
<file path=[Content_Types].xml><?xml version="1.0" encoding="utf-8"?>
<Types xmlns="http://schemas.openxmlformats.org/package/2006/content-types">
  <Default Extension="jpeg" ContentType="image/jpeg"/>
  <Default Extension="xlsx" ContentType="application/vnd.openxmlformats-officedocument.spreadsheetml.sheet"/>
  <Default Extension="wdp" ContentType="image/vnd.ms-photo"/>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presProps.xml" ContentType="application/vnd.openxmlformats-officedocument.presentationml.presProps+xml"/>
  <Override PartName="/ppt/presentation.xml" ContentType="application/vnd.openxmlformats-officedocument.presentationml.presentation.main+xml"/>
  <Override PartName="/ppt/tableStyles.xml" ContentType="application/vnd.openxmlformats-officedocument.presentationml.tableStyles+xml"/>
  <Override PartName="/ppt/theme/themeOverride1.xml" ContentType="application/vnd.openxmlformats-officedocument.themeOverride+xml"/>
  <Override PartName="/ppt/viewProps.xml" ContentType="application/vnd.openxmlformats-officedocument.presentationml.view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Masters/slideMaster1.xml" ContentType="application/vnd.openxmlformats-officedocument.presentationml.slideMaster+xml"/>
  <Override PartName="/ppt/theme/theme1.xml" ContentType="application/vnd.openxmlformats-officedocument.theme+xml"/>
  <Override PartName="/ppt/slideMasters/slideMaster2.xml" ContentType="application/vnd.openxmlformats-officedocument.presentationml.slideMaster+xml"/>
  <Override PartName="/ppt/theme/theme2.xml" ContentType="application/vnd.openxmlformats-officedocument.theme+xml"/>
  <Override PartName="/ppt/notesMasters/notesMaster1.xml" ContentType="application/vnd.openxmlformats-officedocument.presentationml.notesMaster+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notesSlides/notesSlide2.xml" ContentType="application/vnd.openxmlformats-officedocument.presentationml.notesSlide+xml"/>
  <Override PartName="/ppt/slides/slide3.xml" ContentType="application/vnd.openxmlformats-officedocument.presentationml.slide+xml"/>
  <Override PartName="/ppt/notesSlides/notesSlide3.xml" ContentType="application/vnd.openxmlformats-officedocument.presentationml.notesSlide+xml"/>
  <Override PartName="/ppt/slides/slide4.xml" ContentType="application/vnd.openxmlformats-officedocument.presentationml.slide+xml"/>
  <Override PartName="/ppt/notesSlides/notesSlide4.xml" ContentType="application/vnd.openxmlformats-officedocument.presentationml.notesSlide+xml"/>
  <Override PartName="/ppt/slides/slide5.xml" ContentType="application/vnd.openxmlformats-officedocument.presentationml.slide+xml"/>
  <Override PartName="/ppt/notesSlides/notesSlide5.xml" ContentType="application/vnd.openxmlformats-officedocument.presentationml.notesSlide+xml"/>
  <Override PartName="/ppt/slides/slide6.xml" ContentType="application/vnd.openxmlformats-officedocument.presentationml.slide+xml"/>
  <Override PartName="/ppt/notesSlides/notesSlide6.xml" ContentType="application/vnd.openxmlformats-officedocument.presentationml.notesSlide+xml"/>
  <Override PartName="/ppt/slides/slide7.xml" ContentType="application/vnd.openxmlformats-officedocument.presentationml.slide+xml"/>
  <Override PartName="/ppt/notesSlides/notesSlide7.xml" ContentType="application/vnd.openxmlformats-officedocument.presentationml.notesSlide+xml"/>
  <Override PartName="/ppt/slides/slide8.xml" ContentType="application/vnd.openxmlformats-officedocument.presentationml.slide+xml"/>
  <Override PartName="/ppt/notesSlides/notesSlide8.xml" ContentType="application/vnd.openxmlformats-officedocument.presentationml.notesSlide+xml"/>
  <Override PartName="/ppt/slides/slide9.xml" ContentType="application/vnd.openxmlformats-officedocument.presentationml.slide+xml"/>
  <Override PartName="/ppt/notesSlides/notesSlide9.xml" ContentType="application/vnd.openxmlformats-officedocument.presentationml.notesSlide+xml"/>
  <Override PartName="/ppt/slides/slide10.xml" ContentType="application/vnd.openxmlformats-officedocument.presentationml.slide+xml"/>
  <Override PartName="/ppt/notesSlides/notesSlide10.xml" ContentType="application/vnd.openxmlformats-officedocument.presentationml.notesSlide+xml"/>
  <Override PartName="/ppt/slides/slide11.xml" ContentType="application/vnd.openxmlformats-officedocument.presentationml.slide+xml"/>
  <Override PartName="/ppt/notesSlides/notesSlide11.xml" ContentType="application/vnd.openxmlformats-officedocument.presentationml.notesSlide+xml"/>
  <Override PartName="/ppt/slides/slide12.xml" ContentType="application/vnd.openxmlformats-officedocument.presentationml.slide+xml"/>
  <Override PartName="/ppt/notesSlides/notesSlide12.xml" ContentType="application/vnd.openxmlformats-officedocument.presentationml.notesSlide+xml"/>
  <Override PartName="/ppt/slides/slide13.xml" ContentType="application/vnd.openxmlformats-officedocument.presentationml.slide+xml"/>
  <Override PartName="/ppt/notesSlides/notesSlide13.xml" ContentType="application/vnd.openxmlformats-officedocument.presentationml.notesSlide+xml"/>
  <Override PartName="/ppt/slides/slide14.xml" ContentType="application/vnd.openxmlformats-officedocument.presentationml.slide+xml"/>
  <Override PartName="/ppt/notesSlides/notesSlide14.xml" ContentType="application/vnd.openxmlformats-officedocument.presentationml.notesSlide+xml"/>
  <Override PartName="/ppt/slides/slide15.xml" ContentType="application/vnd.openxmlformats-officedocument.presentationml.slide+xml"/>
  <Override PartName="/ppt/notesSlides/notesSlide15.xml" ContentType="application/vnd.openxmlformats-officedocument.presentationml.notesSlide+xml"/>
  <Override PartName="/ppt/slides/slide16.xml" ContentType="application/vnd.openxmlformats-officedocument.presentationml.slide+xml"/>
  <Override PartName="/ppt/notesSlides/notesSlide16.xml" ContentType="application/vnd.openxmlformats-officedocument.presentationml.notesSlide+xml"/>
  <Override PartName="/ppt/slides/slide17.xml" ContentType="application/vnd.openxmlformats-officedocument.presentationml.slide+xml"/>
  <Override PartName="/ppt/notesSlides/notesSlide17.xml" ContentType="application/vnd.openxmlformats-officedocument.presentationml.notesSlide+xml"/>
  <Override PartName="/ppt/slides/slide18.xml" ContentType="application/vnd.openxmlformats-officedocument.presentationml.slide+xml"/>
  <Override PartName="/ppt/notesSlides/notesSlide18.xml" ContentType="application/vnd.openxmlformats-officedocument.presentationml.notesSlide+xml"/>
  <Override PartName="/ppt/slides/slide19.xml" ContentType="application/vnd.openxmlformats-officedocument.presentationml.slide+xml"/>
  <Override PartName="/ppt/notesSlides/notesSlide19.xml" ContentType="application/vnd.openxmlformats-officedocument.presentationml.notesSlide+xml"/>
  <Override PartName="/ppt/slides/slide20.xml" ContentType="application/vnd.openxmlformats-officedocument.presentationml.slide+xml"/>
  <Override PartName="/ppt/notesSlides/notesSlide20.xml" ContentType="application/vnd.openxmlformats-officedocument.presentationml.notesSlide+xml"/>
  <Override PartName="/ppt/slides/slide21.xml" ContentType="application/vnd.openxmlformats-officedocument.presentationml.slide+xml"/>
  <Override PartName="/ppt/notesSlides/notesSlide21.xml" ContentType="application/vnd.openxmlformats-officedocument.presentationml.notesSlide+xml"/>
  <Override PartName="/ppt/slides/slide22.xml" ContentType="application/vnd.openxmlformats-officedocument.presentationml.slide+xml"/>
  <Override PartName="/ppt/notesSlides/notesSlide22.xml" ContentType="application/vnd.openxmlformats-officedocument.presentationml.notesSlide+xml"/>
  <Override PartName="/ppt/slides/slide23.xml" ContentType="application/vnd.openxmlformats-officedocument.presentationml.slide+xml"/>
  <Override PartName="/ppt/notesSlides/notesSlide23.xml" ContentType="application/vnd.openxmlformats-officedocument.presentationml.notesSlide+xml"/>
  <Override PartName="/ppt/slides/slide24.xml" ContentType="application/vnd.openxmlformats-officedocument.presentationml.slide+xml"/>
  <Override PartName="/ppt/notesSlides/notesSlide24.xml" ContentType="application/vnd.openxmlformats-officedocument.presentationml.notesSlide+xml"/>
  <Override PartName="/ppt/slides/slide25.xml" ContentType="application/vnd.openxmlformats-officedocument.presentationml.slide+xml"/>
  <Override PartName="/ppt/notesSlides/notesSlide25.xml" ContentType="application/vnd.openxmlformats-officedocument.presentationml.notesSlide+xml"/>
  <Override PartName="/ppt/slides/slide26.xml" ContentType="application/vnd.openxmlformats-officedocument.presentationml.slide+xml"/>
  <Override PartName="/ppt/notesSlides/notesSlide26.xml" ContentType="application/vnd.openxmlformats-officedocument.presentationml.notesSlide+xml"/>
  <Override PartName="/ppt/slides/slide27.xml" ContentType="application/vnd.openxmlformats-officedocument.presentationml.slide+xml"/>
  <Override PartName="/ppt/notesSlides/notesSlide27.xml" ContentType="application/vnd.openxmlformats-officedocument.presentationml.notesSlide+xml"/>
  <Override PartName="/ppt/slides/slide28.xml" ContentType="application/vnd.openxmlformats-officedocument.presentationml.slide+xml"/>
  <Override PartName="/ppt/notesSlides/notesSlide28.xml" ContentType="application/vnd.openxmlformats-officedocument.presentationml.notesSlide+xml"/>
  <Override PartName="/ppt/slides/slide29.xml" ContentType="application/vnd.openxmlformats-officedocument.presentationml.slide+xml"/>
  <Override PartName="/ppt/notesSlides/notesSlide29.xml" ContentType="application/vnd.openxmlformats-officedocument.presentationml.notesSlide+xml"/>
  <Override PartName="/ppt/slides/slide30.xml" ContentType="application/vnd.openxmlformats-officedocument.presentationml.slide+xml"/>
  <Override PartName="/ppt/notesSlides/notesSlide30.xml" ContentType="application/vnd.openxmlformats-officedocument.presentationml.notesSlide+xml"/>
  <Override PartName="/ppt/slides/slide31.xml" ContentType="application/vnd.openxmlformats-officedocument.presentationml.slide+xml"/>
  <Override PartName="/ppt/notesSlides/notesSlide31.xml" ContentType="application/vnd.openxmlformats-officedocument.presentationml.notesSlide+xml"/>
  <Override PartName="/ppt/slides/slide32.xml" ContentType="application/vnd.openxmlformats-officedocument.presentationml.slide+xml"/>
  <Override PartName="/ppt/notesSlides/notesSlide32.xml" ContentType="application/vnd.openxmlformats-officedocument.presentationml.notesSlide+xml"/>
  <Override PartName="/ppt/slides/slide33.xml" ContentType="application/vnd.openxmlformats-officedocument.presentationml.slide+xml"/>
  <Override PartName="/ppt/notesSlides/notesSlide33.xml" ContentType="application/vnd.openxmlformats-officedocument.presentationml.notesSlide+xml"/>
  <Override PartName="/ppt/slides/slide34.xml" ContentType="application/vnd.openxmlformats-officedocument.presentationml.slide+xml"/>
  <Override PartName="/ppt/notesSlides/notesSlide34.xml" ContentType="application/vnd.openxmlformats-officedocument.presentationml.notesSlide+xml"/>
  <Override PartName="/ppt/slides/slide35.xml" ContentType="application/vnd.openxmlformats-officedocument.presentationml.slide+xml"/>
  <Override PartName="/ppt/notesSlides/notesSlide35.xml" ContentType="application/vnd.openxmlformats-officedocument.presentationml.notesSlide+xml"/>
  <Override PartName="/ppt/slides/slide36.xml" ContentType="application/vnd.openxmlformats-officedocument.presentationml.slide+xml"/>
  <Override PartName="/ppt/notesSlides/notesSlide1.xml" ContentType="application/vnd.openxmlformats-officedocument.presentationml.notesSlide+xml"/>
  <Override PartName="/ppt/notesSlides/notesSlide36.xml" ContentType="application/vnd.openxmlformats-officedocument.presentationml.notesSlide+xml"/>
</Types>
</file>

<file path=_rels/.rels><?xml version="1.0" encoding="UTF-8"?>
<Relationships xmlns="http://schemas.openxmlformats.org/package/2006/relationships"><Relationship Id="rId1" Type="http://schemas.openxmlformats.org/officeDocument/2006/relationships/officeDocument" Target="ppt/presentation.xml"></Relationship><Relationship Id="rId2" Type="http://schemas.openxmlformats.org/package/2006/relationships/metadata/core-properties" Target="docProps/core.xml"></Relationship><Relationship Id="rId3" Type="http://schemas.openxmlformats.org/officeDocument/2006/relationships/extended-properties" Target="docProps/app.xml"></Relationship><Relationship Id="rId4" Type="http://schemas.openxmlformats.org/package/2006/relationships/metadata/thumbnail" Target="docProps/thumbnail.jpeg"></Relationship><Relationship Id="rId5" Type="http://schemas.openxmlformats.org/officeDocument/2006/relationships/custom-properties" Target="docProps/custom.xml"></Relationship></Relationships>
</file>

<file path=ppt/presentation.xml><?xml version="1.0" encoding="utf-8"?>
<p:presentation xmlns:a="http://schemas.openxmlformats.org/drawingml/2006/main" xmlns:r="http://schemas.openxmlformats.org/officeDocument/2006/relationships" xmlns:p="http://schemas.openxmlformats.org/presentationml/2006/main" xmlns:p14="http://schemas.microsoft.com/office/powerpoint/2010/main">
  <p:sldMasterIdLst>
    <p:sldMasterId id="2147483672" r:id="rId24"/>
    <p:sldMasterId id="2147483673" r:id="rId26"/>
  </p:sldMasterIdLst>
  <p:notesMasterIdLst>
    <p:notesMasterId r:id="rId28"/>
  </p:notesMasterIdLst>
  <p:sldIdLst>
    <p:sldId id="307" r:id="rId30"/>
    <p:sldId id="265" r:id="rId31"/>
    <p:sldId id="296" r:id="rId33"/>
    <p:sldId id="273" r:id="rId35"/>
    <p:sldId id="275" r:id="rId37"/>
    <p:sldId id="268" r:id="rId39"/>
    <p:sldId id="269" r:id="rId41"/>
    <p:sldId id="267" r:id="rId43"/>
    <p:sldId id="298" r:id="rId45"/>
    <p:sldId id="266" r:id="rId47"/>
    <p:sldId id="271" r:id="rId49"/>
    <p:sldId id="289" r:id="rId51"/>
    <p:sldId id="272" r:id="rId53"/>
    <p:sldId id="270" r:id="rId55"/>
    <p:sldId id="299" r:id="rId57"/>
    <p:sldId id="274" r:id="rId59"/>
    <p:sldId id="280" r:id="rId61"/>
    <p:sldId id="278" r:id="rId63"/>
    <p:sldId id="285" r:id="rId65"/>
    <p:sldId id="277" r:id="rId67"/>
    <p:sldId id="300" r:id="rId69"/>
    <p:sldId id="282" r:id="rId71"/>
    <p:sldId id="283" r:id="rId73"/>
    <p:sldId id="281" r:id="rId75"/>
    <p:sldId id="279" r:id="rId77"/>
    <p:sldId id="284" r:id="rId79"/>
    <p:sldId id="301" r:id="rId81"/>
    <p:sldId id="290" r:id="rId83"/>
    <p:sldId id="286" r:id="rId85"/>
    <p:sldId id="287" r:id="rId87"/>
    <p:sldId id="288" r:id="rId89"/>
    <p:sldId id="276" r:id="rId91"/>
    <p:sldId id="291" r:id="rId93"/>
    <p:sldId id="294" r:id="rId95"/>
    <p:sldId id="308" r:id="rId97"/>
    <p:sldId id="342" r:id="rId99"/>
  </p:sldIdLst>
  <p:sldSz cx="9144000" cy="51435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0" orient="horz" pos="1619" userDrawn="1">
          <p15:clr>
            <a:srgbClr val="A4A3A4"/>
          </p15:clr>
        </p15:guide>
        <p15:guide id="1" pos="287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Lst>
  </p:showPr>
  <p:clrMru>
    <a:srgbClr val="317B9D"/>
    <a:srgbClr val="3CBEB4"/>
    <a:srgbClr val="0F594C"/>
    <a:srgbClr val="29967F"/>
    <a:srgbClr val="3D86BC"/>
    <a:srgbClr val="D95A73"/>
    <a:srgbClr val="96C83C"/>
    <a:srgbClr val="FF9EA9"/>
    <a:srgbClr val="C9EBF6"/>
    <a:srgbClr val="549CC8"/>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View">
  <p:normalViewPr>
    <p:restoredLeft sz="30964" autoAdjust="0"/>
    <p:restoredTop sz="94660"/>
  </p:normalViewPr>
  <p:slideViewPr>
    <p:cSldViewPr snapToGrid="1" snapToObjects="1">
      <p:cViewPr varScale="1">
        <p:scale>
          <a:sx n="90" d="100"/>
          <a:sy n="90" d="100"/>
        </p:scale>
        <p:origin x="294" y="78"/>
      </p:cViewPr>
      <p:guideLst>
        <p:guide orient="horz" pos="1619"/>
        <p:guide pos="2879"/>
      </p:guideLst>
    </p:cSldViewPr>
  </p:slideViewPr>
  <p:notesTextViewPr>
    <p:cViewPr>
      <p:scale>
        <a:sx n="1" d="1"/>
        <a:sy n="1" d="1"/>
      </p:scale>
      <p:origin x="0" y="0"/>
    </p:cViewPr>
  </p:notesTextViewPr>
  <p:sorterViewPr>
    <p:cViewPr>
      <p:scale>
        <a:sx n="70" d="100"/>
        <a:sy n="70" d="100"/>
      </p:scale>
      <p:origin x="0" y="0"/>
    </p:cViewPr>
  </p:sorterViewPr>
  <p:gridSpacing cx="72008" cy="72008"/>
</p:viewPr>
</file>

<file path=ppt/_rels/presentation.xml.rels><?xml version="1.0" encoding="UTF-8"?>
<Relationships xmlns="http://schemas.openxmlformats.org/package/2006/relationships"><Relationship Id="rId1" Type="http://schemas.openxmlformats.org/officeDocument/2006/relationships/tableStyles" Target="tableStyles.xml"></Relationship><Relationship Id="rId24" Type="http://schemas.openxmlformats.org/officeDocument/2006/relationships/slideMaster" Target="slideMasters/slideMaster1.xml"></Relationship><Relationship Id="rId25" Type="http://schemas.openxmlformats.org/officeDocument/2006/relationships/theme" Target="theme/theme1.xml"></Relationship><Relationship Id="rId26" Type="http://schemas.openxmlformats.org/officeDocument/2006/relationships/slideMaster" Target="slideMasters/slideMaster2.xml"></Relationship><Relationship Id="rId28" Type="http://schemas.openxmlformats.org/officeDocument/2006/relationships/notesMaster" Target="notesMasters/notesMaster1.xml"></Relationship><Relationship Id="rId30" Type="http://schemas.openxmlformats.org/officeDocument/2006/relationships/slide" Target="slides/slide1.xml"></Relationship><Relationship Id="rId31" Type="http://schemas.openxmlformats.org/officeDocument/2006/relationships/slide" Target="slides/slide2.xml"></Relationship><Relationship Id="rId33" Type="http://schemas.openxmlformats.org/officeDocument/2006/relationships/slide" Target="slides/slide3.xml"></Relationship><Relationship Id="rId35" Type="http://schemas.openxmlformats.org/officeDocument/2006/relationships/slide" Target="slides/slide4.xml"></Relationship><Relationship Id="rId37" Type="http://schemas.openxmlformats.org/officeDocument/2006/relationships/slide" Target="slides/slide5.xml"></Relationship><Relationship Id="rId39" Type="http://schemas.openxmlformats.org/officeDocument/2006/relationships/slide" Target="slides/slide6.xml"></Relationship><Relationship Id="rId41" Type="http://schemas.openxmlformats.org/officeDocument/2006/relationships/slide" Target="slides/slide7.xml"></Relationship><Relationship Id="rId43" Type="http://schemas.openxmlformats.org/officeDocument/2006/relationships/slide" Target="slides/slide8.xml"></Relationship><Relationship Id="rId45" Type="http://schemas.openxmlformats.org/officeDocument/2006/relationships/slide" Target="slides/slide9.xml"></Relationship><Relationship Id="rId47" Type="http://schemas.openxmlformats.org/officeDocument/2006/relationships/slide" Target="slides/slide10.xml"></Relationship><Relationship Id="rId49" Type="http://schemas.openxmlformats.org/officeDocument/2006/relationships/slide" Target="slides/slide11.xml"></Relationship><Relationship Id="rId51" Type="http://schemas.openxmlformats.org/officeDocument/2006/relationships/slide" Target="slides/slide12.xml"></Relationship><Relationship Id="rId53" Type="http://schemas.openxmlformats.org/officeDocument/2006/relationships/slide" Target="slides/slide13.xml"></Relationship><Relationship Id="rId55" Type="http://schemas.openxmlformats.org/officeDocument/2006/relationships/slide" Target="slides/slide14.xml"></Relationship><Relationship Id="rId57" Type="http://schemas.openxmlformats.org/officeDocument/2006/relationships/slide" Target="slides/slide15.xml"></Relationship><Relationship Id="rId59" Type="http://schemas.openxmlformats.org/officeDocument/2006/relationships/slide" Target="slides/slide16.xml"></Relationship><Relationship Id="rId61" Type="http://schemas.openxmlformats.org/officeDocument/2006/relationships/slide" Target="slides/slide17.xml"></Relationship><Relationship Id="rId63" Type="http://schemas.openxmlformats.org/officeDocument/2006/relationships/slide" Target="slides/slide18.xml"></Relationship><Relationship Id="rId65" Type="http://schemas.openxmlformats.org/officeDocument/2006/relationships/slide" Target="slides/slide19.xml"></Relationship><Relationship Id="rId67" Type="http://schemas.openxmlformats.org/officeDocument/2006/relationships/slide" Target="slides/slide20.xml"></Relationship><Relationship Id="rId69" Type="http://schemas.openxmlformats.org/officeDocument/2006/relationships/slide" Target="slides/slide21.xml"></Relationship><Relationship Id="rId71" Type="http://schemas.openxmlformats.org/officeDocument/2006/relationships/slide" Target="slides/slide22.xml"></Relationship><Relationship Id="rId73" Type="http://schemas.openxmlformats.org/officeDocument/2006/relationships/slide" Target="slides/slide23.xml"></Relationship><Relationship Id="rId75" Type="http://schemas.openxmlformats.org/officeDocument/2006/relationships/slide" Target="slides/slide24.xml"></Relationship><Relationship Id="rId77" Type="http://schemas.openxmlformats.org/officeDocument/2006/relationships/slide" Target="slides/slide25.xml"></Relationship><Relationship Id="rId79" Type="http://schemas.openxmlformats.org/officeDocument/2006/relationships/slide" Target="slides/slide26.xml"></Relationship><Relationship Id="rId81" Type="http://schemas.openxmlformats.org/officeDocument/2006/relationships/slide" Target="slides/slide27.xml"></Relationship><Relationship Id="rId83" Type="http://schemas.openxmlformats.org/officeDocument/2006/relationships/slide" Target="slides/slide28.xml"></Relationship><Relationship Id="rId85" Type="http://schemas.openxmlformats.org/officeDocument/2006/relationships/slide" Target="slides/slide29.xml"></Relationship><Relationship Id="rId87" Type="http://schemas.openxmlformats.org/officeDocument/2006/relationships/slide" Target="slides/slide30.xml"></Relationship><Relationship Id="rId89" Type="http://schemas.openxmlformats.org/officeDocument/2006/relationships/slide" Target="slides/slide31.xml"></Relationship><Relationship Id="rId91" Type="http://schemas.openxmlformats.org/officeDocument/2006/relationships/slide" Target="slides/slide32.xml"></Relationship><Relationship Id="rId93" Type="http://schemas.openxmlformats.org/officeDocument/2006/relationships/slide" Target="slides/slide33.xml"></Relationship><Relationship Id="rId95" Type="http://schemas.openxmlformats.org/officeDocument/2006/relationships/slide" Target="slides/slide34.xml"></Relationship><Relationship Id="rId97" Type="http://schemas.openxmlformats.org/officeDocument/2006/relationships/slide" Target="slides/slide35.xml"></Relationship><Relationship Id="rId99" Type="http://schemas.openxmlformats.org/officeDocument/2006/relationships/slide" Target="slides/slide36.xml"></Relationship><Relationship Id="rId102" Type="http://schemas.openxmlformats.org/officeDocument/2006/relationships/viewProps" Target="viewProps.xml"></Relationship><Relationship Id="rId103" Type="http://schemas.openxmlformats.org/officeDocument/2006/relationships/presProps" Target="presProps.xml"></Relationship></Relationships>
</file>

<file path=ppt/charts/_rels/chart1.xml.rels><?xml version="1.0" encoding="UTF-8"?>
<Relationships xmlns="http://schemas.openxmlformats.org/package/2006/relationships"><Relationship Id="rId1" Type="http://schemas.openxmlformats.org/officeDocument/2006/relationships/package" Target="../embeddings/Microsoft_Office_Excel_____1.xlsx"></Relationship></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Sheet1!$B$1</c:f>
              <c:strCache>
                <c:ptCount val="1"/>
                <c:pt idx="0">
                  <c:v>Series 1</c:v>
                </c:pt>
              </c:strCache>
            </c:strRef>
          </c:tx>
          <c:spPr>
            <a:solidFill>
              <a:srgbClr val="317B9D"/>
            </a:solidFill>
            <a:ln>
              <a:noFill/>
            </a:ln>
          </c:spPr>
          <c:invertIfNegative val="0"/>
          <c:dPt>
            <c:idx val="0"/>
            <c:invertIfNegative val="0"/>
            <c:bubble3D val="0"/>
          </c:dPt>
          <c:dLbls>
            <c:dLbl>
              <c:idx val="0"/>
              <c:layout/>
              <c:dLblPos val="outEnd"/>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0" vertOverflow="ellipsis" vert="horz" wrap="square" lIns="38100" tIns="19050" rIns="38100" bIns="19050" anchor="ctr" anchorCtr="1"/>
              <a:lstStyle/>
              <a:p>
                <a:pPr>
                  <a:defRPr lang="zh-CN" sz="1050" b="1" i="0" u="none" strike="noStrike" kern="1200" baseline="0">
                    <a:solidFill>
                      <a:schemeClr val="tx1">
                        <a:lumMod val="65000"/>
                        <a:lumOff val="35000"/>
                      </a:schemeClr>
                    </a:solidFill>
                    <a:latin typeface="+mn-lt"/>
                    <a:ea typeface="+mn-ea"/>
                    <a:cs typeface="+mn-cs"/>
                  </a:defRPr>
                </a:pPr>
              </a:p>
            </c:txPr>
            <c:dLblPos val="outEnd"/>
            <c:showLegendKey val="0"/>
            <c:showVal val="0"/>
            <c:showCatName val="0"/>
            <c:showSerName val="0"/>
            <c:showPercent val="0"/>
            <c:showBubbleSize val="0"/>
            <c:showLeaderLines val="0"/>
            <c:extLst>
              <c:ext xmlns:c15="http://schemas.microsoft.com/office/drawing/2012/chart" uri="{CE6537A1-D6FC-4f65-9D91-7224C49458BB}">
                <c15:layout/>
                <c15:showLeaderLines val="0"/>
                <c15:leaderLines/>
              </c:ext>
            </c:extLst>
          </c:dLbls>
          <c:cat>
            <c:strRef>
              <c:f>Sheet1!$A$2</c:f>
              <c:strCache>
                <c:ptCount val="1"/>
                <c:pt idx="0">
                  <c:v>Percentage</c:v>
                </c:pt>
              </c:strCache>
            </c:strRef>
          </c:cat>
          <c:val>
            <c:numRef>
              <c:f>Sheet1!$B$2</c:f>
              <c:numCache>
                <c:formatCode>General</c:formatCode>
                <c:ptCount val="1"/>
                <c:pt idx="0">
                  <c:v>100</c:v>
                </c:pt>
              </c:numCache>
            </c:numRef>
          </c:val>
        </c:ser>
        <c:ser>
          <c:idx val="1"/>
          <c:order val="1"/>
          <c:tx>
            <c:strRef>
              <c:f>Sheet1!$C$1</c:f>
              <c:strCache>
                <c:ptCount val="1"/>
                <c:pt idx="0">
                  <c:v>Series 2</c:v>
                </c:pt>
              </c:strCache>
            </c:strRef>
          </c:tx>
          <c:spPr>
            <a:solidFill>
              <a:srgbClr val="317B9D"/>
            </a:solidFill>
          </c:spPr>
          <c:invertIfNegative val="0"/>
          <c:dLbls>
            <c:spPr>
              <a:noFill/>
              <a:ln>
                <a:noFill/>
              </a:ln>
              <a:effectLst/>
            </c:spPr>
            <c:txPr>
              <a:bodyPr rot="0" spcFirstLastPara="0" vertOverflow="ellipsis" vert="horz" wrap="square" lIns="38100" tIns="19050" rIns="38100" bIns="19050" anchor="ctr" anchorCtr="1"/>
              <a:lstStyle/>
              <a:p>
                <a:pPr>
                  <a:defRPr lang="zh-CN" sz="1050" b="1" i="0" u="none" strike="noStrike" kern="1200" baseline="0">
                    <a:solidFill>
                      <a:schemeClr val="tx1">
                        <a:lumMod val="65000"/>
                        <a:lumOff val="35000"/>
                      </a:schemeClr>
                    </a:solidFill>
                    <a:latin typeface="+mn-lt"/>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ext>
            </c:extLst>
          </c:dLbls>
          <c:cat>
            <c:strRef>
              <c:f>Sheet1!$A$2</c:f>
              <c:strCache>
                <c:ptCount val="1"/>
                <c:pt idx="0">
                  <c:v>Percentage</c:v>
                </c:pt>
              </c:strCache>
            </c:strRef>
          </c:cat>
          <c:val>
            <c:numRef>
              <c:f>Sheet1!$C$2</c:f>
              <c:numCache>
                <c:formatCode>General</c:formatCode>
                <c:ptCount val="1"/>
                <c:pt idx="0">
                  <c:v>90</c:v>
                </c:pt>
              </c:numCache>
            </c:numRef>
          </c:val>
        </c:ser>
        <c:ser>
          <c:idx val="2"/>
          <c:order val="2"/>
          <c:tx>
            <c:strRef>
              <c:f>Sheet1!$D$1</c:f>
              <c:strCache>
                <c:ptCount val="1"/>
                <c:pt idx="0">
                  <c:v>Series 3</c:v>
                </c:pt>
              </c:strCache>
            </c:strRef>
          </c:tx>
          <c:spPr>
            <a:solidFill>
              <a:srgbClr val="317B9D"/>
            </a:solidFill>
            <a:effectLst/>
          </c:spPr>
          <c:invertIfNegative val="0"/>
          <c:dLbls>
            <c:spPr>
              <a:noFill/>
              <a:ln>
                <a:noFill/>
              </a:ln>
              <a:effectLst/>
            </c:spPr>
            <c:txPr>
              <a:bodyPr rot="0" spcFirstLastPara="0" vertOverflow="ellipsis" vert="horz" wrap="square" lIns="38100" tIns="19050" rIns="38100" bIns="19050" anchor="ctr" anchorCtr="1"/>
              <a:lstStyle/>
              <a:p>
                <a:pPr>
                  <a:defRPr lang="zh-CN" sz="1050" b="1" i="0" u="none" strike="noStrike" kern="1200" baseline="0">
                    <a:solidFill>
                      <a:schemeClr val="tx1">
                        <a:lumMod val="65000"/>
                        <a:lumOff val="35000"/>
                      </a:schemeClr>
                    </a:solidFill>
                    <a:latin typeface="+mn-lt"/>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ext>
            </c:extLst>
          </c:dLbls>
          <c:cat>
            <c:strRef>
              <c:f>Sheet1!$A$2</c:f>
              <c:strCache>
                <c:ptCount val="1"/>
                <c:pt idx="0">
                  <c:v>Percentage</c:v>
                </c:pt>
              </c:strCache>
            </c:strRef>
          </c:cat>
          <c:val>
            <c:numRef>
              <c:f>Sheet1!$D$2</c:f>
              <c:numCache>
                <c:formatCode>General</c:formatCode>
                <c:ptCount val="1"/>
                <c:pt idx="0">
                  <c:v>80</c:v>
                </c:pt>
              </c:numCache>
            </c:numRef>
          </c:val>
        </c:ser>
        <c:ser>
          <c:idx val="3"/>
          <c:order val="3"/>
          <c:tx>
            <c:strRef>
              <c:f>Sheet1!$E$1</c:f>
              <c:strCache>
                <c:ptCount val="1"/>
                <c:pt idx="0">
                  <c:v>Series 32</c:v>
                </c:pt>
              </c:strCache>
            </c:strRef>
          </c:tx>
          <c:spPr>
            <a:solidFill>
              <a:srgbClr val="317B9D"/>
            </a:solidFill>
          </c:spPr>
          <c:invertIfNegative val="0"/>
          <c:dLbls>
            <c:spPr>
              <a:noFill/>
              <a:ln>
                <a:noFill/>
              </a:ln>
              <a:effectLst/>
            </c:spPr>
            <c:txPr>
              <a:bodyPr rot="0" spcFirstLastPara="0" vertOverflow="ellipsis" vert="horz" wrap="square" lIns="38100" tIns="19050" rIns="38100" bIns="19050" anchor="ctr" anchorCtr="1"/>
              <a:lstStyle/>
              <a:p>
                <a:pPr>
                  <a:defRPr lang="zh-CN" sz="1050" b="1" i="0" u="none" strike="noStrike" kern="1200" baseline="0">
                    <a:solidFill>
                      <a:schemeClr val="tx1">
                        <a:lumMod val="65000"/>
                        <a:lumOff val="35000"/>
                      </a:schemeClr>
                    </a:solidFill>
                    <a:latin typeface="+mn-lt"/>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ext>
            </c:extLst>
          </c:dLbls>
          <c:cat>
            <c:strRef>
              <c:f>Sheet1!$A$2</c:f>
              <c:strCache>
                <c:ptCount val="1"/>
                <c:pt idx="0">
                  <c:v>Percentage</c:v>
                </c:pt>
              </c:strCache>
            </c:strRef>
          </c:cat>
          <c:val>
            <c:numRef>
              <c:f>Sheet1!$E$2</c:f>
              <c:numCache>
                <c:formatCode>General</c:formatCode>
                <c:ptCount val="1"/>
                <c:pt idx="0">
                  <c:v>70</c:v>
                </c:pt>
              </c:numCache>
            </c:numRef>
          </c:val>
        </c:ser>
        <c:ser>
          <c:idx val="4"/>
          <c:order val="4"/>
          <c:tx>
            <c:strRef>
              <c:f>Sheet1!$F$1</c:f>
              <c:strCache>
                <c:ptCount val="1"/>
                <c:pt idx="0">
                  <c:v>Series 322</c:v>
                </c:pt>
              </c:strCache>
            </c:strRef>
          </c:tx>
          <c:spPr>
            <a:solidFill>
              <a:srgbClr val="317B9D"/>
            </a:solidFill>
          </c:spPr>
          <c:invertIfNegative val="0"/>
          <c:dLbls>
            <c:dLbl>
              <c:idx val="0"/>
              <c:layout/>
              <c:dLblPos val="outEnd"/>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0" vertOverflow="ellipsis" vert="horz" wrap="square" lIns="38100" tIns="19050" rIns="38100" bIns="19050" anchor="ctr" anchorCtr="1"/>
              <a:lstStyle/>
              <a:p>
                <a:pPr>
                  <a:defRPr lang="zh-CN" sz="1050" b="1" i="0" u="none" strike="noStrike" kern="1200" baseline="0">
                    <a:solidFill>
                      <a:schemeClr val="tx1">
                        <a:lumMod val="65000"/>
                        <a:lumOff val="35000"/>
                      </a:schemeClr>
                    </a:solidFill>
                    <a:latin typeface="+mn-lt"/>
                    <a:ea typeface="+mn-ea"/>
                    <a:cs typeface="+mn-cs"/>
                  </a:defRPr>
                </a:pPr>
              </a:p>
            </c:txPr>
            <c:dLblPos val="outEnd"/>
            <c:showLegendKey val="0"/>
            <c:showVal val="0"/>
            <c:showCatName val="0"/>
            <c:showSerName val="0"/>
            <c:showPercent val="0"/>
            <c:showBubbleSize val="0"/>
            <c:showLeaderLines val="0"/>
            <c:extLst>
              <c:ext xmlns:c15="http://schemas.microsoft.com/office/drawing/2012/chart" uri="{CE6537A1-D6FC-4f65-9D91-7224C49458BB}">
                <c15:layout/>
                <c15:showLeaderLines val="0"/>
                <c15:leaderLines/>
              </c:ext>
            </c:extLst>
          </c:dLbls>
          <c:cat>
            <c:strRef>
              <c:f>Sheet1!$A$2</c:f>
              <c:strCache>
                <c:ptCount val="1"/>
                <c:pt idx="0">
                  <c:v>Percentage</c:v>
                </c:pt>
              </c:strCache>
            </c:strRef>
          </c:cat>
          <c:val>
            <c:numRef>
              <c:f>Sheet1!$F$2</c:f>
              <c:numCache>
                <c:formatCode>General</c:formatCode>
                <c:ptCount val="1"/>
                <c:pt idx="0">
                  <c:v>50</c:v>
                </c:pt>
              </c:numCache>
            </c:numRef>
          </c:val>
        </c:ser>
        <c:dLbls>
          <c:showLegendKey val="0"/>
          <c:showVal val="0"/>
          <c:showCatName val="0"/>
          <c:showSerName val="0"/>
          <c:showPercent val="0"/>
          <c:showBubbleSize val="0"/>
        </c:dLbls>
        <c:gapWidth val="115"/>
        <c:overlap val="-50"/>
        <c:axId val="337000008"/>
        <c:axId val="337000400"/>
      </c:barChart>
      <c:catAx>
        <c:axId val="337000008"/>
        <c:scaling>
          <c:orientation val="minMax"/>
        </c:scaling>
        <c:delete val="0"/>
        <c:axPos val="b"/>
        <c:numFmt formatCode="General" sourceLinked="0"/>
        <c:majorTickMark val="out"/>
        <c:minorTickMark val="none"/>
        <c:tickLblPos val="nextTo"/>
        <c:spPr>
          <a:noFill/>
        </c:spPr>
        <c:txPr>
          <a:bodyPr rot="-60000000" spcFirstLastPara="0" vertOverflow="ellipsis" vert="horz" wrap="square" anchor="ctr" anchorCtr="1"/>
          <a:lstStyle/>
          <a:p>
            <a:pPr>
              <a:defRPr lang="zh-CN" sz="1050" b="1" i="0" u="none" strike="noStrike" kern="1200" baseline="0">
                <a:solidFill>
                  <a:schemeClr val="tx1">
                    <a:lumMod val="65000"/>
                    <a:lumOff val="35000"/>
                  </a:schemeClr>
                </a:solidFill>
                <a:latin typeface="+mn-lt"/>
                <a:ea typeface="+mn-ea"/>
                <a:cs typeface="+mn-cs"/>
              </a:defRPr>
            </a:pPr>
          </a:p>
        </c:txPr>
        <c:crossAx val="337000400"/>
        <c:crosses val="autoZero"/>
        <c:auto val="1"/>
        <c:lblAlgn val="ctr"/>
        <c:lblOffset val="100"/>
        <c:noMultiLvlLbl val="0"/>
      </c:catAx>
      <c:valAx>
        <c:axId val="337000400"/>
        <c:scaling>
          <c:orientation val="minMax"/>
        </c:scaling>
        <c:delete val="0"/>
        <c:axPos val="l"/>
        <c:majorGridlines>
          <c:spPr>
            <a:ln w="9525" cap="flat" cmpd="sng" algn="ctr">
              <a:solidFill>
                <a:prstClr val="white">
                  <a:lumMod val="85000"/>
                  <a:alpha val="48000"/>
                </a:prstClr>
              </a:solidFill>
              <a:prstDash val="solid"/>
              <a:round/>
            </a:ln>
          </c:spPr>
        </c:majorGridlines>
        <c:numFmt formatCode="General" sourceLinked="0"/>
        <c:majorTickMark val="none"/>
        <c:minorTickMark val="in"/>
        <c:tickLblPos val="low"/>
        <c:spPr>
          <a:noFill/>
          <a:ln w="9525" cap="flat" cmpd="sng" algn="ctr">
            <a:solidFill>
              <a:schemeClr val="bg1">
                <a:lumMod val="85000"/>
              </a:schemeClr>
            </a:solidFill>
            <a:prstDash val="solid"/>
            <a:round/>
          </a:ln>
        </c:spPr>
        <c:txPr>
          <a:bodyPr rot="-60000000" spcFirstLastPara="0" vertOverflow="ellipsis" vert="horz" wrap="square" anchor="ctr" anchorCtr="1"/>
          <a:lstStyle/>
          <a:p>
            <a:pPr>
              <a:defRPr lang="zh-CN" sz="1050" b="1" i="0" u="none" strike="noStrike" kern="1200" baseline="0">
                <a:solidFill>
                  <a:schemeClr val="tx1">
                    <a:lumMod val="65000"/>
                    <a:lumOff val="35000"/>
                  </a:schemeClr>
                </a:solidFill>
                <a:latin typeface="+mn-lt"/>
                <a:ea typeface="+mn-ea"/>
                <a:cs typeface="+mn-cs"/>
              </a:defRPr>
            </a:pPr>
          </a:p>
        </c:txPr>
        <c:crossAx val="337000008"/>
        <c:crosses val="autoZero"/>
        <c:crossBetween val="between"/>
      </c:valAx>
    </c:plotArea>
    <c:plotVisOnly val="1"/>
    <c:dispBlanksAs val="gap"/>
    <c:showDLblsOverMax val="0"/>
  </c:chart>
  <c:txPr>
    <a:bodyPr/>
    <a:lstStyle/>
    <a:p>
      <a:pPr>
        <a:defRPr lang="zh-CN" sz="1050" b="1">
          <a:solidFill>
            <a:schemeClr val="tx1">
              <a:lumMod val="65000"/>
              <a:lumOff val="35000"/>
            </a:schemeClr>
          </a:solidFill>
        </a:defRPr>
      </a:pPr>
    </a:p>
  </c:txPr>
  <c:externalData r:id="rId1">
    <c:autoUpdate val="0"/>
  </c:externalData>
</c:chartSpace>
</file>

<file path=ppt/notesMasters/_rels/notesMaster1.xml.rels><?xml version="1.0" encoding="UTF-8"?>
<Relationships xmlns="http://schemas.openxmlformats.org/package/2006/relationships"><Relationship Id="rId1" Type="http://schemas.openxmlformats.org/officeDocument/2006/relationships/theme" Target="../theme/theme3.xml"></Relationship></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7949654-3735-4202-8D06-8ACC7319AF5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56336FE-302E-424C-B9FC-48CDB1EC331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xml"></Relationship></Relationships>
</file>

<file path=ppt/notesSlides/_rels/notesSlide10.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0.xml"></Relationship></Relationships>
</file>

<file path=ppt/notesSlides/_rels/notesSlide11.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1.xml"></Relationship></Relationships>
</file>

<file path=ppt/notesSlides/_rels/notesSlide12.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2.xml"></Relationship></Relationships>
</file>

<file path=ppt/notesSlides/_rels/notesSlide13.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3.xml"></Relationship></Relationships>
</file>

<file path=ppt/notesSlides/_rels/notesSlide14.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4.xml"></Relationship></Relationships>
</file>

<file path=ppt/notesSlides/_rels/notesSlide15.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5.xml"></Relationship></Relationships>
</file>

<file path=ppt/notesSlides/_rels/notesSlide16.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6.xml"></Relationship></Relationships>
</file>

<file path=ppt/notesSlides/_rels/notesSlide17.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7.xml"></Relationship></Relationships>
</file>

<file path=ppt/notesSlides/_rels/notesSlide18.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8.xml"></Relationship></Relationships>
</file>

<file path=ppt/notesSlides/_rels/notesSlide19.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9.xml"></Relationship></Relationships>
</file>

<file path=ppt/notesSlides/_rels/notesSlide2.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xml"></Relationship></Relationships>
</file>

<file path=ppt/notesSlides/_rels/notesSlide20.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0.xml"></Relationship></Relationships>
</file>

<file path=ppt/notesSlides/_rels/notesSlide21.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1.xml"></Relationship></Relationships>
</file>

<file path=ppt/notesSlides/_rels/notesSlide22.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2.xml"></Relationship></Relationships>
</file>

<file path=ppt/notesSlides/_rels/notesSlide23.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3.xml"></Relationship></Relationships>
</file>

<file path=ppt/notesSlides/_rels/notesSlide24.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4.xml"></Relationship></Relationships>
</file>

<file path=ppt/notesSlides/_rels/notesSlide25.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5.xml"></Relationship></Relationships>
</file>

<file path=ppt/notesSlides/_rels/notesSlide26.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6.xml"></Relationship></Relationships>
</file>

<file path=ppt/notesSlides/_rels/notesSlide27.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7.xml"></Relationship></Relationships>
</file>

<file path=ppt/notesSlides/_rels/notesSlide28.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8.xml"></Relationship></Relationships>
</file>

<file path=ppt/notesSlides/_rels/notesSlide29.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9.xml"></Relationship></Relationships>
</file>

<file path=ppt/notesSlides/_rels/notesSlide3.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xml"></Relationship></Relationships>
</file>

<file path=ppt/notesSlides/_rels/notesSlide30.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0.xml"></Relationship></Relationships>
</file>

<file path=ppt/notesSlides/_rels/notesSlide31.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1.xml"></Relationship></Relationships>
</file>

<file path=ppt/notesSlides/_rels/notesSlide32.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2.xml"></Relationship></Relationships>
</file>

<file path=ppt/notesSlides/_rels/notesSlide33.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3.xml"></Relationship></Relationships>
</file>

<file path=ppt/notesSlides/_rels/notesSlide34.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4.xml"></Relationship></Relationships>
</file>

<file path=ppt/notesSlides/_rels/notesSlide35.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5.xml"></Relationship></Relationships>
</file>

<file path=ppt/notesSlides/_rels/notesSlide36.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6.xml"></Relationship></Relationships>
</file>

<file path=ppt/notesSlides/_rels/notesSlide4.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4.xml"></Relationship></Relationships>
</file>

<file path=ppt/notesSlides/_rels/notesSlide5.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5.xml"></Relationship></Relationships>
</file>

<file path=ppt/notesSlides/_rels/notesSlide6.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6.xml"></Relationship></Relationships>
</file>

<file path=ppt/notesSlides/_rels/notesSlide7.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7.xml"></Relationship></Relationships>
</file>

<file path=ppt/notesSlides/_rels/notesSlide8.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8.xml"></Relationship></Relationships>
</file>

<file path=ppt/notesSlides/_rels/notesSlide9.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9.xml"></Relationship></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6336FE-302E-424C-B9FC-48CDB1EC3312}"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6336FE-302E-424C-B9FC-48CDB1EC3312}"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6336FE-302E-424C-B9FC-48CDB1EC3312}"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6336FE-302E-424C-B9FC-48CDB1EC3312}"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6336FE-302E-424C-B9FC-48CDB1EC3312}"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6336FE-302E-424C-B9FC-48CDB1EC3312}"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6336FE-302E-424C-B9FC-48CDB1EC3312}"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56336FE-302E-424C-B9FC-48CDB1EC3312}"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6336FE-302E-424C-B9FC-48CDB1EC3312}"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6336FE-302E-424C-B9FC-48CDB1EC3312}"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6336FE-302E-424C-B9FC-48CDB1EC3312}"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6336FE-302E-424C-B9FC-48CDB1EC3312}"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6336FE-302E-424C-B9FC-48CDB1EC3312}"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6336FE-302E-424C-B9FC-48CDB1EC3312}"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6336FE-302E-424C-B9FC-48CDB1EC3312}"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6336FE-302E-424C-B9FC-48CDB1EC3312}"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6336FE-302E-424C-B9FC-48CDB1EC3312}"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6336FE-302E-424C-B9FC-48CDB1EC3312}"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6336FE-302E-424C-B9FC-48CDB1EC3312}"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6336FE-302E-424C-B9FC-48CDB1EC3312}"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6336FE-302E-424C-B9FC-48CDB1EC3312}"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6336FE-302E-424C-B9FC-48CDB1EC3312}"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6336FE-302E-424C-B9FC-48CDB1EC3312}"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6336FE-302E-424C-B9FC-48CDB1EC3312}"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6336FE-302E-424C-B9FC-48CDB1EC3312}"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6336FE-302E-424C-B9FC-48CDB1EC3312}"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6336FE-302E-424C-B9FC-48CDB1EC3312}"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6336FE-302E-424C-B9FC-48CDB1EC3312}"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6336FE-302E-424C-B9FC-48CDB1EC3312}"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3" name="Shape 753"/>
          <p:cNvSpPr/>
          <p:nvPr>
            <p:ph type="sldImg"/>
          </p:nvPr>
        </p:nvSpPr>
        <p:spPr>
          <a:prstGeom prst="rect">
            <a:avLst/>
          </a:prstGeom>
        </p:spPr>
        <p:txBody>
          <a:bodyPr/>
          <a:lstStyle/>
          <a:p/>
        </p:txBody>
      </p:sp>
      <p:sp>
        <p:nvSpPr>
          <p:cNvPr id="754" name="Shape 754"/>
          <p:cNvSpPr/>
          <p:nvPr>
            <p:ph type="body" sz="quarter" idx="1"/>
          </p:nvPr>
        </p:nvSpPr>
        <p:spPr>
          <a:prstGeom prst="rect">
            <a:avLst/>
          </a:prstGeom>
        </p:spPr>
        <p:txBody>
          <a:bodyPr/>
          <a:lstStyle/>
          <a:p>
            <a:r>
              <a:t>模板来自于 http://www.ypppt.com</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6336FE-302E-424C-B9FC-48CDB1EC3312}"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6336FE-302E-424C-B9FC-48CDB1EC3312}"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6336FE-302E-424C-B9FC-48CDB1EC3312}"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6336FE-302E-424C-B9FC-48CDB1EC3312}"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6336FE-302E-424C-B9FC-48CDB1EC3312}"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6336FE-302E-424C-B9FC-48CDB1EC3312}"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CAD26959-F915-418A-ADA9-BB28967A76F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1D8D16-FB93-4015-8AB0-1D345CBBF8C1}"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1000">
        <p15:prstTrans prst="pageCurlDouble"/>
      </p:transition>
    </mc:Choice>
    <mc:Fallback>
      <p:transition spd="slow" advTm="1000">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AD26959-F915-418A-ADA9-BB28967A76F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1D8D16-FB93-4015-8AB0-1D345CBBF8C1}"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1000">
        <p15:prstTrans prst="pageCurlDouble"/>
      </p:transition>
    </mc:Choice>
    <mc:Fallback>
      <p:transition spd="slow" advTm="1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AD26959-F915-418A-ADA9-BB28967A76F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1D8D16-FB93-4015-8AB0-1D345CBBF8C1}"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1000">
        <p15:prstTrans prst="pageCurlDouble"/>
      </p:transition>
    </mc:Choice>
    <mc:Fallback>
      <p:transition spd="slow" advTm="1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1831CD5-9F12-44BD-BD9C-69798555BCEE}"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96172032-305A-4C71-AF4C-FF7A4F832A67}"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1000">
        <p15:prstTrans prst="pageCurlDouble"/>
      </p:transition>
    </mc:Choice>
    <mc:Fallback>
      <p:transition spd="slow" advTm="1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831CD5-9F12-44BD-BD9C-69798555BCEE}"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96172032-305A-4C71-AF4C-FF7A4F832A67}"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1000">
        <p15:prstTrans prst="pageCurlDouble"/>
      </p:transition>
    </mc:Choice>
    <mc:Fallback>
      <p:transition spd="slow" advTm="1000">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grpSp>
        <p:nvGrpSpPr>
          <p:cNvPr id="7" name="组合 6"/>
          <p:cNvGrpSpPr/>
          <p:nvPr userDrawn="1"/>
        </p:nvGrpSpPr>
        <p:grpSpPr>
          <a:xfrm>
            <a:off x="107504" y="528320"/>
            <a:ext cx="8928992" cy="0"/>
            <a:chOff x="155847" y="678668"/>
            <a:chExt cx="11905323" cy="0"/>
          </a:xfrm>
        </p:grpSpPr>
        <p:cxnSp>
          <p:nvCxnSpPr>
            <p:cNvPr id="8" name="直接连接符 7"/>
            <p:cNvCxnSpPr/>
            <p:nvPr/>
          </p:nvCxnSpPr>
          <p:spPr>
            <a:xfrm>
              <a:off x="155847" y="678668"/>
              <a:ext cx="4547728" cy="0"/>
            </a:xfrm>
            <a:prstGeom prst="line">
              <a:avLst/>
            </a:prstGeom>
            <a:noFill/>
            <a:ln w="28575" cap="flat" cmpd="sng" algn="ctr">
              <a:solidFill>
                <a:srgbClr val="FF7862"/>
              </a:solidFill>
              <a:prstDash val="sysDot"/>
              <a:miter lim="800000"/>
            </a:ln>
            <a:effectLst/>
          </p:spPr>
        </p:cxnSp>
        <p:cxnSp>
          <p:nvCxnSpPr>
            <p:cNvPr id="9" name="直接连接符 8"/>
            <p:cNvCxnSpPr/>
            <p:nvPr/>
          </p:nvCxnSpPr>
          <p:spPr>
            <a:xfrm>
              <a:off x="7543432" y="678668"/>
              <a:ext cx="4517738" cy="0"/>
            </a:xfrm>
            <a:prstGeom prst="line">
              <a:avLst/>
            </a:prstGeom>
            <a:noFill/>
            <a:ln w="28575" cap="flat" cmpd="sng" algn="ctr">
              <a:solidFill>
                <a:srgbClr val="FF7862"/>
              </a:solidFill>
              <a:prstDash val="sysDot"/>
              <a:miter lim="800000"/>
            </a:ln>
            <a:effectLst/>
          </p:spPr>
        </p:cxnSp>
      </p:grpSp>
      <p:sp>
        <p:nvSpPr>
          <p:cNvPr id="10" name="矩形 9"/>
          <p:cNvSpPr/>
          <p:nvPr userDrawn="1"/>
        </p:nvSpPr>
        <p:spPr>
          <a:xfrm>
            <a:off x="3554929" y="290069"/>
            <a:ext cx="2008001" cy="476502"/>
          </a:xfrm>
          <a:prstGeom prst="rect">
            <a:avLst/>
          </a:prstGeom>
          <a:solidFill>
            <a:srgbClr val="FF786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矩形 10"/>
          <p:cNvSpPr/>
          <p:nvPr userDrawn="1"/>
        </p:nvSpPr>
        <p:spPr>
          <a:xfrm>
            <a:off x="3503352" y="267494"/>
            <a:ext cx="2076760" cy="535148"/>
          </a:xfrm>
          <a:prstGeom prst="rect">
            <a:avLst/>
          </a:prstGeom>
          <a:noFill/>
          <a:ln w="12700">
            <a:solidFill>
              <a:srgbClr val="FF786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1000">
        <p15:prstTrans prst="pageCurlDouble"/>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750"/>
                                        <p:tgtEl>
                                          <p:spTgt spid="7"/>
                                        </p:tgtEl>
                                      </p:cBhvr>
                                    </p:animEffect>
                                  </p:childTnLst>
                                </p:cTn>
                              </p:par>
                              <p:par>
                                <p:cTn id="8" presetID="21" presetClass="entr" presetSubtype="1" fill="hold" grpId="0" nodeType="withEffect">
                                  <p:stCondLst>
                                    <p:cond delay="2500"/>
                                  </p:stCondLst>
                                  <p:childTnLst>
                                    <p:set>
                                      <p:cBhvr>
                                        <p:cTn id="9" dur="1" fill="hold">
                                          <p:stCondLst>
                                            <p:cond delay="0"/>
                                          </p:stCondLst>
                                        </p:cTn>
                                        <p:tgtEl>
                                          <p:spTgt spid="10"/>
                                        </p:tgtEl>
                                        <p:attrNameLst>
                                          <p:attrName>style.visibility</p:attrName>
                                        </p:attrNameLst>
                                      </p:cBhvr>
                                      <p:to>
                                        <p:strVal val="visible"/>
                                      </p:to>
                                    </p:set>
                                    <p:animEffect transition="in" filter="wheel(1)">
                                      <p:cBhvr>
                                        <p:cTn id="10" dur="2000"/>
                                        <p:tgtEl>
                                          <p:spTgt spid="10"/>
                                        </p:tgtEl>
                                      </p:cBhvr>
                                    </p:animEffect>
                                  </p:childTnLst>
                                </p:cTn>
                              </p:par>
                              <p:par>
                                <p:cTn id="11" presetID="21" presetClass="entr" presetSubtype="1" fill="hold" grpId="0" nodeType="withEffect">
                                  <p:stCondLst>
                                    <p:cond delay="4200"/>
                                  </p:stCondLst>
                                  <p:childTnLst>
                                    <p:set>
                                      <p:cBhvr>
                                        <p:cTn id="12" dur="1" fill="hold">
                                          <p:stCondLst>
                                            <p:cond delay="0"/>
                                          </p:stCondLst>
                                        </p:cTn>
                                        <p:tgtEl>
                                          <p:spTgt spid="11"/>
                                        </p:tgtEl>
                                        <p:attrNameLst>
                                          <p:attrName>style.visibility</p:attrName>
                                        </p:attrNameLst>
                                      </p:cBhvr>
                                      <p:to>
                                        <p:strVal val="visible"/>
                                      </p:to>
                                    </p:set>
                                    <p:animEffect transition="in" filter="wheel(1)">
                                      <p:cBhvr>
                                        <p:cTn id="13"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grpSp>
        <p:nvGrpSpPr>
          <p:cNvPr id="8" name="组合 7"/>
          <p:cNvGrpSpPr/>
          <p:nvPr userDrawn="1"/>
        </p:nvGrpSpPr>
        <p:grpSpPr>
          <a:xfrm>
            <a:off x="107504" y="528320"/>
            <a:ext cx="8928992" cy="0"/>
            <a:chOff x="155847" y="678668"/>
            <a:chExt cx="11905323" cy="0"/>
          </a:xfrm>
        </p:grpSpPr>
        <p:cxnSp>
          <p:nvCxnSpPr>
            <p:cNvPr id="9" name="直接连接符 8"/>
            <p:cNvCxnSpPr/>
            <p:nvPr/>
          </p:nvCxnSpPr>
          <p:spPr>
            <a:xfrm>
              <a:off x="155847" y="678668"/>
              <a:ext cx="4547728" cy="0"/>
            </a:xfrm>
            <a:prstGeom prst="line">
              <a:avLst/>
            </a:prstGeom>
            <a:noFill/>
            <a:ln w="28575" cap="flat" cmpd="sng" algn="ctr">
              <a:solidFill>
                <a:srgbClr val="5B99FF"/>
              </a:solidFill>
              <a:prstDash val="sysDot"/>
              <a:miter lim="800000"/>
            </a:ln>
            <a:effectLst/>
          </p:spPr>
        </p:cxnSp>
        <p:cxnSp>
          <p:nvCxnSpPr>
            <p:cNvPr id="10" name="直接连接符 9"/>
            <p:cNvCxnSpPr/>
            <p:nvPr/>
          </p:nvCxnSpPr>
          <p:spPr>
            <a:xfrm>
              <a:off x="7543432" y="678668"/>
              <a:ext cx="4517738" cy="0"/>
            </a:xfrm>
            <a:prstGeom prst="line">
              <a:avLst/>
            </a:prstGeom>
            <a:noFill/>
            <a:ln w="28575" cap="flat" cmpd="sng" algn="ctr">
              <a:solidFill>
                <a:srgbClr val="5B99FF"/>
              </a:solidFill>
              <a:prstDash val="sysDot"/>
              <a:miter lim="800000"/>
            </a:ln>
            <a:effectLst/>
          </p:spPr>
        </p:cxnSp>
      </p:grpSp>
      <p:sp>
        <p:nvSpPr>
          <p:cNvPr id="11" name="矩形 10"/>
          <p:cNvSpPr/>
          <p:nvPr userDrawn="1"/>
        </p:nvSpPr>
        <p:spPr>
          <a:xfrm>
            <a:off x="3554929" y="290069"/>
            <a:ext cx="2008001" cy="476502"/>
          </a:xfrm>
          <a:prstGeom prst="rect">
            <a:avLst/>
          </a:prstGeom>
          <a:solidFill>
            <a:srgbClr val="5B99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矩形 11"/>
          <p:cNvSpPr/>
          <p:nvPr userDrawn="1"/>
        </p:nvSpPr>
        <p:spPr>
          <a:xfrm>
            <a:off x="3503352" y="267494"/>
            <a:ext cx="2076760" cy="535148"/>
          </a:xfrm>
          <a:prstGeom prst="rect">
            <a:avLst/>
          </a:prstGeom>
          <a:noFill/>
          <a:ln w="12700">
            <a:solidFill>
              <a:srgbClr val="5B99FF"/>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1000">
        <p15:prstTrans prst="pageCurlDouble"/>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childTnLst>
                          </p:cTn>
                        </p:par>
                        <p:par>
                          <p:cTn id="8" fill="hold">
                            <p:stCondLst>
                              <p:cond delay="2000"/>
                            </p:stCondLst>
                            <p:childTnLst>
                              <p:par>
                                <p:cTn id="9" presetID="21" presetClass="entr" presetSubtype="1"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heel(1)">
                                      <p:cBhvr>
                                        <p:cTn id="11" dur="1000"/>
                                        <p:tgtEl>
                                          <p:spTgt spid="11"/>
                                        </p:tgtEl>
                                      </p:cBhvr>
                                    </p:animEffect>
                                  </p:childTnLst>
                                </p:cTn>
                              </p:par>
                            </p:childTnLst>
                          </p:cTn>
                        </p:par>
                        <p:par>
                          <p:cTn id="12" fill="hold">
                            <p:stCondLst>
                              <p:cond delay="3000"/>
                            </p:stCondLst>
                            <p:childTnLst>
                              <p:par>
                                <p:cTn id="13" presetID="21" presetClass="entr" presetSubtype="1"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heel(1)">
                                      <p:cBhvr>
                                        <p:cTn id="15"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grpSp>
        <p:nvGrpSpPr>
          <p:cNvPr id="10" name="组合 9"/>
          <p:cNvGrpSpPr/>
          <p:nvPr userDrawn="1"/>
        </p:nvGrpSpPr>
        <p:grpSpPr>
          <a:xfrm>
            <a:off x="107504" y="528320"/>
            <a:ext cx="8928992" cy="0"/>
            <a:chOff x="155847" y="678668"/>
            <a:chExt cx="11905323" cy="0"/>
          </a:xfrm>
        </p:grpSpPr>
        <p:cxnSp>
          <p:nvCxnSpPr>
            <p:cNvPr id="11" name="直接连接符 10"/>
            <p:cNvCxnSpPr/>
            <p:nvPr/>
          </p:nvCxnSpPr>
          <p:spPr>
            <a:xfrm>
              <a:off x="155847" y="678668"/>
              <a:ext cx="4547728" cy="0"/>
            </a:xfrm>
            <a:prstGeom prst="line">
              <a:avLst/>
            </a:prstGeom>
            <a:noFill/>
            <a:ln w="28575" cap="flat" cmpd="sng" algn="ctr">
              <a:solidFill>
                <a:srgbClr val="399E79"/>
              </a:solidFill>
              <a:prstDash val="sysDot"/>
              <a:miter lim="800000"/>
            </a:ln>
            <a:effectLst/>
          </p:spPr>
        </p:cxnSp>
        <p:cxnSp>
          <p:nvCxnSpPr>
            <p:cNvPr id="12" name="直接连接符 11"/>
            <p:cNvCxnSpPr/>
            <p:nvPr/>
          </p:nvCxnSpPr>
          <p:spPr>
            <a:xfrm>
              <a:off x="7543432" y="678668"/>
              <a:ext cx="4517738" cy="0"/>
            </a:xfrm>
            <a:prstGeom prst="line">
              <a:avLst/>
            </a:prstGeom>
            <a:noFill/>
            <a:ln w="28575" cap="flat" cmpd="sng" algn="ctr">
              <a:solidFill>
                <a:srgbClr val="399E79"/>
              </a:solidFill>
              <a:prstDash val="sysDot"/>
              <a:miter lim="800000"/>
            </a:ln>
            <a:effectLst/>
          </p:spPr>
        </p:cxnSp>
      </p:grpSp>
      <p:sp>
        <p:nvSpPr>
          <p:cNvPr id="13" name="矩形 12"/>
          <p:cNvSpPr/>
          <p:nvPr userDrawn="1"/>
        </p:nvSpPr>
        <p:spPr>
          <a:xfrm>
            <a:off x="3554929" y="290069"/>
            <a:ext cx="2008001" cy="476502"/>
          </a:xfrm>
          <a:prstGeom prst="rect">
            <a:avLst/>
          </a:prstGeom>
          <a:solidFill>
            <a:srgbClr val="399E7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矩形 13"/>
          <p:cNvSpPr/>
          <p:nvPr userDrawn="1"/>
        </p:nvSpPr>
        <p:spPr>
          <a:xfrm>
            <a:off x="3503352" y="267494"/>
            <a:ext cx="2076760" cy="535148"/>
          </a:xfrm>
          <a:prstGeom prst="rect">
            <a:avLst/>
          </a:prstGeom>
          <a:noFill/>
          <a:ln w="12700">
            <a:solidFill>
              <a:srgbClr val="399E7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1000">
        <p15:prstTrans prst="pageCurlDouble"/>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circle(in)">
                                      <p:cBhvr>
                                        <p:cTn id="7" dur="2750"/>
                                        <p:tgtEl>
                                          <p:spTgt spid="10"/>
                                        </p:tgtEl>
                                      </p:cBhvr>
                                    </p:animEffect>
                                  </p:childTnLst>
                                </p:cTn>
                              </p:par>
                              <p:par>
                                <p:cTn id="8" presetID="21" presetClass="entr" presetSubtype="1" fill="hold" grpId="0" nodeType="withEffect">
                                  <p:stCondLst>
                                    <p:cond delay="2500"/>
                                  </p:stCondLst>
                                  <p:childTnLst>
                                    <p:set>
                                      <p:cBhvr>
                                        <p:cTn id="9" dur="1" fill="hold">
                                          <p:stCondLst>
                                            <p:cond delay="0"/>
                                          </p:stCondLst>
                                        </p:cTn>
                                        <p:tgtEl>
                                          <p:spTgt spid="13"/>
                                        </p:tgtEl>
                                        <p:attrNameLst>
                                          <p:attrName>style.visibility</p:attrName>
                                        </p:attrNameLst>
                                      </p:cBhvr>
                                      <p:to>
                                        <p:strVal val="visible"/>
                                      </p:to>
                                    </p:set>
                                    <p:animEffect transition="in" filter="wheel(1)">
                                      <p:cBhvr>
                                        <p:cTn id="10" dur="2000"/>
                                        <p:tgtEl>
                                          <p:spTgt spid="13"/>
                                        </p:tgtEl>
                                      </p:cBhvr>
                                    </p:animEffect>
                                  </p:childTnLst>
                                </p:cTn>
                              </p:par>
                              <p:par>
                                <p:cTn id="11" presetID="21" presetClass="entr" presetSubtype="1" fill="hold" grpId="0" nodeType="withEffect">
                                  <p:stCondLst>
                                    <p:cond delay="4200"/>
                                  </p:stCondLst>
                                  <p:childTnLst>
                                    <p:set>
                                      <p:cBhvr>
                                        <p:cTn id="12" dur="1" fill="hold">
                                          <p:stCondLst>
                                            <p:cond delay="0"/>
                                          </p:stCondLst>
                                        </p:cTn>
                                        <p:tgtEl>
                                          <p:spTgt spid="14"/>
                                        </p:tgtEl>
                                        <p:attrNameLst>
                                          <p:attrName>style.visibility</p:attrName>
                                        </p:attrNameLst>
                                      </p:cBhvr>
                                      <p:to>
                                        <p:strVal val="visible"/>
                                      </p:to>
                                    </p:set>
                                    <p:animEffect transition="in" filter="wheel(1)">
                                      <p:cBhvr>
                                        <p:cTn id="13"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grpSp>
        <p:nvGrpSpPr>
          <p:cNvPr id="6" name="组合 5"/>
          <p:cNvGrpSpPr/>
          <p:nvPr userDrawn="1"/>
        </p:nvGrpSpPr>
        <p:grpSpPr>
          <a:xfrm>
            <a:off x="107504" y="528320"/>
            <a:ext cx="8928992" cy="0"/>
            <a:chOff x="155847" y="678668"/>
            <a:chExt cx="11905323" cy="0"/>
          </a:xfrm>
        </p:grpSpPr>
        <p:cxnSp>
          <p:nvCxnSpPr>
            <p:cNvPr id="7" name="直接连接符 6"/>
            <p:cNvCxnSpPr/>
            <p:nvPr/>
          </p:nvCxnSpPr>
          <p:spPr>
            <a:xfrm>
              <a:off x="155847" y="678668"/>
              <a:ext cx="4547728" cy="0"/>
            </a:xfrm>
            <a:prstGeom prst="line">
              <a:avLst/>
            </a:prstGeom>
            <a:noFill/>
            <a:ln w="28575" cap="flat" cmpd="sng" algn="ctr">
              <a:solidFill>
                <a:srgbClr val="B28743"/>
              </a:solidFill>
              <a:prstDash val="sysDot"/>
              <a:miter lim="800000"/>
            </a:ln>
            <a:effectLst/>
          </p:spPr>
        </p:cxnSp>
        <p:cxnSp>
          <p:nvCxnSpPr>
            <p:cNvPr id="8" name="直接连接符 7"/>
            <p:cNvCxnSpPr/>
            <p:nvPr/>
          </p:nvCxnSpPr>
          <p:spPr>
            <a:xfrm>
              <a:off x="7543432" y="678668"/>
              <a:ext cx="4517738" cy="0"/>
            </a:xfrm>
            <a:prstGeom prst="line">
              <a:avLst/>
            </a:prstGeom>
            <a:noFill/>
            <a:ln w="28575" cap="flat" cmpd="sng" algn="ctr">
              <a:solidFill>
                <a:srgbClr val="B28743"/>
              </a:solidFill>
              <a:prstDash val="sysDot"/>
              <a:miter lim="800000"/>
            </a:ln>
            <a:effectLst/>
          </p:spPr>
        </p:cxnSp>
      </p:grpSp>
      <p:sp>
        <p:nvSpPr>
          <p:cNvPr id="9" name="矩形 8"/>
          <p:cNvSpPr/>
          <p:nvPr userDrawn="1"/>
        </p:nvSpPr>
        <p:spPr>
          <a:xfrm>
            <a:off x="3554929" y="290069"/>
            <a:ext cx="2008001" cy="476502"/>
          </a:xfrm>
          <a:prstGeom prst="rect">
            <a:avLst/>
          </a:prstGeom>
          <a:solidFill>
            <a:srgbClr val="B2874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矩形 9"/>
          <p:cNvSpPr/>
          <p:nvPr userDrawn="1"/>
        </p:nvSpPr>
        <p:spPr>
          <a:xfrm>
            <a:off x="3503352" y="267494"/>
            <a:ext cx="2076760" cy="535148"/>
          </a:xfrm>
          <a:prstGeom prst="rect">
            <a:avLst/>
          </a:prstGeom>
          <a:noFill/>
          <a:ln w="12700">
            <a:solidFill>
              <a:srgbClr val="B28743"/>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1000">
        <p15:prstTrans prst="pageCurlDouble"/>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750"/>
                                        <p:tgtEl>
                                          <p:spTgt spid="6"/>
                                        </p:tgtEl>
                                      </p:cBhvr>
                                    </p:animEffect>
                                  </p:childTnLst>
                                </p:cTn>
                              </p:par>
                              <p:par>
                                <p:cTn id="8" presetID="21" presetClass="entr" presetSubtype="1" fill="hold" grpId="0" nodeType="withEffect">
                                  <p:stCondLst>
                                    <p:cond delay="2500"/>
                                  </p:stCondLst>
                                  <p:childTnLst>
                                    <p:set>
                                      <p:cBhvr>
                                        <p:cTn id="9" dur="1" fill="hold">
                                          <p:stCondLst>
                                            <p:cond delay="0"/>
                                          </p:stCondLst>
                                        </p:cTn>
                                        <p:tgtEl>
                                          <p:spTgt spid="9"/>
                                        </p:tgtEl>
                                        <p:attrNameLst>
                                          <p:attrName>style.visibility</p:attrName>
                                        </p:attrNameLst>
                                      </p:cBhvr>
                                      <p:to>
                                        <p:strVal val="visible"/>
                                      </p:to>
                                    </p:set>
                                    <p:animEffect transition="in" filter="wheel(1)">
                                      <p:cBhvr>
                                        <p:cTn id="10" dur="2000"/>
                                        <p:tgtEl>
                                          <p:spTgt spid="9"/>
                                        </p:tgtEl>
                                      </p:cBhvr>
                                    </p:animEffect>
                                  </p:childTnLst>
                                </p:cTn>
                              </p:par>
                              <p:par>
                                <p:cTn id="11" presetID="21" presetClass="entr" presetSubtype="1" fill="hold" grpId="0" nodeType="withEffect">
                                  <p:stCondLst>
                                    <p:cond delay="4200"/>
                                  </p:stCondLst>
                                  <p:childTnLst>
                                    <p:set>
                                      <p:cBhvr>
                                        <p:cTn id="12" dur="1" fill="hold">
                                          <p:stCondLst>
                                            <p:cond delay="0"/>
                                          </p:stCondLst>
                                        </p:cTn>
                                        <p:tgtEl>
                                          <p:spTgt spid="10"/>
                                        </p:tgtEl>
                                        <p:attrNameLst>
                                          <p:attrName>style.visibility</p:attrName>
                                        </p:attrNameLst>
                                      </p:cBhvr>
                                      <p:to>
                                        <p:strVal val="visible"/>
                                      </p:to>
                                    </p:set>
                                    <p:animEffect transition="in" filter="wheel(1)">
                                      <p:cBhvr>
                                        <p:cTn id="13"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1831CD5-9F12-44BD-BD9C-69798555BCEE}" type="datetimeFigureOut">
              <a:rPr lang="zh-CN" altLang="en-US" smtClean="0">
                <a:solidFill>
                  <a:prstClr val="black">
                    <a:tint val="75000"/>
                  </a:prstClr>
                </a:solidFill>
              </a:rPr>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96172032-305A-4C71-AF4C-FF7A4F832A67}"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1000">
        <p15:prstTrans prst="pageCurlDouble"/>
      </p:transition>
    </mc:Choice>
    <mc:Fallback>
      <p:transition spd="slow" advTm="1000">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9" name="图片占位符 8"/>
          <p:cNvSpPr>
            <a:spLocks noGrp="1"/>
          </p:cNvSpPr>
          <p:nvPr>
            <p:ph type="pic" sz="quarter" idx="10"/>
          </p:nvPr>
        </p:nvSpPr>
        <p:spPr>
          <a:xfrm>
            <a:off x="0" y="0"/>
            <a:ext cx="9144000" cy="5143500"/>
          </a:xfrm>
        </p:spPr>
        <p:txBody>
          <a:bodyPr/>
          <a:lstStyle/>
          <a:p>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1000">
        <p15:prstTrans prst="pageCurlDouble"/>
      </p:transition>
    </mc:Choice>
    <mc:Fallback>
      <p:transition spd="slow" advTm="1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AD26959-F915-418A-ADA9-BB28967A76F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1D8D16-FB93-4015-8AB0-1D345CBBF8C1}"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1000">
        <p15:prstTrans prst="pageCurlDouble"/>
      </p:transition>
    </mc:Choice>
    <mc:Fallback>
      <p:transition spd="slow" advTm="1000">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41831CD5-9F12-44BD-BD9C-69798555BCEE}"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96172032-305A-4C71-AF4C-FF7A4F832A67}"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1000">
        <p15:prstTrans prst="pageCurlDouble"/>
      </p:transition>
    </mc:Choice>
    <mc:Fallback>
      <p:transition spd="slow" advTm="1000">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831CD5-9F12-44BD-BD9C-69798555BCEE}"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96172032-305A-4C71-AF4C-FF7A4F832A67}"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1000">
        <p15:prstTrans prst="pageCurlDouble"/>
      </p:transition>
    </mc:Choice>
    <mc:Fallback>
      <p:transition spd="slow" advTm="1000">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831CD5-9F12-44BD-BD9C-69798555BCEE}"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96172032-305A-4C71-AF4C-FF7A4F832A67}"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1000">
        <p15:prstTrans prst="pageCurlDouble"/>
      </p:transition>
    </mc:Choice>
    <mc:Fallback>
      <p:transition spd="slow" advTm="1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CAD26959-F915-418A-ADA9-BB28967A76F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1D8D16-FB93-4015-8AB0-1D345CBBF8C1}"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1000">
        <p15:prstTrans prst="pageCurlDouble"/>
      </p:transition>
    </mc:Choice>
    <mc:Fallback>
      <p:transition spd="slow" advTm="1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8" name="矩形 7"/>
          <p:cNvSpPr/>
          <p:nvPr userDrawn="1"/>
        </p:nvSpPr>
        <p:spPr>
          <a:xfrm>
            <a:off x="1617" y="300770"/>
            <a:ext cx="8106365" cy="390992"/>
          </a:xfrm>
          <a:prstGeom prst="rect">
            <a:avLst/>
          </a:prstGeom>
          <a:solidFill>
            <a:srgbClr val="317B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0" y="747423"/>
            <a:ext cx="9144000" cy="151504"/>
          </a:xfrm>
          <a:prstGeom prst="rect">
            <a:avLst/>
          </a:prstGeom>
          <a:solidFill>
            <a:srgbClr val="317B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0" y="4991100"/>
            <a:ext cx="9144000" cy="152400"/>
          </a:xfrm>
          <a:prstGeom prst="rect">
            <a:avLst/>
          </a:prstGeom>
          <a:solidFill>
            <a:srgbClr val="317B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15"/>
          <p:cNvSpPr/>
          <p:nvPr userDrawn="1"/>
        </p:nvSpPr>
        <p:spPr bwMode="auto">
          <a:xfrm>
            <a:off x="113035" y="211870"/>
            <a:ext cx="717550" cy="88900"/>
          </a:xfrm>
          <a:custGeom>
            <a:avLst/>
            <a:gdLst>
              <a:gd name="T0" fmla="*/ 2147483647 w 1038"/>
              <a:gd name="T1" fmla="*/ 0 h 127"/>
              <a:gd name="T2" fmla="*/ 2147483647 w 1038"/>
              <a:gd name="T3" fmla="*/ 0 h 127"/>
              <a:gd name="T4" fmla="*/ 2147483647 w 1038"/>
              <a:gd name="T5" fmla="*/ 2147483647 h 127"/>
              <a:gd name="T6" fmla="*/ 0 w 1038"/>
              <a:gd name="T7" fmla="*/ 2147483647 h 127"/>
              <a:gd name="T8" fmla="*/ 2147483647 w 1038"/>
              <a:gd name="T9" fmla="*/ 0 h 1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38" h="127">
                <a:moveTo>
                  <a:pt x="100" y="0"/>
                </a:moveTo>
                <a:lnTo>
                  <a:pt x="938" y="0"/>
                </a:lnTo>
                <a:lnTo>
                  <a:pt x="1038" y="127"/>
                </a:lnTo>
                <a:lnTo>
                  <a:pt x="0" y="127"/>
                </a:lnTo>
                <a:lnTo>
                  <a:pt x="100" y="0"/>
                </a:lnTo>
                <a:close/>
              </a:path>
            </a:pathLst>
          </a:custGeom>
          <a:solidFill>
            <a:schemeClr val="tx1">
              <a:lumMod val="65000"/>
              <a:lumOff val="35000"/>
            </a:schemeClr>
          </a:solidFill>
          <a:ln>
            <a:noFill/>
          </a:ln>
        </p:spPr>
        <p:txBody>
          <a:bodyPr/>
          <a:lstStyle/>
          <a:p>
            <a:endParaRPr lang="zh-CN" altLang="en-US"/>
          </a:p>
        </p:txBody>
      </p:sp>
      <p:sp>
        <p:nvSpPr>
          <p:cNvPr id="13" name="Rectangle 16"/>
          <p:cNvSpPr>
            <a:spLocks noChangeArrowheads="1"/>
          </p:cNvSpPr>
          <p:nvPr userDrawn="1"/>
        </p:nvSpPr>
        <p:spPr bwMode="auto">
          <a:xfrm>
            <a:off x="189235" y="211870"/>
            <a:ext cx="577850" cy="712787"/>
          </a:xfrm>
          <a:prstGeom prst="rect">
            <a:avLst/>
          </a:prstGeom>
          <a:solidFill>
            <a:srgbClr val="317B9D"/>
          </a:solidFill>
          <a:ln>
            <a:solidFill>
              <a:schemeClr val="bg1"/>
            </a:solidFill>
          </a:ln>
        </p:spPr>
        <p:txBody>
          <a:bodyPr/>
          <a:lstStyle/>
          <a:p>
            <a:endParaRPr lang="zh-CN" altLang="en-US"/>
          </a:p>
        </p:txBody>
      </p:sp>
      <p:sp>
        <p:nvSpPr>
          <p:cNvPr id="14" name="十字形 13"/>
          <p:cNvSpPr/>
          <p:nvPr userDrawn="1"/>
        </p:nvSpPr>
        <p:spPr>
          <a:xfrm>
            <a:off x="326878" y="416981"/>
            <a:ext cx="302564" cy="302564"/>
          </a:xfrm>
          <a:prstGeom prst="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userDrawn="1"/>
        </p:nvSpPr>
        <p:spPr>
          <a:xfrm>
            <a:off x="8857829" y="300770"/>
            <a:ext cx="286171" cy="446653"/>
          </a:xfrm>
          <a:prstGeom prst="rect">
            <a:avLst/>
          </a:prstGeom>
          <a:solidFill>
            <a:srgbClr val="317B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8"/>
          <p:cNvSpPr>
            <a:spLocks noChangeAspect="1" noEditPoints="1"/>
          </p:cNvSpPr>
          <p:nvPr userDrawn="1"/>
        </p:nvSpPr>
        <p:spPr bwMode="auto">
          <a:xfrm>
            <a:off x="767085" y="771550"/>
            <a:ext cx="3779838" cy="95250"/>
          </a:xfrm>
          <a:custGeom>
            <a:avLst/>
            <a:gdLst>
              <a:gd name="T0" fmla="*/ 2147483647 w 6800"/>
              <a:gd name="T1" fmla="*/ 2147483647 h 174"/>
              <a:gd name="T2" fmla="*/ 2147483647 w 6800"/>
              <a:gd name="T3" fmla="*/ 492044530 h 174"/>
              <a:gd name="T4" fmla="*/ 2147483647 w 6800"/>
              <a:gd name="T5" fmla="*/ 2147483647 h 174"/>
              <a:gd name="T6" fmla="*/ 2147483647 w 6800"/>
              <a:gd name="T7" fmla="*/ 2147483647 h 174"/>
              <a:gd name="T8" fmla="*/ 2147483647 w 6800"/>
              <a:gd name="T9" fmla="*/ 2147483647 h 174"/>
              <a:gd name="T10" fmla="*/ 2147483647 w 6800"/>
              <a:gd name="T11" fmla="*/ 2147483647 h 174"/>
              <a:gd name="T12" fmla="*/ 2147483647 w 6800"/>
              <a:gd name="T13" fmla="*/ 2147483647 h 174"/>
              <a:gd name="T14" fmla="*/ 2147483647 w 6800"/>
              <a:gd name="T15" fmla="*/ 2147483647 h 174"/>
              <a:gd name="T16" fmla="*/ 2147483647 w 6800"/>
              <a:gd name="T17" fmla="*/ 2147483647 h 174"/>
              <a:gd name="T18" fmla="*/ 2147483647 w 6800"/>
              <a:gd name="T19" fmla="*/ 2147483647 h 174"/>
              <a:gd name="T20" fmla="*/ 2147483647 w 6800"/>
              <a:gd name="T21" fmla="*/ 2147483647 h 174"/>
              <a:gd name="T22" fmla="*/ 2147483647 w 6800"/>
              <a:gd name="T23" fmla="*/ 2147483647 h 174"/>
              <a:gd name="T24" fmla="*/ 2147483647 w 6800"/>
              <a:gd name="T25" fmla="*/ 2147483647 h 174"/>
              <a:gd name="T26" fmla="*/ 2147483647 w 6800"/>
              <a:gd name="T27" fmla="*/ 1476434121 h 174"/>
              <a:gd name="T28" fmla="*/ 2147483647 w 6800"/>
              <a:gd name="T29" fmla="*/ 2147483647 h 174"/>
              <a:gd name="T30" fmla="*/ 2147483647 w 6800"/>
              <a:gd name="T31" fmla="*/ 2147483647 h 174"/>
              <a:gd name="T32" fmla="*/ 2147483647 w 6800"/>
              <a:gd name="T33" fmla="*/ 2147483647 h 174"/>
              <a:gd name="T34" fmla="*/ 2147483647 w 6800"/>
              <a:gd name="T35" fmla="*/ 2147483647 h 174"/>
              <a:gd name="T36" fmla="*/ 2147483647 w 6800"/>
              <a:gd name="T37" fmla="*/ 2147483647 h 174"/>
              <a:gd name="T38" fmla="*/ 2147483647 w 6800"/>
              <a:gd name="T39" fmla="*/ 2147483647 h 174"/>
              <a:gd name="T40" fmla="*/ 2147483647 w 6800"/>
              <a:gd name="T41" fmla="*/ 2147483647 h 174"/>
              <a:gd name="T42" fmla="*/ 2147483647 w 6800"/>
              <a:gd name="T43" fmla="*/ 2147483647 h 174"/>
              <a:gd name="T44" fmla="*/ 2147483647 w 6800"/>
              <a:gd name="T45" fmla="*/ 2147483647 h 174"/>
              <a:gd name="T46" fmla="*/ 2147483647 w 6800"/>
              <a:gd name="T47" fmla="*/ 2147483647 h 174"/>
              <a:gd name="T48" fmla="*/ 2147483647 w 6800"/>
              <a:gd name="T49" fmla="*/ 163914849 h 174"/>
              <a:gd name="T50" fmla="*/ 2147483647 w 6800"/>
              <a:gd name="T51" fmla="*/ 2147483647 h 174"/>
              <a:gd name="T52" fmla="*/ 2147483647 w 6800"/>
              <a:gd name="T53" fmla="*/ 2147483647 h 174"/>
              <a:gd name="T54" fmla="*/ 2147483647 w 6800"/>
              <a:gd name="T55" fmla="*/ 2147483647 h 174"/>
              <a:gd name="T56" fmla="*/ 2147483647 w 6800"/>
              <a:gd name="T57" fmla="*/ 2147483647 h 174"/>
              <a:gd name="T58" fmla="*/ 2147483647 w 6800"/>
              <a:gd name="T59" fmla="*/ 2147483647 h 174"/>
              <a:gd name="T60" fmla="*/ 2147483647 w 6800"/>
              <a:gd name="T61" fmla="*/ 2147483647 h 174"/>
              <a:gd name="T62" fmla="*/ 2147483647 w 6800"/>
              <a:gd name="T63" fmla="*/ 2147483647 h 174"/>
              <a:gd name="T64" fmla="*/ 2147483647 w 6800"/>
              <a:gd name="T65" fmla="*/ 2147483647 h 174"/>
              <a:gd name="T66" fmla="*/ 2147483647 w 6800"/>
              <a:gd name="T67" fmla="*/ 2147483647 h 174"/>
              <a:gd name="T68" fmla="*/ 2147483647 w 6800"/>
              <a:gd name="T69" fmla="*/ 2147483647 h 174"/>
              <a:gd name="T70" fmla="*/ 2147483647 w 6800"/>
              <a:gd name="T71" fmla="*/ 492044530 h 174"/>
              <a:gd name="T72" fmla="*/ 2147483647 w 6800"/>
              <a:gd name="T73" fmla="*/ 2147483647 h 174"/>
              <a:gd name="T74" fmla="*/ 2147483647 w 6800"/>
              <a:gd name="T75" fmla="*/ 2147483647 h 174"/>
              <a:gd name="T76" fmla="*/ 2147483647 w 6800"/>
              <a:gd name="T77" fmla="*/ 2147483647 h 174"/>
              <a:gd name="T78" fmla="*/ 2147483647 w 6800"/>
              <a:gd name="T79" fmla="*/ 2147483647 h 174"/>
              <a:gd name="T80" fmla="*/ 2147483647 w 6800"/>
              <a:gd name="T81" fmla="*/ 2147483647 h 174"/>
              <a:gd name="T82" fmla="*/ 2147483647 w 6800"/>
              <a:gd name="T83" fmla="*/ 2147483647 h 174"/>
              <a:gd name="T84" fmla="*/ 2147483647 w 6800"/>
              <a:gd name="T85" fmla="*/ 2147483647 h 174"/>
              <a:gd name="T86" fmla="*/ 2147483647 w 6800"/>
              <a:gd name="T87" fmla="*/ 2147483647 h 174"/>
              <a:gd name="T88" fmla="*/ 2147483647 w 6800"/>
              <a:gd name="T89" fmla="*/ 2147483647 h 174"/>
              <a:gd name="T90" fmla="*/ 2147483647 w 6800"/>
              <a:gd name="T91" fmla="*/ 2147483647 h 174"/>
              <a:gd name="T92" fmla="*/ 2147483647 w 6800"/>
              <a:gd name="T93" fmla="*/ 2147483647 h 174"/>
              <a:gd name="T94" fmla="*/ 2147483647 w 6800"/>
              <a:gd name="T95" fmla="*/ 1476434121 h 174"/>
              <a:gd name="T96" fmla="*/ 2147483647 w 6800"/>
              <a:gd name="T97" fmla="*/ 2147483647 h 174"/>
              <a:gd name="T98" fmla="*/ 2147483647 w 6800"/>
              <a:gd name="T99" fmla="*/ 2147483647 h 174"/>
              <a:gd name="T100" fmla="*/ 2147483647 w 6800"/>
              <a:gd name="T101" fmla="*/ 2147483647 h 174"/>
              <a:gd name="T102" fmla="*/ 2147483647 w 6800"/>
              <a:gd name="T103" fmla="*/ 2147483647 h 174"/>
              <a:gd name="T104" fmla="*/ 2147483647 w 6800"/>
              <a:gd name="T105" fmla="*/ 2147483647 h 174"/>
              <a:gd name="T106" fmla="*/ 2147483647 w 6800"/>
              <a:gd name="T107" fmla="*/ 2147483647 h 174"/>
              <a:gd name="T108" fmla="*/ 2147483647 w 6800"/>
              <a:gd name="T109" fmla="*/ 2147483647 h 174"/>
              <a:gd name="T110" fmla="*/ 2147483647 w 6800"/>
              <a:gd name="T111" fmla="*/ 2147483647 h 174"/>
              <a:gd name="T112" fmla="*/ 2147483647 w 6800"/>
              <a:gd name="T113" fmla="*/ 2147483647 h 174"/>
              <a:gd name="T114" fmla="*/ 2147483647 w 6800"/>
              <a:gd name="T115" fmla="*/ 2147483647 h 174"/>
              <a:gd name="T116" fmla="*/ 2147483647 w 6800"/>
              <a:gd name="T117" fmla="*/ 163914849 h 174"/>
              <a:gd name="T118" fmla="*/ 2147483647 w 6800"/>
              <a:gd name="T119" fmla="*/ 2147483647 h 174"/>
              <a:gd name="T120" fmla="*/ 2147483647 w 6800"/>
              <a:gd name="T121" fmla="*/ 2147483647 h 174"/>
              <a:gd name="T122" fmla="*/ 2147483647 w 6800"/>
              <a:gd name="T123" fmla="*/ 2147483647 h 17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6800" h="174">
                <a:moveTo>
                  <a:pt x="4347" y="144"/>
                </a:moveTo>
                <a:cubicBezTo>
                  <a:pt x="4347" y="144"/>
                  <a:pt x="4371" y="121"/>
                  <a:pt x="4388" y="106"/>
                </a:cubicBezTo>
                <a:cubicBezTo>
                  <a:pt x="4398" y="97"/>
                  <a:pt x="4407" y="91"/>
                  <a:pt x="4407" y="91"/>
                </a:cubicBezTo>
                <a:cubicBezTo>
                  <a:pt x="4407" y="91"/>
                  <a:pt x="4399" y="88"/>
                  <a:pt x="4388" y="91"/>
                </a:cubicBezTo>
                <a:cubicBezTo>
                  <a:pt x="4377" y="94"/>
                  <a:pt x="4365" y="98"/>
                  <a:pt x="4352" y="106"/>
                </a:cubicBezTo>
                <a:cubicBezTo>
                  <a:pt x="4344" y="111"/>
                  <a:pt x="4334" y="120"/>
                  <a:pt x="4328" y="128"/>
                </a:cubicBezTo>
                <a:cubicBezTo>
                  <a:pt x="4320" y="138"/>
                  <a:pt x="4316" y="147"/>
                  <a:pt x="4316" y="147"/>
                </a:cubicBezTo>
                <a:cubicBezTo>
                  <a:pt x="4316" y="147"/>
                  <a:pt x="4312" y="153"/>
                  <a:pt x="4307" y="158"/>
                </a:cubicBezTo>
                <a:cubicBezTo>
                  <a:pt x="4302" y="162"/>
                  <a:pt x="4295" y="165"/>
                  <a:pt x="4295" y="165"/>
                </a:cubicBezTo>
                <a:cubicBezTo>
                  <a:pt x="4295" y="165"/>
                  <a:pt x="4299" y="170"/>
                  <a:pt x="4309" y="172"/>
                </a:cubicBezTo>
                <a:cubicBezTo>
                  <a:pt x="4316" y="174"/>
                  <a:pt x="4328" y="173"/>
                  <a:pt x="4337" y="171"/>
                </a:cubicBezTo>
                <a:cubicBezTo>
                  <a:pt x="4357" y="167"/>
                  <a:pt x="4382" y="148"/>
                  <a:pt x="4382" y="148"/>
                </a:cubicBezTo>
                <a:cubicBezTo>
                  <a:pt x="4382" y="148"/>
                  <a:pt x="4400" y="132"/>
                  <a:pt x="4410" y="117"/>
                </a:cubicBezTo>
                <a:cubicBezTo>
                  <a:pt x="4418" y="104"/>
                  <a:pt x="4418" y="93"/>
                  <a:pt x="4418" y="93"/>
                </a:cubicBezTo>
                <a:cubicBezTo>
                  <a:pt x="4418" y="93"/>
                  <a:pt x="4417" y="90"/>
                  <a:pt x="4415" y="90"/>
                </a:cubicBezTo>
                <a:cubicBezTo>
                  <a:pt x="4413" y="91"/>
                  <a:pt x="4409" y="94"/>
                  <a:pt x="4409" y="94"/>
                </a:cubicBezTo>
                <a:lnTo>
                  <a:pt x="4347" y="144"/>
                </a:lnTo>
                <a:close/>
                <a:moveTo>
                  <a:pt x="4347" y="30"/>
                </a:moveTo>
                <a:cubicBezTo>
                  <a:pt x="4347" y="30"/>
                  <a:pt x="4371" y="53"/>
                  <a:pt x="4388" y="68"/>
                </a:cubicBezTo>
                <a:cubicBezTo>
                  <a:pt x="4398" y="77"/>
                  <a:pt x="4407" y="82"/>
                  <a:pt x="4407" y="82"/>
                </a:cubicBezTo>
                <a:cubicBezTo>
                  <a:pt x="4407" y="82"/>
                  <a:pt x="4399" y="86"/>
                  <a:pt x="4388" y="83"/>
                </a:cubicBezTo>
                <a:cubicBezTo>
                  <a:pt x="4377" y="80"/>
                  <a:pt x="4365" y="75"/>
                  <a:pt x="4352" y="67"/>
                </a:cubicBezTo>
                <a:cubicBezTo>
                  <a:pt x="4344" y="62"/>
                  <a:pt x="4334" y="54"/>
                  <a:pt x="4328" y="46"/>
                </a:cubicBezTo>
                <a:cubicBezTo>
                  <a:pt x="4320" y="36"/>
                  <a:pt x="4316" y="27"/>
                  <a:pt x="4316" y="27"/>
                </a:cubicBezTo>
                <a:cubicBezTo>
                  <a:pt x="4316" y="27"/>
                  <a:pt x="4312" y="20"/>
                  <a:pt x="4307" y="16"/>
                </a:cubicBezTo>
                <a:cubicBezTo>
                  <a:pt x="4302" y="11"/>
                  <a:pt x="4295" y="9"/>
                  <a:pt x="4295" y="9"/>
                </a:cubicBezTo>
                <a:cubicBezTo>
                  <a:pt x="4295" y="9"/>
                  <a:pt x="4299" y="4"/>
                  <a:pt x="4309" y="1"/>
                </a:cubicBezTo>
                <a:cubicBezTo>
                  <a:pt x="4316" y="0"/>
                  <a:pt x="4328" y="1"/>
                  <a:pt x="4337" y="3"/>
                </a:cubicBezTo>
                <a:cubicBezTo>
                  <a:pt x="4357" y="6"/>
                  <a:pt x="4382" y="26"/>
                  <a:pt x="4382" y="26"/>
                </a:cubicBezTo>
                <a:cubicBezTo>
                  <a:pt x="4382" y="26"/>
                  <a:pt x="4400" y="42"/>
                  <a:pt x="4410" y="56"/>
                </a:cubicBezTo>
                <a:cubicBezTo>
                  <a:pt x="4418" y="69"/>
                  <a:pt x="4418" y="81"/>
                  <a:pt x="4418" y="81"/>
                </a:cubicBezTo>
                <a:cubicBezTo>
                  <a:pt x="4418" y="81"/>
                  <a:pt x="4417" y="84"/>
                  <a:pt x="4415" y="83"/>
                </a:cubicBezTo>
                <a:cubicBezTo>
                  <a:pt x="4413" y="83"/>
                  <a:pt x="4409" y="79"/>
                  <a:pt x="4409" y="79"/>
                </a:cubicBezTo>
                <a:lnTo>
                  <a:pt x="4347" y="30"/>
                </a:lnTo>
                <a:close/>
                <a:moveTo>
                  <a:pt x="4466" y="144"/>
                </a:moveTo>
                <a:cubicBezTo>
                  <a:pt x="4466" y="144"/>
                  <a:pt x="4491" y="121"/>
                  <a:pt x="4508" y="106"/>
                </a:cubicBezTo>
                <a:cubicBezTo>
                  <a:pt x="4518" y="97"/>
                  <a:pt x="4526" y="91"/>
                  <a:pt x="4526" y="91"/>
                </a:cubicBezTo>
                <a:cubicBezTo>
                  <a:pt x="4526" y="91"/>
                  <a:pt x="4518" y="88"/>
                  <a:pt x="4507" y="91"/>
                </a:cubicBezTo>
                <a:cubicBezTo>
                  <a:pt x="4496" y="94"/>
                  <a:pt x="4484" y="98"/>
                  <a:pt x="4471" y="106"/>
                </a:cubicBezTo>
                <a:cubicBezTo>
                  <a:pt x="4463" y="111"/>
                  <a:pt x="4453" y="120"/>
                  <a:pt x="4447" y="128"/>
                </a:cubicBezTo>
                <a:cubicBezTo>
                  <a:pt x="4439" y="138"/>
                  <a:pt x="4435" y="147"/>
                  <a:pt x="4435" y="147"/>
                </a:cubicBezTo>
                <a:cubicBezTo>
                  <a:pt x="4435" y="147"/>
                  <a:pt x="4431" y="153"/>
                  <a:pt x="4426" y="158"/>
                </a:cubicBezTo>
                <a:cubicBezTo>
                  <a:pt x="4421" y="162"/>
                  <a:pt x="4415" y="165"/>
                  <a:pt x="4415" y="165"/>
                </a:cubicBezTo>
                <a:cubicBezTo>
                  <a:pt x="4415" y="165"/>
                  <a:pt x="4418" y="170"/>
                  <a:pt x="4429" y="172"/>
                </a:cubicBezTo>
                <a:cubicBezTo>
                  <a:pt x="4436" y="174"/>
                  <a:pt x="4447" y="173"/>
                  <a:pt x="4457" y="171"/>
                </a:cubicBezTo>
                <a:cubicBezTo>
                  <a:pt x="4476" y="167"/>
                  <a:pt x="4501" y="148"/>
                  <a:pt x="4501" y="148"/>
                </a:cubicBezTo>
                <a:cubicBezTo>
                  <a:pt x="4501" y="148"/>
                  <a:pt x="4519" y="132"/>
                  <a:pt x="4529" y="117"/>
                </a:cubicBezTo>
                <a:cubicBezTo>
                  <a:pt x="4537" y="104"/>
                  <a:pt x="4537" y="93"/>
                  <a:pt x="4537" y="93"/>
                </a:cubicBezTo>
                <a:cubicBezTo>
                  <a:pt x="4537" y="93"/>
                  <a:pt x="4536" y="90"/>
                  <a:pt x="4534" y="90"/>
                </a:cubicBezTo>
                <a:cubicBezTo>
                  <a:pt x="4532" y="91"/>
                  <a:pt x="4528" y="94"/>
                  <a:pt x="4528" y="94"/>
                </a:cubicBezTo>
                <a:lnTo>
                  <a:pt x="4466" y="144"/>
                </a:lnTo>
                <a:close/>
                <a:moveTo>
                  <a:pt x="4466" y="30"/>
                </a:moveTo>
                <a:cubicBezTo>
                  <a:pt x="4466" y="30"/>
                  <a:pt x="4491" y="53"/>
                  <a:pt x="4508" y="68"/>
                </a:cubicBezTo>
                <a:cubicBezTo>
                  <a:pt x="4518" y="77"/>
                  <a:pt x="4526" y="82"/>
                  <a:pt x="4526" y="82"/>
                </a:cubicBezTo>
                <a:cubicBezTo>
                  <a:pt x="4526" y="82"/>
                  <a:pt x="4518" y="86"/>
                  <a:pt x="4507" y="83"/>
                </a:cubicBezTo>
                <a:cubicBezTo>
                  <a:pt x="4496" y="80"/>
                  <a:pt x="4484" y="75"/>
                  <a:pt x="4471" y="67"/>
                </a:cubicBezTo>
                <a:cubicBezTo>
                  <a:pt x="4463" y="62"/>
                  <a:pt x="4453" y="54"/>
                  <a:pt x="4447" y="46"/>
                </a:cubicBezTo>
                <a:cubicBezTo>
                  <a:pt x="4439" y="36"/>
                  <a:pt x="4435" y="27"/>
                  <a:pt x="4435" y="27"/>
                </a:cubicBezTo>
                <a:cubicBezTo>
                  <a:pt x="4435" y="27"/>
                  <a:pt x="4431" y="20"/>
                  <a:pt x="4426" y="16"/>
                </a:cubicBezTo>
                <a:cubicBezTo>
                  <a:pt x="4421" y="11"/>
                  <a:pt x="4415" y="9"/>
                  <a:pt x="4415" y="9"/>
                </a:cubicBezTo>
                <a:cubicBezTo>
                  <a:pt x="4415" y="9"/>
                  <a:pt x="4418" y="4"/>
                  <a:pt x="4429" y="1"/>
                </a:cubicBezTo>
                <a:cubicBezTo>
                  <a:pt x="4436" y="0"/>
                  <a:pt x="4447" y="1"/>
                  <a:pt x="4457" y="3"/>
                </a:cubicBezTo>
                <a:cubicBezTo>
                  <a:pt x="4476" y="6"/>
                  <a:pt x="4501" y="26"/>
                  <a:pt x="4501" y="26"/>
                </a:cubicBezTo>
                <a:cubicBezTo>
                  <a:pt x="4501" y="26"/>
                  <a:pt x="4519" y="42"/>
                  <a:pt x="4529" y="56"/>
                </a:cubicBezTo>
                <a:cubicBezTo>
                  <a:pt x="4537" y="69"/>
                  <a:pt x="4537" y="81"/>
                  <a:pt x="4537" y="81"/>
                </a:cubicBezTo>
                <a:cubicBezTo>
                  <a:pt x="4537" y="81"/>
                  <a:pt x="4536" y="84"/>
                  <a:pt x="4534" y="83"/>
                </a:cubicBezTo>
                <a:cubicBezTo>
                  <a:pt x="4532" y="83"/>
                  <a:pt x="4528" y="79"/>
                  <a:pt x="4528" y="79"/>
                </a:cubicBezTo>
                <a:lnTo>
                  <a:pt x="4466" y="30"/>
                </a:lnTo>
                <a:close/>
                <a:moveTo>
                  <a:pt x="4585" y="144"/>
                </a:moveTo>
                <a:cubicBezTo>
                  <a:pt x="4585" y="144"/>
                  <a:pt x="4610" y="121"/>
                  <a:pt x="4627" y="106"/>
                </a:cubicBezTo>
                <a:cubicBezTo>
                  <a:pt x="4637" y="97"/>
                  <a:pt x="4646" y="91"/>
                  <a:pt x="4646" y="91"/>
                </a:cubicBezTo>
                <a:cubicBezTo>
                  <a:pt x="4646" y="91"/>
                  <a:pt x="4637" y="88"/>
                  <a:pt x="4627" y="91"/>
                </a:cubicBezTo>
                <a:cubicBezTo>
                  <a:pt x="4615" y="94"/>
                  <a:pt x="4603" y="98"/>
                  <a:pt x="4590" y="106"/>
                </a:cubicBezTo>
                <a:cubicBezTo>
                  <a:pt x="4582" y="111"/>
                  <a:pt x="4572" y="120"/>
                  <a:pt x="4566" y="128"/>
                </a:cubicBezTo>
                <a:cubicBezTo>
                  <a:pt x="4558" y="138"/>
                  <a:pt x="4555" y="147"/>
                  <a:pt x="4555" y="147"/>
                </a:cubicBezTo>
                <a:cubicBezTo>
                  <a:pt x="4555" y="147"/>
                  <a:pt x="4551" y="153"/>
                  <a:pt x="4546" y="158"/>
                </a:cubicBezTo>
                <a:cubicBezTo>
                  <a:pt x="4540" y="162"/>
                  <a:pt x="4534" y="165"/>
                  <a:pt x="4534" y="165"/>
                </a:cubicBezTo>
                <a:cubicBezTo>
                  <a:pt x="4534" y="165"/>
                  <a:pt x="4537" y="170"/>
                  <a:pt x="4548" y="172"/>
                </a:cubicBezTo>
                <a:cubicBezTo>
                  <a:pt x="4555" y="174"/>
                  <a:pt x="4566" y="173"/>
                  <a:pt x="4576" y="171"/>
                </a:cubicBezTo>
                <a:cubicBezTo>
                  <a:pt x="4595" y="167"/>
                  <a:pt x="4621" y="148"/>
                  <a:pt x="4621" y="148"/>
                </a:cubicBezTo>
                <a:cubicBezTo>
                  <a:pt x="4621" y="148"/>
                  <a:pt x="4639" y="132"/>
                  <a:pt x="4648" y="117"/>
                </a:cubicBezTo>
                <a:cubicBezTo>
                  <a:pt x="4656" y="104"/>
                  <a:pt x="4656" y="93"/>
                  <a:pt x="4656" y="93"/>
                </a:cubicBezTo>
                <a:cubicBezTo>
                  <a:pt x="4656" y="93"/>
                  <a:pt x="4655" y="90"/>
                  <a:pt x="4654" y="90"/>
                </a:cubicBezTo>
                <a:cubicBezTo>
                  <a:pt x="4651" y="91"/>
                  <a:pt x="4648" y="94"/>
                  <a:pt x="4648" y="94"/>
                </a:cubicBezTo>
                <a:lnTo>
                  <a:pt x="4585" y="144"/>
                </a:lnTo>
                <a:close/>
                <a:moveTo>
                  <a:pt x="4585" y="30"/>
                </a:moveTo>
                <a:cubicBezTo>
                  <a:pt x="4585" y="30"/>
                  <a:pt x="4610" y="53"/>
                  <a:pt x="4627" y="68"/>
                </a:cubicBezTo>
                <a:cubicBezTo>
                  <a:pt x="4637" y="77"/>
                  <a:pt x="4646" y="82"/>
                  <a:pt x="4646" y="82"/>
                </a:cubicBezTo>
                <a:cubicBezTo>
                  <a:pt x="4646" y="82"/>
                  <a:pt x="4637" y="86"/>
                  <a:pt x="4627" y="83"/>
                </a:cubicBezTo>
                <a:cubicBezTo>
                  <a:pt x="4615" y="80"/>
                  <a:pt x="4603" y="75"/>
                  <a:pt x="4590" y="67"/>
                </a:cubicBezTo>
                <a:cubicBezTo>
                  <a:pt x="4582" y="62"/>
                  <a:pt x="4572" y="54"/>
                  <a:pt x="4566" y="46"/>
                </a:cubicBezTo>
                <a:cubicBezTo>
                  <a:pt x="4558" y="36"/>
                  <a:pt x="4555" y="27"/>
                  <a:pt x="4555" y="27"/>
                </a:cubicBezTo>
                <a:cubicBezTo>
                  <a:pt x="4555" y="27"/>
                  <a:pt x="4551" y="20"/>
                  <a:pt x="4546" y="16"/>
                </a:cubicBezTo>
                <a:cubicBezTo>
                  <a:pt x="4540" y="11"/>
                  <a:pt x="4534" y="9"/>
                  <a:pt x="4534" y="9"/>
                </a:cubicBezTo>
                <a:cubicBezTo>
                  <a:pt x="4534" y="9"/>
                  <a:pt x="4537" y="4"/>
                  <a:pt x="4548" y="1"/>
                </a:cubicBezTo>
                <a:cubicBezTo>
                  <a:pt x="4555" y="0"/>
                  <a:pt x="4566" y="1"/>
                  <a:pt x="4576" y="3"/>
                </a:cubicBezTo>
                <a:cubicBezTo>
                  <a:pt x="4595" y="6"/>
                  <a:pt x="4621" y="26"/>
                  <a:pt x="4621" y="26"/>
                </a:cubicBezTo>
                <a:cubicBezTo>
                  <a:pt x="4621" y="26"/>
                  <a:pt x="4639" y="42"/>
                  <a:pt x="4648" y="56"/>
                </a:cubicBezTo>
                <a:cubicBezTo>
                  <a:pt x="4656" y="69"/>
                  <a:pt x="4656" y="81"/>
                  <a:pt x="4656" y="81"/>
                </a:cubicBezTo>
                <a:cubicBezTo>
                  <a:pt x="4656" y="81"/>
                  <a:pt x="4655" y="84"/>
                  <a:pt x="4654" y="83"/>
                </a:cubicBezTo>
                <a:cubicBezTo>
                  <a:pt x="4651" y="83"/>
                  <a:pt x="4648" y="79"/>
                  <a:pt x="4648" y="79"/>
                </a:cubicBezTo>
                <a:lnTo>
                  <a:pt x="4585" y="30"/>
                </a:lnTo>
                <a:close/>
                <a:moveTo>
                  <a:pt x="4705" y="144"/>
                </a:moveTo>
                <a:cubicBezTo>
                  <a:pt x="4705" y="144"/>
                  <a:pt x="4729" y="121"/>
                  <a:pt x="4746" y="106"/>
                </a:cubicBezTo>
                <a:cubicBezTo>
                  <a:pt x="4756" y="97"/>
                  <a:pt x="4765" y="91"/>
                  <a:pt x="4765" y="91"/>
                </a:cubicBezTo>
                <a:cubicBezTo>
                  <a:pt x="4765" y="91"/>
                  <a:pt x="4756" y="88"/>
                  <a:pt x="4746" y="91"/>
                </a:cubicBezTo>
                <a:cubicBezTo>
                  <a:pt x="4734" y="94"/>
                  <a:pt x="4723" y="98"/>
                  <a:pt x="4710" y="106"/>
                </a:cubicBezTo>
                <a:cubicBezTo>
                  <a:pt x="4702" y="111"/>
                  <a:pt x="4691" y="120"/>
                  <a:pt x="4685" y="128"/>
                </a:cubicBezTo>
                <a:cubicBezTo>
                  <a:pt x="4677" y="138"/>
                  <a:pt x="4674" y="147"/>
                  <a:pt x="4674" y="147"/>
                </a:cubicBezTo>
                <a:cubicBezTo>
                  <a:pt x="4674" y="147"/>
                  <a:pt x="4670" y="153"/>
                  <a:pt x="4665" y="158"/>
                </a:cubicBezTo>
                <a:cubicBezTo>
                  <a:pt x="4659" y="162"/>
                  <a:pt x="4653" y="165"/>
                  <a:pt x="4653" y="165"/>
                </a:cubicBezTo>
                <a:cubicBezTo>
                  <a:pt x="4653" y="165"/>
                  <a:pt x="4657" y="170"/>
                  <a:pt x="4667" y="172"/>
                </a:cubicBezTo>
                <a:cubicBezTo>
                  <a:pt x="4674" y="174"/>
                  <a:pt x="4686" y="173"/>
                  <a:pt x="4695" y="171"/>
                </a:cubicBezTo>
                <a:cubicBezTo>
                  <a:pt x="4715" y="167"/>
                  <a:pt x="4740" y="148"/>
                  <a:pt x="4740" y="148"/>
                </a:cubicBezTo>
                <a:cubicBezTo>
                  <a:pt x="4740" y="148"/>
                  <a:pt x="4758" y="132"/>
                  <a:pt x="4767" y="117"/>
                </a:cubicBezTo>
                <a:cubicBezTo>
                  <a:pt x="4776" y="104"/>
                  <a:pt x="4776" y="93"/>
                  <a:pt x="4776" y="93"/>
                </a:cubicBezTo>
                <a:cubicBezTo>
                  <a:pt x="4776" y="93"/>
                  <a:pt x="4775" y="90"/>
                  <a:pt x="4773" y="90"/>
                </a:cubicBezTo>
                <a:cubicBezTo>
                  <a:pt x="4771" y="91"/>
                  <a:pt x="4767" y="94"/>
                  <a:pt x="4767" y="94"/>
                </a:cubicBezTo>
                <a:lnTo>
                  <a:pt x="4705" y="144"/>
                </a:lnTo>
                <a:close/>
                <a:moveTo>
                  <a:pt x="4705" y="30"/>
                </a:moveTo>
                <a:cubicBezTo>
                  <a:pt x="4705" y="30"/>
                  <a:pt x="4729" y="53"/>
                  <a:pt x="4746" y="68"/>
                </a:cubicBezTo>
                <a:cubicBezTo>
                  <a:pt x="4756" y="77"/>
                  <a:pt x="4765" y="82"/>
                  <a:pt x="4765" y="82"/>
                </a:cubicBezTo>
                <a:cubicBezTo>
                  <a:pt x="4765" y="82"/>
                  <a:pt x="4756" y="86"/>
                  <a:pt x="4746" y="83"/>
                </a:cubicBezTo>
                <a:cubicBezTo>
                  <a:pt x="4734" y="80"/>
                  <a:pt x="4723" y="75"/>
                  <a:pt x="4710" y="67"/>
                </a:cubicBezTo>
                <a:cubicBezTo>
                  <a:pt x="4702" y="62"/>
                  <a:pt x="4691" y="54"/>
                  <a:pt x="4685" y="46"/>
                </a:cubicBezTo>
                <a:cubicBezTo>
                  <a:pt x="4677" y="36"/>
                  <a:pt x="4674" y="27"/>
                  <a:pt x="4674" y="27"/>
                </a:cubicBezTo>
                <a:cubicBezTo>
                  <a:pt x="4674" y="27"/>
                  <a:pt x="4670" y="20"/>
                  <a:pt x="4665" y="16"/>
                </a:cubicBezTo>
                <a:cubicBezTo>
                  <a:pt x="4659" y="11"/>
                  <a:pt x="4653" y="9"/>
                  <a:pt x="4653" y="9"/>
                </a:cubicBezTo>
                <a:cubicBezTo>
                  <a:pt x="4653" y="9"/>
                  <a:pt x="4657" y="4"/>
                  <a:pt x="4667" y="1"/>
                </a:cubicBezTo>
                <a:cubicBezTo>
                  <a:pt x="4674" y="0"/>
                  <a:pt x="4686" y="1"/>
                  <a:pt x="4695" y="3"/>
                </a:cubicBezTo>
                <a:cubicBezTo>
                  <a:pt x="4715" y="6"/>
                  <a:pt x="4740" y="26"/>
                  <a:pt x="4740" y="26"/>
                </a:cubicBezTo>
                <a:cubicBezTo>
                  <a:pt x="4740" y="26"/>
                  <a:pt x="4758" y="42"/>
                  <a:pt x="4767" y="56"/>
                </a:cubicBezTo>
                <a:cubicBezTo>
                  <a:pt x="4776" y="69"/>
                  <a:pt x="4776" y="81"/>
                  <a:pt x="4776" y="81"/>
                </a:cubicBezTo>
                <a:cubicBezTo>
                  <a:pt x="4776" y="81"/>
                  <a:pt x="4775" y="84"/>
                  <a:pt x="4773" y="83"/>
                </a:cubicBezTo>
                <a:cubicBezTo>
                  <a:pt x="4771" y="83"/>
                  <a:pt x="4767" y="79"/>
                  <a:pt x="4767" y="79"/>
                </a:cubicBezTo>
                <a:lnTo>
                  <a:pt x="4705" y="30"/>
                </a:lnTo>
                <a:close/>
                <a:moveTo>
                  <a:pt x="4824" y="144"/>
                </a:moveTo>
                <a:cubicBezTo>
                  <a:pt x="4824" y="144"/>
                  <a:pt x="4848" y="121"/>
                  <a:pt x="4865" y="106"/>
                </a:cubicBezTo>
                <a:cubicBezTo>
                  <a:pt x="4875" y="97"/>
                  <a:pt x="4884" y="91"/>
                  <a:pt x="4884" y="91"/>
                </a:cubicBezTo>
                <a:cubicBezTo>
                  <a:pt x="4884" y="91"/>
                  <a:pt x="4876" y="88"/>
                  <a:pt x="4865" y="91"/>
                </a:cubicBezTo>
                <a:cubicBezTo>
                  <a:pt x="4853" y="94"/>
                  <a:pt x="4842" y="98"/>
                  <a:pt x="4829" y="106"/>
                </a:cubicBezTo>
                <a:cubicBezTo>
                  <a:pt x="4821" y="111"/>
                  <a:pt x="4811" y="120"/>
                  <a:pt x="4805" y="128"/>
                </a:cubicBezTo>
                <a:cubicBezTo>
                  <a:pt x="4797" y="138"/>
                  <a:pt x="4793" y="147"/>
                  <a:pt x="4793" y="147"/>
                </a:cubicBezTo>
                <a:cubicBezTo>
                  <a:pt x="4793" y="147"/>
                  <a:pt x="4789" y="153"/>
                  <a:pt x="4784" y="158"/>
                </a:cubicBezTo>
                <a:cubicBezTo>
                  <a:pt x="4779" y="162"/>
                  <a:pt x="4772" y="165"/>
                  <a:pt x="4772" y="165"/>
                </a:cubicBezTo>
                <a:cubicBezTo>
                  <a:pt x="4772" y="165"/>
                  <a:pt x="4776" y="170"/>
                  <a:pt x="4786" y="172"/>
                </a:cubicBezTo>
                <a:cubicBezTo>
                  <a:pt x="4793" y="174"/>
                  <a:pt x="4805" y="173"/>
                  <a:pt x="4814" y="171"/>
                </a:cubicBezTo>
                <a:cubicBezTo>
                  <a:pt x="4834" y="167"/>
                  <a:pt x="4859" y="148"/>
                  <a:pt x="4859" y="148"/>
                </a:cubicBezTo>
                <a:cubicBezTo>
                  <a:pt x="4859" y="148"/>
                  <a:pt x="4877" y="132"/>
                  <a:pt x="4886" y="117"/>
                </a:cubicBezTo>
                <a:cubicBezTo>
                  <a:pt x="4895" y="104"/>
                  <a:pt x="4895" y="93"/>
                  <a:pt x="4895" y="93"/>
                </a:cubicBezTo>
                <a:cubicBezTo>
                  <a:pt x="4895" y="93"/>
                  <a:pt x="4894" y="90"/>
                  <a:pt x="4892" y="90"/>
                </a:cubicBezTo>
                <a:cubicBezTo>
                  <a:pt x="4890" y="91"/>
                  <a:pt x="4886" y="94"/>
                  <a:pt x="4886" y="94"/>
                </a:cubicBezTo>
                <a:lnTo>
                  <a:pt x="4824" y="144"/>
                </a:lnTo>
                <a:close/>
                <a:moveTo>
                  <a:pt x="4824" y="30"/>
                </a:moveTo>
                <a:cubicBezTo>
                  <a:pt x="4824" y="30"/>
                  <a:pt x="4848" y="53"/>
                  <a:pt x="4865" y="68"/>
                </a:cubicBezTo>
                <a:cubicBezTo>
                  <a:pt x="4875" y="77"/>
                  <a:pt x="4884" y="82"/>
                  <a:pt x="4884" y="82"/>
                </a:cubicBezTo>
                <a:cubicBezTo>
                  <a:pt x="4884" y="82"/>
                  <a:pt x="4876" y="86"/>
                  <a:pt x="4865" y="83"/>
                </a:cubicBezTo>
                <a:cubicBezTo>
                  <a:pt x="4853" y="80"/>
                  <a:pt x="4842" y="75"/>
                  <a:pt x="4829" y="67"/>
                </a:cubicBezTo>
                <a:cubicBezTo>
                  <a:pt x="4821" y="62"/>
                  <a:pt x="4811" y="54"/>
                  <a:pt x="4805" y="46"/>
                </a:cubicBezTo>
                <a:cubicBezTo>
                  <a:pt x="4797" y="36"/>
                  <a:pt x="4793" y="27"/>
                  <a:pt x="4793" y="27"/>
                </a:cubicBezTo>
                <a:cubicBezTo>
                  <a:pt x="4793" y="27"/>
                  <a:pt x="4789" y="20"/>
                  <a:pt x="4784" y="16"/>
                </a:cubicBezTo>
                <a:cubicBezTo>
                  <a:pt x="4779" y="11"/>
                  <a:pt x="4772" y="9"/>
                  <a:pt x="4772" y="9"/>
                </a:cubicBezTo>
                <a:cubicBezTo>
                  <a:pt x="4772" y="9"/>
                  <a:pt x="4776" y="4"/>
                  <a:pt x="4786" y="1"/>
                </a:cubicBezTo>
                <a:cubicBezTo>
                  <a:pt x="4793" y="0"/>
                  <a:pt x="4805" y="1"/>
                  <a:pt x="4814" y="3"/>
                </a:cubicBezTo>
                <a:cubicBezTo>
                  <a:pt x="4834" y="6"/>
                  <a:pt x="4859" y="26"/>
                  <a:pt x="4859" y="26"/>
                </a:cubicBezTo>
                <a:cubicBezTo>
                  <a:pt x="4859" y="26"/>
                  <a:pt x="4877" y="42"/>
                  <a:pt x="4886" y="56"/>
                </a:cubicBezTo>
                <a:cubicBezTo>
                  <a:pt x="4895" y="69"/>
                  <a:pt x="4895" y="81"/>
                  <a:pt x="4895" y="81"/>
                </a:cubicBezTo>
                <a:cubicBezTo>
                  <a:pt x="4895" y="81"/>
                  <a:pt x="4894" y="84"/>
                  <a:pt x="4892" y="83"/>
                </a:cubicBezTo>
                <a:cubicBezTo>
                  <a:pt x="4890" y="83"/>
                  <a:pt x="4886" y="79"/>
                  <a:pt x="4886" y="79"/>
                </a:cubicBezTo>
                <a:lnTo>
                  <a:pt x="4824" y="30"/>
                </a:lnTo>
                <a:close/>
                <a:moveTo>
                  <a:pt x="4943" y="144"/>
                </a:moveTo>
                <a:cubicBezTo>
                  <a:pt x="4943" y="144"/>
                  <a:pt x="4967" y="121"/>
                  <a:pt x="4985" y="106"/>
                </a:cubicBezTo>
                <a:cubicBezTo>
                  <a:pt x="4994" y="97"/>
                  <a:pt x="5003" y="91"/>
                  <a:pt x="5003" y="91"/>
                </a:cubicBezTo>
                <a:cubicBezTo>
                  <a:pt x="5003" y="91"/>
                  <a:pt x="4995" y="88"/>
                  <a:pt x="4984" y="91"/>
                </a:cubicBezTo>
                <a:cubicBezTo>
                  <a:pt x="4973" y="94"/>
                  <a:pt x="4961" y="98"/>
                  <a:pt x="4948" y="106"/>
                </a:cubicBezTo>
                <a:cubicBezTo>
                  <a:pt x="4940" y="111"/>
                  <a:pt x="4930" y="120"/>
                  <a:pt x="4924" y="128"/>
                </a:cubicBezTo>
                <a:cubicBezTo>
                  <a:pt x="4916" y="138"/>
                  <a:pt x="4912" y="147"/>
                  <a:pt x="4912" y="147"/>
                </a:cubicBezTo>
                <a:cubicBezTo>
                  <a:pt x="4912" y="147"/>
                  <a:pt x="4908" y="153"/>
                  <a:pt x="4903" y="158"/>
                </a:cubicBezTo>
                <a:cubicBezTo>
                  <a:pt x="4898" y="162"/>
                  <a:pt x="4891" y="165"/>
                  <a:pt x="4891" y="165"/>
                </a:cubicBezTo>
                <a:cubicBezTo>
                  <a:pt x="4891" y="165"/>
                  <a:pt x="4895" y="170"/>
                  <a:pt x="4905" y="172"/>
                </a:cubicBezTo>
                <a:cubicBezTo>
                  <a:pt x="4912" y="174"/>
                  <a:pt x="4924" y="173"/>
                  <a:pt x="4934" y="171"/>
                </a:cubicBezTo>
                <a:cubicBezTo>
                  <a:pt x="4953" y="167"/>
                  <a:pt x="4978" y="148"/>
                  <a:pt x="4978" y="148"/>
                </a:cubicBezTo>
                <a:cubicBezTo>
                  <a:pt x="4978" y="148"/>
                  <a:pt x="4996" y="132"/>
                  <a:pt x="5006" y="117"/>
                </a:cubicBezTo>
                <a:cubicBezTo>
                  <a:pt x="5014" y="104"/>
                  <a:pt x="5014" y="93"/>
                  <a:pt x="5014" y="93"/>
                </a:cubicBezTo>
                <a:cubicBezTo>
                  <a:pt x="5014" y="93"/>
                  <a:pt x="5013" y="90"/>
                  <a:pt x="5011" y="90"/>
                </a:cubicBezTo>
                <a:cubicBezTo>
                  <a:pt x="5009" y="91"/>
                  <a:pt x="5005" y="94"/>
                  <a:pt x="5005" y="94"/>
                </a:cubicBezTo>
                <a:lnTo>
                  <a:pt x="4943" y="144"/>
                </a:lnTo>
                <a:close/>
                <a:moveTo>
                  <a:pt x="4943" y="30"/>
                </a:moveTo>
                <a:cubicBezTo>
                  <a:pt x="4943" y="30"/>
                  <a:pt x="4967" y="53"/>
                  <a:pt x="4985" y="68"/>
                </a:cubicBezTo>
                <a:cubicBezTo>
                  <a:pt x="4994" y="77"/>
                  <a:pt x="5003" y="82"/>
                  <a:pt x="5003" y="82"/>
                </a:cubicBezTo>
                <a:cubicBezTo>
                  <a:pt x="5003" y="82"/>
                  <a:pt x="4995" y="86"/>
                  <a:pt x="4984" y="83"/>
                </a:cubicBezTo>
                <a:cubicBezTo>
                  <a:pt x="4973" y="80"/>
                  <a:pt x="4961" y="75"/>
                  <a:pt x="4948" y="67"/>
                </a:cubicBezTo>
                <a:cubicBezTo>
                  <a:pt x="4940" y="62"/>
                  <a:pt x="4930" y="54"/>
                  <a:pt x="4924" y="46"/>
                </a:cubicBezTo>
                <a:cubicBezTo>
                  <a:pt x="4916" y="36"/>
                  <a:pt x="4912" y="27"/>
                  <a:pt x="4912" y="27"/>
                </a:cubicBezTo>
                <a:cubicBezTo>
                  <a:pt x="4912" y="27"/>
                  <a:pt x="4908" y="20"/>
                  <a:pt x="4903" y="16"/>
                </a:cubicBezTo>
                <a:cubicBezTo>
                  <a:pt x="4898" y="11"/>
                  <a:pt x="4891" y="9"/>
                  <a:pt x="4891" y="9"/>
                </a:cubicBezTo>
                <a:cubicBezTo>
                  <a:pt x="4891" y="9"/>
                  <a:pt x="4895" y="4"/>
                  <a:pt x="4905" y="1"/>
                </a:cubicBezTo>
                <a:cubicBezTo>
                  <a:pt x="4912" y="0"/>
                  <a:pt x="4924" y="1"/>
                  <a:pt x="4934" y="3"/>
                </a:cubicBezTo>
                <a:cubicBezTo>
                  <a:pt x="4953" y="6"/>
                  <a:pt x="4978" y="26"/>
                  <a:pt x="4978" y="26"/>
                </a:cubicBezTo>
                <a:cubicBezTo>
                  <a:pt x="4978" y="26"/>
                  <a:pt x="4996" y="42"/>
                  <a:pt x="5006" y="56"/>
                </a:cubicBezTo>
                <a:cubicBezTo>
                  <a:pt x="5014" y="69"/>
                  <a:pt x="5014" y="81"/>
                  <a:pt x="5014" y="81"/>
                </a:cubicBezTo>
                <a:cubicBezTo>
                  <a:pt x="5014" y="81"/>
                  <a:pt x="5013" y="84"/>
                  <a:pt x="5011" y="83"/>
                </a:cubicBezTo>
                <a:cubicBezTo>
                  <a:pt x="5009" y="83"/>
                  <a:pt x="5005" y="79"/>
                  <a:pt x="5005" y="79"/>
                </a:cubicBezTo>
                <a:lnTo>
                  <a:pt x="4943" y="30"/>
                </a:lnTo>
                <a:close/>
                <a:moveTo>
                  <a:pt x="5062" y="144"/>
                </a:moveTo>
                <a:cubicBezTo>
                  <a:pt x="5062" y="144"/>
                  <a:pt x="5087" y="121"/>
                  <a:pt x="5104" y="106"/>
                </a:cubicBezTo>
                <a:cubicBezTo>
                  <a:pt x="5114" y="97"/>
                  <a:pt x="5122" y="91"/>
                  <a:pt x="5122" y="91"/>
                </a:cubicBezTo>
                <a:cubicBezTo>
                  <a:pt x="5122" y="91"/>
                  <a:pt x="5114" y="88"/>
                  <a:pt x="5104" y="91"/>
                </a:cubicBezTo>
                <a:cubicBezTo>
                  <a:pt x="5092" y="94"/>
                  <a:pt x="5080" y="98"/>
                  <a:pt x="5067" y="106"/>
                </a:cubicBezTo>
                <a:cubicBezTo>
                  <a:pt x="5059" y="111"/>
                  <a:pt x="5049" y="120"/>
                  <a:pt x="5043" y="128"/>
                </a:cubicBezTo>
                <a:cubicBezTo>
                  <a:pt x="5035" y="138"/>
                  <a:pt x="5031" y="147"/>
                  <a:pt x="5031" y="147"/>
                </a:cubicBezTo>
                <a:cubicBezTo>
                  <a:pt x="5031" y="147"/>
                  <a:pt x="5027" y="153"/>
                  <a:pt x="5023" y="158"/>
                </a:cubicBezTo>
                <a:cubicBezTo>
                  <a:pt x="5017" y="162"/>
                  <a:pt x="5011" y="165"/>
                  <a:pt x="5011" y="165"/>
                </a:cubicBezTo>
                <a:cubicBezTo>
                  <a:pt x="5011" y="165"/>
                  <a:pt x="5014" y="170"/>
                  <a:pt x="5025" y="172"/>
                </a:cubicBezTo>
                <a:cubicBezTo>
                  <a:pt x="5032" y="174"/>
                  <a:pt x="5043" y="173"/>
                  <a:pt x="5053" y="171"/>
                </a:cubicBezTo>
                <a:cubicBezTo>
                  <a:pt x="5072" y="167"/>
                  <a:pt x="5098" y="148"/>
                  <a:pt x="5098" y="148"/>
                </a:cubicBezTo>
                <a:cubicBezTo>
                  <a:pt x="5098" y="148"/>
                  <a:pt x="5115" y="132"/>
                  <a:pt x="5125" y="117"/>
                </a:cubicBezTo>
                <a:cubicBezTo>
                  <a:pt x="5133" y="104"/>
                  <a:pt x="5133" y="93"/>
                  <a:pt x="5133" y="93"/>
                </a:cubicBezTo>
                <a:cubicBezTo>
                  <a:pt x="5133" y="93"/>
                  <a:pt x="5132" y="90"/>
                  <a:pt x="5130" y="90"/>
                </a:cubicBezTo>
                <a:cubicBezTo>
                  <a:pt x="5128" y="91"/>
                  <a:pt x="5124" y="94"/>
                  <a:pt x="5124" y="94"/>
                </a:cubicBezTo>
                <a:lnTo>
                  <a:pt x="5062" y="144"/>
                </a:lnTo>
                <a:close/>
                <a:moveTo>
                  <a:pt x="5062" y="30"/>
                </a:moveTo>
                <a:cubicBezTo>
                  <a:pt x="5062" y="30"/>
                  <a:pt x="5087" y="53"/>
                  <a:pt x="5104" y="68"/>
                </a:cubicBezTo>
                <a:cubicBezTo>
                  <a:pt x="5114" y="77"/>
                  <a:pt x="5122" y="82"/>
                  <a:pt x="5122" y="82"/>
                </a:cubicBezTo>
                <a:cubicBezTo>
                  <a:pt x="5122" y="82"/>
                  <a:pt x="5114" y="86"/>
                  <a:pt x="5104" y="83"/>
                </a:cubicBezTo>
                <a:cubicBezTo>
                  <a:pt x="5092" y="80"/>
                  <a:pt x="5080" y="75"/>
                  <a:pt x="5067" y="67"/>
                </a:cubicBezTo>
                <a:cubicBezTo>
                  <a:pt x="5059" y="62"/>
                  <a:pt x="5049" y="54"/>
                  <a:pt x="5043" y="46"/>
                </a:cubicBezTo>
                <a:cubicBezTo>
                  <a:pt x="5035" y="36"/>
                  <a:pt x="5031" y="27"/>
                  <a:pt x="5031" y="27"/>
                </a:cubicBezTo>
                <a:cubicBezTo>
                  <a:pt x="5031" y="27"/>
                  <a:pt x="5027" y="20"/>
                  <a:pt x="5023" y="16"/>
                </a:cubicBezTo>
                <a:cubicBezTo>
                  <a:pt x="5017" y="11"/>
                  <a:pt x="5011" y="9"/>
                  <a:pt x="5011" y="9"/>
                </a:cubicBezTo>
                <a:cubicBezTo>
                  <a:pt x="5011" y="9"/>
                  <a:pt x="5014" y="4"/>
                  <a:pt x="5025" y="1"/>
                </a:cubicBezTo>
                <a:cubicBezTo>
                  <a:pt x="5032" y="0"/>
                  <a:pt x="5043" y="1"/>
                  <a:pt x="5053" y="3"/>
                </a:cubicBezTo>
                <a:cubicBezTo>
                  <a:pt x="5072" y="6"/>
                  <a:pt x="5098" y="26"/>
                  <a:pt x="5098" y="26"/>
                </a:cubicBezTo>
                <a:cubicBezTo>
                  <a:pt x="5098" y="26"/>
                  <a:pt x="5115" y="42"/>
                  <a:pt x="5125" y="56"/>
                </a:cubicBezTo>
                <a:cubicBezTo>
                  <a:pt x="5133" y="69"/>
                  <a:pt x="5133" y="81"/>
                  <a:pt x="5133" y="81"/>
                </a:cubicBezTo>
                <a:cubicBezTo>
                  <a:pt x="5133" y="81"/>
                  <a:pt x="5132" y="84"/>
                  <a:pt x="5130" y="83"/>
                </a:cubicBezTo>
                <a:cubicBezTo>
                  <a:pt x="5128" y="83"/>
                  <a:pt x="5124" y="79"/>
                  <a:pt x="5124" y="79"/>
                </a:cubicBezTo>
                <a:lnTo>
                  <a:pt x="5062" y="30"/>
                </a:lnTo>
                <a:close/>
                <a:moveTo>
                  <a:pt x="5181" y="144"/>
                </a:moveTo>
                <a:cubicBezTo>
                  <a:pt x="5181" y="144"/>
                  <a:pt x="5206" y="121"/>
                  <a:pt x="5223" y="106"/>
                </a:cubicBezTo>
                <a:cubicBezTo>
                  <a:pt x="5233" y="97"/>
                  <a:pt x="5242" y="91"/>
                  <a:pt x="5242" y="91"/>
                </a:cubicBezTo>
                <a:cubicBezTo>
                  <a:pt x="5242" y="91"/>
                  <a:pt x="5233" y="88"/>
                  <a:pt x="5223" y="91"/>
                </a:cubicBezTo>
                <a:cubicBezTo>
                  <a:pt x="5211" y="94"/>
                  <a:pt x="5199" y="98"/>
                  <a:pt x="5187" y="106"/>
                </a:cubicBezTo>
                <a:cubicBezTo>
                  <a:pt x="5178" y="111"/>
                  <a:pt x="5168" y="120"/>
                  <a:pt x="5162" y="128"/>
                </a:cubicBezTo>
                <a:cubicBezTo>
                  <a:pt x="5154" y="138"/>
                  <a:pt x="5151" y="147"/>
                  <a:pt x="5151" y="147"/>
                </a:cubicBezTo>
                <a:cubicBezTo>
                  <a:pt x="5151" y="147"/>
                  <a:pt x="5147" y="153"/>
                  <a:pt x="5142" y="158"/>
                </a:cubicBezTo>
                <a:cubicBezTo>
                  <a:pt x="5136" y="162"/>
                  <a:pt x="5130" y="165"/>
                  <a:pt x="5130" y="165"/>
                </a:cubicBezTo>
                <a:cubicBezTo>
                  <a:pt x="5130" y="165"/>
                  <a:pt x="5134" y="170"/>
                  <a:pt x="5144" y="172"/>
                </a:cubicBezTo>
                <a:cubicBezTo>
                  <a:pt x="5151" y="174"/>
                  <a:pt x="5163" y="173"/>
                  <a:pt x="5172" y="171"/>
                </a:cubicBezTo>
                <a:cubicBezTo>
                  <a:pt x="5191" y="167"/>
                  <a:pt x="5217" y="148"/>
                  <a:pt x="5217" y="148"/>
                </a:cubicBezTo>
                <a:cubicBezTo>
                  <a:pt x="5217" y="148"/>
                  <a:pt x="5235" y="132"/>
                  <a:pt x="5244" y="117"/>
                </a:cubicBezTo>
                <a:cubicBezTo>
                  <a:pt x="5252" y="104"/>
                  <a:pt x="5252" y="93"/>
                  <a:pt x="5252" y="93"/>
                </a:cubicBezTo>
                <a:cubicBezTo>
                  <a:pt x="5252" y="93"/>
                  <a:pt x="5251" y="90"/>
                  <a:pt x="5250" y="90"/>
                </a:cubicBezTo>
                <a:cubicBezTo>
                  <a:pt x="5248" y="91"/>
                  <a:pt x="5244" y="94"/>
                  <a:pt x="5244" y="94"/>
                </a:cubicBezTo>
                <a:lnTo>
                  <a:pt x="5181" y="144"/>
                </a:lnTo>
                <a:close/>
                <a:moveTo>
                  <a:pt x="5181" y="30"/>
                </a:moveTo>
                <a:cubicBezTo>
                  <a:pt x="5181" y="30"/>
                  <a:pt x="5206" y="53"/>
                  <a:pt x="5223" y="68"/>
                </a:cubicBezTo>
                <a:cubicBezTo>
                  <a:pt x="5233" y="77"/>
                  <a:pt x="5242" y="82"/>
                  <a:pt x="5242" y="82"/>
                </a:cubicBezTo>
                <a:cubicBezTo>
                  <a:pt x="5242" y="82"/>
                  <a:pt x="5233" y="86"/>
                  <a:pt x="5223" y="83"/>
                </a:cubicBezTo>
                <a:cubicBezTo>
                  <a:pt x="5211" y="80"/>
                  <a:pt x="5199" y="75"/>
                  <a:pt x="5187" y="67"/>
                </a:cubicBezTo>
                <a:cubicBezTo>
                  <a:pt x="5178" y="62"/>
                  <a:pt x="5168" y="54"/>
                  <a:pt x="5162" y="46"/>
                </a:cubicBezTo>
                <a:cubicBezTo>
                  <a:pt x="5154" y="36"/>
                  <a:pt x="5151" y="27"/>
                  <a:pt x="5151" y="27"/>
                </a:cubicBezTo>
                <a:cubicBezTo>
                  <a:pt x="5151" y="27"/>
                  <a:pt x="5147" y="20"/>
                  <a:pt x="5142" y="16"/>
                </a:cubicBezTo>
                <a:cubicBezTo>
                  <a:pt x="5136" y="11"/>
                  <a:pt x="5130" y="9"/>
                  <a:pt x="5130" y="9"/>
                </a:cubicBezTo>
                <a:cubicBezTo>
                  <a:pt x="5130" y="9"/>
                  <a:pt x="5134" y="4"/>
                  <a:pt x="5144" y="1"/>
                </a:cubicBezTo>
                <a:cubicBezTo>
                  <a:pt x="5151" y="0"/>
                  <a:pt x="5163" y="1"/>
                  <a:pt x="5172" y="3"/>
                </a:cubicBezTo>
                <a:cubicBezTo>
                  <a:pt x="5191" y="6"/>
                  <a:pt x="5217" y="26"/>
                  <a:pt x="5217" y="26"/>
                </a:cubicBezTo>
                <a:cubicBezTo>
                  <a:pt x="5217" y="26"/>
                  <a:pt x="5235" y="42"/>
                  <a:pt x="5244" y="56"/>
                </a:cubicBezTo>
                <a:cubicBezTo>
                  <a:pt x="5252" y="69"/>
                  <a:pt x="5252" y="81"/>
                  <a:pt x="5252" y="81"/>
                </a:cubicBezTo>
                <a:cubicBezTo>
                  <a:pt x="5252" y="81"/>
                  <a:pt x="5251" y="84"/>
                  <a:pt x="5250" y="83"/>
                </a:cubicBezTo>
                <a:cubicBezTo>
                  <a:pt x="5248" y="83"/>
                  <a:pt x="5244" y="79"/>
                  <a:pt x="5244" y="79"/>
                </a:cubicBezTo>
                <a:lnTo>
                  <a:pt x="5181" y="30"/>
                </a:lnTo>
                <a:close/>
                <a:moveTo>
                  <a:pt x="5301" y="144"/>
                </a:moveTo>
                <a:cubicBezTo>
                  <a:pt x="5301" y="144"/>
                  <a:pt x="5325" y="121"/>
                  <a:pt x="5342" y="106"/>
                </a:cubicBezTo>
                <a:cubicBezTo>
                  <a:pt x="5352" y="97"/>
                  <a:pt x="5361" y="91"/>
                  <a:pt x="5361" y="91"/>
                </a:cubicBezTo>
                <a:cubicBezTo>
                  <a:pt x="5361" y="91"/>
                  <a:pt x="5352" y="88"/>
                  <a:pt x="5342" y="91"/>
                </a:cubicBezTo>
                <a:cubicBezTo>
                  <a:pt x="5330" y="94"/>
                  <a:pt x="5319" y="98"/>
                  <a:pt x="5306" y="106"/>
                </a:cubicBezTo>
                <a:cubicBezTo>
                  <a:pt x="5298" y="111"/>
                  <a:pt x="5287" y="120"/>
                  <a:pt x="5281" y="128"/>
                </a:cubicBezTo>
                <a:cubicBezTo>
                  <a:pt x="5273" y="138"/>
                  <a:pt x="5270" y="147"/>
                  <a:pt x="5270" y="147"/>
                </a:cubicBezTo>
                <a:cubicBezTo>
                  <a:pt x="5270" y="147"/>
                  <a:pt x="5266" y="153"/>
                  <a:pt x="5261" y="158"/>
                </a:cubicBezTo>
                <a:cubicBezTo>
                  <a:pt x="5256" y="162"/>
                  <a:pt x="5249" y="165"/>
                  <a:pt x="5249" y="165"/>
                </a:cubicBezTo>
                <a:cubicBezTo>
                  <a:pt x="5249" y="165"/>
                  <a:pt x="5253" y="170"/>
                  <a:pt x="5263" y="172"/>
                </a:cubicBezTo>
                <a:cubicBezTo>
                  <a:pt x="5270" y="174"/>
                  <a:pt x="5282" y="173"/>
                  <a:pt x="5291" y="171"/>
                </a:cubicBezTo>
                <a:cubicBezTo>
                  <a:pt x="5311" y="167"/>
                  <a:pt x="5336" y="148"/>
                  <a:pt x="5336" y="148"/>
                </a:cubicBezTo>
                <a:cubicBezTo>
                  <a:pt x="5336" y="148"/>
                  <a:pt x="5354" y="132"/>
                  <a:pt x="5363" y="117"/>
                </a:cubicBezTo>
                <a:cubicBezTo>
                  <a:pt x="5372" y="104"/>
                  <a:pt x="5372" y="93"/>
                  <a:pt x="5372" y="93"/>
                </a:cubicBezTo>
                <a:cubicBezTo>
                  <a:pt x="5372" y="93"/>
                  <a:pt x="5371" y="90"/>
                  <a:pt x="5369" y="90"/>
                </a:cubicBezTo>
                <a:cubicBezTo>
                  <a:pt x="5367" y="91"/>
                  <a:pt x="5363" y="94"/>
                  <a:pt x="5363" y="94"/>
                </a:cubicBezTo>
                <a:lnTo>
                  <a:pt x="5301" y="144"/>
                </a:lnTo>
                <a:close/>
                <a:moveTo>
                  <a:pt x="5301" y="30"/>
                </a:moveTo>
                <a:cubicBezTo>
                  <a:pt x="5301" y="30"/>
                  <a:pt x="5325" y="53"/>
                  <a:pt x="5342" y="68"/>
                </a:cubicBezTo>
                <a:cubicBezTo>
                  <a:pt x="5352" y="77"/>
                  <a:pt x="5361" y="82"/>
                  <a:pt x="5361" y="82"/>
                </a:cubicBezTo>
                <a:cubicBezTo>
                  <a:pt x="5361" y="82"/>
                  <a:pt x="5352" y="86"/>
                  <a:pt x="5342" y="83"/>
                </a:cubicBezTo>
                <a:cubicBezTo>
                  <a:pt x="5330" y="80"/>
                  <a:pt x="5319" y="75"/>
                  <a:pt x="5306" y="67"/>
                </a:cubicBezTo>
                <a:cubicBezTo>
                  <a:pt x="5298" y="62"/>
                  <a:pt x="5287" y="54"/>
                  <a:pt x="5281" y="46"/>
                </a:cubicBezTo>
                <a:cubicBezTo>
                  <a:pt x="5273" y="36"/>
                  <a:pt x="5270" y="27"/>
                  <a:pt x="5270" y="27"/>
                </a:cubicBezTo>
                <a:cubicBezTo>
                  <a:pt x="5270" y="27"/>
                  <a:pt x="5266" y="20"/>
                  <a:pt x="5261" y="16"/>
                </a:cubicBezTo>
                <a:cubicBezTo>
                  <a:pt x="5256" y="11"/>
                  <a:pt x="5249" y="9"/>
                  <a:pt x="5249" y="9"/>
                </a:cubicBezTo>
                <a:cubicBezTo>
                  <a:pt x="5249" y="9"/>
                  <a:pt x="5253" y="4"/>
                  <a:pt x="5263" y="1"/>
                </a:cubicBezTo>
                <a:cubicBezTo>
                  <a:pt x="5270" y="0"/>
                  <a:pt x="5282" y="1"/>
                  <a:pt x="5291" y="3"/>
                </a:cubicBezTo>
                <a:cubicBezTo>
                  <a:pt x="5311" y="6"/>
                  <a:pt x="5336" y="26"/>
                  <a:pt x="5336" y="26"/>
                </a:cubicBezTo>
                <a:cubicBezTo>
                  <a:pt x="5336" y="26"/>
                  <a:pt x="5354" y="42"/>
                  <a:pt x="5363" y="56"/>
                </a:cubicBezTo>
                <a:cubicBezTo>
                  <a:pt x="5372" y="69"/>
                  <a:pt x="5372" y="81"/>
                  <a:pt x="5372" y="81"/>
                </a:cubicBezTo>
                <a:cubicBezTo>
                  <a:pt x="5372" y="81"/>
                  <a:pt x="5371" y="84"/>
                  <a:pt x="5369" y="83"/>
                </a:cubicBezTo>
                <a:cubicBezTo>
                  <a:pt x="5367" y="83"/>
                  <a:pt x="5363" y="79"/>
                  <a:pt x="5363" y="79"/>
                </a:cubicBezTo>
                <a:lnTo>
                  <a:pt x="5301" y="30"/>
                </a:lnTo>
                <a:close/>
                <a:moveTo>
                  <a:pt x="5420" y="144"/>
                </a:moveTo>
                <a:cubicBezTo>
                  <a:pt x="5420" y="144"/>
                  <a:pt x="5444" y="121"/>
                  <a:pt x="5461" y="106"/>
                </a:cubicBezTo>
                <a:cubicBezTo>
                  <a:pt x="5471" y="97"/>
                  <a:pt x="5480" y="91"/>
                  <a:pt x="5480" y="91"/>
                </a:cubicBezTo>
                <a:cubicBezTo>
                  <a:pt x="5480" y="91"/>
                  <a:pt x="5472" y="88"/>
                  <a:pt x="5461" y="91"/>
                </a:cubicBezTo>
                <a:cubicBezTo>
                  <a:pt x="5449" y="94"/>
                  <a:pt x="5438" y="98"/>
                  <a:pt x="5425" y="106"/>
                </a:cubicBezTo>
                <a:cubicBezTo>
                  <a:pt x="5417" y="111"/>
                  <a:pt x="5407" y="120"/>
                  <a:pt x="5401" y="128"/>
                </a:cubicBezTo>
                <a:cubicBezTo>
                  <a:pt x="5393" y="138"/>
                  <a:pt x="5389" y="147"/>
                  <a:pt x="5389" y="147"/>
                </a:cubicBezTo>
                <a:cubicBezTo>
                  <a:pt x="5389" y="147"/>
                  <a:pt x="5385" y="153"/>
                  <a:pt x="5380" y="158"/>
                </a:cubicBezTo>
                <a:cubicBezTo>
                  <a:pt x="5375" y="162"/>
                  <a:pt x="5368" y="165"/>
                  <a:pt x="5368" y="165"/>
                </a:cubicBezTo>
                <a:cubicBezTo>
                  <a:pt x="5368" y="165"/>
                  <a:pt x="5372" y="170"/>
                  <a:pt x="5382" y="172"/>
                </a:cubicBezTo>
                <a:cubicBezTo>
                  <a:pt x="5389" y="174"/>
                  <a:pt x="5401" y="173"/>
                  <a:pt x="5410" y="171"/>
                </a:cubicBezTo>
                <a:cubicBezTo>
                  <a:pt x="5430" y="167"/>
                  <a:pt x="5455" y="148"/>
                  <a:pt x="5455" y="148"/>
                </a:cubicBezTo>
                <a:cubicBezTo>
                  <a:pt x="5455" y="148"/>
                  <a:pt x="5473" y="132"/>
                  <a:pt x="5483" y="117"/>
                </a:cubicBezTo>
                <a:cubicBezTo>
                  <a:pt x="5491" y="104"/>
                  <a:pt x="5491" y="93"/>
                  <a:pt x="5491" y="93"/>
                </a:cubicBezTo>
                <a:cubicBezTo>
                  <a:pt x="5491" y="93"/>
                  <a:pt x="5490" y="90"/>
                  <a:pt x="5488" y="90"/>
                </a:cubicBezTo>
                <a:cubicBezTo>
                  <a:pt x="5486" y="91"/>
                  <a:pt x="5482" y="94"/>
                  <a:pt x="5482" y="94"/>
                </a:cubicBezTo>
                <a:lnTo>
                  <a:pt x="5420" y="144"/>
                </a:lnTo>
                <a:close/>
                <a:moveTo>
                  <a:pt x="5420" y="30"/>
                </a:moveTo>
                <a:cubicBezTo>
                  <a:pt x="5420" y="30"/>
                  <a:pt x="5444" y="53"/>
                  <a:pt x="5461" y="68"/>
                </a:cubicBezTo>
                <a:cubicBezTo>
                  <a:pt x="5471" y="77"/>
                  <a:pt x="5480" y="82"/>
                  <a:pt x="5480" y="82"/>
                </a:cubicBezTo>
                <a:cubicBezTo>
                  <a:pt x="5480" y="82"/>
                  <a:pt x="5472" y="86"/>
                  <a:pt x="5461" y="83"/>
                </a:cubicBezTo>
                <a:cubicBezTo>
                  <a:pt x="5449" y="80"/>
                  <a:pt x="5438" y="75"/>
                  <a:pt x="5425" y="67"/>
                </a:cubicBezTo>
                <a:cubicBezTo>
                  <a:pt x="5417" y="62"/>
                  <a:pt x="5407" y="54"/>
                  <a:pt x="5401" y="46"/>
                </a:cubicBezTo>
                <a:cubicBezTo>
                  <a:pt x="5393" y="36"/>
                  <a:pt x="5389" y="27"/>
                  <a:pt x="5389" y="27"/>
                </a:cubicBezTo>
                <a:cubicBezTo>
                  <a:pt x="5389" y="27"/>
                  <a:pt x="5385" y="20"/>
                  <a:pt x="5380" y="16"/>
                </a:cubicBezTo>
                <a:cubicBezTo>
                  <a:pt x="5375" y="11"/>
                  <a:pt x="5368" y="9"/>
                  <a:pt x="5368" y="9"/>
                </a:cubicBezTo>
                <a:cubicBezTo>
                  <a:pt x="5368" y="9"/>
                  <a:pt x="5372" y="4"/>
                  <a:pt x="5382" y="1"/>
                </a:cubicBezTo>
                <a:cubicBezTo>
                  <a:pt x="5389" y="0"/>
                  <a:pt x="5401" y="1"/>
                  <a:pt x="5410" y="3"/>
                </a:cubicBezTo>
                <a:cubicBezTo>
                  <a:pt x="5430" y="6"/>
                  <a:pt x="5455" y="26"/>
                  <a:pt x="5455" y="26"/>
                </a:cubicBezTo>
                <a:cubicBezTo>
                  <a:pt x="5455" y="26"/>
                  <a:pt x="5473" y="42"/>
                  <a:pt x="5483" y="56"/>
                </a:cubicBezTo>
                <a:cubicBezTo>
                  <a:pt x="5491" y="69"/>
                  <a:pt x="5491" y="81"/>
                  <a:pt x="5491" y="81"/>
                </a:cubicBezTo>
                <a:cubicBezTo>
                  <a:pt x="5491" y="81"/>
                  <a:pt x="5490" y="84"/>
                  <a:pt x="5488" y="83"/>
                </a:cubicBezTo>
                <a:cubicBezTo>
                  <a:pt x="5486" y="83"/>
                  <a:pt x="5482" y="79"/>
                  <a:pt x="5482" y="79"/>
                </a:cubicBezTo>
                <a:lnTo>
                  <a:pt x="5420" y="30"/>
                </a:lnTo>
                <a:close/>
                <a:moveTo>
                  <a:pt x="5539" y="144"/>
                </a:moveTo>
                <a:cubicBezTo>
                  <a:pt x="5539" y="144"/>
                  <a:pt x="5564" y="121"/>
                  <a:pt x="5581" y="106"/>
                </a:cubicBezTo>
                <a:cubicBezTo>
                  <a:pt x="5590" y="97"/>
                  <a:pt x="5599" y="91"/>
                  <a:pt x="5599" y="91"/>
                </a:cubicBezTo>
                <a:cubicBezTo>
                  <a:pt x="5599" y="91"/>
                  <a:pt x="5591" y="88"/>
                  <a:pt x="5580" y="91"/>
                </a:cubicBezTo>
                <a:cubicBezTo>
                  <a:pt x="5569" y="94"/>
                  <a:pt x="5557" y="98"/>
                  <a:pt x="5544" y="106"/>
                </a:cubicBezTo>
                <a:cubicBezTo>
                  <a:pt x="5536" y="111"/>
                  <a:pt x="5526" y="120"/>
                  <a:pt x="5520" y="128"/>
                </a:cubicBezTo>
                <a:cubicBezTo>
                  <a:pt x="5512" y="138"/>
                  <a:pt x="5508" y="147"/>
                  <a:pt x="5508" y="147"/>
                </a:cubicBezTo>
                <a:cubicBezTo>
                  <a:pt x="5508" y="147"/>
                  <a:pt x="5504" y="153"/>
                  <a:pt x="5499" y="158"/>
                </a:cubicBezTo>
                <a:cubicBezTo>
                  <a:pt x="5494" y="162"/>
                  <a:pt x="5488" y="165"/>
                  <a:pt x="5488" y="165"/>
                </a:cubicBezTo>
                <a:cubicBezTo>
                  <a:pt x="5488" y="165"/>
                  <a:pt x="5491" y="170"/>
                  <a:pt x="5502" y="172"/>
                </a:cubicBezTo>
                <a:cubicBezTo>
                  <a:pt x="5509" y="174"/>
                  <a:pt x="5520" y="173"/>
                  <a:pt x="5530" y="171"/>
                </a:cubicBezTo>
                <a:cubicBezTo>
                  <a:pt x="5549" y="167"/>
                  <a:pt x="5574" y="148"/>
                  <a:pt x="5574" y="148"/>
                </a:cubicBezTo>
                <a:cubicBezTo>
                  <a:pt x="5574" y="148"/>
                  <a:pt x="5592" y="132"/>
                  <a:pt x="5602" y="117"/>
                </a:cubicBezTo>
                <a:cubicBezTo>
                  <a:pt x="5610" y="104"/>
                  <a:pt x="5610" y="93"/>
                  <a:pt x="5610" y="93"/>
                </a:cubicBezTo>
                <a:cubicBezTo>
                  <a:pt x="5610" y="93"/>
                  <a:pt x="5609" y="90"/>
                  <a:pt x="5607" y="90"/>
                </a:cubicBezTo>
                <a:cubicBezTo>
                  <a:pt x="5605" y="91"/>
                  <a:pt x="5601" y="94"/>
                  <a:pt x="5601" y="94"/>
                </a:cubicBezTo>
                <a:lnTo>
                  <a:pt x="5539" y="144"/>
                </a:lnTo>
                <a:close/>
                <a:moveTo>
                  <a:pt x="5539" y="30"/>
                </a:moveTo>
                <a:cubicBezTo>
                  <a:pt x="5539" y="30"/>
                  <a:pt x="5564" y="53"/>
                  <a:pt x="5581" y="68"/>
                </a:cubicBezTo>
                <a:cubicBezTo>
                  <a:pt x="5590" y="77"/>
                  <a:pt x="5599" y="82"/>
                  <a:pt x="5599" y="82"/>
                </a:cubicBezTo>
                <a:cubicBezTo>
                  <a:pt x="5599" y="82"/>
                  <a:pt x="5591" y="86"/>
                  <a:pt x="5580" y="83"/>
                </a:cubicBezTo>
                <a:cubicBezTo>
                  <a:pt x="5569" y="80"/>
                  <a:pt x="5557" y="75"/>
                  <a:pt x="5544" y="67"/>
                </a:cubicBezTo>
                <a:cubicBezTo>
                  <a:pt x="5536" y="62"/>
                  <a:pt x="5526" y="54"/>
                  <a:pt x="5520" y="46"/>
                </a:cubicBezTo>
                <a:cubicBezTo>
                  <a:pt x="5512" y="36"/>
                  <a:pt x="5508" y="27"/>
                  <a:pt x="5508" y="27"/>
                </a:cubicBezTo>
                <a:cubicBezTo>
                  <a:pt x="5508" y="27"/>
                  <a:pt x="5504" y="20"/>
                  <a:pt x="5499" y="16"/>
                </a:cubicBezTo>
                <a:cubicBezTo>
                  <a:pt x="5494" y="11"/>
                  <a:pt x="5488" y="9"/>
                  <a:pt x="5488" y="9"/>
                </a:cubicBezTo>
                <a:cubicBezTo>
                  <a:pt x="5488" y="9"/>
                  <a:pt x="5491" y="4"/>
                  <a:pt x="5502" y="1"/>
                </a:cubicBezTo>
                <a:cubicBezTo>
                  <a:pt x="5509" y="0"/>
                  <a:pt x="5520" y="1"/>
                  <a:pt x="5530" y="3"/>
                </a:cubicBezTo>
                <a:cubicBezTo>
                  <a:pt x="5549" y="6"/>
                  <a:pt x="5574" y="26"/>
                  <a:pt x="5574" y="26"/>
                </a:cubicBezTo>
                <a:cubicBezTo>
                  <a:pt x="5574" y="26"/>
                  <a:pt x="5592" y="42"/>
                  <a:pt x="5602" y="56"/>
                </a:cubicBezTo>
                <a:cubicBezTo>
                  <a:pt x="5610" y="69"/>
                  <a:pt x="5610" y="81"/>
                  <a:pt x="5610" y="81"/>
                </a:cubicBezTo>
                <a:cubicBezTo>
                  <a:pt x="5610" y="81"/>
                  <a:pt x="5609" y="84"/>
                  <a:pt x="5607" y="83"/>
                </a:cubicBezTo>
                <a:cubicBezTo>
                  <a:pt x="5605" y="83"/>
                  <a:pt x="5601" y="79"/>
                  <a:pt x="5601" y="79"/>
                </a:cubicBezTo>
                <a:lnTo>
                  <a:pt x="5539" y="30"/>
                </a:lnTo>
                <a:close/>
                <a:moveTo>
                  <a:pt x="5656" y="144"/>
                </a:moveTo>
                <a:cubicBezTo>
                  <a:pt x="5656" y="144"/>
                  <a:pt x="5681" y="121"/>
                  <a:pt x="5698" y="106"/>
                </a:cubicBezTo>
                <a:cubicBezTo>
                  <a:pt x="5708" y="97"/>
                  <a:pt x="5716" y="91"/>
                  <a:pt x="5716" y="91"/>
                </a:cubicBezTo>
                <a:cubicBezTo>
                  <a:pt x="5716" y="91"/>
                  <a:pt x="5708" y="88"/>
                  <a:pt x="5697" y="91"/>
                </a:cubicBezTo>
                <a:cubicBezTo>
                  <a:pt x="5686" y="94"/>
                  <a:pt x="5674" y="98"/>
                  <a:pt x="5661" y="106"/>
                </a:cubicBezTo>
                <a:cubicBezTo>
                  <a:pt x="5653" y="111"/>
                  <a:pt x="5643" y="120"/>
                  <a:pt x="5637" y="128"/>
                </a:cubicBezTo>
                <a:cubicBezTo>
                  <a:pt x="5629" y="138"/>
                  <a:pt x="5625" y="147"/>
                  <a:pt x="5625" y="147"/>
                </a:cubicBezTo>
                <a:cubicBezTo>
                  <a:pt x="5625" y="147"/>
                  <a:pt x="5621" y="153"/>
                  <a:pt x="5616" y="158"/>
                </a:cubicBezTo>
                <a:cubicBezTo>
                  <a:pt x="5611" y="162"/>
                  <a:pt x="5605" y="165"/>
                  <a:pt x="5605" y="165"/>
                </a:cubicBezTo>
                <a:cubicBezTo>
                  <a:pt x="5605" y="165"/>
                  <a:pt x="5608" y="170"/>
                  <a:pt x="5619" y="172"/>
                </a:cubicBezTo>
                <a:cubicBezTo>
                  <a:pt x="5626" y="174"/>
                  <a:pt x="5637" y="173"/>
                  <a:pt x="5647" y="171"/>
                </a:cubicBezTo>
                <a:cubicBezTo>
                  <a:pt x="5666" y="167"/>
                  <a:pt x="5691" y="148"/>
                  <a:pt x="5691" y="148"/>
                </a:cubicBezTo>
                <a:cubicBezTo>
                  <a:pt x="5691" y="148"/>
                  <a:pt x="5709" y="132"/>
                  <a:pt x="5719" y="117"/>
                </a:cubicBezTo>
                <a:cubicBezTo>
                  <a:pt x="5727" y="104"/>
                  <a:pt x="5727" y="93"/>
                  <a:pt x="5727" y="93"/>
                </a:cubicBezTo>
                <a:cubicBezTo>
                  <a:pt x="5727" y="93"/>
                  <a:pt x="5726" y="90"/>
                  <a:pt x="5724" y="90"/>
                </a:cubicBezTo>
                <a:cubicBezTo>
                  <a:pt x="5722" y="91"/>
                  <a:pt x="5718" y="94"/>
                  <a:pt x="5718" y="94"/>
                </a:cubicBezTo>
                <a:lnTo>
                  <a:pt x="5656" y="144"/>
                </a:lnTo>
                <a:close/>
                <a:moveTo>
                  <a:pt x="5656" y="30"/>
                </a:moveTo>
                <a:cubicBezTo>
                  <a:pt x="5656" y="30"/>
                  <a:pt x="5681" y="53"/>
                  <a:pt x="5698" y="68"/>
                </a:cubicBezTo>
                <a:cubicBezTo>
                  <a:pt x="5708" y="77"/>
                  <a:pt x="5716" y="82"/>
                  <a:pt x="5716" y="82"/>
                </a:cubicBezTo>
                <a:cubicBezTo>
                  <a:pt x="5716" y="82"/>
                  <a:pt x="5708" y="86"/>
                  <a:pt x="5697" y="83"/>
                </a:cubicBezTo>
                <a:cubicBezTo>
                  <a:pt x="5686" y="80"/>
                  <a:pt x="5674" y="75"/>
                  <a:pt x="5661" y="67"/>
                </a:cubicBezTo>
                <a:cubicBezTo>
                  <a:pt x="5653" y="62"/>
                  <a:pt x="5643" y="54"/>
                  <a:pt x="5637" y="46"/>
                </a:cubicBezTo>
                <a:cubicBezTo>
                  <a:pt x="5629" y="36"/>
                  <a:pt x="5625" y="27"/>
                  <a:pt x="5625" y="27"/>
                </a:cubicBezTo>
                <a:cubicBezTo>
                  <a:pt x="5625" y="27"/>
                  <a:pt x="5621" y="20"/>
                  <a:pt x="5616" y="16"/>
                </a:cubicBezTo>
                <a:cubicBezTo>
                  <a:pt x="5611" y="11"/>
                  <a:pt x="5605" y="9"/>
                  <a:pt x="5605" y="9"/>
                </a:cubicBezTo>
                <a:cubicBezTo>
                  <a:pt x="5605" y="9"/>
                  <a:pt x="5608" y="4"/>
                  <a:pt x="5619" y="1"/>
                </a:cubicBezTo>
                <a:cubicBezTo>
                  <a:pt x="5626" y="0"/>
                  <a:pt x="5637" y="1"/>
                  <a:pt x="5647" y="3"/>
                </a:cubicBezTo>
                <a:cubicBezTo>
                  <a:pt x="5666" y="6"/>
                  <a:pt x="5691" y="26"/>
                  <a:pt x="5691" y="26"/>
                </a:cubicBezTo>
                <a:cubicBezTo>
                  <a:pt x="5691" y="26"/>
                  <a:pt x="5709" y="42"/>
                  <a:pt x="5719" y="56"/>
                </a:cubicBezTo>
                <a:cubicBezTo>
                  <a:pt x="5727" y="69"/>
                  <a:pt x="5727" y="81"/>
                  <a:pt x="5727" y="81"/>
                </a:cubicBezTo>
                <a:cubicBezTo>
                  <a:pt x="5727" y="81"/>
                  <a:pt x="5726" y="84"/>
                  <a:pt x="5724" y="83"/>
                </a:cubicBezTo>
                <a:cubicBezTo>
                  <a:pt x="5722" y="83"/>
                  <a:pt x="5718" y="79"/>
                  <a:pt x="5718" y="79"/>
                </a:cubicBezTo>
                <a:lnTo>
                  <a:pt x="5656" y="30"/>
                </a:lnTo>
                <a:close/>
                <a:moveTo>
                  <a:pt x="5775" y="144"/>
                </a:moveTo>
                <a:cubicBezTo>
                  <a:pt x="5775" y="144"/>
                  <a:pt x="5800" y="121"/>
                  <a:pt x="5817" y="106"/>
                </a:cubicBezTo>
                <a:cubicBezTo>
                  <a:pt x="5827" y="97"/>
                  <a:pt x="5836" y="91"/>
                  <a:pt x="5836" y="91"/>
                </a:cubicBezTo>
                <a:cubicBezTo>
                  <a:pt x="5836" y="91"/>
                  <a:pt x="5827" y="88"/>
                  <a:pt x="5817" y="91"/>
                </a:cubicBezTo>
                <a:cubicBezTo>
                  <a:pt x="5805" y="94"/>
                  <a:pt x="5793" y="98"/>
                  <a:pt x="5780" y="106"/>
                </a:cubicBezTo>
                <a:cubicBezTo>
                  <a:pt x="5772" y="111"/>
                  <a:pt x="5762" y="120"/>
                  <a:pt x="5756" y="128"/>
                </a:cubicBezTo>
                <a:cubicBezTo>
                  <a:pt x="5748" y="138"/>
                  <a:pt x="5745" y="147"/>
                  <a:pt x="5745" y="147"/>
                </a:cubicBezTo>
                <a:cubicBezTo>
                  <a:pt x="5745" y="147"/>
                  <a:pt x="5741" y="153"/>
                  <a:pt x="5736" y="158"/>
                </a:cubicBezTo>
                <a:cubicBezTo>
                  <a:pt x="5730" y="162"/>
                  <a:pt x="5724" y="165"/>
                  <a:pt x="5724" y="165"/>
                </a:cubicBezTo>
                <a:cubicBezTo>
                  <a:pt x="5724" y="165"/>
                  <a:pt x="5727" y="170"/>
                  <a:pt x="5738" y="172"/>
                </a:cubicBezTo>
                <a:cubicBezTo>
                  <a:pt x="5745" y="174"/>
                  <a:pt x="5756" y="173"/>
                  <a:pt x="5766" y="171"/>
                </a:cubicBezTo>
                <a:cubicBezTo>
                  <a:pt x="5785" y="167"/>
                  <a:pt x="5811" y="148"/>
                  <a:pt x="5811" y="148"/>
                </a:cubicBezTo>
                <a:cubicBezTo>
                  <a:pt x="5811" y="148"/>
                  <a:pt x="5829" y="132"/>
                  <a:pt x="5838" y="117"/>
                </a:cubicBezTo>
                <a:cubicBezTo>
                  <a:pt x="5846" y="104"/>
                  <a:pt x="5846" y="93"/>
                  <a:pt x="5846" y="93"/>
                </a:cubicBezTo>
                <a:cubicBezTo>
                  <a:pt x="5846" y="93"/>
                  <a:pt x="5845" y="90"/>
                  <a:pt x="5844" y="90"/>
                </a:cubicBezTo>
                <a:cubicBezTo>
                  <a:pt x="5841" y="91"/>
                  <a:pt x="5838" y="94"/>
                  <a:pt x="5838" y="94"/>
                </a:cubicBezTo>
                <a:lnTo>
                  <a:pt x="5775" y="144"/>
                </a:lnTo>
                <a:close/>
                <a:moveTo>
                  <a:pt x="5775" y="30"/>
                </a:moveTo>
                <a:cubicBezTo>
                  <a:pt x="5775" y="30"/>
                  <a:pt x="5800" y="53"/>
                  <a:pt x="5817" y="68"/>
                </a:cubicBezTo>
                <a:cubicBezTo>
                  <a:pt x="5827" y="77"/>
                  <a:pt x="5836" y="82"/>
                  <a:pt x="5836" y="82"/>
                </a:cubicBezTo>
                <a:cubicBezTo>
                  <a:pt x="5836" y="82"/>
                  <a:pt x="5827" y="86"/>
                  <a:pt x="5817" y="83"/>
                </a:cubicBezTo>
                <a:cubicBezTo>
                  <a:pt x="5805" y="80"/>
                  <a:pt x="5793" y="75"/>
                  <a:pt x="5780" y="67"/>
                </a:cubicBezTo>
                <a:cubicBezTo>
                  <a:pt x="5772" y="62"/>
                  <a:pt x="5762" y="54"/>
                  <a:pt x="5756" y="46"/>
                </a:cubicBezTo>
                <a:cubicBezTo>
                  <a:pt x="5748" y="36"/>
                  <a:pt x="5745" y="27"/>
                  <a:pt x="5745" y="27"/>
                </a:cubicBezTo>
                <a:cubicBezTo>
                  <a:pt x="5745" y="27"/>
                  <a:pt x="5741" y="20"/>
                  <a:pt x="5736" y="16"/>
                </a:cubicBezTo>
                <a:cubicBezTo>
                  <a:pt x="5730" y="11"/>
                  <a:pt x="5724" y="9"/>
                  <a:pt x="5724" y="9"/>
                </a:cubicBezTo>
                <a:cubicBezTo>
                  <a:pt x="5724" y="9"/>
                  <a:pt x="5727" y="4"/>
                  <a:pt x="5738" y="1"/>
                </a:cubicBezTo>
                <a:cubicBezTo>
                  <a:pt x="5745" y="0"/>
                  <a:pt x="5756" y="1"/>
                  <a:pt x="5766" y="3"/>
                </a:cubicBezTo>
                <a:cubicBezTo>
                  <a:pt x="5785" y="6"/>
                  <a:pt x="5811" y="26"/>
                  <a:pt x="5811" y="26"/>
                </a:cubicBezTo>
                <a:cubicBezTo>
                  <a:pt x="5811" y="26"/>
                  <a:pt x="5829" y="42"/>
                  <a:pt x="5838" y="56"/>
                </a:cubicBezTo>
                <a:cubicBezTo>
                  <a:pt x="5846" y="69"/>
                  <a:pt x="5846" y="81"/>
                  <a:pt x="5846" y="81"/>
                </a:cubicBezTo>
                <a:cubicBezTo>
                  <a:pt x="5846" y="81"/>
                  <a:pt x="5845" y="84"/>
                  <a:pt x="5844" y="83"/>
                </a:cubicBezTo>
                <a:cubicBezTo>
                  <a:pt x="5841" y="83"/>
                  <a:pt x="5838" y="79"/>
                  <a:pt x="5838" y="79"/>
                </a:cubicBezTo>
                <a:lnTo>
                  <a:pt x="5775" y="30"/>
                </a:lnTo>
                <a:close/>
                <a:moveTo>
                  <a:pt x="5895" y="144"/>
                </a:moveTo>
                <a:cubicBezTo>
                  <a:pt x="5895" y="144"/>
                  <a:pt x="5919" y="121"/>
                  <a:pt x="5936" y="106"/>
                </a:cubicBezTo>
                <a:cubicBezTo>
                  <a:pt x="5946" y="97"/>
                  <a:pt x="5955" y="91"/>
                  <a:pt x="5955" y="91"/>
                </a:cubicBezTo>
                <a:cubicBezTo>
                  <a:pt x="5955" y="91"/>
                  <a:pt x="5946" y="88"/>
                  <a:pt x="5936" y="91"/>
                </a:cubicBezTo>
                <a:cubicBezTo>
                  <a:pt x="5924" y="94"/>
                  <a:pt x="5913" y="98"/>
                  <a:pt x="5900" y="106"/>
                </a:cubicBezTo>
                <a:cubicBezTo>
                  <a:pt x="5892" y="111"/>
                  <a:pt x="5881" y="120"/>
                  <a:pt x="5875" y="128"/>
                </a:cubicBezTo>
                <a:cubicBezTo>
                  <a:pt x="5867" y="138"/>
                  <a:pt x="5864" y="147"/>
                  <a:pt x="5864" y="147"/>
                </a:cubicBezTo>
                <a:cubicBezTo>
                  <a:pt x="5864" y="147"/>
                  <a:pt x="5860" y="153"/>
                  <a:pt x="5855" y="158"/>
                </a:cubicBezTo>
                <a:cubicBezTo>
                  <a:pt x="5849" y="162"/>
                  <a:pt x="5843" y="165"/>
                  <a:pt x="5843" y="165"/>
                </a:cubicBezTo>
                <a:cubicBezTo>
                  <a:pt x="5843" y="165"/>
                  <a:pt x="5847" y="170"/>
                  <a:pt x="5857" y="172"/>
                </a:cubicBezTo>
                <a:cubicBezTo>
                  <a:pt x="5864" y="174"/>
                  <a:pt x="5876" y="173"/>
                  <a:pt x="5885" y="171"/>
                </a:cubicBezTo>
                <a:cubicBezTo>
                  <a:pt x="5905" y="167"/>
                  <a:pt x="5930" y="148"/>
                  <a:pt x="5930" y="148"/>
                </a:cubicBezTo>
                <a:cubicBezTo>
                  <a:pt x="5930" y="148"/>
                  <a:pt x="5948" y="132"/>
                  <a:pt x="5957" y="117"/>
                </a:cubicBezTo>
                <a:cubicBezTo>
                  <a:pt x="5966" y="104"/>
                  <a:pt x="5966" y="93"/>
                  <a:pt x="5966" y="93"/>
                </a:cubicBezTo>
                <a:cubicBezTo>
                  <a:pt x="5966" y="93"/>
                  <a:pt x="5965" y="90"/>
                  <a:pt x="5963" y="90"/>
                </a:cubicBezTo>
                <a:cubicBezTo>
                  <a:pt x="5961" y="91"/>
                  <a:pt x="5957" y="94"/>
                  <a:pt x="5957" y="94"/>
                </a:cubicBezTo>
                <a:lnTo>
                  <a:pt x="5895" y="144"/>
                </a:lnTo>
                <a:close/>
                <a:moveTo>
                  <a:pt x="5895" y="30"/>
                </a:moveTo>
                <a:cubicBezTo>
                  <a:pt x="5895" y="30"/>
                  <a:pt x="5919" y="53"/>
                  <a:pt x="5936" y="68"/>
                </a:cubicBezTo>
                <a:cubicBezTo>
                  <a:pt x="5946" y="77"/>
                  <a:pt x="5955" y="82"/>
                  <a:pt x="5955" y="82"/>
                </a:cubicBezTo>
                <a:cubicBezTo>
                  <a:pt x="5955" y="82"/>
                  <a:pt x="5946" y="86"/>
                  <a:pt x="5936" y="83"/>
                </a:cubicBezTo>
                <a:cubicBezTo>
                  <a:pt x="5924" y="80"/>
                  <a:pt x="5913" y="75"/>
                  <a:pt x="5900" y="67"/>
                </a:cubicBezTo>
                <a:cubicBezTo>
                  <a:pt x="5892" y="62"/>
                  <a:pt x="5881" y="54"/>
                  <a:pt x="5875" y="46"/>
                </a:cubicBezTo>
                <a:cubicBezTo>
                  <a:pt x="5867" y="36"/>
                  <a:pt x="5864" y="27"/>
                  <a:pt x="5864" y="27"/>
                </a:cubicBezTo>
                <a:cubicBezTo>
                  <a:pt x="5864" y="27"/>
                  <a:pt x="5860" y="20"/>
                  <a:pt x="5855" y="16"/>
                </a:cubicBezTo>
                <a:cubicBezTo>
                  <a:pt x="5849" y="11"/>
                  <a:pt x="5843" y="9"/>
                  <a:pt x="5843" y="9"/>
                </a:cubicBezTo>
                <a:cubicBezTo>
                  <a:pt x="5843" y="9"/>
                  <a:pt x="5847" y="4"/>
                  <a:pt x="5857" y="1"/>
                </a:cubicBezTo>
                <a:cubicBezTo>
                  <a:pt x="5864" y="0"/>
                  <a:pt x="5876" y="1"/>
                  <a:pt x="5885" y="3"/>
                </a:cubicBezTo>
                <a:cubicBezTo>
                  <a:pt x="5905" y="6"/>
                  <a:pt x="5930" y="26"/>
                  <a:pt x="5930" y="26"/>
                </a:cubicBezTo>
                <a:cubicBezTo>
                  <a:pt x="5930" y="26"/>
                  <a:pt x="5948" y="42"/>
                  <a:pt x="5957" y="56"/>
                </a:cubicBezTo>
                <a:cubicBezTo>
                  <a:pt x="5966" y="69"/>
                  <a:pt x="5966" y="81"/>
                  <a:pt x="5966" y="81"/>
                </a:cubicBezTo>
                <a:cubicBezTo>
                  <a:pt x="5966" y="81"/>
                  <a:pt x="5965" y="84"/>
                  <a:pt x="5963" y="83"/>
                </a:cubicBezTo>
                <a:cubicBezTo>
                  <a:pt x="5961" y="83"/>
                  <a:pt x="5957" y="79"/>
                  <a:pt x="5957" y="79"/>
                </a:cubicBezTo>
                <a:lnTo>
                  <a:pt x="5895" y="30"/>
                </a:lnTo>
                <a:close/>
                <a:moveTo>
                  <a:pt x="6014" y="144"/>
                </a:moveTo>
                <a:cubicBezTo>
                  <a:pt x="6014" y="144"/>
                  <a:pt x="6038" y="121"/>
                  <a:pt x="6055" y="106"/>
                </a:cubicBezTo>
                <a:cubicBezTo>
                  <a:pt x="6065" y="97"/>
                  <a:pt x="6074" y="91"/>
                  <a:pt x="6074" y="91"/>
                </a:cubicBezTo>
                <a:cubicBezTo>
                  <a:pt x="6074" y="91"/>
                  <a:pt x="6066" y="88"/>
                  <a:pt x="6055" y="91"/>
                </a:cubicBezTo>
                <a:cubicBezTo>
                  <a:pt x="6043" y="94"/>
                  <a:pt x="6032" y="98"/>
                  <a:pt x="6019" y="106"/>
                </a:cubicBezTo>
                <a:cubicBezTo>
                  <a:pt x="6011" y="111"/>
                  <a:pt x="6001" y="120"/>
                  <a:pt x="5995" y="128"/>
                </a:cubicBezTo>
                <a:cubicBezTo>
                  <a:pt x="5987" y="138"/>
                  <a:pt x="5983" y="147"/>
                  <a:pt x="5983" y="147"/>
                </a:cubicBezTo>
                <a:cubicBezTo>
                  <a:pt x="5983" y="147"/>
                  <a:pt x="5979" y="153"/>
                  <a:pt x="5974" y="158"/>
                </a:cubicBezTo>
                <a:cubicBezTo>
                  <a:pt x="5969" y="162"/>
                  <a:pt x="5962" y="165"/>
                  <a:pt x="5962" y="165"/>
                </a:cubicBezTo>
                <a:cubicBezTo>
                  <a:pt x="5962" y="165"/>
                  <a:pt x="5966" y="170"/>
                  <a:pt x="5976" y="172"/>
                </a:cubicBezTo>
                <a:cubicBezTo>
                  <a:pt x="5983" y="174"/>
                  <a:pt x="5995" y="173"/>
                  <a:pt x="6004" y="171"/>
                </a:cubicBezTo>
                <a:cubicBezTo>
                  <a:pt x="6024" y="167"/>
                  <a:pt x="6049" y="148"/>
                  <a:pt x="6049" y="148"/>
                </a:cubicBezTo>
                <a:cubicBezTo>
                  <a:pt x="6049" y="148"/>
                  <a:pt x="6067" y="132"/>
                  <a:pt x="6076" y="117"/>
                </a:cubicBezTo>
                <a:cubicBezTo>
                  <a:pt x="6085" y="104"/>
                  <a:pt x="6085" y="93"/>
                  <a:pt x="6085" y="93"/>
                </a:cubicBezTo>
                <a:cubicBezTo>
                  <a:pt x="6085" y="93"/>
                  <a:pt x="6084" y="90"/>
                  <a:pt x="6082" y="90"/>
                </a:cubicBezTo>
                <a:cubicBezTo>
                  <a:pt x="6080" y="91"/>
                  <a:pt x="6076" y="94"/>
                  <a:pt x="6076" y="94"/>
                </a:cubicBezTo>
                <a:lnTo>
                  <a:pt x="6014" y="144"/>
                </a:lnTo>
                <a:close/>
                <a:moveTo>
                  <a:pt x="6014" y="30"/>
                </a:moveTo>
                <a:cubicBezTo>
                  <a:pt x="6014" y="30"/>
                  <a:pt x="6038" y="53"/>
                  <a:pt x="6055" y="68"/>
                </a:cubicBezTo>
                <a:cubicBezTo>
                  <a:pt x="6065" y="77"/>
                  <a:pt x="6074" y="82"/>
                  <a:pt x="6074" y="82"/>
                </a:cubicBezTo>
                <a:cubicBezTo>
                  <a:pt x="6074" y="82"/>
                  <a:pt x="6066" y="86"/>
                  <a:pt x="6055" y="83"/>
                </a:cubicBezTo>
                <a:cubicBezTo>
                  <a:pt x="6043" y="80"/>
                  <a:pt x="6032" y="75"/>
                  <a:pt x="6019" y="67"/>
                </a:cubicBezTo>
                <a:cubicBezTo>
                  <a:pt x="6011" y="62"/>
                  <a:pt x="6001" y="54"/>
                  <a:pt x="5995" y="46"/>
                </a:cubicBezTo>
                <a:cubicBezTo>
                  <a:pt x="5987" y="36"/>
                  <a:pt x="5983" y="27"/>
                  <a:pt x="5983" y="27"/>
                </a:cubicBezTo>
                <a:cubicBezTo>
                  <a:pt x="5983" y="27"/>
                  <a:pt x="5979" y="20"/>
                  <a:pt x="5974" y="16"/>
                </a:cubicBezTo>
                <a:cubicBezTo>
                  <a:pt x="5969" y="11"/>
                  <a:pt x="5962" y="9"/>
                  <a:pt x="5962" y="9"/>
                </a:cubicBezTo>
                <a:cubicBezTo>
                  <a:pt x="5962" y="9"/>
                  <a:pt x="5966" y="4"/>
                  <a:pt x="5976" y="1"/>
                </a:cubicBezTo>
                <a:cubicBezTo>
                  <a:pt x="5983" y="0"/>
                  <a:pt x="5995" y="1"/>
                  <a:pt x="6004" y="3"/>
                </a:cubicBezTo>
                <a:cubicBezTo>
                  <a:pt x="6024" y="6"/>
                  <a:pt x="6049" y="26"/>
                  <a:pt x="6049" y="26"/>
                </a:cubicBezTo>
                <a:cubicBezTo>
                  <a:pt x="6049" y="26"/>
                  <a:pt x="6067" y="42"/>
                  <a:pt x="6076" y="56"/>
                </a:cubicBezTo>
                <a:cubicBezTo>
                  <a:pt x="6085" y="69"/>
                  <a:pt x="6085" y="81"/>
                  <a:pt x="6085" y="81"/>
                </a:cubicBezTo>
                <a:cubicBezTo>
                  <a:pt x="6085" y="81"/>
                  <a:pt x="6084" y="84"/>
                  <a:pt x="6082" y="83"/>
                </a:cubicBezTo>
                <a:cubicBezTo>
                  <a:pt x="6080" y="83"/>
                  <a:pt x="6076" y="79"/>
                  <a:pt x="6076" y="79"/>
                </a:cubicBezTo>
                <a:lnTo>
                  <a:pt x="6014" y="30"/>
                </a:lnTo>
                <a:close/>
                <a:moveTo>
                  <a:pt x="6133" y="144"/>
                </a:moveTo>
                <a:cubicBezTo>
                  <a:pt x="6133" y="144"/>
                  <a:pt x="6157" y="121"/>
                  <a:pt x="6175" y="106"/>
                </a:cubicBezTo>
                <a:cubicBezTo>
                  <a:pt x="6184" y="97"/>
                  <a:pt x="6193" y="91"/>
                  <a:pt x="6193" y="91"/>
                </a:cubicBezTo>
                <a:cubicBezTo>
                  <a:pt x="6193" y="91"/>
                  <a:pt x="6185" y="88"/>
                  <a:pt x="6174" y="91"/>
                </a:cubicBezTo>
                <a:cubicBezTo>
                  <a:pt x="6163" y="94"/>
                  <a:pt x="6151" y="98"/>
                  <a:pt x="6138" y="106"/>
                </a:cubicBezTo>
                <a:cubicBezTo>
                  <a:pt x="6130" y="111"/>
                  <a:pt x="6120" y="120"/>
                  <a:pt x="6114" y="128"/>
                </a:cubicBezTo>
                <a:cubicBezTo>
                  <a:pt x="6106" y="138"/>
                  <a:pt x="6102" y="147"/>
                  <a:pt x="6102" y="147"/>
                </a:cubicBezTo>
                <a:cubicBezTo>
                  <a:pt x="6102" y="147"/>
                  <a:pt x="6098" y="153"/>
                  <a:pt x="6093" y="158"/>
                </a:cubicBezTo>
                <a:cubicBezTo>
                  <a:pt x="6088" y="162"/>
                  <a:pt x="6081" y="165"/>
                  <a:pt x="6081" y="165"/>
                </a:cubicBezTo>
                <a:cubicBezTo>
                  <a:pt x="6081" y="165"/>
                  <a:pt x="6085" y="170"/>
                  <a:pt x="6096" y="172"/>
                </a:cubicBezTo>
                <a:cubicBezTo>
                  <a:pt x="6102" y="174"/>
                  <a:pt x="6114" y="173"/>
                  <a:pt x="6124" y="171"/>
                </a:cubicBezTo>
                <a:cubicBezTo>
                  <a:pt x="6143" y="167"/>
                  <a:pt x="6168" y="148"/>
                  <a:pt x="6168" y="148"/>
                </a:cubicBezTo>
                <a:cubicBezTo>
                  <a:pt x="6168" y="148"/>
                  <a:pt x="6186" y="132"/>
                  <a:pt x="6196" y="117"/>
                </a:cubicBezTo>
                <a:cubicBezTo>
                  <a:pt x="6204" y="104"/>
                  <a:pt x="6204" y="93"/>
                  <a:pt x="6204" y="93"/>
                </a:cubicBezTo>
                <a:cubicBezTo>
                  <a:pt x="6204" y="93"/>
                  <a:pt x="6203" y="90"/>
                  <a:pt x="6201" y="90"/>
                </a:cubicBezTo>
                <a:cubicBezTo>
                  <a:pt x="6199" y="91"/>
                  <a:pt x="6195" y="94"/>
                  <a:pt x="6195" y="94"/>
                </a:cubicBezTo>
                <a:lnTo>
                  <a:pt x="6133" y="144"/>
                </a:lnTo>
                <a:close/>
                <a:moveTo>
                  <a:pt x="6133" y="30"/>
                </a:moveTo>
                <a:cubicBezTo>
                  <a:pt x="6133" y="30"/>
                  <a:pt x="6157" y="53"/>
                  <a:pt x="6175" y="68"/>
                </a:cubicBezTo>
                <a:cubicBezTo>
                  <a:pt x="6184" y="77"/>
                  <a:pt x="6193" y="82"/>
                  <a:pt x="6193" y="82"/>
                </a:cubicBezTo>
                <a:cubicBezTo>
                  <a:pt x="6193" y="82"/>
                  <a:pt x="6185" y="86"/>
                  <a:pt x="6174" y="83"/>
                </a:cubicBezTo>
                <a:cubicBezTo>
                  <a:pt x="6163" y="80"/>
                  <a:pt x="6151" y="75"/>
                  <a:pt x="6138" y="67"/>
                </a:cubicBezTo>
                <a:cubicBezTo>
                  <a:pt x="6130" y="62"/>
                  <a:pt x="6120" y="54"/>
                  <a:pt x="6114" y="46"/>
                </a:cubicBezTo>
                <a:cubicBezTo>
                  <a:pt x="6106" y="36"/>
                  <a:pt x="6102" y="27"/>
                  <a:pt x="6102" y="27"/>
                </a:cubicBezTo>
                <a:cubicBezTo>
                  <a:pt x="6102" y="27"/>
                  <a:pt x="6098" y="20"/>
                  <a:pt x="6093" y="16"/>
                </a:cubicBezTo>
                <a:cubicBezTo>
                  <a:pt x="6088" y="11"/>
                  <a:pt x="6081" y="9"/>
                  <a:pt x="6081" y="9"/>
                </a:cubicBezTo>
                <a:cubicBezTo>
                  <a:pt x="6081" y="9"/>
                  <a:pt x="6085" y="4"/>
                  <a:pt x="6096" y="1"/>
                </a:cubicBezTo>
                <a:cubicBezTo>
                  <a:pt x="6102" y="0"/>
                  <a:pt x="6114" y="1"/>
                  <a:pt x="6124" y="3"/>
                </a:cubicBezTo>
                <a:cubicBezTo>
                  <a:pt x="6143" y="6"/>
                  <a:pt x="6168" y="26"/>
                  <a:pt x="6168" y="26"/>
                </a:cubicBezTo>
                <a:cubicBezTo>
                  <a:pt x="6168" y="26"/>
                  <a:pt x="6186" y="42"/>
                  <a:pt x="6196" y="56"/>
                </a:cubicBezTo>
                <a:cubicBezTo>
                  <a:pt x="6204" y="69"/>
                  <a:pt x="6204" y="81"/>
                  <a:pt x="6204" y="81"/>
                </a:cubicBezTo>
                <a:cubicBezTo>
                  <a:pt x="6204" y="81"/>
                  <a:pt x="6203" y="84"/>
                  <a:pt x="6201" y="83"/>
                </a:cubicBezTo>
                <a:cubicBezTo>
                  <a:pt x="6199" y="83"/>
                  <a:pt x="6195" y="79"/>
                  <a:pt x="6195" y="79"/>
                </a:cubicBezTo>
                <a:lnTo>
                  <a:pt x="6133" y="30"/>
                </a:lnTo>
                <a:close/>
                <a:moveTo>
                  <a:pt x="6252" y="144"/>
                </a:moveTo>
                <a:cubicBezTo>
                  <a:pt x="6252" y="144"/>
                  <a:pt x="6277" y="121"/>
                  <a:pt x="6294" y="106"/>
                </a:cubicBezTo>
                <a:cubicBezTo>
                  <a:pt x="6304" y="97"/>
                  <a:pt x="6312" y="91"/>
                  <a:pt x="6312" y="91"/>
                </a:cubicBezTo>
                <a:cubicBezTo>
                  <a:pt x="6312" y="91"/>
                  <a:pt x="6304" y="88"/>
                  <a:pt x="6294" y="91"/>
                </a:cubicBezTo>
                <a:cubicBezTo>
                  <a:pt x="6282" y="94"/>
                  <a:pt x="6270" y="98"/>
                  <a:pt x="6257" y="106"/>
                </a:cubicBezTo>
                <a:cubicBezTo>
                  <a:pt x="6249" y="111"/>
                  <a:pt x="6239" y="120"/>
                  <a:pt x="6233" y="128"/>
                </a:cubicBezTo>
                <a:cubicBezTo>
                  <a:pt x="6225" y="138"/>
                  <a:pt x="6221" y="147"/>
                  <a:pt x="6221" y="147"/>
                </a:cubicBezTo>
                <a:cubicBezTo>
                  <a:pt x="6221" y="147"/>
                  <a:pt x="6217" y="153"/>
                  <a:pt x="6213" y="158"/>
                </a:cubicBezTo>
                <a:cubicBezTo>
                  <a:pt x="6207" y="162"/>
                  <a:pt x="6201" y="165"/>
                  <a:pt x="6201" y="165"/>
                </a:cubicBezTo>
                <a:cubicBezTo>
                  <a:pt x="6201" y="165"/>
                  <a:pt x="6204" y="170"/>
                  <a:pt x="6215" y="172"/>
                </a:cubicBezTo>
                <a:cubicBezTo>
                  <a:pt x="6222" y="174"/>
                  <a:pt x="6233" y="173"/>
                  <a:pt x="6243" y="171"/>
                </a:cubicBezTo>
                <a:cubicBezTo>
                  <a:pt x="6262" y="167"/>
                  <a:pt x="6288" y="148"/>
                  <a:pt x="6288" y="148"/>
                </a:cubicBezTo>
                <a:cubicBezTo>
                  <a:pt x="6288" y="148"/>
                  <a:pt x="6305" y="132"/>
                  <a:pt x="6315" y="117"/>
                </a:cubicBezTo>
                <a:cubicBezTo>
                  <a:pt x="6323" y="104"/>
                  <a:pt x="6323" y="93"/>
                  <a:pt x="6323" y="93"/>
                </a:cubicBezTo>
                <a:cubicBezTo>
                  <a:pt x="6323" y="93"/>
                  <a:pt x="6322" y="90"/>
                  <a:pt x="6320" y="90"/>
                </a:cubicBezTo>
                <a:cubicBezTo>
                  <a:pt x="6318" y="91"/>
                  <a:pt x="6314" y="94"/>
                  <a:pt x="6314" y="94"/>
                </a:cubicBezTo>
                <a:lnTo>
                  <a:pt x="6252" y="144"/>
                </a:lnTo>
                <a:close/>
                <a:moveTo>
                  <a:pt x="6252" y="30"/>
                </a:moveTo>
                <a:cubicBezTo>
                  <a:pt x="6252" y="30"/>
                  <a:pt x="6277" y="53"/>
                  <a:pt x="6294" y="68"/>
                </a:cubicBezTo>
                <a:cubicBezTo>
                  <a:pt x="6304" y="77"/>
                  <a:pt x="6312" y="82"/>
                  <a:pt x="6312" y="82"/>
                </a:cubicBezTo>
                <a:cubicBezTo>
                  <a:pt x="6312" y="82"/>
                  <a:pt x="6304" y="86"/>
                  <a:pt x="6294" y="83"/>
                </a:cubicBezTo>
                <a:cubicBezTo>
                  <a:pt x="6282" y="80"/>
                  <a:pt x="6270" y="75"/>
                  <a:pt x="6257" y="67"/>
                </a:cubicBezTo>
                <a:cubicBezTo>
                  <a:pt x="6249" y="62"/>
                  <a:pt x="6239" y="54"/>
                  <a:pt x="6233" y="46"/>
                </a:cubicBezTo>
                <a:cubicBezTo>
                  <a:pt x="6225" y="36"/>
                  <a:pt x="6221" y="27"/>
                  <a:pt x="6221" y="27"/>
                </a:cubicBezTo>
                <a:cubicBezTo>
                  <a:pt x="6221" y="27"/>
                  <a:pt x="6217" y="20"/>
                  <a:pt x="6213" y="16"/>
                </a:cubicBezTo>
                <a:cubicBezTo>
                  <a:pt x="6207" y="11"/>
                  <a:pt x="6201" y="9"/>
                  <a:pt x="6201" y="9"/>
                </a:cubicBezTo>
                <a:cubicBezTo>
                  <a:pt x="6201" y="9"/>
                  <a:pt x="6204" y="4"/>
                  <a:pt x="6215" y="1"/>
                </a:cubicBezTo>
                <a:cubicBezTo>
                  <a:pt x="6222" y="0"/>
                  <a:pt x="6233" y="1"/>
                  <a:pt x="6243" y="3"/>
                </a:cubicBezTo>
                <a:cubicBezTo>
                  <a:pt x="6262" y="6"/>
                  <a:pt x="6288" y="26"/>
                  <a:pt x="6288" y="26"/>
                </a:cubicBezTo>
                <a:cubicBezTo>
                  <a:pt x="6288" y="26"/>
                  <a:pt x="6305" y="42"/>
                  <a:pt x="6315" y="56"/>
                </a:cubicBezTo>
                <a:cubicBezTo>
                  <a:pt x="6323" y="69"/>
                  <a:pt x="6323" y="81"/>
                  <a:pt x="6323" y="81"/>
                </a:cubicBezTo>
                <a:cubicBezTo>
                  <a:pt x="6323" y="81"/>
                  <a:pt x="6322" y="84"/>
                  <a:pt x="6320" y="83"/>
                </a:cubicBezTo>
                <a:cubicBezTo>
                  <a:pt x="6318" y="83"/>
                  <a:pt x="6314" y="79"/>
                  <a:pt x="6314" y="79"/>
                </a:cubicBezTo>
                <a:lnTo>
                  <a:pt x="6252" y="30"/>
                </a:lnTo>
                <a:close/>
                <a:moveTo>
                  <a:pt x="6371" y="144"/>
                </a:moveTo>
                <a:cubicBezTo>
                  <a:pt x="6371" y="144"/>
                  <a:pt x="6396" y="121"/>
                  <a:pt x="6413" y="106"/>
                </a:cubicBezTo>
                <a:cubicBezTo>
                  <a:pt x="6423" y="97"/>
                  <a:pt x="6432" y="91"/>
                  <a:pt x="6432" y="91"/>
                </a:cubicBezTo>
                <a:cubicBezTo>
                  <a:pt x="6432" y="91"/>
                  <a:pt x="6423" y="88"/>
                  <a:pt x="6413" y="91"/>
                </a:cubicBezTo>
                <a:cubicBezTo>
                  <a:pt x="6401" y="94"/>
                  <a:pt x="6390" y="98"/>
                  <a:pt x="6377" y="106"/>
                </a:cubicBezTo>
                <a:cubicBezTo>
                  <a:pt x="6368" y="111"/>
                  <a:pt x="6358" y="120"/>
                  <a:pt x="6352" y="128"/>
                </a:cubicBezTo>
                <a:cubicBezTo>
                  <a:pt x="6344" y="138"/>
                  <a:pt x="6341" y="147"/>
                  <a:pt x="6341" y="147"/>
                </a:cubicBezTo>
                <a:cubicBezTo>
                  <a:pt x="6341" y="147"/>
                  <a:pt x="6337" y="153"/>
                  <a:pt x="6332" y="158"/>
                </a:cubicBezTo>
                <a:cubicBezTo>
                  <a:pt x="6326" y="162"/>
                  <a:pt x="6320" y="165"/>
                  <a:pt x="6320" y="165"/>
                </a:cubicBezTo>
                <a:cubicBezTo>
                  <a:pt x="6320" y="165"/>
                  <a:pt x="6324" y="170"/>
                  <a:pt x="6334" y="172"/>
                </a:cubicBezTo>
                <a:cubicBezTo>
                  <a:pt x="6341" y="174"/>
                  <a:pt x="6353" y="173"/>
                  <a:pt x="6362" y="171"/>
                </a:cubicBezTo>
                <a:cubicBezTo>
                  <a:pt x="6381" y="167"/>
                  <a:pt x="6407" y="148"/>
                  <a:pt x="6407" y="148"/>
                </a:cubicBezTo>
                <a:cubicBezTo>
                  <a:pt x="6407" y="148"/>
                  <a:pt x="6425" y="132"/>
                  <a:pt x="6434" y="117"/>
                </a:cubicBezTo>
                <a:cubicBezTo>
                  <a:pt x="6442" y="104"/>
                  <a:pt x="6442" y="93"/>
                  <a:pt x="6442" y="93"/>
                </a:cubicBezTo>
                <a:cubicBezTo>
                  <a:pt x="6442" y="93"/>
                  <a:pt x="6441" y="90"/>
                  <a:pt x="6440" y="90"/>
                </a:cubicBezTo>
                <a:cubicBezTo>
                  <a:pt x="6438" y="91"/>
                  <a:pt x="6434" y="94"/>
                  <a:pt x="6434" y="94"/>
                </a:cubicBezTo>
                <a:lnTo>
                  <a:pt x="6371" y="144"/>
                </a:lnTo>
                <a:close/>
                <a:moveTo>
                  <a:pt x="6371" y="30"/>
                </a:moveTo>
                <a:cubicBezTo>
                  <a:pt x="6371" y="30"/>
                  <a:pt x="6396" y="53"/>
                  <a:pt x="6413" y="68"/>
                </a:cubicBezTo>
                <a:cubicBezTo>
                  <a:pt x="6423" y="77"/>
                  <a:pt x="6432" y="82"/>
                  <a:pt x="6432" y="82"/>
                </a:cubicBezTo>
                <a:cubicBezTo>
                  <a:pt x="6432" y="82"/>
                  <a:pt x="6423" y="86"/>
                  <a:pt x="6413" y="83"/>
                </a:cubicBezTo>
                <a:cubicBezTo>
                  <a:pt x="6401" y="80"/>
                  <a:pt x="6390" y="75"/>
                  <a:pt x="6377" y="67"/>
                </a:cubicBezTo>
                <a:cubicBezTo>
                  <a:pt x="6368" y="62"/>
                  <a:pt x="6358" y="54"/>
                  <a:pt x="6352" y="46"/>
                </a:cubicBezTo>
                <a:cubicBezTo>
                  <a:pt x="6344" y="36"/>
                  <a:pt x="6341" y="27"/>
                  <a:pt x="6341" y="27"/>
                </a:cubicBezTo>
                <a:cubicBezTo>
                  <a:pt x="6341" y="27"/>
                  <a:pt x="6337" y="20"/>
                  <a:pt x="6332" y="16"/>
                </a:cubicBezTo>
                <a:cubicBezTo>
                  <a:pt x="6326" y="11"/>
                  <a:pt x="6320" y="9"/>
                  <a:pt x="6320" y="9"/>
                </a:cubicBezTo>
                <a:cubicBezTo>
                  <a:pt x="6320" y="9"/>
                  <a:pt x="6324" y="4"/>
                  <a:pt x="6334" y="1"/>
                </a:cubicBezTo>
                <a:cubicBezTo>
                  <a:pt x="6341" y="0"/>
                  <a:pt x="6353" y="1"/>
                  <a:pt x="6362" y="3"/>
                </a:cubicBezTo>
                <a:cubicBezTo>
                  <a:pt x="6381" y="6"/>
                  <a:pt x="6407" y="26"/>
                  <a:pt x="6407" y="26"/>
                </a:cubicBezTo>
                <a:cubicBezTo>
                  <a:pt x="6407" y="26"/>
                  <a:pt x="6425" y="42"/>
                  <a:pt x="6434" y="56"/>
                </a:cubicBezTo>
                <a:cubicBezTo>
                  <a:pt x="6442" y="69"/>
                  <a:pt x="6442" y="81"/>
                  <a:pt x="6442" y="81"/>
                </a:cubicBezTo>
                <a:cubicBezTo>
                  <a:pt x="6442" y="81"/>
                  <a:pt x="6441" y="84"/>
                  <a:pt x="6440" y="83"/>
                </a:cubicBezTo>
                <a:cubicBezTo>
                  <a:pt x="6438" y="83"/>
                  <a:pt x="6434" y="79"/>
                  <a:pt x="6434" y="79"/>
                </a:cubicBezTo>
                <a:lnTo>
                  <a:pt x="6371" y="30"/>
                </a:lnTo>
                <a:close/>
                <a:moveTo>
                  <a:pt x="6491" y="144"/>
                </a:moveTo>
                <a:cubicBezTo>
                  <a:pt x="6491" y="144"/>
                  <a:pt x="6515" y="121"/>
                  <a:pt x="6532" y="106"/>
                </a:cubicBezTo>
                <a:cubicBezTo>
                  <a:pt x="6542" y="97"/>
                  <a:pt x="6551" y="91"/>
                  <a:pt x="6551" y="91"/>
                </a:cubicBezTo>
                <a:cubicBezTo>
                  <a:pt x="6551" y="91"/>
                  <a:pt x="6542" y="88"/>
                  <a:pt x="6532" y="91"/>
                </a:cubicBezTo>
                <a:cubicBezTo>
                  <a:pt x="6520" y="94"/>
                  <a:pt x="6509" y="98"/>
                  <a:pt x="6496" y="106"/>
                </a:cubicBezTo>
                <a:cubicBezTo>
                  <a:pt x="6488" y="111"/>
                  <a:pt x="6477" y="120"/>
                  <a:pt x="6471" y="128"/>
                </a:cubicBezTo>
                <a:cubicBezTo>
                  <a:pt x="6463" y="138"/>
                  <a:pt x="6460" y="147"/>
                  <a:pt x="6460" y="147"/>
                </a:cubicBezTo>
                <a:cubicBezTo>
                  <a:pt x="6460" y="147"/>
                  <a:pt x="6456" y="153"/>
                  <a:pt x="6451" y="158"/>
                </a:cubicBezTo>
                <a:cubicBezTo>
                  <a:pt x="6446" y="162"/>
                  <a:pt x="6439" y="165"/>
                  <a:pt x="6439" y="165"/>
                </a:cubicBezTo>
                <a:cubicBezTo>
                  <a:pt x="6439" y="165"/>
                  <a:pt x="6443" y="170"/>
                  <a:pt x="6453" y="172"/>
                </a:cubicBezTo>
                <a:cubicBezTo>
                  <a:pt x="6460" y="174"/>
                  <a:pt x="6472" y="173"/>
                  <a:pt x="6481" y="171"/>
                </a:cubicBezTo>
                <a:cubicBezTo>
                  <a:pt x="6501" y="167"/>
                  <a:pt x="6526" y="148"/>
                  <a:pt x="6526" y="148"/>
                </a:cubicBezTo>
                <a:cubicBezTo>
                  <a:pt x="6526" y="148"/>
                  <a:pt x="6544" y="132"/>
                  <a:pt x="6553" y="117"/>
                </a:cubicBezTo>
                <a:cubicBezTo>
                  <a:pt x="6562" y="104"/>
                  <a:pt x="6562" y="93"/>
                  <a:pt x="6562" y="93"/>
                </a:cubicBezTo>
                <a:cubicBezTo>
                  <a:pt x="6562" y="93"/>
                  <a:pt x="6561" y="90"/>
                  <a:pt x="6559" y="90"/>
                </a:cubicBezTo>
                <a:cubicBezTo>
                  <a:pt x="6557" y="91"/>
                  <a:pt x="6553" y="94"/>
                  <a:pt x="6553" y="94"/>
                </a:cubicBezTo>
                <a:lnTo>
                  <a:pt x="6491" y="144"/>
                </a:lnTo>
                <a:close/>
                <a:moveTo>
                  <a:pt x="6491" y="30"/>
                </a:moveTo>
                <a:cubicBezTo>
                  <a:pt x="6491" y="30"/>
                  <a:pt x="6515" y="53"/>
                  <a:pt x="6532" y="68"/>
                </a:cubicBezTo>
                <a:cubicBezTo>
                  <a:pt x="6542" y="77"/>
                  <a:pt x="6551" y="82"/>
                  <a:pt x="6551" y="82"/>
                </a:cubicBezTo>
                <a:cubicBezTo>
                  <a:pt x="6551" y="82"/>
                  <a:pt x="6542" y="86"/>
                  <a:pt x="6532" y="83"/>
                </a:cubicBezTo>
                <a:cubicBezTo>
                  <a:pt x="6520" y="80"/>
                  <a:pt x="6509" y="75"/>
                  <a:pt x="6496" y="67"/>
                </a:cubicBezTo>
                <a:cubicBezTo>
                  <a:pt x="6488" y="62"/>
                  <a:pt x="6477" y="54"/>
                  <a:pt x="6471" y="46"/>
                </a:cubicBezTo>
                <a:cubicBezTo>
                  <a:pt x="6463" y="36"/>
                  <a:pt x="6460" y="27"/>
                  <a:pt x="6460" y="27"/>
                </a:cubicBezTo>
                <a:cubicBezTo>
                  <a:pt x="6460" y="27"/>
                  <a:pt x="6456" y="20"/>
                  <a:pt x="6451" y="16"/>
                </a:cubicBezTo>
                <a:cubicBezTo>
                  <a:pt x="6446" y="11"/>
                  <a:pt x="6439" y="9"/>
                  <a:pt x="6439" y="9"/>
                </a:cubicBezTo>
                <a:cubicBezTo>
                  <a:pt x="6439" y="9"/>
                  <a:pt x="6443" y="4"/>
                  <a:pt x="6453" y="1"/>
                </a:cubicBezTo>
                <a:cubicBezTo>
                  <a:pt x="6460" y="0"/>
                  <a:pt x="6472" y="1"/>
                  <a:pt x="6481" y="3"/>
                </a:cubicBezTo>
                <a:cubicBezTo>
                  <a:pt x="6501" y="6"/>
                  <a:pt x="6526" y="26"/>
                  <a:pt x="6526" y="26"/>
                </a:cubicBezTo>
                <a:cubicBezTo>
                  <a:pt x="6526" y="26"/>
                  <a:pt x="6544" y="42"/>
                  <a:pt x="6553" y="56"/>
                </a:cubicBezTo>
                <a:cubicBezTo>
                  <a:pt x="6562" y="69"/>
                  <a:pt x="6562" y="81"/>
                  <a:pt x="6562" y="81"/>
                </a:cubicBezTo>
                <a:cubicBezTo>
                  <a:pt x="6562" y="81"/>
                  <a:pt x="6561" y="84"/>
                  <a:pt x="6559" y="83"/>
                </a:cubicBezTo>
                <a:cubicBezTo>
                  <a:pt x="6557" y="83"/>
                  <a:pt x="6553" y="79"/>
                  <a:pt x="6553" y="79"/>
                </a:cubicBezTo>
                <a:lnTo>
                  <a:pt x="6491" y="30"/>
                </a:lnTo>
                <a:close/>
                <a:moveTo>
                  <a:pt x="6610" y="144"/>
                </a:moveTo>
                <a:cubicBezTo>
                  <a:pt x="6610" y="144"/>
                  <a:pt x="6634" y="121"/>
                  <a:pt x="6651" y="106"/>
                </a:cubicBezTo>
                <a:cubicBezTo>
                  <a:pt x="6661" y="97"/>
                  <a:pt x="6670" y="91"/>
                  <a:pt x="6670" y="91"/>
                </a:cubicBezTo>
                <a:cubicBezTo>
                  <a:pt x="6670" y="91"/>
                  <a:pt x="6662" y="88"/>
                  <a:pt x="6651" y="91"/>
                </a:cubicBezTo>
                <a:cubicBezTo>
                  <a:pt x="6639" y="94"/>
                  <a:pt x="6628" y="98"/>
                  <a:pt x="6615" y="106"/>
                </a:cubicBezTo>
                <a:cubicBezTo>
                  <a:pt x="6607" y="111"/>
                  <a:pt x="6597" y="120"/>
                  <a:pt x="6591" y="128"/>
                </a:cubicBezTo>
                <a:cubicBezTo>
                  <a:pt x="6583" y="138"/>
                  <a:pt x="6579" y="147"/>
                  <a:pt x="6579" y="147"/>
                </a:cubicBezTo>
                <a:cubicBezTo>
                  <a:pt x="6579" y="147"/>
                  <a:pt x="6575" y="153"/>
                  <a:pt x="6570" y="158"/>
                </a:cubicBezTo>
                <a:cubicBezTo>
                  <a:pt x="6565" y="162"/>
                  <a:pt x="6558" y="165"/>
                  <a:pt x="6558" y="165"/>
                </a:cubicBezTo>
                <a:cubicBezTo>
                  <a:pt x="6558" y="165"/>
                  <a:pt x="6562" y="170"/>
                  <a:pt x="6572" y="172"/>
                </a:cubicBezTo>
                <a:cubicBezTo>
                  <a:pt x="6579" y="174"/>
                  <a:pt x="6591" y="173"/>
                  <a:pt x="6600" y="171"/>
                </a:cubicBezTo>
                <a:cubicBezTo>
                  <a:pt x="6620" y="167"/>
                  <a:pt x="6645" y="148"/>
                  <a:pt x="6645" y="148"/>
                </a:cubicBezTo>
                <a:cubicBezTo>
                  <a:pt x="6645" y="148"/>
                  <a:pt x="6663" y="132"/>
                  <a:pt x="6673" y="117"/>
                </a:cubicBezTo>
                <a:cubicBezTo>
                  <a:pt x="6681" y="104"/>
                  <a:pt x="6681" y="93"/>
                  <a:pt x="6681" y="93"/>
                </a:cubicBezTo>
                <a:cubicBezTo>
                  <a:pt x="6681" y="93"/>
                  <a:pt x="6680" y="90"/>
                  <a:pt x="6678" y="90"/>
                </a:cubicBezTo>
                <a:cubicBezTo>
                  <a:pt x="6676" y="91"/>
                  <a:pt x="6672" y="94"/>
                  <a:pt x="6672" y="94"/>
                </a:cubicBezTo>
                <a:lnTo>
                  <a:pt x="6610" y="144"/>
                </a:lnTo>
                <a:close/>
                <a:moveTo>
                  <a:pt x="6610" y="30"/>
                </a:moveTo>
                <a:cubicBezTo>
                  <a:pt x="6610" y="30"/>
                  <a:pt x="6634" y="53"/>
                  <a:pt x="6651" y="68"/>
                </a:cubicBezTo>
                <a:cubicBezTo>
                  <a:pt x="6661" y="77"/>
                  <a:pt x="6670" y="82"/>
                  <a:pt x="6670" y="82"/>
                </a:cubicBezTo>
                <a:cubicBezTo>
                  <a:pt x="6670" y="82"/>
                  <a:pt x="6662" y="86"/>
                  <a:pt x="6651" y="83"/>
                </a:cubicBezTo>
                <a:cubicBezTo>
                  <a:pt x="6639" y="80"/>
                  <a:pt x="6628" y="75"/>
                  <a:pt x="6615" y="67"/>
                </a:cubicBezTo>
                <a:cubicBezTo>
                  <a:pt x="6607" y="62"/>
                  <a:pt x="6597" y="54"/>
                  <a:pt x="6591" y="46"/>
                </a:cubicBezTo>
                <a:cubicBezTo>
                  <a:pt x="6583" y="36"/>
                  <a:pt x="6579" y="27"/>
                  <a:pt x="6579" y="27"/>
                </a:cubicBezTo>
                <a:cubicBezTo>
                  <a:pt x="6579" y="27"/>
                  <a:pt x="6575" y="20"/>
                  <a:pt x="6570" y="16"/>
                </a:cubicBezTo>
                <a:cubicBezTo>
                  <a:pt x="6565" y="11"/>
                  <a:pt x="6558" y="9"/>
                  <a:pt x="6558" y="9"/>
                </a:cubicBezTo>
                <a:cubicBezTo>
                  <a:pt x="6558" y="9"/>
                  <a:pt x="6562" y="4"/>
                  <a:pt x="6572" y="1"/>
                </a:cubicBezTo>
                <a:cubicBezTo>
                  <a:pt x="6579" y="0"/>
                  <a:pt x="6591" y="1"/>
                  <a:pt x="6600" y="3"/>
                </a:cubicBezTo>
                <a:cubicBezTo>
                  <a:pt x="6620" y="6"/>
                  <a:pt x="6645" y="26"/>
                  <a:pt x="6645" y="26"/>
                </a:cubicBezTo>
                <a:cubicBezTo>
                  <a:pt x="6645" y="26"/>
                  <a:pt x="6663" y="42"/>
                  <a:pt x="6673" y="56"/>
                </a:cubicBezTo>
                <a:cubicBezTo>
                  <a:pt x="6681" y="69"/>
                  <a:pt x="6681" y="81"/>
                  <a:pt x="6681" y="81"/>
                </a:cubicBezTo>
                <a:cubicBezTo>
                  <a:pt x="6681" y="81"/>
                  <a:pt x="6680" y="84"/>
                  <a:pt x="6678" y="83"/>
                </a:cubicBezTo>
                <a:cubicBezTo>
                  <a:pt x="6676" y="83"/>
                  <a:pt x="6672" y="79"/>
                  <a:pt x="6672" y="79"/>
                </a:cubicBezTo>
                <a:lnTo>
                  <a:pt x="6610" y="30"/>
                </a:lnTo>
                <a:close/>
                <a:moveTo>
                  <a:pt x="6729" y="144"/>
                </a:moveTo>
                <a:cubicBezTo>
                  <a:pt x="6729" y="144"/>
                  <a:pt x="6754" y="121"/>
                  <a:pt x="6771" y="106"/>
                </a:cubicBezTo>
                <a:cubicBezTo>
                  <a:pt x="6781" y="97"/>
                  <a:pt x="6789" y="91"/>
                  <a:pt x="6789" y="91"/>
                </a:cubicBezTo>
                <a:cubicBezTo>
                  <a:pt x="6789" y="91"/>
                  <a:pt x="6781" y="88"/>
                  <a:pt x="6770" y="91"/>
                </a:cubicBezTo>
                <a:cubicBezTo>
                  <a:pt x="6759" y="94"/>
                  <a:pt x="6747" y="98"/>
                  <a:pt x="6734" y="106"/>
                </a:cubicBezTo>
                <a:cubicBezTo>
                  <a:pt x="6726" y="111"/>
                  <a:pt x="6716" y="120"/>
                  <a:pt x="6710" y="128"/>
                </a:cubicBezTo>
                <a:cubicBezTo>
                  <a:pt x="6702" y="138"/>
                  <a:pt x="6698" y="147"/>
                  <a:pt x="6698" y="147"/>
                </a:cubicBezTo>
                <a:cubicBezTo>
                  <a:pt x="6698" y="147"/>
                  <a:pt x="6694" y="153"/>
                  <a:pt x="6689" y="158"/>
                </a:cubicBezTo>
                <a:cubicBezTo>
                  <a:pt x="6684" y="162"/>
                  <a:pt x="6678" y="165"/>
                  <a:pt x="6678" y="165"/>
                </a:cubicBezTo>
                <a:cubicBezTo>
                  <a:pt x="6678" y="165"/>
                  <a:pt x="6681" y="170"/>
                  <a:pt x="6692" y="172"/>
                </a:cubicBezTo>
                <a:cubicBezTo>
                  <a:pt x="6699" y="174"/>
                  <a:pt x="6710" y="173"/>
                  <a:pt x="6720" y="171"/>
                </a:cubicBezTo>
                <a:cubicBezTo>
                  <a:pt x="6739" y="167"/>
                  <a:pt x="6764" y="148"/>
                  <a:pt x="6764" y="148"/>
                </a:cubicBezTo>
                <a:cubicBezTo>
                  <a:pt x="6764" y="148"/>
                  <a:pt x="6782" y="132"/>
                  <a:pt x="6792" y="117"/>
                </a:cubicBezTo>
                <a:cubicBezTo>
                  <a:pt x="6800" y="104"/>
                  <a:pt x="6800" y="93"/>
                  <a:pt x="6800" y="93"/>
                </a:cubicBezTo>
                <a:cubicBezTo>
                  <a:pt x="6800" y="93"/>
                  <a:pt x="6799" y="90"/>
                  <a:pt x="6797" y="90"/>
                </a:cubicBezTo>
                <a:cubicBezTo>
                  <a:pt x="6795" y="91"/>
                  <a:pt x="6791" y="94"/>
                  <a:pt x="6791" y="94"/>
                </a:cubicBezTo>
                <a:lnTo>
                  <a:pt x="6729" y="144"/>
                </a:lnTo>
                <a:close/>
                <a:moveTo>
                  <a:pt x="6729" y="30"/>
                </a:moveTo>
                <a:cubicBezTo>
                  <a:pt x="6729" y="30"/>
                  <a:pt x="6754" y="53"/>
                  <a:pt x="6771" y="68"/>
                </a:cubicBezTo>
                <a:cubicBezTo>
                  <a:pt x="6781" y="77"/>
                  <a:pt x="6789" y="82"/>
                  <a:pt x="6789" y="82"/>
                </a:cubicBezTo>
                <a:cubicBezTo>
                  <a:pt x="6789" y="82"/>
                  <a:pt x="6781" y="86"/>
                  <a:pt x="6770" y="83"/>
                </a:cubicBezTo>
                <a:cubicBezTo>
                  <a:pt x="6759" y="80"/>
                  <a:pt x="6747" y="75"/>
                  <a:pt x="6734" y="67"/>
                </a:cubicBezTo>
                <a:cubicBezTo>
                  <a:pt x="6726" y="62"/>
                  <a:pt x="6716" y="54"/>
                  <a:pt x="6710" y="46"/>
                </a:cubicBezTo>
                <a:cubicBezTo>
                  <a:pt x="6702" y="36"/>
                  <a:pt x="6698" y="27"/>
                  <a:pt x="6698" y="27"/>
                </a:cubicBezTo>
                <a:cubicBezTo>
                  <a:pt x="6698" y="27"/>
                  <a:pt x="6694" y="20"/>
                  <a:pt x="6689" y="16"/>
                </a:cubicBezTo>
                <a:cubicBezTo>
                  <a:pt x="6684" y="11"/>
                  <a:pt x="6678" y="9"/>
                  <a:pt x="6678" y="9"/>
                </a:cubicBezTo>
                <a:cubicBezTo>
                  <a:pt x="6678" y="9"/>
                  <a:pt x="6681" y="4"/>
                  <a:pt x="6692" y="1"/>
                </a:cubicBezTo>
                <a:cubicBezTo>
                  <a:pt x="6699" y="0"/>
                  <a:pt x="6710" y="1"/>
                  <a:pt x="6720" y="3"/>
                </a:cubicBezTo>
                <a:cubicBezTo>
                  <a:pt x="6739" y="6"/>
                  <a:pt x="6764" y="26"/>
                  <a:pt x="6764" y="26"/>
                </a:cubicBezTo>
                <a:cubicBezTo>
                  <a:pt x="6764" y="26"/>
                  <a:pt x="6782" y="42"/>
                  <a:pt x="6792" y="56"/>
                </a:cubicBezTo>
                <a:cubicBezTo>
                  <a:pt x="6800" y="69"/>
                  <a:pt x="6800" y="81"/>
                  <a:pt x="6800" y="81"/>
                </a:cubicBezTo>
                <a:cubicBezTo>
                  <a:pt x="6800" y="81"/>
                  <a:pt x="6799" y="84"/>
                  <a:pt x="6797" y="83"/>
                </a:cubicBezTo>
                <a:cubicBezTo>
                  <a:pt x="6795" y="83"/>
                  <a:pt x="6791" y="79"/>
                  <a:pt x="6791" y="79"/>
                </a:cubicBezTo>
                <a:lnTo>
                  <a:pt x="6729" y="30"/>
                </a:lnTo>
                <a:close/>
                <a:moveTo>
                  <a:pt x="3857" y="144"/>
                </a:moveTo>
                <a:cubicBezTo>
                  <a:pt x="3857" y="144"/>
                  <a:pt x="3882" y="121"/>
                  <a:pt x="3899" y="106"/>
                </a:cubicBezTo>
                <a:cubicBezTo>
                  <a:pt x="3908" y="97"/>
                  <a:pt x="3917" y="91"/>
                  <a:pt x="3917" y="91"/>
                </a:cubicBezTo>
                <a:cubicBezTo>
                  <a:pt x="3917" y="91"/>
                  <a:pt x="3909" y="88"/>
                  <a:pt x="3898" y="91"/>
                </a:cubicBezTo>
                <a:cubicBezTo>
                  <a:pt x="3887" y="94"/>
                  <a:pt x="3875" y="98"/>
                  <a:pt x="3862" y="106"/>
                </a:cubicBezTo>
                <a:cubicBezTo>
                  <a:pt x="3854" y="111"/>
                  <a:pt x="3844" y="120"/>
                  <a:pt x="3838" y="128"/>
                </a:cubicBezTo>
                <a:cubicBezTo>
                  <a:pt x="3830" y="138"/>
                  <a:pt x="3826" y="147"/>
                  <a:pt x="3826" y="147"/>
                </a:cubicBezTo>
                <a:cubicBezTo>
                  <a:pt x="3826" y="147"/>
                  <a:pt x="3822" y="153"/>
                  <a:pt x="3817" y="158"/>
                </a:cubicBezTo>
                <a:cubicBezTo>
                  <a:pt x="3812" y="162"/>
                  <a:pt x="3805" y="165"/>
                  <a:pt x="3805" y="165"/>
                </a:cubicBezTo>
                <a:cubicBezTo>
                  <a:pt x="3805" y="165"/>
                  <a:pt x="3809" y="170"/>
                  <a:pt x="3820" y="172"/>
                </a:cubicBezTo>
                <a:cubicBezTo>
                  <a:pt x="3827" y="174"/>
                  <a:pt x="3838" y="173"/>
                  <a:pt x="3848" y="171"/>
                </a:cubicBezTo>
                <a:cubicBezTo>
                  <a:pt x="3867" y="167"/>
                  <a:pt x="3892" y="148"/>
                  <a:pt x="3892" y="148"/>
                </a:cubicBezTo>
                <a:cubicBezTo>
                  <a:pt x="3892" y="148"/>
                  <a:pt x="3910" y="132"/>
                  <a:pt x="3920" y="117"/>
                </a:cubicBezTo>
                <a:cubicBezTo>
                  <a:pt x="3928" y="104"/>
                  <a:pt x="3928" y="93"/>
                  <a:pt x="3928" y="93"/>
                </a:cubicBezTo>
                <a:cubicBezTo>
                  <a:pt x="3928" y="93"/>
                  <a:pt x="3927" y="90"/>
                  <a:pt x="3925" y="90"/>
                </a:cubicBezTo>
                <a:cubicBezTo>
                  <a:pt x="3923" y="91"/>
                  <a:pt x="3919" y="94"/>
                  <a:pt x="3919" y="94"/>
                </a:cubicBezTo>
                <a:lnTo>
                  <a:pt x="3857" y="144"/>
                </a:lnTo>
                <a:close/>
                <a:moveTo>
                  <a:pt x="3857" y="30"/>
                </a:moveTo>
                <a:cubicBezTo>
                  <a:pt x="3857" y="30"/>
                  <a:pt x="3882" y="53"/>
                  <a:pt x="3899" y="68"/>
                </a:cubicBezTo>
                <a:cubicBezTo>
                  <a:pt x="3908" y="77"/>
                  <a:pt x="3917" y="82"/>
                  <a:pt x="3917" y="82"/>
                </a:cubicBezTo>
                <a:cubicBezTo>
                  <a:pt x="3917" y="82"/>
                  <a:pt x="3909" y="86"/>
                  <a:pt x="3898" y="83"/>
                </a:cubicBezTo>
                <a:cubicBezTo>
                  <a:pt x="3887" y="80"/>
                  <a:pt x="3875" y="75"/>
                  <a:pt x="3862" y="67"/>
                </a:cubicBezTo>
                <a:cubicBezTo>
                  <a:pt x="3854" y="62"/>
                  <a:pt x="3844" y="54"/>
                  <a:pt x="3838" y="46"/>
                </a:cubicBezTo>
                <a:cubicBezTo>
                  <a:pt x="3830" y="36"/>
                  <a:pt x="3826" y="27"/>
                  <a:pt x="3826" y="27"/>
                </a:cubicBezTo>
                <a:cubicBezTo>
                  <a:pt x="3826" y="27"/>
                  <a:pt x="3822" y="20"/>
                  <a:pt x="3817" y="16"/>
                </a:cubicBezTo>
                <a:cubicBezTo>
                  <a:pt x="3812" y="11"/>
                  <a:pt x="3805" y="9"/>
                  <a:pt x="3805" y="9"/>
                </a:cubicBezTo>
                <a:cubicBezTo>
                  <a:pt x="3805" y="9"/>
                  <a:pt x="3809" y="4"/>
                  <a:pt x="3820" y="1"/>
                </a:cubicBezTo>
                <a:cubicBezTo>
                  <a:pt x="3827" y="0"/>
                  <a:pt x="3838" y="1"/>
                  <a:pt x="3848" y="3"/>
                </a:cubicBezTo>
                <a:cubicBezTo>
                  <a:pt x="3867" y="6"/>
                  <a:pt x="3892" y="26"/>
                  <a:pt x="3892" y="26"/>
                </a:cubicBezTo>
                <a:cubicBezTo>
                  <a:pt x="3892" y="26"/>
                  <a:pt x="3910" y="42"/>
                  <a:pt x="3920" y="56"/>
                </a:cubicBezTo>
                <a:cubicBezTo>
                  <a:pt x="3928" y="69"/>
                  <a:pt x="3928" y="81"/>
                  <a:pt x="3928" y="81"/>
                </a:cubicBezTo>
                <a:cubicBezTo>
                  <a:pt x="3928" y="81"/>
                  <a:pt x="3927" y="84"/>
                  <a:pt x="3925" y="83"/>
                </a:cubicBezTo>
                <a:cubicBezTo>
                  <a:pt x="3923" y="83"/>
                  <a:pt x="3919" y="79"/>
                  <a:pt x="3919" y="79"/>
                </a:cubicBezTo>
                <a:lnTo>
                  <a:pt x="3857" y="30"/>
                </a:lnTo>
                <a:close/>
                <a:moveTo>
                  <a:pt x="3976" y="144"/>
                </a:moveTo>
                <a:cubicBezTo>
                  <a:pt x="3976" y="144"/>
                  <a:pt x="4001" y="121"/>
                  <a:pt x="4018" y="106"/>
                </a:cubicBezTo>
                <a:cubicBezTo>
                  <a:pt x="4028" y="97"/>
                  <a:pt x="4036" y="91"/>
                  <a:pt x="4036" y="91"/>
                </a:cubicBezTo>
                <a:cubicBezTo>
                  <a:pt x="4036" y="91"/>
                  <a:pt x="4028" y="88"/>
                  <a:pt x="4018" y="91"/>
                </a:cubicBezTo>
                <a:cubicBezTo>
                  <a:pt x="4006" y="94"/>
                  <a:pt x="3994" y="98"/>
                  <a:pt x="3981" y="106"/>
                </a:cubicBezTo>
                <a:cubicBezTo>
                  <a:pt x="3973" y="111"/>
                  <a:pt x="3963" y="120"/>
                  <a:pt x="3957" y="128"/>
                </a:cubicBezTo>
                <a:cubicBezTo>
                  <a:pt x="3949" y="138"/>
                  <a:pt x="3945" y="147"/>
                  <a:pt x="3945" y="147"/>
                </a:cubicBezTo>
                <a:cubicBezTo>
                  <a:pt x="3945" y="147"/>
                  <a:pt x="3941" y="153"/>
                  <a:pt x="3937" y="158"/>
                </a:cubicBezTo>
                <a:cubicBezTo>
                  <a:pt x="3931" y="162"/>
                  <a:pt x="3925" y="165"/>
                  <a:pt x="3925" y="165"/>
                </a:cubicBezTo>
                <a:cubicBezTo>
                  <a:pt x="3925" y="165"/>
                  <a:pt x="3928" y="170"/>
                  <a:pt x="3939" y="172"/>
                </a:cubicBezTo>
                <a:cubicBezTo>
                  <a:pt x="3946" y="174"/>
                  <a:pt x="3957" y="173"/>
                  <a:pt x="3967" y="171"/>
                </a:cubicBezTo>
                <a:cubicBezTo>
                  <a:pt x="3986" y="167"/>
                  <a:pt x="4012" y="148"/>
                  <a:pt x="4012" y="148"/>
                </a:cubicBezTo>
                <a:cubicBezTo>
                  <a:pt x="4012" y="148"/>
                  <a:pt x="4030" y="132"/>
                  <a:pt x="4039" y="117"/>
                </a:cubicBezTo>
                <a:cubicBezTo>
                  <a:pt x="4047" y="104"/>
                  <a:pt x="4047" y="93"/>
                  <a:pt x="4047" y="93"/>
                </a:cubicBezTo>
                <a:cubicBezTo>
                  <a:pt x="4047" y="93"/>
                  <a:pt x="4046" y="90"/>
                  <a:pt x="4044" y="90"/>
                </a:cubicBezTo>
                <a:cubicBezTo>
                  <a:pt x="4042" y="91"/>
                  <a:pt x="4038" y="94"/>
                  <a:pt x="4038" y="94"/>
                </a:cubicBezTo>
                <a:lnTo>
                  <a:pt x="3976" y="144"/>
                </a:lnTo>
                <a:close/>
                <a:moveTo>
                  <a:pt x="3976" y="30"/>
                </a:moveTo>
                <a:cubicBezTo>
                  <a:pt x="3976" y="30"/>
                  <a:pt x="4001" y="53"/>
                  <a:pt x="4018" y="68"/>
                </a:cubicBezTo>
                <a:cubicBezTo>
                  <a:pt x="4028" y="77"/>
                  <a:pt x="4036" y="82"/>
                  <a:pt x="4036" y="82"/>
                </a:cubicBezTo>
                <a:cubicBezTo>
                  <a:pt x="4036" y="82"/>
                  <a:pt x="4028" y="86"/>
                  <a:pt x="4018" y="83"/>
                </a:cubicBezTo>
                <a:cubicBezTo>
                  <a:pt x="4006" y="80"/>
                  <a:pt x="3994" y="75"/>
                  <a:pt x="3981" y="67"/>
                </a:cubicBezTo>
                <a:cubicBezTo>
                  <a:pt x="3973" y="62"/>
                  <a:pt x="3963" y="54"/>
                  <a:pt x="3957" y="46"/>
                </a:cubicBezTo>
                <a:cubicBezTo>
                  <a:pt x="3949" y="36"/>
                  <a:pt x="3945" y="27"/>
                  <a:pt x="3945" y="27"/>
                </a:cubicBezTo>
                <a:cubicBezTo>
                  <a:pt x="3945" y="27"/>
                  <a:pt x="3941" y="20"/>
                  <a:pt x="3937" y="16"/>
                </a:cubicBezTo>
                <a:cubicBezTo>
                  <a:pt x="3931" y="11"/>
                  <a:pt x="3925" y="9"/>
                  <a:pt x="3925" y="9"/>
                </a:cubicBezTo>
                <a:cubicBezTo>
                  <a:pt x="3925" y="9"/>
                  <a:pt x="3928" y="4"/>
                  <a:pt x="3939" y="1"/>
                </a:cubicBezTo>
                <a:cubicBezTo>
                  <a:pt x="3946" y="0"/>
                  <a:pt x="3957" y="1"/>
                  <a:pt x="3967" y="3"/>
                </a:cubicBezTo>
                <a:cubicBezTo>
                  <a:pt x="3986" y="6"/>
                  <a:pt x="4012" y="26"/>
                  <a:pt x="4012" y="26"/>
                </a:cubicBezTo>
                <a:cubicBezTo>
                  <a:pt x="4012" y="26"/>
                  <a:pt x="4030" y="42"/>
                  <a:pt x="4039" y="56"/>
                </a:cubicBezTo>
                <a:cubicBezTo>
                  <a:pt x="4047" y="69"/>
                  <a:pt x="4047" y="81"/>
                  <a:pt x="4047" y="81"/>
                </a:cubicBezTo>
                <a:cubicBezTo>
                  <a:pt x="4047" y="81"/>
                  <a:pt x="4046" y="84"/>
                  <a:pt x="4044" y="83"/>
                </a:cubicBezTo>
                <a:cubicBezTo>
                  <a:pt x="4042" y="83"/>
                  <a:pt x="4038" y="79"/>
                  <a:pt x="4038" y="79"/>
                </a:cubicBezTo>
                <a:lnTo>
                  <a:pt x="3976" y="30"/>
                </a:lnTo>
                <a:close/>
                <a:moveTo>
                  <a:pt x="4096" y="144"/>
                </a:moveTo>
                <a:cubicBezTo>
                  <a:pt x="4096" y="144"/>
                  <a:pt x="4120" y="121"/>
                  <a:pt x="4137" y="106"/>
                </a:cubicBezTo>
                <a:cubicBezTo>
                  <a:pt x="4147" y="97"/>
                  <a:pt x="4156" y="91"/>
                  <a:pt x="4156" y="91"/>
                </a:cubicBezTo>
                <a:cubicBezTo>
                  <a:pt x="4156" y="91"/>
                  <a:pt x="4147" y="88"/>
                  <a:pt x="4137" y="91"/>
                </a:cubicBezTo>
                <a:cubicBezTo>
                  <a:pt x="4125" y="94"/>
                  <a:pt x="4114" y="98"/>
                  <a:pt x="4101" y="106"/>
                </a:cubicBezTo>
                <a:cubicBezTo>
                  <a:pt x="4092" y="111"/>
                  <a:pt x="4082" y="120"/>
                  <a:pt x="4076" y="128"/>
                </a:cubicBezTo>
                <a:cubicBezTo>
                  <a:pt x="4068" y="138"/>
                  <a:pt x="4065" y="147"/>
                  <a:pt x="4065" y="147"/>
                </a:cubicBezTo>
                <a:cubicBezTo>
                  <a:pt x="4065" y="147"/>
                  <a:pt x="4061" y="153"/>
                  <a:pt x="4056" y="158"/>
                </a:cubicBezTo>
                <a:cubicBezTo>
                  <a:pt x="4050" y="162"/>
                  <a:pt x="4044" y="165"/>
                  <a:pt x="4044" y="165"/>
                </a:cubicBezTo>
                <a:cubicBezTo>
                  <a:pt x="4044" y="165"/>
                  <a:pt x="4048" y="170"/>
                  <a:pt x="4058" y="172"/>
                </a:cubicBezTo>
                <a:cubicBezTo>
                  <a:pt x="4065" y="174"/>
                  <a:pt x="4077" y="173"/>
                  <a:pt x="4086" y="171"/>
                </a:cubicBezTo>
                <a:cubicBezTo>
                  <a:pt x="4105" y="167"/>
                  <a:pt x="4131" y="148"/>
                  <a:pt x="4131" y="148"/>
                </a:cubicBezTo>
                <a:cubicBezTo>
                  <a:pt x="4131" y="148"/>
                  <a:pt x="4149" y="132"/>
                  <a:pt x="4158" y="117"/>
                </a:cubicBezTo>
                <a:cubicBezTo>
                  <a:pt x="4166" y="104"/>
                  <a:pt x="4166" y="93"/>
                  <a:pt x="4166" y="93"/>
                </a:cubicBezTo>
                <a:cubicBezTo>
                  <a:pt x="4166" y="93"/>
                  <a:pt x="4166" y="90"/>
                  <a:pt x="4164" y="90"/>
                </a:cubicBezTo>
                <a:cubicBezTo>
                  <a:pt x="4162" y="91"/>
                  <a:pt x="4158" y="94"/>
                  <a:pt x="4158" y="94"/>
                </a:cubicBezTo>
                <a:lnTo>
                  <a:pt x="4096" y="144"/>
                </a:lnTo>
                <a:close/>
                <a:moveTo>
                  <a:pt x="4096" y="30"/>
                </a:moveTo>
                <a:cubicBezTo>
                  <a:pt x="4096" y="30"/>
                  <a:pt x="4120" y="53"/>
                  <a:pt x="4137" y="68"/>
                </a:cubicBezTo>
                <a:cubicBezTo>
                  <a:pt x="4147" y="77"/>
                  <a:pt x="4156" y="82"/>
                  <a:pt x="4156" y="82"/>
                </a:cubicBezTo>
                <a:cubicBezTo>
                  <a:pt x="4156" y="82"/>
                  <a:pt x="4147" y="86"/>
                  <a:pt x="4137" y="83"/>
                </a:cubicBezTo>
                <a:cubicBezTo>
                  <a:pt x="4125" y="80"/>
                  <a:pt x="4114" y="75"/>
                  <a:pt x="4101" y="67"/>
                </a:cubicBezTo>
                <a:cubicBezTo>
                  <a:pt x="4092" y="62"/>
                  <a:pt x="4082" y="54"/>
                  <a:pt x="4076" y="46"/>
                </a:cubicBezTo>
                <a:cubicBezTo>
                  <a:pt x="4068" y="36"/>
                  <a:pt x="4065" y="27"/>
                  <a:pt x="4065" y="27"/>
                </a:cubicBezTo>
                <a:cubicBezTo>
                  <a:pt x="4065" y="27"/>
                  <a:pt x="4061" y="20"/>
                  <a:pt x="4056" y="16"/>
                </a:cubicBezTo>
                <a:cubicBezTo>
                  <a:pt x="4050" y="11"/>
                  <a:pt x="4044" y="9"/>
                  <a:pt x="4044" y="9"/>
                </a:cubicBezTo>
                <a:cubicBezTo>
                  <a:pt x="4044" y="9"/>
                  <a:pt x="4048" y="4"/>
                  <a:pt x="4058" y="1"/>
                </a:cubicBezTo>
                <a:cubicBezTo>
                  <a:pt x="4065" y="0"/>
                  <a:pt x="4077" y="1"/>
                  <a:pt x="4086" y="3"/>
                </a:cubicBezTo>
                <a:cubicBezTo>
                  <a:pt x="4105" y="6"/>
                  <a:pt x="4131" y="26"/>
                  <a:pt x="4131" y="26"/>
                </a:cubicBezTo>
                <a:cubicBezTo>
                  <a:pt x="4131" y="26"/>
                  <a:pt x="4149" y="42"/>
                  <a:pt x="4158" y="56"/>
                </a:cubicBezTo>
                <a:cubicBezTo>
                  <a:pt x="4166" y="69"/>
                  <a:pt x="4166" y="81"/>
                  <a:pt x="4166" y="81"/>
                </a:cubicBezTo>
                <a:cubicBezTo>
                  <a:pt x="4166" y="81"/>
                  <a:pt x="4166" y="84"/>
                  <a:pt x="4164" y="83"/>
                </a:cubicBezTo>
                <a:cubicBezTo>
                  <a:pt x="4162" y="83"/>
                  <a:pt x="4158" y="79"/>
                  <a:pt x="4158" y="79"/>
                </a:cubicBezTo>
                <a:lnTo>
                  <a:pt x="4096" y="30"/>
                </a:lnTo>
                <a:close/>
                <a:moveTo>
                  <a:pt x="4215" y="144"/>
                </a:moveTo>
                <a:cubicBezTo>
                  <a:pt x="4215" y="144"/>
                  <a:pt x="4239" y="121"/>
                  <a:pt x="4256" y="106"/>
                </a:cubicBezTo>
                <a:cubicBezTo>
                  <a:pt x="4266" y="97"/>
                  <a:pt x="4275" y="91"/>
                  <a:pt x="4275" y="91"/>
                </a:cubicBezTo>
                <a:cubicBezTo>
                  <a:pt x="4275" y="91"/>
                  <a:pt x="4266" y="88"/>
                  <a:pt x="4256" y="91"/>
                </a:cubicBezTo>
                <a:cubicBezTo>
                  <a:pt x="4244" y="94"/>
                  <a:pt x="4233" y="98"/>
                  <a:pt x="4220" y="106"/>
                </a:cubicBezTo>
                <a:cubicBezTo>
                  <a:pt x="4212" y="111"/>
                  <a:pt x="4201" y="120"/>
                  <a:pt x="4195" y="128"/>
                </a:cubicBezTo>
                <a:cubicBezTo>
                  <a:pt x="4187" y="138"/>
                  <a:pt x="4184" y="147"/>
                  <a:pt x="4184" y="147"/>
                </a:cubicBezTo>
                <a:cubicBezTo>
                  <a:pt x="4184" y="147"/>
                  <a:pt x="4180" y="153"/>
                  <a:pt x="4175" y="158"/>
                </a:cubicBezTo>
                <a:cubicBezTo>
                  <a:pt x="4170" y="162"/>
                  <a:pt x="4163" y="165"/>
                  <a:pt x="4163" y="165"/>
                </a:cubicBezTo>
                <a:cubicBezTo>
                  <a:pt x="4163" y="165"/>
                  <a:pt x="4167" y="170"/>
                  <a:pt x="4177" y="172"/>
                </a:cubicBezTo>
                <a:cubicBezTo>
                  <a:pt x="4184" y="174"/>
                  <a:pt x="4196" y="173"/>
                  <a:pt x="4205" y="171"/>
                </a:cubicBezTo>
                <a:cubicBezTo>
                  <a:pt x="4225" y="167"/>
                  <a:pt x="4250" y="148"/>
                  <a:pt x="4250" y="148"/>
                </a:cubicBezTo>
                <a:cubicBezTo>
                  <a:pt x="4250" y="148"/>
                  <a:pt x="4268" y="132"/>
                  <a:pt x="4277" y="117"/>
                </a:cubicBezTo>
                <a:cubicBezTo>
                  <a:pt x="4286" y="104"/>
                  <a:pt x="4286" y="93"/>
                  <a:pt x="4286" y="93"/>
                </a:cubicBezTo>
                <a:cubicBezTo>
                  <a:pt x="4286" y="93"/>
                  <a:pt x="4285" y="90"/>
                  <a:pt x="4283" y="90"/>
                </a:cubicBezTo>
                <a:cubicBezTo>
                  <a:pt x="4281" y="91"/>
                  <a:pt x="4277" y="94"/>
                  <a:pt x="4277" y="94"/>
                </a:cubicBezTo>
                <a:lnTo>
                  <a:pt x="4215" y="144"/>
                </a:lnTo>
                <a:close/>
                <a:moveTo>
                  <a:pt x="4215" y="30"/>
                </a:moveTo>
                <a:cubicBezTo>
                  <a:pt x="4215" y="30"/>
                  <a:pt x="4239" y="53"/>
                  <a:pt x="4256" y="68"/>
                </a:cubicBezTo>
                <a:cubicBezTo>
                  <a:pt x="4266" y="77"/>
                  <a:pt x="4275" y="82"/>
                  <a:pt x="4275" y="82"/>
                </a:cubicBezTo>
                <a:cubicBezTo>
                  <a:pt x="4275" y="82"/>
                  <a:pt x="4266" y="86"/>
                  <a:pt x="4256" y="83"/>
                </a:cubicBezTo>
                <a:cubicBezTo>
                  <a:pt x="4244" y="80"/>
                  <a:pt x="4233" y="75"/>
                  <a:pt x="4220" y="67"/>
                </a:cubicBezTo>
                <a:cubicBezTo>
                  <a:pt x="4212" y="62"/>
                  <a:pt x="4201" y="54"/>
                  <a:pt x="4195" y="46"/>
                </a:cubicBezTo>
                <a:cubicBezTo>
                  <a:pt x="4187" y="36"/>
                  <a:pt x="4184" y="27"/>
                  <a:pt x="4184" y="27"/>
                </a:cubicBezTo>
                <a:cubicBezTo>
                  <a:pt x="4184" y="27"/>
                  <a:pt x="4180" y="20"/>
                  <a:pt x="4175" y="16"/>
                </a:cubicBezTo>
                <a:cubicBezTo>
                  <a:pt x="4170" y="11"/>
                  <a:pt x="4163" y="9"/>
                  <a:pt x="4163" y="9"/>
                </a:cubicBezTo>
                <a:cubicBezTo>
                  <a:pt x="4163" y="9"/>
                  <a:pt x="4167" y="4"/>
                  <a:pt x="4177" y="1"/>
                </a:cubicBezTo>
                <a:cubicBezTo>
                  <a:pt x="4184" y="0"/>
                  <a:pt x="4196" y="1"/>
                  <a:pt x="4205" y="3"/>
                </a:cubicBezTo>
                <a:cubicBezTo>
                  <a:pt x="4225" y="6"/>
                  <a:pt x="4250" y="26"/>
                  <a:pt x="4250" y="26"/>
                </a:cubicBezTo>
                <a:cubicBezTo>
                  <a:pt x="4250" y="26"/>
                  <a:pt x="4268" y="42"/>
                  <a:pt x="4277" y="56"/>
                </a:cubicBezTo>
                <a:cubicBezTo>
                  <a:pt x="4286" y="69"/>
                  <a:pt x="4286" y="81"/>
                  <a:pt x="4286" y="81"/>
                </a:cubicBezTo>
                <a:cubicBezTo>
                  <a:pt x="4286" y="81"/>
                  <a:pt x="4285" y="84"/>
                  <a:pt x="4283" y="83"/>
                </a:cubicBezTo>
                <a:cubicBezTo>
                  <a:pt x="4281" y="83"/>
                  <a:pt x="4277" y="79"/>
                  <a:pt x="4277" y="79"/>
                </a:cubicBezTo>
                <a:lnTo>
                  <a:pt x="4215" y="30"/>
                </a:lnTo>
                <a:close/>
                <a:moveTo>
                  <a:pt x="1231" y="144"/>
                </a:moveTo>
                <a:cubicBezTo>
                  <a:pt x="1231" y="144"/>
                  <a:pt x="1256" y="120"/>
                  <a:pt x="1273" y="106"/>
                </a:cubicBezTo>
                <a:cubicBezTo>
                  <a:pt x="1283" y="97"/>
                  <a:pt x="1291" y="91"/>
                  <a:pt x="1291" y="91"/>
                </a:cubicBezTo>
                <a:cubicBezTo>
                  <a:pt x="1291" y="91"/>
                  <a:pt x="1283" y="88"/>
                  <a:pt x="1273" y="91"/>
                </a:cubicBezTo>
                <a:cubicBezTo>
                  <a:pt x="1261" y="94"/>
                  <a:pt x="1249" y="98"/>
                  <a:pt x="1236" y="106"/>
                </a:cubicBezTo>
                <a:cubicBezTo>
                  <a:pt x="1228" y="111"/>
                  <a:pt x="1218" y="120"/>
                  <a:pt x="1212" y="128"/>
                </a:cubicBezTo>
                <a:cubicBezTo>
                  <a:pt x="1204" y="138"/>
                  <a:pt x="1200" y="147"/>
                  <a:pt x="1200" y="147"/>
                </a:cubicBezTo>
                <a:cubicBezTo>
                  <a:pt x="1200" y="147"/>
                  <a:pt x="1197" y="153"/>
                  <a:pt x="1192" y="158"/>
                </a:cubicBezTo>
                <a:cubicBezTo>
                  <a:pt x="1186" y="162"/>
                  <a:pt x="1180" y="165"/>
                  <a:pt x="1180" y="165"/>
                </a:cubicBezTo>
                <a:cubicBezTo>
                  <a:pt x="1180" y="165"/>
                  <a:pt x="1183" y="170"/>
                  <a:pt x="1194" y="172"/>
                </a:cubicBezTo>
                <a:cubicBezTo>
                  <a:pt x="1201" y="174"/>
                  <a:pt x="1212" y="173"/>
                  <a:pt x="1222" y="171"/>
                </a:cubicBezTo>
                <a:cubicBezTo>
                  <a:pt x="1241" y="167"/>
                  <a:pt x="1267" y="148"/>
                  <a:pt x="1267" y="148"/>
                </a:cubicBezTo>
                <a:cubicBezTo>
                  <a:pt x="1267" y="148"/>
                  <a:pt x="1285" y="132"/>
                  <a:pt x="1294" y="117"/>
                </a:cubicBezTo>
                <a:cubicBezTo>
                  <a:pt x="1302" y="104"/>
                  <a:pt x="1302" y="93"/>
                  <a:pt x="1302" y="93"/>
                </a:cubicBezTo>
                <a:cubicBezTo>
                  <a:pt x="1302" y="93"/>
                  <a:pt x="1301" y="90"/>
                  <a:pt x="1299" y="90"/>
                </a:cubicBezTo>
                <a:cubicBezTo>
                  <a:pt x="1297" y="91"/>
                  <a:pt x="1293" y="94"/>
                  <a:pt x="1293" y="94"/>
                </a:cubicBezTo>
                <a:lnTo>
                  <a:pt x="1231" y="144"/>
                </a:lnTo>
                <a:close/>
                <a:moveTo>
                  <a:pt x="1231" y="30"/>
                </a:moveTo>
                <a:cubicBezTo>
                  <a:pt x="1231" y="30"/>
                  <a:pt x="1256" y="53"/>
                  <a:pt x="1273" y="68"/>
                </a:cubicBezTo>
                <a:cubicBezTo>
                  <a:pt x="1283" y="77"/>
                  <a:pt x="1291" y="82"/>
                  <a:pt x="1291" y="82"/>
                </a:cubicBezTo>
                <a:cubicBezTo>
                  <a:pt x="1291" y="82"/>
                  <a:pt x="1283" y="85"/>
                  <a:pt x="1273" y="83"/>
                </a:cubicBezTo>
                <a:cubicBezTo>
                  <a:pt x="1261" y="80"/>
                  <a:pt x="1249" y="75"/>
                  <a:pt x="1236" y="67"/>
                </a:cubicBezTo>
                <a:cubicBezTo>
                  <a:pt x="1228" y="62"/>
                  <a:pt x="1218" y="54"/>
                  <a:pt x="1212" y="46"/>
                </a:cubicBezTo>
                <a:cubicBezTo>
                  <a:pt x="1204" y="36"/>
                  <a:pt x="1200" y="27"/>
                  <a:pt x="1200" y="27"/>
                </a:cubicBezTo>
                <a:cubicBezTo>
                  <a:pt x="1200" y="27"/>
                  <a:pt x="1197" y="20"/>
                  <a:pt x="1192" y="16"/>
                </a:cubicBezTo>
                <a:cubicBezTo>
                  <a:pt x="1186" y="11"/>
                  <a:pt x="1180" y="9"/>
                  <a:pt x="1180" y="9"/>
                </a:cubicBezTo>
                <a:cubicBezTo>
                  <a:pt x="1180" y="9"/>
                  <a:pt x="1183" y="4"/>
                  <a:pt x="1194" y="1"/>
                </a:cubicBezTo>
                <a:cubicBezTo>
                  <a:pt x="1201" y="0"/>
                  <a:pt x="1212" y="1"/>
                  <a:pt x="1222" y="3"/>
                </a:cubicBezTo>
                <a:cubicBezTo>
                  <a:pt x="1241" y="6"/>
                  <a:pt x="1267" y="26"/>
                  <a:pt x="1267" y="26"/>
                </a:cubicBezTo>
                <a:cubicBezTo>
                  <a:pt x="1267" y="26"/>
                  <a:pt x="1285" y="42"/>
                  <a:pt x="1294" y="56"/>
                </a:cubicBezTo>
                <a:cubicBezTo>
                  <a:pt x="1302" y="69"/>
                  <a:pt x="1302" y="81"/>
                  <a:pt x="1302" y="81"/>
                </a:cubicBezTo>
                <a:cubicBezTo>
                  <a:pt x="1302" y="81"/>
                  <a:pt x="1301" y="84"/>
                  <a:pt x="1299" y="83"/>
                </a:cubicBezTo>
                <a:cubicBezTo>
                  <a:pt x="1297" y="83"/>
                  <a:pt x="1293" y="79"/>
                  <a:pt x="1293" y="79"/>
                </a:cubicBezTo>
                <a:lnTo>
                  <a:pt x="1231" y="30"/>
                </a:lnTo>
                <a:close/>
                <a:moveTo>
                  <a:pt x="1351" y="144"/>
                </a:moveTo>
                <a:cubicBezTo>
                  <a:pt x="1351" y="144"/>
                  <a:pt x="1375" y="120"/>
                  <a:pt x="1392" y="106"/>
                </a:cubicBezTo>
                <a:cubicBezTo>
                  <a:pt x="1402" y="97"/>
                  <a:pt x="1411" y="91"/>
                  <a:pt x="1411" y="91"/>
                </a:cubicBezTo>
                <a:cubicBezTo>
                  <a:pt x="1411" y="91"/>
                  <a:pt x="1402" y="88"/>
                  <a:pt x="1392" y="91"/>
                </a:cubicBezTo>
                <a:cubicBezTo>
                  <a:pt x="1380" y="94"/>
                  <a:pt x="1369" y="98"/>
                  <a:pt x="1356" y="106"/>
                </a:cubicBezTo>
                <a:cubicBezTo>
                  <a:pt x="1347" y="111"/>
                  <a:pt x="1337" y="120"/>
                  <a:pt x="1331" y="128"/>
                </a:cubicBezTo>
                <a:cubicBezTo>
                  <a:pt x="1323" y="138"/>
                  <a:pt x="1320" y="147"/>
                  <a:pt x="1320" y="147"/>
                </a:cubicBezTo>
                <a:cubicBezTo>
                  <a:pt x="1320" y="147"/>
                  <a:pt x="1316" y="153"/>
                  <a:pt x="1311" y="158"/>
                </a:cubicBezTo>
                <a:cubicBezTo>
                  <a:pt x="1305" y="162"/>
                  <a:pt x="1299" y="165"/>
                  <a:pt x="1299" y="165"/>
                </a:cubicBezTo>
                <a:cubicBezTo>
                  <a:pt x="1299" y="165"/>
                  <a:pt x="1303" y="170"/>
                  <a:pt x="1313" y="172"/>
                </a:cubicBezTo>
                <a:cubicBezTo>
                  <a:pt x="1320" y="174"/>
                  <a:pt x="1332" y="173"/>
                  <a:pt x="1341" y="171"/>
                </a:cubicBezTo>
                <a:cubicBezTo>
                  <a:pt x="1360" y="167"/>
                  <a:pt x="1386" y="148"/>
                  <a:pt x="1386" y="148"/>
                </a:cubicBezTo>
                <a:cubicBezTo>
                  <a:pt x="1386" y="148"/>
                  <a:pt x="1404" y="132"/>
                  <a:pt x="1413" y="117"/>
                </a:cubicBezTo>
                <a:cubicBezTo>
                  <a:pt x="1421" y="104"/>
                  <a:pt x="1421" y="93"/>
                  <a:pt x="1421" y="93"/>
                </a:cubicBezTo>
                <a:cubicBezTo>
                  <a:pt x="1421" y="93"/>
                  <a:pt x="1421" y="90"/>
                  <a:pt x="1419" y="90"/>
                </a:cubicBezTo>
                <a:cubicBezTo>
                  <a:pt x="1417" y="91"/>
                  <a:pt x="1413" y="94"/>
                  <a:pt x="1413" y="94"/>
                </a:cubicBezTo>
                <a:lnTo>
                  <a:pt x="1351" y="144"/>
                </a:lnTo>
                <a:close/>
                <a:moveTo>
                  <a:pt x="1351" y="30"/>
                </a:moveTo>
                <a:cubicBezTo>
                  <a:pt x="1351" y="30"/>
                  <a:pt x="1375" y="53"/>
                  <a:pt x="1392" y="68"/>
                </a:cubicBezTo>
                <a:cubicBezTo>
                  <a:pt x="1402" y="77"/>
                  <a:pt x="1411" y="82"/>
                  <a:pt x="1411" y="82"/>
                </a:cubicBezTo>
                <a:cubicBezTo>
                  <a:pt x="1411" y="82"/>
                  <a:pt x="1402" y="85"/>
                  <a:pt x="1392" y="83"/>
                </a:cubicBezTo>
                <a:cubicBezTo>
                  <a:pt x="1380" y="80"/>
                  <a:pt x="1369" y="75"/>
                  <a:pt x="1356" y="67"/>
                </a:cubicBezTo>
                <a:cubicBezTo>
                  <a:pt x="1347" y="62"/>
                  <a:pt x="1337" y="54"/>
                  <a:pt x="1331" y="46"/>
                </a:cubicBezTo>
                <a:cubicBezTo>
                  <a:pt x="1323" y="36"/>
                  <a:pt x="1320" y="27"/>
                  <a:pt x="1320" y="27"/>
                </a:cubicBezTo>
                <a:cubicBezTo>
                  <a:pt x="1320" y="27"/>
                  <a:pt x="1316" y="20"/>
                  <a:pt x="1311" y="16"/>
                </a:cubicBezTo>
                <a:cubicBezTo>
                  <a:pt x="1305" y="11"/>
                  <a:pt x="1299" y="9"/>
                  <a:pt x="1299" y="9"/>
                </a:cubicBezTo>
                <a:cubicBezTo>
                  <a:pt x="1299" y="9"/>
                  <a:pt x="1303" y="4"/>
                  <a:pt x="1313" y="1"/>
                </a:cubicBezTo>
                <a:cubicBezTo>
                  <a:pt x="1320" y="0"/>
                  <a:pt x="1332" y="1"/>
                  <a:pt x="1341" y="3"/>
                </a:cubicBezTo>
                <a:cubicBezTo>
                  <a:pt x="1360" y="6"/>
                  <a:pt x="1386" y="26"/>
                  <a:pt x="1386" y="26"/>
                </a:cubicBezTo>
                <a:cubicBezTo>
                  <a:pt x="1386" y="26"/>
                  <a:pt x="1404" y="42"/>
                  <a:pt x="1413" y="56"/>
                </a:cubicBezTo>
                <a:cubicBezTo>
                  <a:pt x="1421" y="69"/>
                  <a:pt x="1421" y="81"/>
                  <a:pt x="1421" y="81"/>
                </a:cubicBezTo>
                <a:cubicBezTo>
                  <a:pt x="1421" y="81"/>
                  <a:pt x="1421" y="84"/>
                  <a:pt x="1419" y="83"/>
                </a:cubicBezTo>
                <a:cubicBezTo>
                  <a:pt x="1417" y="83"/>
                  <a:pt x="1413" y="79"/>
                  <a:pt x="1413" y="79"/>
                </a:cubicBezTo>
                <a:lnTo>
                  <a:pt x="1351" y="30"/>
                </a:lnTo>
                <a:close/>
                <a:moveTo>
                  <a:pt x="1470" y="144"/>
                </a:moveTo>
                <a:cubicBezTo>
                  <a:pt x="1470" y="144"/>
                  <a:pt x="1494" y="120"/>
                  <a:pt x="1511" y="106"/>
                </a:cubicBezTo>
                <a:cubicBezTo>
                  <a:pt x="1521" y="97"/>
                  <a:pt x="1530" y="91"/>
                  <a:pt x="1530" y="91"/>
                </a:cubicBezTo>
                <a:cubicBezTo>
                  <a:pt x="1530" y="91"/>
                  <a:pt x="1522" y="88"/>
                  <a:pt x="1511" y="91"/>
                </a:cubicBezTo>
                <a:cubicBezTo>
                  <a:pt x="1499" y="94"/>
                  <a:pt x="1488" y="98"/>
                  <a:pt x="1475" y="106"/>
                </a:cubicBezTo>
                <a:cubicBezTo>
                  <a:pt x="1467" y="111"/>
                  <a:pt x="1456" y="120"/>
                  <a:pt x="1451" y="128"/>
                </a:cubicBezTo>
                <a:cubicBezTo>
                  <a:pt x="1442" y="138"/>
                  <a:pt x="1439" y="147"/>
                  <a:pt x="1439" y="147"/>
                </a:cubicBezTo>
                <a:cubicBezTo>
                  <a:pt x="1439" y="147"/>
                  <a:pt x="1435" y="153"/>
                  <a:pt x="1430" y="158"/>
                </a:cubicBezTo>
                <a:cubicBezTo>
                  <a:pt x="1425" y="162"/>
                  <a:pt x="1418" y="165"/>
                  <a:pt x="1418" y="165"/>
                </a:cubicBezTo>
                <a:cubicBezTo>
                  <a:pt x="1418" y="165"/>
                  <a:pt x="1422" y="170"/>
                  <a:pt x="1432" y="172"/>
                </a:cubicBezTo>
                <a:cubicBezTo>
                  <a:pt x="1439" y="174"/>
                  <a:pt x="1451" y="173"/>
                  <a:pt x="1460" y="171"/>
                </a:cubicBezTo>
                <a:cubicBezTo>
                  <a:pt x="1480" y="167"/>
                  <a:pt x="1505" y="148"/>
                  <a:pt x="1505" y="148"/>
                </a:cubicBezTo>
                <a:cubicBezTo>
                  <a:pt x="1505" y="148"/>
                  <a:pt x="1523" y="132"/>
                  <a:pt x="1532" y="117"/>
                </a:cubicBezTo>
                <a:cubicBezTo>
                  <a:pt x="1541" y="104"/>
                  <a:pt x="1541" y="93"/>
                  <a:pt x="1541" y="93"/>
                </a:cubicBezTo>
                <a:cubicBezTo>
                  <a:pt x="1541" y="93"/>
                  <a:pt x="1540" y="90"/>
                  <a:pt x="1538" y="90"/>
                </a:cubicBezTo>
                <a:cubicBezTo>
                  <a:pt x="1536" y="91"/>
                  <a:pt x="1532" y="94"/>
                  <a:pt x="1532" y="94"/>
                </a:cubicBezTo>
                <a:lnTo>
                  <a:pt x="1470" y="144"/>
                </a:lnTo>
                <a:close/>
                <a:moveTo>
                  <a:pt x="1470" y="30"/>
                </a:moveTo>
                <a:cubicBezTo>
                  <a:pt x="1470" y="30"/>
                  <a:pt x="1494" y="53"/>
                  <a:pt x="1511" y="68"/>
                </a:cubicBezTo>
                <a:cubicBezTo>
                  <a:pt x="1521" y="77"/>
                  <a:pt x="1530" y="82"/>
                  <a:pt x="1530" y="82"/>
                </a:cubicBezTo>
                <a:cubicBezTo>
                  <a:pt x="1530" y="82"/>
                  <a:pt x="1522" y="85"/>
                  <a:pt x="1511" y="83"/>
                </a:cubicBezTo>
                <a:cubicBezTo>
                  <a:pt x="1499" y="80"/>
                  <a:pt x="1488" y="75"/>
                  <a:pt x="1475" y="67"/>
                </a:cubicBezTo>
                <a:cubicBezTo>
                  <a:pt x="1467" y="62"/>
                  <a:pt x="1456" y="54"/>
                  <a:pt x="1451" y="46"/>
                </a:cubicBezTo>
                <a:cubicBezTo>
                  <a:pt x="1442" y="36"/>
                  <a:pt x="1439" y="27"/>
                  <a:pt x="1439" y="27"/>
                </a:cubicBezTo>
                <a:cubicBezTo>
                  <a:pt x="1439" y="27"/>
                  <a:pt x="1435" y="20"/>
                  <a:pt x="1430" y="16"/>
                </a:cubicBezTo>
                <a:cubicBezTo>
                  <a:pt x="1425" y="11"/>
                  <a:pt x="1418" y="9"/>
                  <a:pt x="1418" y="9"/>
                </a:cubicBezTo>
                <a:cubicBezTo>
                  <a:pt x="1418" y="9"/>
                  <a:pt x="1422" y="4"/>
                  <a:pt x="1432" y="1"/>
                </a:cubicBezTo>
                <a:cubicBezTo>
                  <a:pt x="1439" y="0"/>
                  <a:pt x="1451" y="1"/>
                  <a:pt x="1460" y="3"/>
                </a:cubicBezTo>
                <a:cubicBezTo>
                  <a:pt x="1480" y="6"/>
                  <a:pt x="1505" y="26"/>
                  <a:pt x="1505" y="26"/>
                </a:cubicBezTo>
                <a:cubicBezTo>
                  <a:pt x="1505" y="26"/>
                  <a:pt x="1523" y="42"/>
                  <a:pt x="1532" y="56"/>
                </a:cubicBezTo>
                <a:cubicBezTo>
                  <a:pt x="1541" y="69"/>
                  <a:pt x="1541" y="81"/>
                  <a:pt x="1541" y="81"/>
                </a:cubicBezTo>
                <a:cubicBezTo>
                  <a:pt x="1541" y="81"/>
                  <a:pt x="1540" y="84"/>
                  <a:pt x="1538" y="83"/>
                </a:cubicBezTo>
                <a:cubicBezTo>
                  <a:pt x="1536" y="83"/>
                  <a:pt x="1532" y="79"/>
                  <a:pt x="1532" y="79"/>
                </a:cubicBezTo>
                <a:lnTo>
                  <a:pt x="1470" y="30"/>
                </a:lnTo>
                <a:close/>
                <a:moveTo>
                  <a:pt x="1589" y="144"/>
                </a:moveTo>
                <a:cubicBezTo>
                  <a:pt x="1589" y="144"/>
                  <a:pt x="1613" y="120"/>
                  <a:pt x="1630" y="106"/>
                </a:cubicBezTo>
                <a:cubicBezTo>
                  <a:pt x="1640" y="97"/>
                  <a:pt x="1649" y="91"/>
                  <a:pt x="1649" y="91"/>
                </a:cubicBezTo>
                <a:cubicBezTo>
                  <a:pt x="1649" y="91"/>
                  <a:pt x="1641" y="88"/>
                  <a:pt x="1630" y="91"/>
                </a:cubicBezTo>
                <a:cubicBezTo>
                  <a:pt x="1618" y="94"/>
                  <a:pt x="1607" y="98"/>
                  <a:pt x="1594" y="106"/>
                </a:cubicBezTo>
                <a:cubicBezTo>
                  <a:pt x="1586" y="111"/>
                  <a:pt x="1576" y="120"/>
                  <a:pt x="1570" y="128"/>
                </a:cubicBezTo>
                <a:cubicBezTo>
                  <a:pt x="1562" y="138"/>
                  <a:pt x="1558" y="147"/>
                  <a:pt x="1558" y="147"/>
                </a:cubicBezTo>
                <a:cubicBezTo>
                  <a:pt x="1558" y="147"/>
                  <a:pt x="1554" y="153"/>
                  <a:pt x="1549" y="158"/>
                </a:cubicBezTo>
                <a:cubicBezTo>
                  <a:pt x="1544" y="162"/>
                  <a:pt x="1537" y="165"/>
                  <a:pt x="1537" y="165"/>
                </a:cubicBezTo>
                <a:cubicBezTo>
                  <a:pt x="1537" y="165"/>
                  <a:pt x="1541" y="170"/>
                  <a:pt x="1551" y="172"/>
                </a:cubicBezTo>
                <a:cubicBezTo>
                  <a:pt x="1558" y="174"/>
                  <a:pt x="1570" y="173"/>
                  <a:pt x="1579" y="171"/>
                </a:cubicBezTo>
                <a:cubicBezTo>
                  <a:pt x="1599" y="167"/>
                  <a:pt x="1624" y="148"/>
                  <a:pt x="1624" y="148"/>
                </a:cubicBezTo>
                <a:cubicBezTo>
                  <a:pt x="1624" y="148"/>
                  <a:pt x="1642" y="132"/>
                  <a:pt x="1652" y="117"/>
                </a:cubicBezTo>
                <a:cubicBezTo>
                  <a:pt x="1660" y="104"/>
                  <a:pt x="1660" y="93"/>
                  <a:pt x="1660" y="93"/>
                </a:cubicBezTo>
                <a:cubicBezTo>
                  <a:pt x="1660" y="93"/>
                  <a:pt x="1659" y="90"/>
                  <a:pt x="1657" y="90"/>
                </a:cubicBezTo>
                <a:cubicBezTo>
                  <a:pt x="1655" y="91"/>
                  <a:pt x="1651" y="94"/>
                  <a:pt x="1651" y="94"/>
                </a:cubicBezTo>
                <a:lnTo>
                  <a:pt x="1589" y="144"/>
                </a:lnTo>
                <a:close/>
                <a:moveTo>
                  <a:pt x="1589" y="30"/>
                </a:moveTo>
                <a:cubicBezTo>
                  <a:pt x="1589" y="30"/>
                  <a:pt x="1613" y="53"/>
                  <a:pt x="1630" y="68"/>
                </a:cubicBezTo>
                <a:cubicBezTo>
                  <a:pt x="1640" y="77"/>
                  <a:pt x="1649" y="82"/>
                  <a:pt x="1649" y="82"/>
                </a:cubicBezTo>
                <a:cubicBezTo>
                  <a:pt x="1649" y="82"/>
                  <a:pt x="1641" y="85"/>
                  <a:pt x="1630" y="83"/>
                </a:cubicBezTo>
                <a:cubicBezTo>
                  <a:pt x="1618" y="80"/>
                  <a:pt x="1607" y="75"/>
                  <a:pt x="1594" y="67"/>
                </a:cubicBezTo>
                <a:cubicBezTo>
                  <a:pt x="1586" y="62"/>
                  <a:pt x="1576" y="54"/>
                  <a:pt x="1570" y="46"/>
                </a:cubicBezTo>
                <a:cubicBezTo>
                  <a:pt x="1562" y="36"/>
                  <a:pt x="1558" y="27"/>
                  <a:pt x="1558" y="27"/>
                </a:cubicBezTo>
                <a:cubicBezTo>
                  <a:pt x="1558" y="27"/>
                  <a:pt x="1554" y="20"/>
                  <a:pt x="1549" y="16"/>
                </a:cubicBezTo>
                <a:cubicBezTo>
                  <a:pt x="1544" y="11"/>
                  <a:pt x="1537" y="9"/>
                  <a:pt x="1537" y="9"/>
                </a:cubicBezTo>
                <a:cubicBezTo>
                  <a:pt x="1537" y="9"/>
                  <a:pt x="1541" y="4"/>
                  <a:pt x="1551" y="1"/>
                </a:cubicBezTo>
                <a:cubicBezTo>
                  <a:pt x="1558" y="0"/>
                  <a:pt x="1570" y="1"/>
                  <a:pt x="1579" y="3"/>
                </a:cubicBezTo>
                <a:cubicBezTo>
                  <a:pt x="1599" y="6"/>
                  <a:pt x="1624" y="26"/>
                  <a:pt x="1624" y="26"/>
                </a:cubicBezTo>
                <a:cubicBezTo>
                  <a:pt x="1624" y="26"/>
                  <a:pt x="1642" y="42"/>
                  <a:pt x="1652" y="56"/>
                </a:cubicBezTo>
                <a:cubicBezTo>
                  <a:pt x="1660" y="69"/>
                  <a:pt x="1660" y="81"/>
                  <a:pt x="1660" y="81"/>
                </a:cubicBezTo>
                <a:cubicBezTo>
                  <a:pt x="1660" y="81"/>
                  <a:pt x="1659" y="84"/>
                  <a:pt x="1657" y="83"/>
                </a:cubicBezTo>
                <a:cubicBezTo>
                  <a:pt x="1655" y="83"/>
                  <a:pt x="1651" y="79"/>
                  <a:pt x="1651" y="79"/>
                </a:cubicBezTo>
                <a:lnTo>
                  <a:pt x="1589" y="30"/>
                </a:lnTo>
                <a:close/>
                <a:moveTo>
                  <a:pt x="1708" y="144"/>
                </a:moveTo>
                <a:cubicBezTo>
                  <a:pt x="1708" y="144"/>
                  <a:pt x="1733" y="120"/>
                  <a:pt x="1750" y="106"/>
                </a:cubicBezTo>
                <a:cubicBezTo>
                  <a:pt x="1760" y="97"/>
                  <a:pt x="1768" y="91"/>
                  <a:pt x="1768" y="91"/>
                </a:cubicBezTo>
                <a:cubicBezTo>
                  <a:pt x="1768" y="91"/>
                  <a:pt x="1760" y="88"/>
                  <a:pt x="1749" y="91"/>
                </a:cubicBezTo>
                <a:cubicBezTo>
                  <a:pt x="1738" y="94"/>
                  <a:pt x="1726" y="98"/>
                  <a:pt x="1713" y="106"/>
                </a:cubicBezTo>
                <a:cubicBezTo>
                  <a:pt x="1705" y="111"/>
                  <a:pt x="1695" y="120"/>
                  <a:pt x="1689" y="128"/>
                </a:cubicBezTo>
                <a:cubicBezTo>
                  <a:pt x="1681" y="138"/>
                  <a:pt x="1677" y="147"/>
                  <a:pt x="1677" y="147"/>
                </a:cubicBezTo>
                <a:cubicBezTo>
                  <a:pt x="1677" y="147"/>
                  <a:pt x="1673" y="153"/>
                  <a:pt x="1668" y="158"/>
                </a:cubicBezTo>
                <a:cubicBezTo>
                  <a:pt x="1663" y="162"/>
                  <a:pt x="1657" y="165"/>
                  <a:pt x="1657" y="165"/>
                </a:cubicBezTo>
                <a:cubicBezTo>
                  <a:pt x="1657" y="165"/>
                  <a:pt x="1660" y="170"/>
                  <a:pt x="1671" y="172"/>
                </a:cubicBezTo>
                <a:cubicBezTo>
                  <a:pt x="1678" y="174"/>
                  <a:pt x="1689" y="173"/>
                  <a:pt x="1699" y="171"/>
                </a:cubicBezTo>
                <a:cubicBezTo>
                  <a:pt x="1718" y="167"/>
                  <a:pt x="1743" y="148"/>
                  <a:pt x="1743" y="148"/>
                </a:cubicBezTo>
                <a:cubicBezTo>
                  <a:pt x="1743" y="148"/>
                  <a:pt x="1761" y="132"/>
                  <a:pt x="1771" y="117"/>
                </a:cubicBezTo>
                <a:cubicBezTo>
                  <a:pt x="1779" y="104"/>
                  <a:pt x="1779" y="93"/>
                  <a:pt x="1779" y="93"/>
                </a:cubicBezTo>
                <a:cubicBezTo>
                  <a:pt x="1779" y="93"/>
                  <a:pt x="1778" y="90"/>
                  <a:pt x="1776" y="90"/>
                </a:cubicBezTo>
                <a:cubicBezTo>
                  <a:pt x="1774" y="91"/>
                  <a:pt x="1770" y="94"/>
                  <a:pt x="1770" y="94"/>
                </a:cubicBezTo>
                <a:lnTo>
                  <a:pt x="1708" y="144"/>
                </a:lnTo>
                <a:close/>
                <a:moveTo>
                  <a:pt x="1708" y="30"/>
                </a:moveTo>
                <a:cubicBezTo>
                  <a:pt x="1708" y="30"/>
                  <a:pt x="1733" y="53"/>
                  <a:pt x="1750" y="68"/>
                </a:cubicBezTo>
                <a:cubicBezTo>
                  <a:pt x="1760" y="77"/>
                  <a:pt x="1768" y="82"/>
                  <a:pt x="1768" y="82"/>
                </a:cubicBezTo>
                <a:cubicBezTo>
                  <a:pt x="1768" y="82"/>
                  <a:pt x="1760" y="85"/>
                  <a:pt x="1749" y="83"/>
                </a:cubicBezTo>
                <a:cubicBezTo>
                  <a:pt x="1738" y="80"/>
                  <a:pt x="1726" y="75"/>
                  <a:pt x="1713" y="67"/>
                </a:cubicBezTo>
                <a:cubicBezTo>
                  <a:pt x="1705" y="62"/>
                  <a:pt x="1695" y="54"/>
                  <a:pt x="1689" y="46"/>
                </a:cubicBezTo>
                <a:cubicBezTo>
                  <a:pt x="1681" y="36"/>
                  <a:pt x="1677" y="27"/>
                  <a:pt x="1677" y="27"/>
                </a:cubicBezTo>
                <a:cubicBezTo>
                  <a:pt x="1677" y="27"/>
                  <a:pt x="1673" y="20"/>
                  <a:pt x="1668" y="16"/>
                </a:cubicBezTo>
                <a:cubicBezTo>
                  <a:pt x="1663" y="11"/>
                  <a:pt x="1657" y="9"/>
                  <a:pt x="1657" y="9"/>
                </a:cubicBezTo>
                <a:cubicBezTo>
                  <a:pt x="1657" y="9"/>
                  <a:pt x="1660" y="4"/>
                  <a:pt x="1671" y="1"/>
                </a:cubicBezTo>
                <a:cubicBezTo>
                  <a:pt x="1678" y="0"/>
                  <a:pt x="1689" y="1"/>
                  <a:pt x="1699" y="3"/>
                </a:cubicBezTo>
                <a:cubicBezTo>
                  <a:pt x="1718" y="6"/>
                  <a:pt x="1743" y="26"/>
                  <a:pt x="1743" y="26"/>
                </a:cubicBezTo>
                <a:cubicBezTo>
                  <a:pt x="1743" y="26"/>
                  <a:pt x="1761" y="42"/>
                  <a:pt x="1771" y="56"/>
                </a:cubicBezTo>
                <a:cubicBezTo>
                  <a:pt x="1779" y="69"/>
                  <a:pt x="1779" y="81"/>
                  <a:pt x="1779" y="81"/>
                </a:cubicBezTo>
                <a:cubicBezTo>
                  <a:pt x="1779" y="81"/>
                  <a:pt x="1778" y="84"/>
                  <a:pt x="1776" y="83"/>
                </a:cubicBezTo>
                <a:cubicBezTo>
                  <a:pt x="1774" y="83"/>
                  <a:pt x="1770" y="79"/>
                  <a:pt x="1770" y="79"/>
                </a:cubicBezTo>
                <a:lnTo>
                  <a:pt x="1708" y="30"/>
                </a:lnTo>
                <a:close/>
                <a:moveTo>
                  <a:pt x="1827" y="144"/>
                </a:moveTo>
                <a:cubicBezTo>
                  <a:pt x="1827" y="144"/>
                  <a:pt x="1852" y="120"/>
                  <a:pt x="1869" y="106"/>
                </a:cubicBezTo>
                <a:cubicBezTo>
                  <a:pt x="1879" y="97"/>
                  <a:pt x="1888" y="91"/>
                  <a:pt x="1888" y="91"/>
                </a:cubicBezTo>
                <a:cubicBezTo>
                  <a:pt x="1888" y="91"/>
                  <a:pt x="1879" y="88"/>
                  <a:pt x="1869" y="91"/>
                </a:cubicBezTo>
                <a:cubicBezTo>
                  <a:pt x="1857" y="94"/>
                  <a:pt x="1845" y="98"/>
                  <a:pt x="1832" y="106"/>
                </a:cubicBezTo>
                <a:cubicBezTo>
                  <a:pt x="1824" y="111"/>
                  <a:pt x="1814" y="120"/>
                  <a:pt x="1808" y="128"/>
                </a:cubicBezTo>
                <a:cubicBezTo>
                  <a:pt x="1800" y="138"/>
                  <a:pt x="1797" y="147"/>
                  <a:pt x="1797" y="147"/>
                </a:cubicBezTo>
                <a:cubicBezTo>
                  <a:pt x="1797" y="147"/>
                  <a:pt x="1793" y="153"/>
                  <a:pt x="1788" y="158"/>
                </a:cubicBezTo>
                <a:cubicBezTo>
                  <a:pt x="1782" y="162"/>
                  <a:pt x="1776" y="165"/>
                  <a:pt x="1776" y="165"/>
                </a:cubicBezTo>
                <a:cubicBezTo>
                  <a:pt x="1776" y="165"/>
                  <a:pt x="1779" y="170"/>
                  <a:pt x="1790" y="172"/>
                </a:cubicBezTo>
                <a:cubicBezTo>
                  <a:pt x="1797" y="174"/>
                  <a:pt x="1808" y="173"/>
                  <a:pt x="1818" y="171"/>
                </a:cubicBezTo>
                <a:cubicBezTo>
                  <a:pt x="1837" y="167"/>
                  <a:pt x="1863" y="148"/>
                  <a:pt x="1863" y="148"/>
                </a:cubicBezTo>
                <a:cubicBezTo>
                  <a:pt x="1863" y="148"/>
                  <a:pt x="1881" y="132"/>
                  <a:pt x="1890" y="117"/>
                </a:cubicBezTo>
                <a:cubicBezTo>
                  <a:pt x="1898" y="104"/>
                  <a:pt x="1898" y="93"/>
                  <a:pt x="1898" y="93"/>
                </a:cubicBezTo>
                <a:cubicBezTo>
                  <a:pt x="1898" y="93"/>
                  <a:pt x="1897" y="90"/>
                  <a:pt x="1896" y="90"/>
                </a:cubicBezTo>
                <a:cubicBezTo>
                  <a:pt x="1893" y="91"/>
                  <a:pt x="1890" y="94"/>
                  <a:pt x="1890" y="94"/>
                </a:cubicBezTo>
                <a:lnTo>
                  <a:pt x="1827" y="144"/>
                </a:lnTo>
                <a:close/>
                <a:moveTo>
                  <a:pt x="1827" y="30"/>
                </a:moveTo>
                <a:cubicBezTo>
                  <a:pt x="1827" y="30"/>
                  <a:pt x="1852" y="53"/>
                  <a:pt x="1869" y="68"/>
                </a:cubicBezTo>
                <a:cubicBezTo>
                  <a:pt x="1879" y="77"/>
                  <a:pt x="1888" y="82"/>
                  <a:pt x="1888" y="82"/>
                </a:cubicBezTo>
                <a:cubicBezTo>
                  <a:pt x="1888" y="82"/>
                  <a:pt x="1879" y="85"/>
                  <a:pt x="1869" y="83"/>
                </a:cubicBezTo>
                <a:cubicBezTo>
                  <a:pt x="1857" y="80"/>
                  <a:pt x="1845" y="75"/>
                  <a:pt x="1832" y="67"/>
                </a:cubicBezTo>
                <a:cubicBezTo>
                  <a:pt x="1824" y="62"/>
                  <a:pt x="1814" y="54"/>
                  <a:pt x="1808" y="46"/>
                </a:cubicBezTo>
                <a:cubicBezTo>
                  <a:pt x="1800" y="36"/>
                  <a:pt x="1797" y="27"/>
                  <a:pt x="1797" y="27"/>
                </a:cubicBezTo>
                <a:cubicBezTo>
                  <a:pt x="1797" y="27"/>
                  <a:pt x="1793" y="20"/>
                  <a:pt x="1788" y="16"/>
                </a:cubicBezTo>
                <a:cubicBezTo>
                  <a:pt x="1782" y="11"/>
                  <a:pt x="1776" y="9"/>
                  <a:pt x="1776" y="9"/>
                </a:cubicBezTo>
                <a:cubicBezTo>
                  <a:pt x="1776" y="9"/>
                  <a:pt x="1779" y="4"/>
                  <a:pt x="1790" y="1"/>
                </a:cubicBezTo>
                <a:cubicBezTo>
                  <a:pt x="1797" y="0"/>
                  <a:pt x="1808" y="1"/>
                  <a:pt x="1818" y="3"/>
                </a:cubicBezTo>
                <a:cubicBezTo>
                  <a:pt x="1837" y="6"/>
                  <a:pt x="1863" y="26"/>
                  <a:pt x="1863" y="26"/>
                </a:cubicBezTo>
                <a:cubicBezTo>
                  <a:pt x="1863" y="26"/>
                  <a:pt x="1881" y="42"/>
                  <a:pt x="1890" y="56"/>
                </a:cubicBezTo>
                <a:cubicBezTo>
                  <a:pt x="1898" y="69"/>
                  <a:pt x="1898" y="81"/>
                  <a:pt x="1898" y="81"/>
                </a:cubicBezTo>
                <a:cubicBezTo>
                  <a:pt x="1898" y="81"/>
                  <a:pt x="1897" y="84"/>
                  <a:pt x="1896" y="83"/>
                </a:cubicBezTo>
                <a:cubicBezTo>
                  <a:pt x="1893" y="83"/>
                  <a:pt x="1890" y="79"/>
                  <a:pt x="1890" y="79"/>
                </a:cubicBezTo>
                <a:lnTo>
                  <a:pt x="1827" y="30"/>
                </a:lnTo>
                <a:close/>
                <a:moveTo>
                  <a:pt x="1947" y="144"/>
                </a:moveTo>
                <a:cubicBezTo>
                  <a:pt x="1947" y="144"/>
                  <a:pt x="1971" y="120"/>
                  <a:pt x="1988" y="106"/>
                </a:cubicBezTo>
                <a:cubicBezTo>
                  <a:pt x="1998" y="97"/>
                  <a:pt x="2007" y="91"/>
                  <a:pt x="2007" y="91"/>
                </a:cubicBezTo>
                <a:cubicBezTo>
                  <a:pt x="2007" y="91"/>
                  <a:pt x="1998" y="88"/>
                  <a:pt x="1988" y="91"/>
                </a:cubicBezTo>
                <a:cubicBezTo>
                  <a:pt x="1976" y="94"/>
                  <a:pt x="1965" y="98"/>
                  <a:pt x="1952" y="106"/>
                </a:cubicBezTo>
                <a:cubicBezTo>
                  <a:pt x="1944" y="111"/>
                  <a:pt x="1933" y="120"/>
                  <a:pt x="1927" y="128"/>
                </a:cubicBezTo>
                <a:cubicBezTo>
                  <a:pt x="1919" y="138"/>
                  <a:pt x="1916" y="147"/>
                  <a:pt x="1916" y="147"/>
                </a:cubicBezTo>
                <a:cubicBezTo>
                  <a:pt x="1916" y="147"/>
                  <a:pt x="1912" y="153"/>
                  <a:pt x="1907" y="158"/>
                </a:cubicBezTo>
                <a:cubicBezTo>
                  <a:pt x="1901" y="162"/>
                  <a:pt x="1895" y="165"/>
                  <a:pt x="1895" y="165"/>
                </a:cubicBezTo>
                <a:cubicBezTo>
                  <a:pt x="1895" y="165"/>
                  <a:pt x="1899" y="170"/>
                  <a:pt x="1909" y="172"/>
                </a:cubicBezTo>
                <a:cubicBezTo>
                  <a:pt x="1916" y="174"/>
                  <a:pt x="1928" y="173"/>
                  <a:pt x="1937" y="171"/>
                </a:cubicBezTo>
                <a:cubicBezTo>
                  <a:pt x="1957" y="167"/>
                  <a:pt x="1982" y="148"/>
                  <a:pt x="1982" y="148"/>
                </a:cubicBezTo>
                <a:cubicBezTo>
                  <a:pt x="1982" y="148"/>
                  <a:pt x="2000" y="132"/>
                  <a:pt x="2009" y="117"/>
                </a:cubicBezTo>
                <a:cubicBezTo>
                  <a:pt x="2018" y="104"/>
                  <a:pt x="2017" y="93"/>
                  <a:pt x="2017" y="93"/>
                </a:cubicBezTo>
                <a:cubicBezTo>
                  <a:pt x="2017" y="93"/>
                  <a:pt x="2017" y="90"/>
                  <a:pt x="2015" y="90"/>
                </a:cubicBezTo>
                <a:cubicBezTo>
                  <a:pt x="2013" y="91"/>
                  <a:pt x="2009" y="94"/>
                  <a:pt x="2009" y="94"/>
                </a:cubicBezTo>
                <a:lnTo>
                  <a:pt x="1947" y="144"/>
                </a:lnTo>
                <a:close/>
                <a:moveTo>
                  <a:pt x="1947" y="30"/>
                </a:moveTo>
                <a:cubicBezTo>
                  <a:pt x="1947" y="30"/>
                  <a:pt x="1971" y="53"/>
                  <a:pt x="1988" y="68"/>
                </a:cubicBezTo>
                <a:cubicBezTo>
                  <a:pt x="1998" y="77"/>
                  <a:pt x="2007" y="82"/>
                  <a:pt x="2007" y="82"/>
                </a:cubicBezTo>
                <a:cubicBezTo>
                  <a:pt x="2007" y="82"/>
                  <a:pt x="1998" y="85"/>
                  <a:pt x="1988" y="83"/>
                </a:cubicBezTo>
                <a:cubicBezTo>
                  <a:pt x="1976" y="80"/>
                  <a:pt x="1965" y="75"/>
                  <a:pt x="1952" y="67"/>
                </a:cubicBezTo>
                <a:cubicBezTo>
                  <a:pt x="1944" y="62"/>
                  <a:pt x="1933" y="54"/>
                  <a:pt x="1927" y="46"/>
                </a:cubicBezTo>
                <a:cubicBezTo>
                  <a:pt x="1919" y="36"/>
                  <a:pt x="1916" y="27"/>
                  <a:pt x="1916" y="27"/>
                </a:cubicBezTo>
                <a:cubicBezTo>
                  <a:pt x="1916" y="27"/>
                  <a:pt x="1912" y="20"/>
                  <a:pt x="1907" y="16"/>
                </a:cubicBezTo>
                <a:cubicBezTo>
                  <a:pt x="1901" y="11"/>
                  <a:pt x="1895" y="9"/>
                  <a:pt x="1895" y="9"/>
                </a:cubicBezTo>
                <a:cubicBezTo>
                  <a:pt x="1895" y="9"/>
                  <a:pt x="1899" y="4"/>
                  <a:pt x="1909" y="1"/>
                </a:cubicBezTo>
                <a:cubicBezTo>
                  <a:pt x="1916" y="0"/>
                  <a:pt x="1928" y="1"/>
                  <a:pt x="1937" y="3"/>
                </a:cubicBezTo>
                <a:cubicBezTo>
                  <a:pt x="1957" y="6"/>
                  <a:pt x="1982" y="26"/>
                  <a:pt x="1982" y="26"/>
                </a:cubicBezTo>
                <a:cubicBezTo>
                  <a:pt x="1982" y="26"/>
                  <a:pt x="2000" y="42"/>
                  <a:pt x="2009" y="56"/>
                </a:cubicBezTo>
                <a:cubicBezTo>
                  <a:pt x="2018" y="69"/>
                  <a:pt x="2017" y="81"/>
                  <a:pt x="2017" y="81"/>
                </a:cubicBezTo>
                <a:cubicBezTo>
                  <a:pt x="2017" y="81"/>
                  <a:pt x="2017" y="84"/>
                  <a:pt x="2015" y="83"/>
                </a:cubicBezTo>
                <a:cubicBezTo>
                  <a:pt x="2013" y="83"/>
                  <a:pt x="2009" y="79"/>
                  <a:pt x="2009" y="79"/>
                </a:cubicBezTo>
                <a:lnTo>
                  <a:pt x="1947" y="30"/>
                </a:lnTo>
                <a:close/>
                <a:moveTo>
                  <a:pt x="2066" y="144"/>
                </a:moveTo>
                <a:cubicBezTo>
                  <a:pt x="2066" y="144"/>
                  <a:pt x="2090" y="120"/>
                  <a:pt x="2107" y="106"/>
                </a:cubicBezTo>
                <a:cubicBezTo>
                  <a:pt x="2117" y="97"/>
                  <a:pt x="2126" y="91"/>
                  <a:pt x="2126" y="91"/>
                </a:cubicBezTo>
                <a:cubicBezTo>
                  <a:pt x="2126" y="91"/>
                  <a:pt x="2118" y="88"/>
                  <a:pt x="2107" y="91"/>
                </a:cubicBezTo>
                <a:cubicBezTo>
                  <a:pt x="2095" y="94"/>
                  <a:pt x="2084" y="98"/>
                  <a:pt x="2071" y="106"/>
                </a:cubicBezTo>
                <a:cubicBezTo>
                  <a:pt x="2063" y="111"/>
                  <a:pt x="2053" y="120"/>
                  <a:pt x="2047" y="128"/>
                </a:cubicBezTo>
                <a:cubicBezTo>
                  <a:pt x="2039" y="138"/>
                  <a:pt x="2035" y="147"/>
                  <a:pt x="2035" y="147"/>
                </a:cubicBezTo>
                <a:cubicBezTo>
                  <a:pt x="2035" y="147"/>
                  <a:pt x="2031" y="153"/>
                  <a:pt x="2026" y="158"/>
                </a:cubicBezTo>
                <a:cubicBezTo>
                  <a:pt x="2021" y="162"/>
                  <a:pt x="2014" y="165"/>
                  <a:pt x="2014" y="165"/>
                </a:cubicBezTo>
                <a:cubicBezTo>
                  <a:pt x="2014" y="165"/>
                  <a:pt x="2018" y="170"/>
                  <a:pt x="2028" y="172"/>
                </a:cubicBezTo>
                <a:cubicBezTo>
                  <a:pt x="2035" y="174"/>
                  <a:pt x="2047" y="173"/>
                  <a:pt x="2056" y="171"/>
                </a:cubicBezTo>
                <a:cubicBezTo>
                  <a:pt x="2076" y="167"/>
                  <a:pt x="2101" y="148"/>
                  <a:pt x="2101" y="148"/>
                </a:cubicBezTo>
                <a:cubicBezTo>
                  <a:pt x="2101" y="148"/>
                  <a:pt x="2119" y="132"/>
                  <a:pt x="2128" y="117"/>
                </a:cubicBezTo>
                <a:cubicBezTo>
                  <a:pt x="2137" y="104"/>
                  <a:pt x="2137" y="93"/>
                  <a:pt x="2137" y="93"/>
                </a:cubicBezTo>
                <a:cubicBezTo>
                  <a:pt x="2137" y="93"/>
                  <a:pt x="2136" y="90"/>
                  <a:pt x="2134" y="90"/>
                </a:cubicBezTo>
                <a:cubicBezTo>
                  <a:pt x="2132" y="91"/>
                  <a:pt x="2128" y="94"/>
                  <a:pt x="2128" y="94"/>
                </a:cubicBezTo>
                <a:lnTo>
                  <a:pt x="2066" y="144"/>
                </a:lnTo>
                <a:close/>
                <a:moveTo>
                  <a:pt x="2066" y="30"/>
                </a:moveTo>
                <a:cubicBezTo>
                  <a:pt x="2066" y="30"/>
                  <a:pt x="2090" y="53"/>
                  <a:pt x="2107" y="68"/>
                </a:cubicBezTo>
                <a:cubicBezTo>
                  <a:pt x="2117" y="77"/>
                  <a:pt x="2126" y="82"/>
                  <a:pt x="2126" y="82"/>
                </a:cubicBezTo>
                <a:cubicBezTo>
                  <a:pt x="2126" y="82"/>
                  <a:pt x="2118" y="85"/>
                  <a:pt x="2107" y="83"/>
                </a:cubicBezTo>
                <a:cubicBezTo>
                  <a:pt x="2095" y="80"/>
                  <a:pt x="2084" y="75"/>
                  <a:pt x="2071" y="67"/>
                </a:cubicBezTo>
                <a:cubicBezTo>
                  <a:pt x="2063" y="62"/>
                  <a:pt x="2053" y="54"/>
                  <a:pt x="2047" y="46"/>
                </a:cubicBezTo>
                <a:cubicBezTo>
                  <a:pt x="2039" y="36"/>
                  <a:pt x="2035" y="27"/>
                  <a:pt x="2035" y="27"/>
                </a:cubicBezTo>
                <a:cubicBezTo>
                  <a:pt x="2035" y="27"/>
                  <a:pt x="2031" y="20"/>
                  <a:pt x="2026" y="16"/>
                </a:cubicBezTo>
                <a:cubicBezTo>
                  <a:pt x="2021" y="11"/>
                  <a:pt x="2014" y="9"/>
                  <a:pt x="2014" y="9"/>
                </a:cubicBezTo>
                <a:cubicBezTo>
                  <a:pt x="2014" y="9"/>
                  <a:pt x="2018" y="4"/>
                  <a:pt x="2028" y="1"/>
                </a:cubicBezTo>
                <a:cubicBezTo>
                  <a:pt x="2035" y="0"/>
                  <a:pt x="2047" y="1"/>
                  <a:pt x="2056" y="3"/>
                </a:cubicBezTo>
                <a:cubicBezTo>
                  <a:pt x="2076" y="6"/>
                  <a:pt x="2101" y="26"/>
                  <a:pt x="2101" y="26"/>
                </a:cubicBezTo>
                <a:cubicBezTo>
                  <a:pt x="2101" y="26"/>
                  <a:pt x="2119" y="42"/>
                  <a:pt x="2128" y="56"/>
                </a:cubicBezTo>
                <a:cubicBezTo>
                  <a:pt x="2137" y="69"/>
                  <a:pt x="2137" y="81"/>
                  <a:pt x="2137" y="81"/>
                </a:cubicBezTo>
                <a:cubicBezTo>
                  <a:pt x="2137" y="81"/>
                  <a:pt x="2136" y="84"/>
                  <a:pt x="2134" y="83"/>
                </a:cubicBezTo>
                <a:cubicBezTo>
                  <a:pt x="2132" y="83"/>
                  <a:pt x="2128" y="79"/>
                  <a:pt x="2128" y="79"/>
                </a:cubicBezTo>
                <a:lnTo>
                  <a:pt x="2066" y="30"/>
                </a:lnTo>
                <a:close/>
                <a:moveTo>
                  <a:pt x="2185" y="144"/>
                </a:moveTo>
                <a:cubicBezTo>
                  <a:pt x="2185" y="144"/>
                  <a:pt x="2209" y="120"/>
                  <a:pt x="2227" y="106"/>
                </a:cubicBezTo>
                <a:cubicBezTo>
                  <a:pt x="2236" y="97"/>
                  <a:pt x="2245" y="91"/>
                  <a:pt x="2245" y="91"/>
                </a:cubicBezTo>
                <a:cubicBezTo>
                  <a:pt x="2245" y="91"/>
                  <a:pt x="2237" y="88"/>
                  <a:pt x="2226" y="91"/>
                </a:cubicBezTo>
                <a:cubicBezTo>
                  <a:pt x="2215" y="94"/>
                  <a:pt x="2203" y="98"/>
                  <a:pt x="2190" y="106"/>
                </a:cubicBezTo>
                <a:cubicBezTo>
                  <a:pt x="2182" y="111"/>
                  <a:pt x="2172" y="120"/>
                  <a:pt x="2166" y="128"/>
                </a:cubicBezTo>
                <a:cubicBezTo>
                  <a:pt x="2158" y="138"/>
                  <a:pt x="2154" y="147"/>
                  <a:pt x="2154" y="147"/>
                </a:cubicBezTo>
                <a:cubicBezTo>
                  <a:pt x="2154" y="147"/>
                  <a:pt x="2150" y="153"/>
                  <a:pt x="2145" y="158"/>
                </a:cubicBezTo>
                <a:cubicBezTo>
                  <a:pt x="2140" y="162"/>
                  <a:pt x="2133" y="165"/>
                  <a:pt x="2133" y="165"/>
                </a:cubicBezTo>
                <a:cubicBezTo>
                  <a:pt x="2133" y="165"/>
                  <a:pt x="2137" y="170"/>
                  <a:pt x="2147" y="172"/>
                </a:cubicBezTo>
                <a:cubicBezTo>
                  <a:pt x="2154" y="174"/>
                  <a:pt x="2166" y="173"/>
                  <a:pt x="2176" y="171"/>
                </a:cubicBezTo>
                <a:cubicBezTo>
                  <a:pt x="2195" y="167"/>
                  <a:pt x="2220" y="148"/>
                  <a:pt x="2220" y="148"/>
                </a:cubicBezTo>
                <a:cubicBezTo>
                  <a:pt x="2220" y="148"/>
                  <a:pt x="2238" y="132"/>
                  <a:pt x="2248" y="117"/>
                </a:cubicBezTo>
                <a:cubicBezTo>
                  <a:pt x="2256" y="104"/>
                  <a:pt x="2256" y="93"/>
                  <a:pt x="2256" y="93"/>
                </a:cubicBezTo>
                <a:cubicBezTo>
                  <a:pt x="2256" y="93"/>
                  <a:pt x="2255" y="90"/>
                  <a:pt x="2253" y="90"/>
                </a:cubicBezTo>
                <a:cubicBezTo>
                  <a:pt x="2251" y="91"/>
                  <a:pt x="2247" y="94"/>
                  <a:pt x="2247" y="94"/>
                </a:cubicBezTo>
                <a:lnTo>
                  <a:pt x="2185" y="144"/>
                </a:lnTo>
                <a:close/>
                <a:moveTo>
                  <a:pt x="2185" y="30"/>
                </a:moveTo>
                <a:cubicBezTo>
                  <a:pt x="2185" y="30"/>
                  <a:pt x="2209" y="53"/>
                  <a:pt x="2227" y="68"/>
                </a:cubicBezTo>
                <a:cubicBezTo>
                  <a:pt x="2236" y="77"/>
                  <a:pt x="2245" y="82"/>
                  <a:pt x="2245" y="82"/>
                </a:cubicBezTo>
                <a:cubicBezTo>
                  <a:pt x="2245" y="82"/>
                  <a:pt x="2237" y="85"/>
                  <a:pt x="2226" y="83"/>
                </a:cubicBezTo>
                <a:cubicBezTo>
                  <a:pt x="2215" y="80"/>
                  <a:pt x="2203" y="75"/>
                  <a:pt x="2190" y="67"/>
                </a:cubicBezTo>
                <a:cubicBezTo>
                  <a:pt x="2182" y="62"/>
                  <a:pt x="2172" y="54"/>
                  <a:pt x="2166" y="46"/>
                </a:cubicBezTo>
                <a:cubicBezTo>
                  <a:pt x="2158" y="36"/>
                  <a:pt x="2154" y="27"/>
                  <a:pt x="2154" y="27"/>
                </a:cubicBezTo>
                <a:cubicBezTo>
                  <a:pt x="2154" y="27"/>
                  <a:pt x="2150" y="20"/>
                  <a:pt x="2145" y="16"/>
                </a:cubicBezTo>
                <a:cubicBezTo>
                  <a:pt x="2140" y="11"/>
                  <a:pt x="2133" y="9"/>
                  <a:pt x="2133" y="9"/>
                </a:cubicBezTo>
                <a:cubicBezTo>
                  <a:pt x="2133" y="9"/>
                  <a:pt x="2137" y="4"/>
                  <a:pt x="2147" y="1"/>
                </a:cubicBezTo>
                <a:cubicBezTo>
                  <a:pt x="2154" y="0"/>
                  <a:pt x="2166" y="1"/>
                  <a:pt x="2176" y="3"/>
                </a:cubicBezTo>
                <a:cubicBezTo>
                  <a:pt x="2195" y="6"/>
                  <a:pt x="2220" y="26"/>
                  <a:pt x="2220" y="26"/>
                </a:cubicBezTo>
                <a:cubicBezTo>
                  <a:pt x="2220" y="26"/>
                  <a:pt x="2238" y="42"/>
                  <a:pt x="2248" y="56"/>
                </a:cubicBezTo>
                <a:cubicBezTo>
                  <a:pt x="2256" y="69"/>
                  <a:pt x="2256" y="81"/>
                  <a:pt x="2256" y="81"/>
                </a:cubicBezTo>
                <a:cubicBezTo>
                  <a:pt x="2256" y="81"/>
                  <a:pt x="2255" y="84"/>
                  <a:pt x="2253" y="83"/>
                </a:cubicBezTo>
                <a:cubicBezTo>
                  <a:pt x="2251" y="83"/>
                  <a:pt x="2247" y="79"/>
                  <a:pt x="2247" y="79"/>
                </a:cubicBezTo>
                <a:lnTo>
                  <a:pt x="2185" y="30"/>
                </a:lnTo>
                <a:close/>
                <a:moveTo>
                  <a:pt x="2304" y="144"/>
                </a:moveTo>
                <a:cubicBezTo>
                  <a:pt x="2304" y="144"/>
                  <a:pt x="2329" y="120"/>
                  <a:pt x="2346" y="106"/>
                </a:cubicBezTo>
                <a:cubicBezTo>
                  <a:pt x="2356" y="97"/>
                  <a:pt x="2364" y="91"/>
                  <a:pt x="2364" y="91"/>
                </a:cubicBezTo>
                <a:cubicBezTo>
                  <a:pt x="2364" y="91"/>
                  <a:pt x="2356" y="88"/>
                  <a:pt x="2346" y="91"/>
                </a:cubicBezTo>
                <a:cubicBezTo>
                  <a:pt x="2334" y="94"/>
                  <a:pt x="2322" y="98"/>
                  <a:pt x="2309" y="106"/>
                </a:cubicBezTo>
                <a:cubicBezTo>
                  <a:pt x="2301" y="111"/>
                  <a:pt x="2291" y="120"/>
                  <a:pt x="2285" y="128"/>
                </a:cubicBezTo>
                <a:cubicBezTo>
                  <a:pt x="2277" y="138"/>
                  <a:pt x="2273" y="147"/>
                  <a:pt x="2273" y="147"/>
                </a:cubicBezTo>
                <a:cubicBezTo>
                  <a:pt x="2273" y="147"/>
                  <a:pt x="2269" y="153"/>
                  <a:pt x="2265" y="158"/>
                </a:cubicBezTo>
                <a:cubicBezTo>
                  <a:pt x="2259" y="162"/>
                  <a:pt x="2253" y="165"/>
                  <a:pt x="2253" y="165"/>
                </a:cubicBezTo>
                <a:cubicBezTo>
                  <a:pt x="2253" y="165"/>
                  <a:pt x="2256" y="170"/>
                  <a:pt x="2267" y="172"/>
                </a:cubicBezTo>
                <a:cubicBezTo>
                  <a:pt x="2274" y="174"/>
                  <a:pt x="2285" y="173"/>
                  <a:pt x="2295" y="171"/>
                </a:cubicBezTo>
                <a:cubicBezTo>
                  <a:pt x="2314" y="167"/>
                  <a:pt x="2339" y="148"/>
                  <a:pt x="2339" y="148"/>
                </a:cubicBezTo>
                <a:cubicBezTo>
                  <a:pt x="2339" y="148"/>
                  <a:pt x="2357" y="132"/>
                  <a:pt x="2367" y="117"/>
                </a:cubicBezTo>
                <a:cubicBezTo>
                  <a:pt x="2375" y="104"/>
                  <a:pt x="2375" y="93"/>
                  <a:pt x="2375" y="93"/>
                </a:cubicBezTo>
                <a:cubicBezTo>
                  <a:pt x="2375" y="93"/>
                  <a:pt x="2374" y="90"/>
                  <a:pt x="2372" y="90"/>
                </a:cubicBezTo>
                <a:cubicBezTo>
                  <a:pt x="2370" y="91"/>
                  <a:pt x="2366" y="94"/>
                  <a:pt x="2366" y="94"/>
                </a:cubicBezTo>
                <a:lnTo>
                  <a:pt x="2304" y="144"/>
                </a:lnTo>
                <a:close/>
                <a:moveTo>
                  <a:pt x="2304" y="30"/>
                </a:moveTo>
                <a:cubicBezTo>
                  <a:pt x="2304" y="30"/>
                  <a:pt x="2329" y="53"/>
                  <a:pt x="2346" y="68"/>
                </a:cubicBezTo>
                <a:cubicBezTo>
                  <a:pt x="2356" y="77"/>
                  <a:pt x="2364" y="82"/>
                  <a:pt x="2364" y="82"/>
                </a:cubicBezTo>
                <a:cubicBezTo>
                  <a:pt x="2364" y="82"/>
                  <a:pt x="2356" y="85"/>
                  <a:pt x="2346" y="83"/>
                </a:cubicBezTo>
                <a:cubicBezTo>
                  <a:pt x="2334" y="80"/>
                  <a:pt x="2322" y="75"/>
                  <a:pt x="2309" y="67"/>
                </a:cubicBezTo>
                <a:cubicBezTo>
                  <a:pt x="2301" y="62"/>
                  <a:pt x="2291" y="54"/>
                  <a:pt x="2285" y="46"/>
                </a:cubicBezTo>
                <a:cubicBezTo>
                  <a:pt x="2277" y="36"/>
                  <a:pt x="2273" y="27"/>
                  <a:pt x="2273" y="27"/>
                </a:cubicBezTo>
                <a:cubicBezTo>
                  <a:pt x="2273" y="27"/>
                  <a:pt x="2269" y="20"/>
                  <a:pt x="2265" y="16"/>
                </a:cubicBezTo>
                <a:cubicBezTo>
                  <a:pt x="2259" y="11"/>
                  <a:pt x="2253" y="9"/>
                  <a:pt x="2253" y="9"/>
                </a:cubicBezTo>
                <a:cubicBezTo>
                  <a:pt x="2253" y="9"/>
                  <a:pt x="2256" y="4"/>
                  <a:pt x="2267" y="1"/>
                </a:cubicBezTo>
                <a:cubicBezTo>
                  <a:pt x="2274" y="0"/>
                  <a:pt x="2285" y="1"/>
                  <a:pt x="2295" y="3"/>
                </a:cubicBezTo>
                <a:cubicBezTo>
                  <a:pt x="2314" y="6"/>
                  <a:pt x="2339" y="26"/>
                  <a:pt x="2339" y="26"/>
                </a:cubicBezTo>
                <a:cubicBezTo>
                  <a:pt x="2339" y="26"/>
                  <a:pt x="2357" y="42"/>
                  <a:pt x="2367" y="56"/>
                </a:cubicBezTo>
                <a:cubicBezTo>
                  <a:pt x="2375" y="69"/>
                  <a:pt x="2375" y="81"/>
                  <a:pt x="2375" y="81"/>
                </a:cubicBezTo>
                <a:cubicBezTo>
                  <a:pt x="2375" y="81"/>
                  <a:pt x="2374" y="84"/>
                  <a:pt x="2372" y="83"/>
                </a:cubicBezTo>
                <a:cubicBezTo>
                  <a:pt x="2370" y="83"/>
                  <a:pt x="2366" y="79"/>
                  <a:pt x="2366" y="79"/>
                </a:cubicBezTo>
                <a:lnTo>
                  <a:pt x="2304" y="30"/>
                </a:lnTo>
                <a:close/>
                <a:moveTo>
                  <a:pt x="2423" y="144"/>
                </a:moveTo>
                <a:cubicBezTo>
                  <a:pt x="2423" y="144"/>
                  <a:pt x="2448" y="120"/>
                  <a:pt x="2465" y="106"/>
                </a:cubicBezTo>
                <a:cubicBezTo>
                  <a:pt x="2475" y="97"/>
                  <a:pt x="2484" y="91"/>
                  <a:pt x="2484" y="91"/>
                </a:cubicBezTo>
                <a:cubicBezTo>
                  <a:pt x="2484" y="91"/>
                  <a:pt x="2475" y="88"/>
                  <a:pt x="2465" y="91"/>
                </a:cubicBezTo>
                <a:cubicBezTo>
                  <a:pt x="2453" y="94"/>
                  <a:pt x="2441" y="98"/>
                  <a:pt x="2429" y="106"/>
                </a:cubicBezTo>
                <a:cubicBezTo>
                  <a:pt x="2420" y="111"/>
                  <a:pt x="2410" y="120"/>
                  <a:pt x="2404" y="128"/>
                </a:cubicBezTo>
                <a:cubicBezTo>
                  <a:pt x="2396" y="138"/>
                  <a:pt x="2393" y="147"/>
                  <a:pt x="2393" y="147"/>
                </a:cubicBezTo>
                <a:cubicBezTo>
                  <a:pt x="2393" y="147"/>
                  <a:pt x="2389" y="153"/>
                  <a:pt x="2384" y="158"/>
                </a:cubicBezTo>
                <a:cubicBezTo>
                  <a:pt x="2378" y="162"/>
                  <a:pt x="2372" y="165"/>
                  <a:pt x="2372" y="165"/>
                </a:cubicBezTo>
                <a:cubicBezTo>
                  <a:pt x="2372" y="165"/>
                  <a:pt x="2376" y="170"/>
                  <a:pt x="2386" y="172"/>
                </a:cubicBezTo>
                <a:cubicBezTo>
                  <a:pt x="2393" y="174"/>
                  <a:pt x="2405" y="173"/>
                  <a:pt x="2414" y="171"/>
                </a:cubicBezTo>
                <a:cubicBezTo>
                  <a:pt x="2433" y="167"/>
                  <a:pt x="2459" y="148"/>
                  <a:pt x="2459" y="148"/>
                </a:cubicBezTo>
                <a:cubicBezTo>
                  <a:pt x="2459" y="148"/>
                  <a:pt x="2477" y="132"/>
                  <a:pt x="2486" y="117"/>
                </a:cubicBezTo>
                <a:cubicBezTo>
                  <a:pt x="2494" y="104"/>
                  <a:pt x="2494" y="93"/>
                  <a:pt x="2494" y="93"/>
                </a:cubicBezTo>
                <a:cubicBezTo>
                  <a:pt x="2494" y="93"/>
                  <a:pt x="2493" y="90"/>
                  <a:pt x="2492" y="90"/>
                </a:cubicBezTo>
                <a:cubicBezTo>
                  <a:pt x="2490" y="91"/>
                  <a:pt x="2486" y="94"/>
                  <a:pt x="2486" y="94"/>
                </a:cubicBezTo>
                <a:lnTo>
                  <a:pt x="2423" y="144"/>
                </a:lnTo>
                <a:close/>
                <a:moveTo>
                  <a:pt x="2423" y="30"/>
                </a:moveTo>
                <a:cubicBezTo>
                  <a:pt x="2423" y="30"/>
                  <a:pt x="2448" y="53"/>
                  <a:pt x="2465" y="68"/>
                </a:cubicBezTo>
                <a:cubicBezTo>
                  <a:pt x="2475" y="77"/>
                  <a:pt x="2484" y="82"/>
                  <a:pt x="2484" y="82"/>
                </a:cubicBezTo>
                <a:cubicBezTo>
                  <a:pt x="2484" y="82"/>
                  <a:pt x="2475" y="85"/>
                  <a:pt x="2465" y="83"/>
                </a:cubicBezTo>
                <a:cubicBezTo>
                  <a:pt x="2453" y="80"/>
                  <a:pt x="2441" y="75"/>
                  <a:pt x="2429" y="67"/>
                </a:cubicBezTo>
                <a:cubicBezTo>
                  <a:pt x="2420" y="62"/>
                  <a:pt x="2410" y="54"/>
                  <a:pt x="2404" y="46"/>
                </a:cubicBezTo>
                <a:cubicBezTo>
                  <a:pt x="2396" y="36"/>
                  <a:pt x="2393" y="27"/>
                  <a:pt x="2393" y="27"/>
                </a:cubicBezTo>
                <a:cubicBezTo>
                  <a:pt x="2393" y="27"/>
                  <a:pt x="2389" y="20"/>
                  <a:pt x="2384" y="16"/>
                </a:cubicBezTo>
                <a:cubicBezTo>
                  <a:pt x="2378" y="11"/>
                  <a:pt x="2372" y="9"/>
                  <a:pt x="2372" y="9"/>
                </a:cubicBezTo>
                <a:cubicBezTo>
                  <a:pt x="2372" y="9"/>
                  <a:pt x="2376" y="4"/>
                  <a:pt x="2386" y="1"/>
                </a:cubicBezTo>
                <a:cubicBezTo>
                  <a:pt x="2393" y="0"/>
                  <a:pt x="2405" y="1"/>
                  <a:pt x="2414" y="3"/>
                </a:cubicBezTo>
                <a:cubicBezTo>
                  <a:pt x="2433" y="6"/>
                  <a:pt x="2459" y="26"/>
                  <a:pt x="2459" y="26"/>
                </a:cubicBezTo>
                <a:cubicBezTo>
                  <a:pt x="2459" y="26"/>
                  <a:pt x="2477" y="42"/>
                  <a:pt x="2486" y="56"/>
                </a:cubicBezTo>
                <a:cubicBezTo>
                  <a:pt x="2494" y="69"/>
                  <a:pt x="2494" y="81"/>
                  <a:pt x="2494" y="81"/>
                </a:cubicBezTo>
                <a:cubicBezTo>
                  <a:pt x="2494" y="81"/>
                  <a:pt x="2493" y="84"/>
                  <a:pt x="2492" y="83"/>
                </a:cubicBezTo>
                <a:cubicBezTo>
                  <a:pt x="2490" y="83"/>
                  <a:pt x="2486" y="79"/>
                  <a:pt x="2486" y="79"/>
                </a:cubicBezTo>
                <a:lnTo>
                  <a:pt x="2423" y="30"/>
                </a:lnTo>
                <a:close/>
                <a:moveTo>
                  <a:pt x="2541" y="144"/>
                </a:moveTo>
                <a:cubicBezTo>
                  <a:pt x="2541" y="144"/>
                  <a:pt x="2565" y="120"/>
                  <a:pt x="2582" y="106"/>
                </a:cubicBezTo>
                <a:cubicBezTo>
                  <a:pt x="2592" y="97"/>
                  <a:pt x="2601" y="91"/>
                  <a:pt x="2601" y="91"/>
                </a:cubicBezTo>
                <a:cubicBezTo>
                  <a:pt x="2601" y="91"/>
                  <a:pt x="2592" y="88"/>
                  <a:pt x="2582" y="91"/>
                </a:cubicBezTo>
                <a:cubicBezTo>
                  <a:pt x="2570" y="94"/>
                  <a:pt x="2559" y="98"/>
                  <a:pt x="2546" y="106"/>
                </a:cubicBezTo>
                <a:cubicBezTo>
                  <a:pt x="2538" y="111"/>
                  <a:pt x="2527" y="120"/>
                  <a:pt x="2521" y="128"/>
                </a:cubicBezTo>
                <a:cubicBezTo>
                  <a:pt x="2513" y="138"/>
                  <a:pt x="2510" y="147"/>
                  <a:pt x="2510" y="147"/>
                </a:cubicBezTo>
                <a:cubicBezTo>
                  <a:pt x="2510" y="147"/>
                  <a:pt x="2506" y="153"/>
                  <a:pt x="2501" y="158"/>
                </a:cubicBezTo>
                <a:cubicBezTo>
                  <a:pt x="2495" y="162"/>
                  <a:pt x="2489" y="165"/>
                  <a:pt x="2489" y="165"/>
                </a:cubicBezTo>
                <a:cubicBezTo>
                  <a:pt x="2489" y="165"/>
                  <a:pt x="2493" y="170"/>
                  <a:pt x="2503" y="172"/>
                </a:cubicBezTo>
                <a:cubicBezTo>
                  <a:pt x="2510" y="174"/>
                  <a:pt x="2522" y="173"/>
                  <a:pt x="2531" y="171"/>
                </a:cubicBezTo>
                <a:cubicBezTo>
                  <a:pt x="2551" y="167"/>
                  <a:pt x="2576" y="148"/>
                  <a:pt x="2576" y="148"/>
                </a:cubicBezTo>
                <a:cubicBezTo>
                  <a:pt x="2576" y="148"/>
                  <a:pt x="2594" y="132"/>
                  <a:pt x="2603" y="117"/>
                </a:cubicBezTo>
                <a:cubicBezTo>
                  <a:pt x="2612" y="104"/>
                  <a:pt x="2611" y="93"/>
                  <a:pt x="2611" y="93"/>
                </a:cubicBezTo>
                <a:cubicBezTo>
                  <a:pt x="2611" y="93"/>
                  <a:pt x="2611" y="90"/>
                  <a:pt x="2609" y="90"/>
                </a:cubicBezTo>
                <a:cubicBezTo>
                  <a:pt x="2607" y="91"/>
                  <a:pt x="2603" y="94"/>
                  <a:pt x="2603" y="94"/>
                </a:cubicBezTo>
                <a:lnTo>
                  <a:pt x="2541" y="144"/>
                </a:lnTo>
                <a:close/>
                <a:moveTo>
                  <a:pt x="2541" y="30"/>
                </a:moveTo>
                <a:cubicBezTo>
                  <a:pt x="2541" y="30"/>
                  <a:pt x="2565" y="53"/>
                  <a:pt x="2582" y="68"/>
                </a:cubicBezTo>
                <a:cubicBezTo>
                  <a:pt x="2592" y="77"/>
                  <a:pt x="2601" y="82"/>
                  <a:pt x="2601" y="82"/>
                </a:cubicBezTo>
                <a:cubicBezTo>
                  <a:pt x="2601" y="82"/>
                  <a:pt x="2592" y="85"/>
                  <a:pt x="2582" y="83"/>
                </a:cubicBezTo>
                <a:cubicBezTo>
                  <a:pt x="2570" y="80"/>
                  <a:pt x="2559" y="75"/>
                  <a:pt x="2546" y="67"/>
                </a:cubicBezTo>
                <a:cubicBezTo>
                  <a:pt x="2538" y="62"/>
                  <a:pt x="2527" y="54"/>
                  <a:pt x="2521" y="46"/>
                </a:cubicBezTo>
                <a:cubicBezTo>
                  <a:pt x="2513" y="36"/>
                  <a:pt x="2510" y="27"/>
                  <a:pt x="2510" y="27"/>
                </a:cubicBezTo>
                <a:cubicBezTo>
                  <a:pt x="2510" y="27"/>
                  <a:pt x="2506" y="20"/>
                  <a:pt x="2501" y="16"/>
                </a:cubicBezTo>
                <a:cubicBezTo>
                  <a:pt x="2495" y="11"/>
                  <a:pt x="2489" y="9"/>
                  <a:pt x="2489" y="9"/>
                </a:cubicBezTo>
                <a:cubicBezTo>
                  <a:pt x="2489" y="9"/>
                  <a:pt x="2493" y="4"/>
                  <a:pt x="2503" y="1"/>
                </a:cubicBezTo>
                <a:cubicBezTo>
                  <a:pt x="2510" y="0"/>
                  <a:pt x="2522" y="1"/>
                  <a:pt x="2531" y="3"/>
                </a:cubicBezTo>
                <a:cubicBezTo>
                  <a:pt x="2551" y="6"/>
                  <a:pt x="2576" y="26"/>
                  <a:pt x="2576" y="26"/>
                </a:cubicBezTo>
                <a:cubicBezTo>
                  <a:pt x="2576" y="26"/>
                  <a:pt x="2594" y="42"/>
                  <a:pt x="2603" y="56"/>
                </a:cubicBezTo>
                <a:cubicBezTo>
                  <a:pt x="2612" y="69"/>
                  <a:pt x="2611" y="81"/>
                  <a:pt x="2611" y="81"/>
                </a:cubicBezTo>
                <a:cubicBezTo>
                  <a:pt x="2611" y="81"/>
                  <a:pt x="2611" y="84"/>
                  <a:pt x="2609" y="83"/>
                </a:cubicBezTo>
                <a:cubicBezTo>
                  <a:pt x="2607" y="83"/>
                  <a:pt x="2603" y="79"/>
                  <a:pt x="2603" y="79"/>
                </a:cubicBezTo>
                <a:lnTo>
                  <a:pt x="2541" y="30"/>
                </a:lnTo>
                <a:close/>
                <a:moveTo>
                  <a:pt x="2660" y="144"/>
                </a:moveTo>
                <a:cubicBezTo>
                  <a:pt x="2660" y="144"/>
                  <a:pt x="2684" y="120"/>
                  <a:pt x="2701" y="106"/>
                </a:cubicBezTo>
                <a:cubicBezTo>
                  <a:pt x="2711" y="97"/>
                  <a:pt x="2720" y="91"/>
                  <a:pt x="2720" y="91"/>
                </a:cubicBezTo>
                <a:cubicBezTo>
                  <a:pt x="2720" y="91"/>
                  <a:pt x="2712" y="88"/>
                  <a:pt x="2701" y="91"/>
                </a:cubicBezTo>
                <a:cubicBezTo>
                  <a:pt x="2689" y="94"/>
                  <a:pt x="2678" y="98"/>
                  <a:pt x="2665" y="106"/>
                </a:cubicBezTo>
                <a:cubicBezTo>
                  <a:pt x="2657" y="111"/>
                  <a:pt x="2646" y="120"/>
                  <a:pt x="2641" y="128"/>
                </a:cubicBezTo>
                <a:cubicBezTo>
                  <a:pt x="2632" y="138"/>
                  <a:pt x="2629" y="147"/>
                  <a:pt x="2629" y="147"/>
                </a:cubicBezTo>
                <a:cubicBezTo>
                  <a:pt x="2629" y="147"/>
                  <a:pt x="2625" y="153"/>
                  <a:pt x="2620" y="158"/>
                </a:cubicBezTo>
                <a:cubicBezTo>
                  <a:pt x="2615" y="162"/>
                  <a:pt x="2608" y="165"/>
                  <a:pt x="2608" y="165"/>
                </a:cubicBezTo>
                <a:cubicBezTo>
                  <a:pt x="2608" y="165"/>
                  <a:pt x="2612" y="170"/>
                  <a:pt x="2622" y="172"/>
                </a:cubicBezTo>
                <a:cubicBezTo>
                  <a:pt x="2629" y="174"/>
                  <a:pt x="2641" y="173"/>
                  <a:pt x="2650" y="171"/>
                </a:cubicBezTo>
                <a:cubicBezTo>
                  <a:pt x="2670" y="167"/>
                  <a:pt x="2695" y="148"/>
                  <a:pt x="2695" y="148"/>
                </a:cubicBezTo>
                <a:cubicBezTo>
                  <a:pt x="2695" y="148"/>
                  <a:pt x="2713" y="132"/>
                  <a:pt x="2722" y="117"/>
                </a:cubicBezTo>
                <a:cubicBezTo>
                  <a:pt x="2731" y="104"/>
                  <a:pt x="2731" y="93"/>
                  <a:pt x="2731" y="93"/>
                </a:cubicBezTo>
                <a:cubicBezTo>
                  <a:pt x="2731" y="93"/>
                  <a:pt x="2730" y="90"/>
                  <a:pt x="2728" y="90"/>
                </a:cubicBezTo>
                <a:cubicBezTo>
                  <a:pt x="2726" y="91"/>
                  <a:pt x="2722" y="94"/>
                  <a:pt x="2722" y="94"/>
                </a:cubicBezTo>
                <a:lnTo>
                  <a:pt x="2660" y="144"/>
                </a:lnTo>
                <a:close/>
                <a:moveTo>
                  <a:pt x="2660" y="30"/>
                </a:moveTo>
                <a:cubicBezTo>
                  <a:pt x="2660" y="30"/>
                  <a:pt x="2684" y="53"/>
                  <a:pt x="2701" y="68"/>
                </a:cubicBezTo>
                <a:cubicBezTo>
                  <a:pt x="2711" y="77"/>
                  <a:pt x="2720" y="82"/>
                  <a:pt x="2720" y="82"/>
                </a:cubicBezTo>
                <a:cubicBezTo>
                  <a:pt x="2720" y="82"/>
                  <a:pt x="2712" y="85"/>
                  <a:pt x="2701" y="83"/>
                </a:cubicBezTo>
                <a:cubicBezTo>
                  <a:pt x="2689" y="80"/>
                  <a:pt x="2678" y="75"/>
                  <a:pt x="2665" y="67"/>
                </a:cubicBezTo>
                <a:cubicBezTo>
                  <a:pt x="2657" y="62"/>
                  <a:pt x="2646" y="54"/>
                  <a:pt x="2641" y="46"/>
                </a:cubicBezTo>
                <a:cubicBezTo>
                  <a:pt x="2632" y="36"/>
                  <a:pt x="2629" y="27"/>
                  <a:pt x="2629" y="27"/>
                </a:cubicBezTo>
                <a:cubicBezTo>
                  <a:pt x="2629" y="27"/>
                  <a:pt x="2625" y="20"/>
                  <a:pt x="2620" y="16"/>
                </a:cubicBezTo>
                <a:cubicBezTo>
                  <a:pt x="2615" y="11"/>
                  <a:pt x="2608" y="9"/>
                  <a:pt x="2608" y="9"/>
                </a:cubicBezTo>
                <a:cubicBezTo>
                  <a:pt x="2608" y="9"/>
                  <a:pt x="2612" y="4"/>
                  <a:pt x="2622" y="1"/>
                </a:cubicBezTo>
                <a:cubicBezTo>
                  <a:pt x="2629" y="0"/>
                  <a:pt x="2641" y="1"/>
                  <a:pt x="2650" y="3"/>
                </a:cubicBezTo>
                <a:cubicBezTo>
                  <a:pt x="2670" y="6"/>
                  <a:pt x="2695" y="26"/>
                  <a:pt x="2695" y="26"/>
                </a:cubicBezTo>
                <a:cubicBezTo>
                  <a:pt x="2695" y="26"/>
                  <a:pt x="2713" y="42"/>
                  <a:pt x="2722" y="56"/>
                </a:cubicBezTo>
                <a:cubicBezTo>
                  <a:pt x="2731" y="69"/>
                  <a:pt x="2731" y="81"/>
                  <a:pt x="2731" y="81"/>
                </a:cubicBezTo>
                <a:cubicBezTo>
                  <a:pt x="2731" y="81"/>
                  <a:pt x="2730" y="84"/>
                  <a:pt x="2728" y="83"/>
                </a:cubicBezTo>
                <a:cubicBezTo>
                  <a:pt x="2726" y="83"/>
                  <a:pt x="2722" y="79"/>
                  <a:pt x="2722" y="79"/>
                </a:cubicBezTo>
                <a:lnTo>
                  <a:pt x="2660" y="30"/>
                </a:lnTo>
                <a:close/>
                <a:moveTo>
                  <a:pt x="2779" y="144"/>
                </a:moveTo>
                <a:cubicBezTo>
                  <a:pt x="2779" y="144"/>
                  <a:pt x="2803" y="120"/>
                  <a:pt x="2820" y="106"/>
                </a:cubicBezTo>
                <a:cubicBezTo>
                  <a:pt x="2830" y="97"/>
                  <a:pt x="2839" y="91"/>
                  <a:pt x="2839" y="91"/>
                </a:cubicBezTo>
                <a:cubicBezTo>
                  <a:pt x="2839" y="91"/>
                  <a:pt x="2831" y="88"/>
                  <a:pt x="2820" y="91"/>
                </a:cubicBezTo>
                <a:cubicBezTo>
                  <a:pt x="2809" y="94"/>
                  <a:pt x="2797" y="98"/>
                  <a:pt x="2784" y="106"/>
                </a:cubicBezTo>
                <a:cubicBezTo>
                  <a:pt x="2776" y="111"/>
                  <a:pt x="2766" y="120"/>
                  <a:pt x="2760" y="128"/>
                </a:cubicBezTo>
                <a:cubicBezTo>
                  <a:pt x="2752" y="138"/>
                  <a:pt x="2748" y="147"/>
                  <a:pt x="2748" y="147"/>
                </a:cubicBezTo>
                <a:cubicBezTo>
                  <a:pt x="2748" y="147"/>
                  <a:pt x="2744" y="153"/>
                  <a:pt x="2739" y="158"/>
                </a:cubicBezTo>
                <a:cubicBezTo>
                  <a:pt x="2734" y="162"/>
                  <a:pt x="2727" y="165"/>
                  <a:pt x="2727" y="165"/>
                </a:cubicBezTo>
                <a:cubicBezTo>
                  <a:pt x="2727" y="165"/>
                  <a:pt x="2731" y="170"/>
                  <a:pt x="2741" y="172"/>
                </a:cubicBezTo>
                <a:cubicBezTo>
                  <a:pt x="2748" y="174"/>
                  <a:pt x="2760" y="173"/>
                  <a:pt x="2770" y="171"/>
                </a:cubicBezTo>
                <a:cubicBezTo>
                  <a:pt x="2789" y="167"/>
                  <a:pt x="2814" y="148"/>
                  <a:pt x="2814" y="148"/>
                </a:cubicBezTo>
                <a:cubicBezTo>
                  <a:pt x="2814" y="148"/>
                  <a:pt x="2832" y="132"/>
                  <a:pt x="2842" y="117"/>
                </a:cubicBezTo>
                <a:cubicBezTo>
                  <a:pt x="2850" y="104"/>
                  <a:pt x="2850" y="93"/>
                  <a:pt x="2850" y="93"/>
                </a:cubicBezTo>
                <a:cubicBezTo>
                  <a:pt x="2850" y="93"/>
                  <a:pt x="2849" y="90"/>
                  <a:pt x="2847" y="90"/>
                </a:cubicBezTo>
                <a:cubicBezTo>
                  <a:pt x="2845" y="91"/>
                  <a:pt x="2841" y="94"/>
                  <a:pt x="2841" y="94"/>
                </a:cubicBezTo>
                <a:lnTo>
                  <a:pt x="2779" y="144"/>
                </a:lnTo>
                <a:close/>
                <a:moveTo>
                  <a:pt x="2779" y="30"/>
                </a:moveTo>
                <a:cubicBezTo>
                  <a:pt x="2779" y="30"/>
                  <a:pt x="2803" y="53"/>
                  <a:pt x="2820" y="68"/>
                </a:cubicBezTo>
                <a:cubicBezTo>
                  <a:pt x="2830" y="77"/>
                  <a:pt x="2839" y="82"/>
                  <a:pt x="2839" y="82"/>
                </a:cubicBezTo>
                <a:cubicBezTo>
                  <a:pt x="2839" y="82"/>
                  <a:pt x="2831" y="85"/>
                  <a:pt x="2820" y="83"/>
                </a:cubicBezTo>
                <a:cubicBezTo>
                  <a:pt x="2809" y="80"/>
                  <a:pt x="2797" y="75"/>
                  <a:pt x="2784" y="67"/>
                </a:cubicBezTo>
                <a:cubicBezTo>
                  <a:pt x="2776" y="62"/>
                  <a:pt x="2766" y="54"/>
                  <a:pt x="2760" y="46"/>
                </a:cubicBezTo>
                <a:cubicBezTo>
                  <a:pt x="2752" y="36"/>
                  <a:pt x="2748" y="27"/>
                  <a:pt x="2748" y="27"/>
                </a:cubicBezTo>
                <a:cubicBezTo>
                  <a:pt x="2748" y="27"/>
                  <a:pt x="2744" y="20"/>
                  <a:pt x="2739" y="16"/>
                </a:cubicBezTo>
                <a:cubicBezTo>
                  <a:pt x="2734" y="11"/>
                  <a:pt x="2727" y="9"/>
                  <a:pt x="2727" y="9"/>
                </a:cubicBezTo>
                <a:cubicBezTo>
                  <a:pt x="2727" y="9"/>
                  <a:pt x="2731" y="4"/>
                  <a:pt x="2741" y="1"/>
                </a:cubicBezTo>
                <a:cubicBezTo>
                  <a:pt x="2748" y="0"/>
                  <a:pt x="2760" y="1"/>
                  <a:pt x="2770" y="3"/>
                </a:cubicBezTo>
                <a:cubicBezTo>
                  <a:pt x="2789" y="6"/>
                  <a:pt x="2814" y="26"/>
                  <a:pt x="2814" y="26"/>
                </a:cubicBezTo>
                <a:cubicBezTo>
                  <a:pt x="2814" y="26"/>
                  <a:pt x="2832" y="42"/>
                  <a:pt x="2842" y="56"/>
                </a:cubicBezTo>
                <a:cubicBezTo>
                  <a:pt x="2850" y="69"/>
                  <a:pt x="2850" y="81"/>
                  <a:pt x="2850" y="81"/>
                </a:cubicBezTo>
                <a:cubicBezTo>
                  <a:pt x="2850" y="81"/>
                  <a:pt x="2849" y="84"/>
                  <a:pt x="2847" y="83"/>
                </a:cubicBezTo>
                <a:cubicBezTo>
                  <a:pt x="2845" y="83"/>
                  <a:pt x="2841" y="79"/>
                  <a:pt x="2841" y="79"/>
                </a:cubicBezTo>
                <a:lnTo>
                  <a:pt x="2779" y="30"/>
                </a:lnTo>
                <a:close/>
                <a:moveTo>
                  <a:pt x="2898" y="144"/>
                </a:moveTo>
                <a:cubicBezTo>
                  <a:pt x="2898" y="144"/>
                  <a:pt x="2923" y="120"/>
                  <a:pt x="2940" y="106"/>
                </a:cubicBezTo>
                <a:cubicBezTo>
                  <a:pt x="2950" y="97"/>
                  <a:pt x="2958" y="91"/>
                  <a:pt x="2958" y="91"/>
                </a:cubicBezTo>
                <a:cubicBezTo>
                  <a:pt x="2958" y="91"/>
                  <a:pt x="2950" y="88"/>
                  <a:pt x="2939" y="91"/>
                </a:cubicBezTo>
                <a:cubicBezTo>
                  <a:pt x="2928" y="94"/>
                  <a:pt x="2916" y="98"/>
                  <a:pt x="2903" y="106"/>
                </a:cubicBezTo>
                <a:cubicBezTo>
                  <a:pt x="2895" y="111"/>
                  <a:pt x="2885" y="120"/>
                  <a:pt x="2879" y="128"/>
                </a:cubicBezTo>
                <a:cubicBezTo>
                  <a:pt x="2871" y="138"/>
                  <a:pt x="2867" y="147"/>
                  <a:pt x="2867" y="147"/>
                </a:cubicBezTo>
                <a:cubicBezTo>
                  <a:pt x="2867" y="147"/>
                  <a:pt x="2863" y="153"/>
                  <a:pt x="2858" y="158"/>
                </a:cubicBezTo>
                <a:cubicBezTo>
                  <a:pt x="2853" y="162"/>
                  <a:pt x="2847" y="165"/>
                  <a:pt x="2847" y="165"/>
                </a:cubicBezTo>
                <a:cubicBezTo>
                  <a:pt x="2847" y="165"/>
                  <a:pt x="2850" y="170"/>
                  <a:pt x="2861" y="172"/>
                </a:cubicBezTo>
                <a:cubicBezTo>
                  <a:pt x="2868" y="174"/>
                  <a:pt x="2879" y="173"/>
                  <a:pt x="2889" y="171"/>
                </a:cubicBezTo>
                <a:cubicBezTo>
                  <a:pt x="2908" y="167"/>
                  <a:pt x="2933" y="148"/>
                  <a:pt x="2933" y="148"/>
                </a:cubicBezTo>
                <a:cubicBezTo>
                  <a:pt x="2933" y="148"/>
                  <a:pt x="2951" y="132"/>
                  <a:pt x="2961" y="117"/>
                </a:cubicBezTo>
                <a:cubicBezTo>
                  <a:pt x="2969" y="104"/>
                  <a:pt x="2969" y="93"/>
                  <a:pt x="2969" y="93"/>
                </a:cubicBezTo>
                <a:cubicBezTo>
                  <a:pt x="2969" y="93"/>
                  <a:pt x="2968" y="90"/>
                  <a:pt x="2966" y="90"/>
                </a:cubicBezTo>
                <a:cubicBezTo>
                  <a:pt x="2964" y="91"/>
                  <a:pt x="2960" y="94"/>
                  <a:pt x="2960" y="94"/>
                </a:cubicBezTo>
                <a:lnTo>
                  <a:pt x="2898" y="144"/>
                </a:lnTo>
                <a:close/>
                <a:moveTo>
                  <a:pt x="2898" y="30"/>
                </a:moveTo>
                <a:cubicBezTo>
                  <a:pt x="2898" y="30"/>
                  <a:pt x="2923" y="53"/>
                  <a:pt x="2940" y="68"/>
                </a:cubicBezTo>
                <a:cubicBezTo>
                  <a:pt x="2950" y="77"/>
                  <a:pt x="2958" y="82"/>
                  <a:pt x="2958" y="82"/>
                </a:cubicBezTo>
                <a:cubicBezTo>
                  <a:pt x="2958" y="82"/>
                  <a:pt x="2950" y="85"/>
                  <a:pt x="2939" y="83"/>
                </a:cubicBezTo>
                <a:cubicBezTo>
                  <a:pt x="2928" y="80"/>
                  <a:pt x="2916" y="75"/>
                  <a:pt x="2903" y="67"/>
                </a:cubicBezTo>
                <a:cubicBezTo>
                  <a:pt x="2895" y="62"/>
                  <a:pt x="2885" y="54"/>
                  <a:pt x="2879" y="46"/>
                </a:cubicBezTo>
                <a:cubicBezTo>
                  <a:pt x="2871" y="36"/>
                  <a:pt x="2867" y="27"/>
                  <a:pt x="2867" y="27"/>
                </a:cubicBezTo>
                <a:cubicBezTo>
                  <a:pt x="2867" y="27"/>
                  <a:pt x="2863" y="20"/>
                  <a:pt x="2858" y="16"/>
                </a:cubicBezTo>
                <a:cubicBezTo>
                  <a:pt x="2853" y="11"/>
                  <a:pt x="2847" y="9"/>
                  <a:pt x="2847" y="9"/>
                </a:cubicBezTo>
                <a:cubicBezTo>
                  <a:pt x="2847" y="9"/>
                  <a:pt x="2850" y="4"/>
                  <a:pt x="2861" y="1"/>
                </a:cubicBezTo>
                <a:cubicBezTo>
                  <a:pt x="2868" y="0"/>
                  <a:pt x="2879" y="1"/>
                  <a:pt x="2889" y="3"/>
                </a:cubicBezTo>
                <a:cubicBezTo>
                  <a:pt x="2908" y="6"/>
                  <a:pt x="2933" y="26"/>
                  <a:pt x="2933" y="26"/>
                </a:cubicBezTo>
                <a:cubicBezTo>
                  <a:pt x="2933" y="26"/>
                  <a:pt x="2951" y="42"/>
                  <a:pt x="2961" y="56"/>
                </a:cubicBezTo>
                <a:cubicBezTo>
                  <a:pt x="2969" y="69"/>
                  <a:pt x="2969" y="81"/>
                  <a:pt x="2969" y="81"/>
                </a:cubicBezTo>
                <a:cubicBezTo>
                  <a:pt x="2969" y="81"/>
                  <a:pt x="2968" y="84"/>
                  <a:pt x="2966" y="83"/>
                </a:cubicBezTo>
                <a:cubicBezTo>
                  <a:pt x="2964" y="83"/>
                  <a:pt x="2960" y="79"/>
                  <a:pt x="2960" y="79"/>
                </a:cubicBezTo>
                <a:lnTo>
                  <a:pt x="2898" y="30"/>
                </a:lnTo>
                <a:close/>
                <a:moveTo>
                  <a:pt x="3017" y="144"/>
                </a:moveTo>
                <a:cubicBezTo>
                  <a:pt x="3017" y="144"/>
                  <a:pt x="3042" y="120"/>
                  <a:pt x="3059" y="106"/>
                </a:cubicBezTo>
                <a:cubicBezTo>
                  <a:pt x="3069" y="97"/>
                  <a:pt x="3078" y="91"/>
                  <a:pt x="3078" y="91"/>
                </a:cubicBezTo>
                <a:cubicBezTo>
                  <a:pt x="3078" y="91"/>
                  <a:pt x="3069" y="88"/>
                  <a:pt x="3059" y="91"/>
                </a:cubicBezTo>
                <a:cubicBezTo>
                  <a:pt x="3047" y="94"/>
                  <a:pt x="3035" y="98"/>
                  <a:pt x="3022" y="106"/>
                </a:cubicBezTo>
                <a:cubicBezTo>
                  <a:pt x="3014" y="111"/>
                  <a:pt x="3004" y="120"/>
                  <a:pt x="2998" y="128"/>
                </a:cubicBezTo>
                <a:cubicBezTo>
                  <a:pt x="2990" y="138"/>
                  <a:pt x="2987" y="147"/>
                  <a:pt x="2987" y="147"/>
                </a:cubicBezTo>
                <a:cubicBezTo>
                  <a:pt x="2987" y="147"/>
                  <a:pt x="2983" y="153"/>
                  <a:pt x="2978" y="158"/>
                </a:cubicBezTo>
                <a:cubicBezTo>
                  <a:pt x="2972" y="162"/>
                  <a:pt x="2966" y="165"/>
                  <a:pt x="2966" y="165"/>
                </a:cubicBezTo>
                <a:cubicBezTo>
                  <a:pt x="2966" y="165"/>
                  <a:pt x="2969" y="170"/>
                  <a:pt x="2980" y="172"/>
                </a:cubicBezTo>
                <a:cubicBezTo>
                  <a:pt x="2987" y="174"/>
                  <a:pt x="2998" y="173"/>
                  <a:pt x="3008" y="171"/>
                </a:cubicBezTo>
                <a:cubicBezTo>
                  <a:pt x="3027" y="167"/>
                  <a:pt x="3053" y="148"/>
                  <a:pt x="3053" y="148"/>
                </a:cubicBezTo>
                <a:cubicBezTo>
                  <a:pt x="3053" y="148"/>
                  <a:pt x="3071" y="132"/>
                  <a:pt x="3080" y="117"/>
                </a:cubicBezTo>
                <a:cubicBezTo>
                  <a:pt x="3088" y="104"/>
                  <a:pt x="3088" y="93"/>
                  <a:pt x="3088" y="93"/>
                </a:cubicBezTo>
                <a:cubicBezTo>
                  <a:pt x="3088" y="93"/>
                  <a:pt x="3087" y="90"/>
                  <a:pt x="3086" y="90"/>
                </a:cubicBezTo>
                <a:cubicBezTo>
                  <a:pt x="3083" y="91"/>
                  <a:pt x="3080" y="94"/>
                  <a:pt x="3080" y="94"/>
                </a:cubicBezTo>
                <a:lnTo>
                  <a:pt x="3017" y="144"/>
                </a:lnTo>
                <a:close/>
                <a:moveTo>
                  <a:pt x="3017" y="30"/>
                </a:moveTo>
                <a:cubicBezTo>
                  <a:pt x="3017" y="30"/>
                  <a:pt x="3042" y="53"/>
                  <a:pt x="3059" y="68"/>
                </a:cubicBezTo>
                <a:cubicBezTo>
                  <a:pt x="3069" y="77"/>
                  <a:pt x="3078" y="82"/>
                  <a:pt x="3078" y="82"/>
                </a:cubicBezTo>
                <a:cubicBezTo>
                  <a:pt x="3078" y="82"/>
                  <a:pt x="3069" y="85"/>
                  <a:pt x="3059" y="83"/>
                </a:cubicBezTo>
                <a:cubicBezTo>
                  <a:pt x="3047" y="80"/>
                  <a:pt x="3035" y="75"/>
                  <a:pt x="3022" y="67"/>
                </a:cubicBezTo>
                <a:cubicBezTo>
                  <a:pt x="3014" y="62"/>
                  <a:pt x="3004" y="54"/>
                  <a:pt x="2998" y="46"/>
                </a:cubicBezTo>
                <a:cubicBezTo>
                  <a:pt x="2990" y="36"/>
                  <a:pt x="2987" y="27"/>
                  <a:pt x="2987" y="27"/>
                </a:cubicBezTo>
                <a:cubicBezTo>
                  <a:pt x="2987" y="27"/>
                  <a:pt x="2983" y="20"/>
                  <a:pt x="2978" y="16"/>
                </a:cubicBezTo>
                <a:cubicBezTo>
                  <a:pt x="2972" y="11"/>
                  <a:pt x="2966" y="9"/>
                  <a:pt x="2966" y="9"/>
                </a:cubicBezTo>
                <a:cubicBezTo>
                  <a:pt x="2966" y="9"/>
                  <a:pt x="2969" y="4"/>
                  <a:pt x="2980" y="1"/>
                </a:cubicBezTo>
                <a:cubicBezTo>
                  <a:pt x="2987" y="0"/>
                  <a:pt x="2998" y="1"/>
                  <a:pt x="3008" y="3"/>
                </a:cubicBezTo>
                <a:cubicBezTo>
                  <a:pt x="3027" y="6"/>
                  <a:pt x="3053" y="26"/>
                  <a:pt x="3053" y="26"/>
                </a:cubicBezTo>
                <a:cubicBezTo>
                  <a:pt x="3053" y="26"/>
                  <a:pt x="3071" y="42"/>
                  <a:pt x="3080" y="56"/>
                </a:cubicBezTo>
                <a:cubicBezTo>
                  <a:pt x="3088" y="69"/>
                  <a:pt x="3088" y="81"/>
                  <a:pt x="3088" y="81"/>
                </a:cubicBezTo>
                <a:cubicBezTo>
                  <a:pt x="3088" y="81"/>
                  <a:pt x="3087" y="84"/>
                  <a:pt x="3086" y="83"/>
                </a:cubicBezTo>
                <a:cubicBezTo>
                  <a:pt x="3083" y="83"/>
                  <a:pt x="3080" y="79"/>
                  <a:pt x="3080" y="79"/>
                </a:cubicBezTo>
                <a:lnTo>
                  <a:pt x="3017" y="30"/>
                </a:lnTo>
                <a:close/>
                <a:moveTo>
                  <a:pt x="3137" y="144"/>
                </a:moveTo>
                <a:cubicBezTo>
                  <a:pt x="3137" y="144"/>
                  <a:pt x="3161" y="120"/>
                  <a:pt x="3178" y="106"/>
                </a:cubicBezTo>
                <a:cubicBezTo>
                  <a:pt x="3188" y="97"/>
                  <a:pt x="3197" y="91"/>
                  <a:pt x="3197" y="91"/>
                </a:cubicBezTo>
                <a:cubicBezTo>
                  <a:pt x="3197" y="91"/>
                  <a:pt x="3188" y="88"/>
                  <a:pt x="3178" y="91"/>
                </a:cubicBezTo>
                <a:cubicBezTo>
                  <a:pt x="3166" y="94"/>
                  <a:pt x="3155" y="98"/>
                  <a:pt x="3142" y="106"/>
                </a:cubicBezTo>
                <a:cubicBezTo>
                  <a:pt x="3134" y="111"/>
                  <a:pt x="3123" y="120"/>
                  <a:pt x="3117" y="128"/>
                </a:cubicBezTo>
                <a:cubicBezTo>
                  <a:pt x="3109" y="138"/>
                  <a:pt x="3106" y="147"/>
                  <a:pt x="3106" y="147"/>
                </a:cubicBezTo>
                <a:cubicBezTo>
                  <a:pt x="3106" y="147"/>
                  <a:pt x="3102" y="153"/>
                  <a:pt x="3097" y="158"/>
                </a:cubicBezTo>
                <a:cubicBezTo>
                  <a:pt x="3091" y="162"/>
                  <a:pt x="3085" y="165"/>
                  <a:pt x="3085" y="165"/>
                </a:cubicBezTo>
                <a:cubicBezTo>
                  <a:pt x="3085" y="165"/>
                  <a:pt x="3089" y="170"/>
                  <a:pt x="3099" y="172"/>
                </a:cubicBezTo>
                <a:cubicBezTo>
                  <a:pt x="3106" y="174"/>
                  <a:pt x="3118" y="173"/>
                  <a:pt x="3127" y="171"/>
                </a:cubicBezTo>
                <a:cubicBezTo>
                  <a:pt x="3147" y="167"/>
                  <a:pt x="3172" y="148"/>
                  <a:pt x="3172" y="148"/>
                </a:cubicBezTo>
                <a:cubicBezTo>
                  <a:pt x="3172" y="148"/>
                  <a:pt x="3190" y="132"/>
                  <a:pt x="3199" y="117"/>
                </a:cubicBezTo>
                <a:cubicBezTo>
                  <a:pt x="3208" y="104"/>
                  <a:pt x="3208" y="93"/>
                  <a:pt x="3208" y="93"/>
                </a:cubicBezTo>
                <a:cubicBezTo>
                  <a:pt x="3208" y="93"/>
                  <a:pt x="3207" y="90"/>
                  <a:pt x="3205" y="90"/>
                </a:cubicBezTo>
                <a:cubicBezTo>
                  <a:pt x="3203" y="91"/>
                  <a:pt x="3199" y="94"/>
                  <a:pt x="3199" y="94"/>
                </a:cubicBezTo>
                <a:lnTo>
                  <a:pt x="3137" y="144"/>
                </a:lnTo>
                <a:close/>
                <a:moveTo>
                  <a:pt x="3137" y="30"/>
                </a:moveTo>
                <a:cubicBezTo>
                  <a:pt x="3137" y="30"/>
                  <a:pt x="3161" y="53"/>
                  <a:pt x="3178" y="68"/>
                </a:cubicBezTo>
                <a:cubicBezTo>
                  <a:pt x="3188" y="77"/>
                  <a:pt x="3197" y="82"/>
                  <a:pt x="3197" y="82"/>
                </a:cubicBezTo>
                <a:cubicBezTo>
                  <a:pt x="3197" y="82"/>
                  <a:pt x="3188" y="85"/>
                  <a:pt x="3178" y="83"/>
                </a:cubicBezTo>
                <a:cubicBezTo>
                  <a:pt x="3166" y="80"/>
                  <a:pt x="3155" y="75"/>
                  <a:pt x="3142" y="67"/>
                </a:cubicBezTo>
                <a:cubicBezTo>
                  <a:pt x="3134" y="62"/>
                  <a:pt x="3123" y="54"/>
                  <a:pt x="3117" y="46"/>
                </a:cubicBezTo>
                <a:cubicBezTo>
                  <a:pt x="3109" y="36"/>
                  <a:pt x="3106" y="27"/>
                  <a:pt x="3106" y="27"/>
                </a:cubicBezTo>
                <a:cubicBezTo>
                  <a:pt x="3106" y="27"/>
                  <a:pt x="3102" y="20"/>
                  <a:pt x="3097" y="16"/>
                </a:cubicBezTo>
                <a:cubicBezTo>
                  <a:pt x="3091" y="11"/>
                  <a:pt x="3085" y="9"/>
                  <a:pt x="3085" y="9"/>
                </a:cubicBezTo>
                <a:cubicBezTo>
                  <a:pt x="3085" y="9"/>
                  <a:pt x="3089" y="4"/>
                  <a:pt x="3099" y="1"/>
                </a:cubicBezTo>
                <a:cubicBezTo>
                  <a:pt x="3106" y="0"/>
                  <a:pt x="3118" y="1"/>
                  <a:pt x="3127" y="3"/>
                </a:cubicBezTo>
                <a:cubicBezTo>
                  <a:pt x="3147" y="6"/>
                  <a:pt x="3172" y="26"/>
                  <a:pt x="3172" y="26"/>
                </a:cubicBezTo>
                <a:cubicBezTo>
                  <a:pt x="3172" y="26"/>
                  <a:pt x="3190" y="42"/>
                  <a:pt x="3199" y="56"/>
                </a:cubicBezTo>
                <a:cubicBezTo>
                  <a:pt x="3208" y="69"/>
                  <a:pt x="3208" y="81"/>
                  <a:pt x="3208" y="81"/>
                </a:cubicBezTo>
                <a:cubicBezTo>
                  <a:pt x="3208" y="81"/>
                  <a:pt x="3207" y="84"/>
                  <a:pt x="3205" y="83"/>
                </a:cubicBezTo>
                <a:cubicBezTo>
                  <a:pt x="3203" y="83"/>
                  <a:pt x="3199" y="79"/>
                  <a:pt x="3199" y="79"/>
                </a:cubicBezTo>
                <a:lnTo>
                  <a:pt x="3137" y="30"/>
                </a:lnTo>
                <a:close/>
                <a:moveTo>
                  <a:pt x="3256" y="144"/>
                </a:moveTo>
                <a:cubicBezTo>
                  <a:pt x="3256" y="144"/>
                  <a:pt x="3280" y="120"/>
                  <a:pt x="3297" y="106"/>
                </a:cubicBezTo>
                <a:cubicBezTo>
                  <a:pt x="3307" y="97"/>
                  <a:pt x="3316" y="91"/>
                  <a:pt x="3316" y="91"/>
                </a:cubicBezTo>
                <a:cubicBezTo>
                  <a:pt x="3316" y="91"/>
                  <a:pt x="3308" y="88"/>
                  <a:pt x="3297" y="91"/>
                </a:cubicBezTo>
                <a:cubicBezTo>
                  <a:pt x="3285" y="94"/>
                  <a:pt x="3274" y="98"/>
                  <a:pt x="3261" y="106"/>
                </a:cubicBezTo>
                <a:cubicBezTo>
                  <a:pt x="3253" y="111"/>
                  <a:pt x="3243" y="120"/>
                  <a:pt x="3237" y="128"/>
                </a:cubicBezTo>
                <a:cubicBezTo>
                  <a:pt x="3229" y="138"/>
                  <a:pt x="3225" y="147"/>
                  <a:pt x="3225" y="147"/>
                </a:cubicBezTo>
                <a:cubicBezTo>
                  <a:pt x="3225" y="147"/>
                  <a:pt x="3221" y="153"/>
                  <a:pt x="3216" y="158"/>
                </a:cubicBezTo>
                <a:cubicBezTo>
                  <a:pt x="3211" y="162"/>
                  <a:pt x="3204" y="165"/>
                  <a:pt x="3204" y="165"/>
                </a:cubicBezTo>
                <a:cubicBezTo>
                  <a:pt x="3204" y="165"/>
                  <a:pt x="3208" y="170"/>
                  <a:pt x="3218" y="172"/>
                </a:cubicBezTo>
                <a:cubicBezTo>
                  <a:pt x="3225" y="174"/>
                  <a:pt x="3237" y="173"/>
                  <a:pt x="3246" y="171"/>
                </a:cubicBezTo>
                <a:cubicBezTo>
                  <a:pt x="3266" y="167"/>
                  <a:pt x="3291" y="148"/>
                  <a:pt x="3291" y="148"/>
                </a:cubicBezTo>
                <a:cubicBezTo>
                  <a:pt x="3291" y="148"/>
                  <a:pt x="3309" y="132"/>
                  <a:pt x="3318" y="117"/>
                </a:cubicBezTo>
                <a:cubicBezTo>
                  <a:pt x="3327" y="104"/>
                  <a:pt x="3327" y="93"/>
                  <a:pt x="3327" y="93"/>
                </a:cubicBezTo>
                <a:cubicBezTo>
                  <a:pt x="3327" y="93"/>
                  <a:pt x="3326" y="90"/>
                  <a:pt x="3324" y="90"/>
                </a:cubicBezTo>
                <a:cubicBezTo>
                  <a:pt x="3322" y="91"/>
                  <a:pt x="3318" y="94"/>
                  <a:pt x="3318" y="94"/>
                </a:cubicBezTo>
                <a:lnTo>
                  <a:pt x="3256" y="144"/>
                </a:lnTo>
                <a:close/>
                <a:moveTo>
                  <a:pt x="3256" y="30"/>
                </a:moveTo>
                <a:cubicBezTo>
                  <a:pt x="3256" y="30"/>
                  <a:pt x="3280" y="53"/>
                  <a:pt x="3297" y="68"/>
                </a:cubicBezTo>
                <a:cubicBezTo>
                  <a:pt x="3307" y="77"/>
                  <a:pt x="3316" y="82"/>
                  <a:pt x="3316" y="82"/>
                </a:cubicBezTo>
                <a:cubicBezTo>
                  <a:pt x="3316" y="82"/>
                  <a:pt x="3308" y="85"/>
                  <a:pt x="3297" y="83"/>
                </a:cubicBezTo>
                <a:cubicBezTo>
                  <a:pt x="3285" y="80"/>
                  <a:pt x="3274" y="75"/>
                  <a:pt x="3261" y="67"/>
                </a:cubicBezTo>
                <a:cubicBezTo>
                  <a:pt x="3253" y="62"/>
                  <a:pt x="3243" y="54"/>
                  <a:pt x="3237" y="46"/>
                </a:cubicBezTo>
                <a:cubicBezTo>
                  <a:pt x="3229" y="36"/>
                  <a:pt x="3225" y="27"/>
                  <a:pt x="3225" y="27"/>
                </a:cubicBezTo>
                <a:cubicBezTo>
                  <a:pt x="3225" y="27"/>
                  <a:pt x="3221" y="20"/>
                  <a:pt x="3216" y="16"/>
                </a:cubicBezTo>
                <a:cubicBezTo>
                  <a:pt x="3211" y="11"/>
                  <a:pt x="3204" y="9"/>
                  <a:pt x="3204" y="9"/>
                </a:cubicBezTo>
                <a:cubicBezTo>
                  <a:pt x="3204" y="9"/>
                  <a:pt x="3208" y="4"/>
                  <a:pt x="3218" y="1"/>
                </a:cubicBezTo>
                <a:cubicBezTo>
                  <a:pt x="3225" y="0"/>
                  <a:pt x="3237" y="1"/>
                  <a:pt x="3246" y="3"/>
                </a:cubicBezTo>
                <a:cubicBezTo>
                  <a:pt x="3266" y="6"/>
                  <a:pt x="3291" y="26"/>
                  <a:pt x="3291" y="26"/>
                </a:cubicBezTo>
                <a:cubicBezTo>
                  <a:pt x="3291" y="26"/>
                  <a:pt x="3309" y="42"/>
                  <a:pt x="3318" y="56"/>
                </a:cubicBezTo>
                <a:cubicBezTo>
                  <a:pt x="3327" y="69"/>
                  <a:pt x="3327" y="81"/>
                  <a:pt x="3327" y="81"/>
                </a:cubicBezTo>
                <a:cubicBezTo>
                  <a:pt x="3327" y="81"/>
                  <a:pt x="3326" y="84"/>
                  <a:pt x="3324" y="83"/>
                </a:cubicBezTo>
                <a:cubicBezTo>
                  <a:pt x="3322" y="83"/>
                  <a:pt x="3318" y="79"/>
                  <a:pt x="3318" y="79"/>
                </a:cubicBezTo>
                <a:lnTo>
                  <a:pt x="3256" y="30"/>
                </a:lnTo>
                <a:close/>
                <a:moveTo>
                  <a:pt x="3375" y="144"/>
                </a:moveTo>
                <a:cubicBezTo>
                  <a:pt x="3375" y="144"/>
                  <a:pt x="3399" y="120"/>
                  <a:pt x="3417" y="106"/>
                </a:cubicBezTo>
                <a:cubicBezTo>
                  <a:pt x="3426" y="97"/>
                  <a:pt x="3435" y="91"/>
                  <a:pt x="3435" y="91"/>
                </a:cubicBezTo>
                <a:cubicBezTo>
                  <a:pt x="3435" y="91"/>
                  <a:pt x="3427" y="88"/>
                  <a:pt x="3416" y="91"/>
                </a:cubicBezTo>
                <a:cubicBezTo>
                  <a:pt x="3405" y="94"/>
                  <a:pt x="3393" y="98"/>
                  <a:pt x="3380" y="106"/>
                </a:cubicBezTo>
                <a:cubicBezTo>
                  <a:pt x="3372" y="111"/>
                  <a:pt x="3362" y="120"/>
                  <a:pt x="3356" y="128"/>
                </a:cubicBezTo>
                <a:cubicBezTo>
                  <a:pt x="3348" y="138"/>
                  <a:pt x="3344" y="147"/>
                  <a:pt x="3344" y="147"/>
                </a:cubicBezTo>
                <a:cubicBezTo>
                  <a:pt x="3344" y="147"/>
                  <a:pt x="3340" y="153"/>
                  <a:pt x="3335" y="158"/>
                </a:cubicBezTo>
                <a:cubicBezTo>
                  <a:pt x="3330" y="162"/>
                  <a:pt x="3323" y="165"/>
                  <a:pt x="3323" y="165"/>
                </a:cubicBezTo>
                <a:cubicBezTo>
                  <a:pt x="3323" y="165"/>
                  <a:pt x="3327" y="170"/>
                  <a:pt x="3337" y="172"/>
                </a:cubicBezTo>
                <a:cubicBezTo>
                  <a:pt x="3344" y="174"/>
                  <a:pt x="3356" y="173"/>
                  <a:pt x="3366" y="171"/>
                </a:cubicBezTo>
                <a:cubicBezTo>
                  <a:pt x="3385" y="167"/>
                  <a:pt x="3410" y="148"/>
                  <a:pt x="3410" y="148"/>
                </a:cubicBezTo>
                <a:cubicBezTo>
                  <a:pt x="3410" y="148"/>
                  <a:pt x="3428" y="132"/>
                  <a:pt x="3438" y="117"/>
                </a:cubicBezTo>
                <a:cubicBezTo>
                  <a:pt x="3446" y="104"/>
                  <a:pt x="3446" y="93"/>
                  <a:pt x="3446" y="93"/>
                </a:cubicBezTo>
                <a:cubicBezTo>
                  <a:pt x="3446" y="93"/>
                  <a:pt x="3445" y="90"/>
                  <a:pt x="3443" y="90"/>
                </a:cubicBezTo>
                <a:cubicBezTo>
                  <a:pt x="3441" y="91"/>
                  <a:pt x="3437" y="94"/>
                  <a:pt x="3437" y="94"/>
                </a:cubicBezTo>
                <a:lnTo>
                  <a:pt x="3375" y="144"/>
                </a:lnTo>
                <a:close/>
                <a:moveTo>
                  <a:pt x="3375" y="30"/>
                </a:moveTo>
                <a:cubicBezTo>
                  <a:pt x="3375" y="30"/>
                  <a:pt x="3399" y="53"/>
                  <a:pt x="3417" y="68"/>
                </a:cubicBezTo>
                <a:cubicBezTo>
                  <a:pt x="3426" y="77"/>
                  <a:pt x="3435" y="82"/>
                  <a:pt x="3435" y="82"/>
                </a:cubicBezTo>
                <a:cubicBezTo>
                  <a:pt x="3435" y="82"/>
                  <a:pt x="3427" y="85"/>
                  <a:pt x="3416" y="83"/>
                </a:cubicBezTo>
                <a:cubicBezTo>
                  <a:pt x="3405" y="80"/>
                  <a:pt x="3393" y="75"/>
                  <a:pt x="3380" y="67"/>
                </a:cubicBezTo>
                <a:cubicBezTo>
                  <a:pt x="3372" y="62"/>
                  <a:pt x="3362" y="54"/>
                  <a:pt x="3356" y="46"/>
                </a:cubicBezTo>
                <a:cubicBezTo>
                  <a:pt x="3348" y="36"/>
                  <a:pt x="3344" y="27"/>
                  <a:pt x="3344" y="27"/>
                </a:cubicBezTo>
                <a:cubicBezTo>
                  <a:pt x="3344" y="27"/>
                  <a:pt x="3340" y="20"/>
                  <a:pt x="3335" y="16"/>
                </a:cubicBezTo>
                <a:cubicBezTo>
                  <a:pt x="3330" y="11"/>
                  <a:pt x="3323" y="9"/>
                  <a:pt x="3323" y="9"/>
                </a:cubicBezTo>
                <a:cubicBezTo>
                  <a:pt x="3323" y="9"/>
                  <a:pt x="3327" y="4"/>
                  <a:pt x="3337" y="1"/>
                </a:cubicBezTo>
                <a:cubicBezTo>
                  <a:pt x="3344" y="0"/>
                  <a:pt x="3356" y="1"/>
                  <a:pt x="3366" y="3"/>
                </a:cubicBezTo>
                <a:cubicBezTo>
                  <a:pt x="3385" y="6"/>
                  <a:pt x="3410" y="26"/>
                  <a:pt x="3410" y="26"/>
                </a:cubicBezTo>
                <a:cubicBezTo>
                  <a:pt x="3410" y="26"/>
                  <a:pt x="3428" y="42"/>
                  <a:pt x="3438" y="56"/>
                </a:cubicBezTo>
                <a:cubicBezTo>
                  <a:pt x="3446" y="69"/>
                  <a:pt x="3446" y="81"/>
                  <a:pt x="3446" y="81"/>
                </a:cubicBezTo>
                <a:cubicBezTo>
                  <a:pt x="3446" y="81"/>
                  <a:pt x="3445" y="84"/>
                  <a:pt x="3443" y="83"/>
                </a:cubicBezTo>
                <a:cubicBezTo>
                  <a:pt x="3441" y="83"/>
                  <a:pt x="3437" y="79"/>
                  <a:pt x="3437" y="79"/>
                </a:cubicBezTo>
                <a:lnTo>
                  <a:pt x="3375" y="30"/>
                </a:lnTo>
                <a:close/>
                <a:moveTo>
                  <a:pt x="3494" y="144"/>
                </a:moveTo>
                <a:cubicBezTo>
                  <a:pt x="3494" y="144"/>
                  <a:pt x="3519" y="120"/>
                  <a:pt x="3536" y="106"/>
                </a:cubicBezTo>
                <a:cubicBezTo>
                  <a:pt x="3546" y="97"/>
                  <a:pt x="3554" y="91"/>
                  <a:pt x="3554" y="91"/>
                </a:cubicBezTo>
                <a:cubicBezTo>
                  <a:pt x="3554" y="91"/>
                  <a:pt x="3546" y="88"/>
                  <a:pt x="3536" y="91"/>
                </a:cubicBezTo>
                <a:cubicBezTo>
                  <a:pt x="3524" y="94"/>
                  <a:pt x="3512" y="98"/>
                  <a:pt x="3499" y="106"/>
                </a:cubicBezTo>
                <a:cubicBezTo>
                  <a:pt x="3491" y="111"/>
                  <a:pt x="3481" y="120"/>
                  <a:pt x="3475" y="128"/>
                </a:cubicBezTo>
                <a:cubicBezTo>
                  <a:pt x="3467" y="138"/>
                  <a:pt x="3463" y="147"/>
                  <a:pt x="3463" y="147"/>
                </a:cubicBezTo>
                <a:cubicBezTo>
                  <a:pt x="3463" y="147"/>
                  <a:pt x="3459" y="153"/>
                  <a:pt x="3455" y="158"/>
                </a:cubicBezTo>
                <a:cubicBezTo>
                  <a:pt x="3449" y="162"/>
                  <a:pt x="3443" y="165"/>
                  <a:pt x="3443" y="165"/>
                </a:cubicBezTo>
                <a:cubicBezTo>
                  <a:pt x="3443" y="165"/>
                  <a:pt x="3446" y="170"/>
                  <a:pt x="3457" y="172"/>
                </a:cubicBezTo>
                <a:cubicBezTo>
                  <a:pt x="3464" y="174"/>
                  <a:pt x="3475" y="173"/>
                  <a:pt x="3485" y="171"/>
                </a:cubicBezTo>
                <a:cubicBezTo>
                  <a:pt x="3504" y="167"/>
                  <a:pt x="3529" y="148"/>
                  <a:pt x="3529" y="148"/>
                </a:cubicBezTo>
                <a:cubicBezTo>
                  <a:pt x="3529" y="148"/>
                  <a:pt x="3547" y="132"/>
                  <a:pt x="3557" y="117"/>
                </a:cubicBezTo>
                <a:cubicBezTo>
                  <a:pt x="3565" y="104"/>
                  <a:pt x="3565" y="93"/>
                  <a:pt x="3565" y="93"/>
                </a:cubicBezTo>
                <a:cubicBezTo>
                  <a:pt x="3565" y="93"/>
                  <a:pt x="3564" y="90"/>
                  <a:pt x="3562" y="90"/>
                </a:cubicBezTo>
                <a:cubicBezTo>
                  <a:pt x="3560" y="91"/>
                  <a:pt x="3556" y="94"/>
                  <a:pt x="3556" y="94"/>
                </a:cubicBezTo>
                <a:lnTo>
                  <a:pt x="3494" y="144"/>
                </a:lnTo>
                <a:close/>
                <a:moveTo>
                  <a:pt x="3494" y="30"/>
                </a:moveTo>
                <a:cubicBezTo>
                  <a:pt x="3494" y="30"/>
                  <a:pt x="3519" y="53"/>
                  <a:pt x="3536" y="68"/>
                </a:cubicBezTo>
                <a:cubicBezTo>
                  <a:pt x="3546" y="77"/>
                  <a:pt x="3554" y="82"/>
                  <a:pt x="3554" y="82"/>
                </a:cubicBezTo>
                <a:cubicBezTo>
                  <a:pt x="3554" y="82"/>
                  <a:pt x="3546" y="85"/>
                  <a:pt x="3536" y="83"/>
                </a:cubicBezTo>
                <a:cubicBezTo>
                  <a:pt x="3524" y="80"/>
                  <a:pt x="3512" y="75"/>
                  <a:pt x="3499" y="67"/>
                </a:cubicBezTo>
                <a:cubicBezTo>
                  <a:pt x="3491" y="62"/>
                  <a:pt x="3481" y="54"/>
                  <a:pt x="3475" y="46"/>
                </a:cubicBezTo>
                <a:cubicBezTo>
                  <a:pt x="3467" y="36"/>
                  <a:pt x="3463" y="27"/>
                  <a:pt x="3463" y="27"/>
                </a:cubicBezTo>
                <a:cubicBezTo>
                  <a:pt x="3463" y="27"/>
                  <a:pt x="3459" y="20"/>
                  <a:pt x="3455" y="16"/>
                </a:cubicBezTo>
                <a:cubicBezTo>
                  <a:pt x="3449" y="11"/>
                  <a:pt x="3443" y="9"/>
                  <a:pt x="3443" y="9"/>
                </a:cubicBezTo>
                <a:cubicBezTo>
                  <a:pt x="3443" y="9"/>
                  <a:pt x="3446" y="4"/>
                  <a:pt x="3457" y="1"/>
                </a:cubicBezTo>
                <a:cubicBezTo>
                  <a:pt x="3464" y="0"/>
                  <a:pt x="3475" y="1"/>
                  <a:pt x="3485" y="3"/>
                </a:cubicBezTo>
                <a:cubicBezTo>
                  <a:pt x="3504" y="6"/>
                  <a:pt x="3529" y="26"/>
                  <a:pt x="3529" y="26"/>
                </a:cubicBezTo>
                <a:cubicBezTo>
                  <a:pt x="3529" y="26"/>
                  <a:pt x="3547" y="42"/>
                  <a:pt x="3557" y="56"/>
                </a:cubicBezTo>
                <a:cubicBezTo>
                  <a:pt x="3565" y="69"/>
                  <a:pt x="3565" y="81"/>
                  <a:pt x="3565" y="81"/>
                </a:cubicBezTo>
                <a:cubicBezTo>
                  <a:pt x="3565" y="81"/>
                  <a:pt x="3564" y="84"/>
                  <a:pt x="3562" y="83"/>
                </a:cubicBezTo>
                <a:cubicBezTo>
                  <a:pt x="3560" y="83"/>
                  <a:pt x="3556" y="79"/>
                  <a:pt x="3556" y="79"/>
                </a:cubicBezTo>
                <a:lnTo>
                  <a:pt x="3494" y="30"/>
                </a:lnTo>
                <a:close/>
                <a:moveTo>
                  <a:pt x="3613" y="144"/>
                </a:moveTo>
                <a:cubicBezTo>
                  <a:pt x="3613" y="144"/>
                  <a:pt x="3638" y="120"/>
                  <a:pt x="3655" y="106"/>
                </a:cubicBezTo>
                <a:cubicBezTo>
                  <a:pt x="3665" y="97"/>
                  <a:pt x="3674" y="91"/>
                  <a:pt x="3674" y="91"/>
                </a:cubicBezTo>
                <a:cubicBezTo>
                  <a:pt x="3674" y="91"/>
                  <a:pt x="3665" y="88"/>
                  <a:pt x="3655" y="91"/>
                </a:cubicBezTo>
                <a:cubicBezTo>
                  <a:pt x="3643" y="94"/>
                  <a:pt x="3631" y="98"/>
                  <a:pt x="3619" y="106"/>
                </a:cubicBezTo>
                <a:cubicBezTo>
                  <a:pt x="3610" y="111"/>
                  <a:pt x="3600" y="120"/>
                  <a:pt x="3594" y="128"/>
                </a:cubicBezTo>
                <a:cubicBezTo>
                  <a:pt x="3586" y="138"/>
                  <a:pt x="3583" y="147"/>
                  <a:pt x="3583" y="147"/>
                </a:cubicBezTo>
                <a:cubicBezTo>
                  <a:pt x="3583" y="147"/>
                  <a:pt x="3579" y="153"/>
                  <a:pt x="3574" y="158"/>
                </a:cubicBezTo>
                <a:cubicBezTo>
                  <a:pt x="3568" y="162"/>
                  <a:pt x="3562" y="165"/>
                  <a:pt x="3562" y="165"/>
                </a:cubicBezTo>
                <a:cubicBezTo>
                  <a:pt x="3562" y="165"/>
                  <a:pt x="3566" y="170"/>
                  <a:pt x="3576" y="172"/>
                </a:cubicBezTo>
                <a:cubicBezTo>
                  <a:pt x="3583" y="174"/>
                  <a:pt x="3595" y="173"/>
                  <a:pt x="3604" y="171"/>
                </a:cubicBezTo>
                <a:cubicBezTo>
                  <a:pt x="3623" y="167"/>
                  <a:pt x="3649" y="148"/>
                  <a:pt x="3649" y="148"/>
                </a:cubicBezTo>
                <a:cubicBezTo>
                  <a:pt x="3649" y="148"/>
                  <a:pt x="3667" y="132"/>
                  <a:pt x="3676" y="117"/>
                </a:cubicBezTo>
                <a:cubicBezTo>
                  <a:pt x="3684" y="104"/>
                  <a:pt x="3684" y="93"/>
                  <a:pt x="3684" y="93"/>
                </a:cubicBezTo>
                <a:cubicBezTo>
                  <a:pt x="3684" y="93"/>
                  <a:pt x="3683" y="90"/>
                  <a:pt x="3682" y="90"/>
                </a:cubicBezTo>
                <a:cubicBezTo>
                  <a:pt x="3680" y="91"/>
                  <a:pt x="3676" y="94"/>
                  <a:pt x="3676" y="94"/>
                </a:cubicBezTo>
                <a:lnTo>
                  <a:pt x="3613" y="144"/>
                </a:lnTo>
                <a:close/>
                <a:moveTo>
                  <a:pt x="3613" y="30"/>
                </a:moveTo>
                <a:cubicBezTo>
                  <a:pt x="3613" y="30"/>
                  <a:pt x="3638" y="53"/>
                  <a:pt x="3655" y="68"/>
                </a:cubicBezTo>
                <a:cubicBezTo>
                  <a:pt x="3665" y="77"/>
                  <a:pt x="3674" y="82"/>
                  <a:pt x="3674" y="82"/>
                </a:cubicBezTo>
                <a:cubicBezTo>
                  <a:pt x="3674" y="82"/>
                  <a:pt x="3665" y="85"/>
                  <a:pt x="3655" y="83"/>
                </a:cubicBezTo>
                <a:cubicBezTo>
                  <a:pt x="3643" y="80"/>
                  <a:pt x="3631" y="75"/>
                  <a:pt x="3619" y="67"/>
                </a:cubicBezTo>
                <a:cubicBezTo>
                  <a:pt x="3610" y="62"/>
                  <a:pt x="3600" y="54"/>
                  <a:pt x="3594" y="46"/>
                </a:cubicBezTo>
                <a:cubicBezTo>
                  <a:pt x="3586" y="36"/>
                  <a:pt x="3583" y="27"/>
                  <a:pt x="3583" y="27"/>
                </a:cubicBezTo>
                <a:cubicBezTo>
                  <a:pt x="3583" y="27"/>
                  <a:pt x="3579" y="20"/>
                  <a:pt x="3574" y="16"/>
                </a:cubicBezTo>
                <a:cubicBezTo>
                  <a:pt x="3568" y="11"/>
                  <a:pt x="3562" y="9"/>
                  <a:pt x="3562" y="9"/>
                </a:cubicBezTo>
                <a:cubicBezTo>
                  <a:pt x="3562" y="9"/>
                  <a:pt x="3566" y="4"/>
                  <a:pt x="3576" y="1"/>
                </a:cubicBezTo>
                <a:cubicBezTo>
                  <a:pt x="3583" y="0"/>
                  <a:pt x="3595" y="1"/>
                  <a:pt x="3604" y="3"/>
                </a:cubicBezTo>
                <a:cubicBezTo>
                  <a:pt x="3623" y="6"/>
                  <a:pt x="3649" y="26"/>
                  <a:pt x="3649" y="26"/>
                </a:cubicBezTo>
                <a:cubicBezTo>
                  <a:pt x="3649" y="26"/>
                  <a:pt x="3667" y="42"/>
                  <a:pt x="3676" y="56"/>
                </a:cubicBezTo>
                <a:cubicBezTo>
                  <a:pt x="3684" y="69"/>
                  <a:pt x="3684" y="81"/>
                  <a:pt x="3684" y="81"/>
                </a:cubicBezTo>
                <a:cubicBezTo>
                  <a:pt x="3684" y="81"/>
                  <a:pt x="3683" y="84"/>
                  <a:pt x="3682" y="83"/>
                </a:cubicBezTo>
                <a:cubicBezTo>
                  <a:pt x="3680" y="83"/>
                  <a:pt x="3676" y="79"/>
                  <a:pt x="3676" y="79"/>
                </a:cubicBezTo>
                <a:lnTo>
                  <a:pt x="3613" y="30"/>
                </a:lnTo>
                <a:close/>
                <a:moveTo>
                  <a:pt x="3733" y="144"/>
                </a:moveTo>
                <a:cubicBezTo>
                  <a:pt x="3733" y="144"/>
                  <a:pt x="3757" y="120"/>
                  <a:pt x="3774" y="106"/>
                </a:cubicBezTo>
                <a:cubicBezTo>
                  <a:pt x="3784" y="97"/>
                  <a:pt x="3793" y="91"/>
                  <a:pt x="3793" y="91"/>
                </a:cubicBezTo>
                <a:cubicBezTo>
                  <a:pt x="3793" y="91"/>
                  <a:pt x="3784" y="88"/>
                  <a:pt x="3774" y="91"/>
                </a:cubicBezTo>
                <a:cubicBezTo>
                  <a:pt x="3762" y="94"/>
                  <a:pt x="3751" y="98"/>
                  <a:pt x="3738" y="106"/>
                </a:cubicBezTo>
                <a:cubicBezTo>
                  <a:pt x="3730" y="111"/>
                  <a:pt x="3719" y="120"/>
                  <a:pt x="3713" y="128"/>
                </a:cubicBezTo>
                <a:cubicBezTo>
                  <a:pt x="3705" y="138"/>
                  <a:pt x="3702" y="147"/>
                  <a:pt x="3702" y="147"/>
                </a:cubicBezTo>
                <a:cubicBezTo>
                  <a:pt x="3702" y="147"/>
                  <a:pt x="3698" y="153"/>
                  <a:pt x="3693" y="158"/>
                </a:cubicBezTo>
                <a:cubicBezTo>
                  <a:pt x="3688" y="162"/>
                  <a:pt x="3681" y="165"/>
                  <a:pt x="3681" y="165"/>
                </a:cubicBezTo>
                <a:cubicBezTo>
                  <a:pt x="3681" y="165"/>
                  <a:pt x="3685" y="170"/>
                  <a:pt x="3695" y="172"/>
                </a:cubicBezTo>
                <a:cubicBezTo>
                  <a:pt x="3702" y="174"/>
                  <a:pt x="3714" y="173"/>
                  <a:pt x="3723" y="171"/>
                </a:cubicBezTo>
                <a:cubicBezTo>
                  <a:pt x="3743" y="167"/>
                  <a:pt x="3768" y="148"/>
                  <a:pt x="3768" y="148"/>
                </a:cubicBezTo>
                <a:cubicBezTo>
                  <a:pt x="3768" y="148"/>
                  <a:pt x="3786" y="132"/>
                  <a:pt x="3795" y="117"/>
                </a:cubicBezTo>
                <a:cubicBezTo>
                  <a:pt x="3804" y="104"/>
                  <a:pt x="3804" y="93"/>
                  <a:pt x="3804" y="93"/>
                </a:cubicBezTo>
                <a:cubicBezTo>
                  <a:pt x="3804" y="93"/>
                  <a:pt x="3803" y="90"/>
                  <a:pt x="3801" y="90"/>
                </a:cubicBezTo>
                <a:cubicBezTo>
                  <a:pt x="3799" y="91"/>
                  <a:pt x="3795" y="94"/>
                  <a:pt x="3795" y="94"/>
                </a:cubicBezTo>
                <a:lnTo>
                  <a:pt x="3733" y="144"/>
                </a:lnTo>
                <a:close/>
                <a:moveTo>
                  <a:pt x="3733" y="30"/>
                </a:moveTo>
                <a:cubicBezTo>
                  <a:pt x="3733" y="30"/>
                  <a:pt x="3757" y="53"/>
                  <a:pt x="3774" y="68"/>
                </a:cubicBezTo>
                <a:cubicBezTo>
                  <a:pt x="3784" y="77"/>
                  <a:pt x="3793" y="82"/>
                  <a:pt x="3793" y="82"/>
                </a:cubicBezTo>
                <a:cubicBezTo>
                  <a:pt x="3793" y="82"/>
                  <a:pt x="3784" y="85"/>
                  <a:pt x="3774" y="83"/>
                </a:cubicBezTo>
                <a:cubicBezTo>
                  <a:pt x="3762" y="80"/>
                  <a:pt x="3751" y="75"/>
                  <a:pt x="3738" y="67"/>
                </a:cubicBezTo>
                <a:cubicBezTo>
                  <a:pt x="3730" y="62"/>
                  <a:pt x="3719" y="54"/>
                  <a:pt x="3713" y="46"/>
                </a:cubicBezTo>
                <a:cubicBezTo>
                  <a:pt x="3705" y="36"/>
                  <a:pt x="3702" y="27"/>
                  <a:pt x="3702" y="27"/>
                </a:cubicBezTo>
                <a:cubicBezTo>
                  <a:pt x="3702" y="27"/>
                  <a:pt x="3698" y="20"/>
                  <a:pt x="3693" y="16"/>
                </a:cubicBezTo>
                <a:cubicBezTo>
                  <a:pt x="3688" y="11"/>
                  <a:pt x="3681" y="9"/>
                  <a:pt x="3681" y="9"/>
                </a:cubicBezTo>
                <a:cubicBezTo>
                  <a:pt x="3681" y="9"/>
                  <a:pt x="3685" y="4"/>
                  <a:pt x="3695" y="1"/>
                </a:cubicBezTo>
                <a:cubicBezTo>
                  <a:pt x="3702" y="0"/>
                  <a:pt x="3714" y="1"/>
                  <a:pt x="3723" y="3"/>
                </a:cubicBezTo>
                <a:cubicBezTo>
                  <a:pt x="3743" y="6"/>
                  <a:pt x="3768" y="26"/>
                  <a:pt x="3768" y="26"/>
                </a:cubicBezTo>
                <a:cubicBezTo>
                  <a:pt x="3768" y="26"/>
                  <a:pt x="3786" y="42"/>
                  <a:pt x="3795" y="56"/>
                </a:cubicBezTo>
                <a:cubicBezTo>
                  <a:pt x="3804" y="69"/>
                  <a:pt x="3804" y="81"/>
                  <a:pt x="3804" y="81"/>
                </a:cubicBezTo>
                <a:cubicBezTo>
                  <a:pt x="3804" y="81"/>
                  <a:pt x="3803" y="84"/>
                  <a:pt x="3801" y="83"/>
                </a:cubicBezTo>
                <a:cubicBezTo>
                  <a:pt x="3799" y="83"/>
                  <a:pt x="3795" y="79"/>
                  <a:pt x="3795" y="79"/>
                </a:cubicBezTo>
                <a:lnTo>
                  <a:pt x="3733" y="30"/>
                </a:lnTo>
                <a:close/>
                <a:moveTo>
                  <a:pt x="52" y="144"/>
                </a:moveTo>
                <a:cubicBezTo>
                  <a:pt x="52" y="144"/>
                  <a:pt x="76" y="120"/>
                  <a:pt x="93" y="106"/>
                </a:cubicBezTo>
                <a:cubicBezTo>
                  <a:pt x="103" y="97"/>
                  <a:pt x="112" y="91"/>
                  <a:pt x="112" y="91"/>
                </a:cubicBezTo>
                <a:cubicBezTo>
                  <a:pt x="112" y="91"/>
                  <a:pt x="103" y="88"/>
                  <a:pt x="93" y="91"/>
                </a:cubicBezTo>
                <a:cubicBezTo>
                  <a:pt x="81" y="94"/>
                  <a:pt x="70" y="98"/>
                  <a:pt x="57" y="106"/>
                </a:cubicBezTo>
                <a:cubicBezTo>
                  <a:pt x="49" y="111"/>
                  <a:pt x="38" y="120"/>
                  <a:pt x="32" y="128"/>
                </a:cubicBezTo>
                <a:cubicBezTo>
                  <a:pt x="24" y="138"/>
                  <a:pt x="21" y="147"/>
                  <a:pt x="21" y="147"/>
                </a:cubicBezTo>
                <a:cubicBezTo>
                  <a:pt x="21" y="147"/>
                  <a:pt x="17" y="153"/>
                  <a:pt x="12" y="158"/>
                </a:cubicBezTo>
                <a:cubicBezTo>
                  <a:pt x="6" y="162"/>
                  <a:pt x="0" y="165"/>
                  <a:pt x="0" y="165"/>
                </a:cubicBezTo>
                <a:cubicBezTo>
                  <a:pt x="0" y="165"/>
                  <a:pt x="4" y="170"/>
                  <a:pt x="14" y="172"/>
                </a:cubicBezTo>
                <a:cubicBezTo>
                  <a:pt x="21" y="174"/>
                  <a:pt x="33" y="173"/>
                  <a:pt x="42" y="171"/>
                </a:cubicBezTo>
                <a:cubicBezTo>
                  <a:pt x="62" y="167"/>
                  <a:pt x="87" y="148"/>
                  <a:pt x="87" y="148"/>
                </a:cubicBezTo>
                <a:cubicBezTo>
                  <a:pt x="87" y="148"/>
                  <a:pt x="105" y="132"/>
                  <a:pt x="114" y="117"/>
                </a:cubicBezTo>
                <a:cubicBezTo>
                  <a:pt x="123" y="104"/>
                  <a:pt x="123" y="93"/>
                  <a:pt x="123" y="93"/>
                </a:cubicBezTo>
                <a:cubicBezTo>
                  <a:pt x="123" y="93"/>
                  <a:pt x="122" y="90"/>
                  <a:pt x="120" y="90"/>
                </a:cubicBezTo>
                <a:cubicBezTo>
                  <a:pt x="118" y="91"/>
                  <a:pt x="114" y="94"/>
                  <a:pt x="114" y="94"/>
                </a:cubicBezTo>
                <a:lnTo>
                  <a:pt x="52" y="144"/>
                </a:lnTo>
                <a:close/>
                <a:moveTo>
                  <a:pt x="52" y="30"/>
                </a:moveTo>
                <a:cubicBezTo>
                  <a:pt x="52" y="30"/>
                  <a:pt x="76" y="53"/>
                  <a:pt x="93" y="68"/>
                </a:cubicBezTo>
                <a:cubicBezTo>
                  <a:pt x="103" y="77"/>
                  <a:pt x="112" y="82"/>
                  <a:pt x="112" y="82"/>
                </a:cubicBezTo>
                <a:cubicBezTo>
                  <a:pt x="112" y="82"/>
                  <a:pt x="103" y="85"/>
                  <a:pt x="93" y="83"/>
                </a:cubicBezTo>
                <a:cubicBezTo>
                  <a:pt x="81" y="80"/>
                  <a:pt x="70" y="75"/>
                  <a:pt x="57" y="67"/>
                </a:cubicBezTo>
                <a:cubicBezTo>
                  <a:pt x="49" y="62"/>
                  <a:pt x="38" y="54"/>
                  <a:pt x="32" y="46"/>
                </a:cubicBezTo>
                <a:cubicBezTo>
                  <a:pt x="24" y="36"/>
                  <a:pt x="21" y="27"/>
                  <a:pt x="21" y="27"/>
                </a:cubicBezTo>
                <a:cubicBezTo>
                  <a:pt x="21" y="27"/>
                  <a:pt x="17" y="20"/>
                  <a:pt x="12" y="16"/>
                </a:cubicBezTo>
                <a:cubicBezTo>
                  <a:pt x="6" y="11"/>
                  <a:pt x="0" y="9"/>
                  <a:pt x="0" y="9"/>
                </a:cubicBezTo>
                <a:cubicBezTo>
                  <a:pt x="0" y="9"/>
                  <a:pt x="4" y="4"/>
                  <a:pt x="14" y="1"/>
                </a:cubicBezTo>
                <a:cubicBezTo>
                  <a:pt x="21" y="0"/>
                  <a:pt x="33" y="1"/>
                  <a:pt x="42" y="3"/>
                </a:cubicBezTo>
                <a:cubicBezTo>
                  <a:pt x="62" y="6"/>
                  <a:pt x="87" y="26"/>
                  <a:pt x="87" y="26"/>
                </a:cubicBezTo>
                <a:cubicBezTo>
                  <a:pt x="87" y="26"/>
                  <a:pt x="105" y="42"/>
                  <a:pt x="114" y="56"/>
                </a:cubicBezTo>
                <a:cubicBezTo>
                  <a:pt x="123" y="69"/>
                  <a:pt x="123" y="81"/>
                  <a:pt x="123" y="81"/>
                </a:cubicBezTo>
                <a:cubicBezTo>
                  <a:pt x="123" y="81"/>
                  <a:pt x="122" y="84"/>
                  <a:pt x="120" y="83"/>
                </a:cubicBezTo>
                <a:cubicBezTo>
                  <a:pt x="118" y="83"/>
                  <a:pt x="114" y="79"/>
                  <a:pt x="114" y="79"/>
                </a:cubicBezTo>
                <a:lnTo>
                  <a:pt x="52" y="30"/>
                </a:lnTo>
                <a:close/>
                <a:moveTo>
                  <a:pt x="171" y="144"/>
                </a:moveTo>
                <a:cubicBezTo>
                  <a:pt x="171" y="144"/>
                  <a:pt x="195" y="120"/>
                  <a:pt x="212" y="106"/>
                </a:cubicBezTo>
                <a:cubicBezTo>
                  <a:pt x="222" y="97"/>
                  <a:pt x="231" y="91"/>
                  <a:pt x="231" y="91"/>
                </a:cubicBezTo>
                <a:cubicBezTo>
                  <a:pt x="231" y="91"/>
                  <a:pt x="223" y="88"/>
                  <a:pt x="212" y="91"/>
                </a:cubicBezTo>
                <a:cubicBezTo>
                  <a:pt x="200" y="94"/>
                  <a:pt x="189" y="98"/>
                  <a:pt x="176" y="106"/>
                </a:cubicBezTo>
                <a:cubicBezTo>
                  <a:pt x="168" y="111"/>
                  <a:pt x="158" y="120"/>
                  <a:pt x="152" y="128"/>
                </a:cubicBezTo>
                <a:cubicBezTo>
                  <a:pt x="144" y="138"/>
                  <a:pt x="140" y="147"/>
                  <a:pt x="140" y="147"/>
                </a:cubicBezTo>
                <a:cubicBezTo>
                  <a:pt x="140" y="147"/>
                  <a:pt x="136" y="153"/>
                  <a:pt x="131" y="158"/>
                </a:cubicBezTo>
                <a:cubicBezTo>
                  <a:pt x="126" y="162"/>
                  <a:pt x="119" y="165"/>
                  <a:pt x="119" y="165"/>
                </a:cubicBezTo>
                <a:cubicBezTo>
                  <a:pt x="119" y="165"/>
                  <a:pt x="123" y="170"/>
                  <a:pt x="133" y="172"/>
                </a:cubicBezTo>
                <a:cubicBezTo>
                  <a:pt x="140" y="174"/>
                  <a:pt x="152" y="173"/>
                  <a:pt x="161" y="171"/>
                </a:cubicBezTo>
                <a:cubicBezTo>
                  <a:pt x="181" y="167"/>
                  <a:pt x="206" y="148"/>
                  <a:pt x="206" y="148"/>
                </a:cubicBezTo>
                <a:cubicBezTo>
                  <a:pt x="206" y="148"/>
                  <a:pt x="224" y="132"/>
                  <a:pt x="233" y="117"/>
                </a:cubicBezTo>
                <a:cubicBezTo>
                  <a:pt x="242" y="104"/>
                  <a:pt x="242" y="93"/>
                  <a:pt x="242" y="93"/>
                </a:cubicBezTo>
                <a:cubicBezTo>
                  <a:pt x="242" y="93"/>
                  <a:pt x="241" y="90"/>
                  <a:pt x="239" y="90"/>
                </a:cubicBezTo>
                <a:cubicBezTo>
                  <a:pt x="237" y="91"/>
                  <a:pt x="233" y="94"/>
                  <a:pt x="233" y="94"/>
                </a:cubicBezTo>
                <a:lnTo>
                  <a:pt x="171" y="144"/>
                </a:lnTo>
                <a:close/>
                <a:moveTo>
                  <a:pt x="171" y="30"/>
                </a:moveTo>
                <a:cubicBezTo>
                  <a:pt x="171" y="30"/>
                  <a:pt x="195" y="53"/>
                  <a:pt x="212" y="68"/>
                </a:cubicBezTo>
                <a:cubicBezTo>
                  <a:pt x="222" y="77"/>
                  <a:pt x="231" y="82"/>
                  <a:pt x="231" y="82"/>
                </a:cubicBezTo>
                <a:cubicBezTo>
                  <a:pt x="231" y="82"/>
                  <a:pt x="223" y="85"/>
                  <a:pt x="212" y="83"/>
                </a:cubicBezTo>
                <a:cubicBezTo>
                  <a:pt x="200" y="80"/>
                  <a:pt x="189" y="75"/>
                  <a:pt x="176" y="67"/>
                </a:cubicBezTo>
                <a:cubicBezTo>
                  <a:pt x="168" y="62"/>
                  <a:pt x="158" y="54"/>
                  <a:pt x="152" y="46"/>
                </a:cubicBezTo>
                <a:cubicBezTo>
                  <a:pt x="144" y="36"/>
                  <a:pt x="140" y="27"/>
                  <a:pt x="140" y="27"/>
                </a:cubicBezTo>
                <a:cubicBezTo>
                  <a:pt x="140" y="27"/>
                  <a:pt x="136" y="20"/>
                  <a:pt x="131" y="16"/>
                </a:cubicBezTo>
                <a:cubicBezTo>
                  <a:pt x="126" y="11"/>
                  <a:pt x="119" y="9"/>
                  <a:pt x="119" y="9"/>
                </a:cubicBezTo>
                <a:cubicBezTo>
                  <a:pt x="119" y="9"/>
                  <a:pt x="123" y="4"/>
                  <a:pt x="133" y="1"/>
                </a:cubicBezTo>
                <a:cubicBezTo>
                  <a:pt x="140" y="0"/>
                  <a:pt x="152" y="1"/>
                  <a:pt x="161" y="3"/>
                </a:cubicBezTo>
                <a:cubicBezTo>
                  <a:pt x="181" y="6"/>
                  <a:pt x="206" y="26"/>
                  <a:pt x="206" y="26"/>
                </a:cubicBezTo>
                <a:cubicBezTo>
                  <a:pt x="206" y="26"/>
                  <a:pt x="224" y="42"/>
                  <a:pt x="233" y="56"/>
                </a:cubicBezTo>
                <a:cubicBezTo>
                  <a:pt x="242" y="69"/>
                  <a:pt x="242" y="81"/>
                  <a:pt x="242" y="81"/>
                </a:cubicBezTo>
                <a:cubicBezTo>
                  <a:pt x="242" y="81"/>
                  <a:pt x="241" y="84"/>
                  <a:pt x="239" y="83"/>
                </a:cubicBezTo>
                <a:cubicBezTo>
                  <a:pt x="237" y="83"/>
                  <a:pt x="233" y="79"/>
                  <a:pt x="233" y="79"/>
                </a:cubicBezTo>
                <a:lnTo>
                  <a:pt x="171" y="30"/>
                </a:lnTo>
                <a:close/>
                <a:moveTo>
                  <a:pt x="290" y="144"/>
                </a:moveTo>
                <a:cubicBezTo>
                  <a:pt x="290" y="144"/>
                  <a:pt x="314" y="120"/>
                  <a:pt x="332" y="106"/>
                </a:cubicBezTo>
                <a:cubicBezTo>
                  <a:pt x="341" y="97"/>
                  <a:pt x="350" y="91"/>
                  <a:pt x="350" y="91"/>
                </a:cubicBezTo>
                <a:cubicBezTo>
                  <a:pt x="350" y="91"/>
                  <a:pt x="342" y="88"/>
                  <a:pt x="331" y="91"/>
                </a:cubicBezTo>
                <a:cubicBezTo>
                  <a:pt x="320" y="94"/>
                  <a:pt x="308" y="98"/>
                  <a:pt x="295" y="106"/>
                </a:cubicBezTo>
                <a:cubicBezTo>
                  <a:pt x="287" y="111"/>
                  <a:pt x="277" y="120"/>
                  <a:pt x="271" y="128"/>
                </a:cubicBezTo>
                <a:cubicBezTo>
                  <a:pt x="263" y="138"/>
                  <a:pt x="259" y="147"/>
                  <a:pt x="259" y="147"/>
                </a:cubicBezTo>
                <a:cubicBezTo>
                  <a:pt x="259" y="147"/>
                  <a:pt x="255" y="153"/>
                  <a:pt x="250" y="158"/>
                </a:cubicBezTo>
                <a:cubicBezTo>
                  <a:pt x="245" y="162"/>
                  <a:pt x="238" y="165"/>
                  <a:pt x="238" y="165"/>
                </a:cubicBezTo>
                <a:cubicBezTo>
                  <a:pt x="238" y="165"/>
                  <a:pt x="242" y="170"/>
                  <a:pt x="253" y="172"/>
                </a:cubicBezTo>
                <a:cubicBezTo>
                  <a:pt x="259" y="174"/>
                  <a:pt x="271" y="173"/>
                  <a:pt x="281" y="171"/>
                </a:cubicBezTo>
                <a:cubicBezTo>
                  <a:pt x="300" y="167"/>
                  <a:pt x="325" y="148"/>
                  <a:pt x="325" y="148"/>
                </a:cubicBezTo>
                <a:cubicBezTo>
                  <a:pt x="325" y="148"/>
                  <a:pt x="343" y="132"/>
                  <a:pt x="353" y="117"/>
                </a:cubicBezTo>
                <a:cubicBezTo>
                  <a:pt x="361" y="104"/>
                  <a:pt x="361" y="93"/>
                  <a:pt x="361" y="93"/>
                </a:cubicBezTo>
                <a:cubicBezTo>
                  <a:pt x="361" y="93"/>
                  <a:pt x="360" y="90"/>
                  <a:pt x="358" y="90"/>
                </a:cubicBezTo>
                <a:cubicBezTo>
                  <a:pt x="356" y="91"/>
                  <a:pt x="352" y="94"/>
                  <a:pt x="352" y="94"/>
                </a:cubicBezTo>
                <a:lnTo>
                  <a:pt x="290" y="144"/>
                </a:lnTo>
                <a:close/>
                <a:moveTo>
                  <a:pt x="290" y="30"/>
                </a:moveTo>
                <a:cubicBezTo>
                  <a:pt x="290" y="30"/>
                  <a:pt x="314" y="53"/>
                  <a:pt x="332" y="68"/>
                </a:cubicBezTo>
                <a:cubicBezTo>
                  <a:pt x="341" y="77"/>
                  <a:pt x="350" y="82"/>
                  <a:pt x="350" y="82"/>
                </a:cubicBezTo>
                <a:cubicBezTo>
                  <a:pt x="350" y="82"/>
                  <a:pt x="342" y="85"/>
                  <a:pt x="331" y="83"/>
                </a:cubicBezTo>
                <a:cubicBezTo>
                  <a:pt x="320" y="80"/>
                  <a:pt x="308" y="75"/>
                  <a:pt x="295" y="67"/>
                </a:cubicBezTo>
                <a:cubicBezTo>
                  <a:pt x="287" y="62"/>
                  <a:pt x="277" y="54"/>
                  <a:pt x="271" y="46"/>
                </a:cubicBezTo>
                <a:cubicBezTo>
                  <a:pt x="263" y="36"/>
                  <a:pt x="259" y="27"/>
                  <a:pt x="259" y="27"/>
                </a:cubicBezTo>
                <a:cubicBezTo>
                  <a:pt x="259" y="27"/>
                  <a:pt x="255" y="20"/>
                  <a:pt x="250" y="16"/>
                </a:cubicBezTo>
                <a:cubicBezTo>
                  <a:pt x="245" y="11"/>
                  <a:pt x="238" y="9"/>
                  <a:pt x="238" y="9"/>
                </a:cubicBezTo>
                <a:cubicBezTo>
                  <a:pt x="238" y="9"/>
                  <a:pt x="242" y="4"/>
                  <a:pt x="253" y="1"/>
                </a:cubicBezTo>
                <a:cubicBezTo>
                  <a:pt x="259" y="0"/>
                  <a:pt x="271" y="1"/>
                  <a:pt x="281" y="3"/>
                </a:cubicBezTo>
                <a:cubicBezTo>
                  <a:pt x="300" y="6"/>
                  <a:pt x="325" y="26"/>
                  <a:pt x="325" y="26"/>
                </a:cubicBezTo>
                <a:cubicBezTo>
                  <a:pt x="325" y="26"/>
                  <a:pt x="343" y="42"/>
                  <a:pt x="353" y="56"/>
                </a:cubicBezTo>
                <a:cubicBezTo>
                  <a:pt x="361" y="69"/>
                  <a:pt x="361" y="81"/>
                  <a:pt x="361" y="81"/>
                </a:cubicBezTo>
                <a:cubicBezTo>
                  <a:pt x="361" y="81"/>
                  <a:pt x="360" y="84"/>
                  <a:pt x="358" y="83"/>
                </a:cubicBezTo>
                <a:cubicBezTo>
                  <a:pt x="356" y="83"/>
                  <a:pt x="352" y="79"/>
                  <a:pt x="352" y="79"/>
                </a:cubicBezTo>
                <a:lnTo>
                  <a:pt x="290" y="30"/>
                </a:lnTo>
                <a:close/>
                <a:moveTo>
                  <a:pt x="409" y="144"/>
                </a:moveTo>
                <a:cubicBezTo>
                  <a:pt x="409" y="144"/>
                  <a:pt x="434" y="120"/>
                  <a:pt x="451" y="106"/>
                </a:cubicBezTo>
                <a:cubicBezTo>
                  <a:pt x="461" y="97"/>
                  <a:pt x="469" y="91"/>
                  <a:pt x="469" y="91"/>
                </a:cubicBezTo>
                <a:cubicBezTo>
                  <a:pt x="469" y="91"/>
                  <a:pt x="461" y="88"/>
                  <a:pt x="451" y="91"/>
                </a:cubicBezTo>
                <a:cubicBezTo>
                  <a:pt x="439" y="94"/>
                  <a:pt x="427" y="98"/>
                  <a:pt x="414" y="106"/>
                </a:cubicBezTo>
                <a:cubicBezTo>
                  <a:pt x="406" y="111"/>
                  <a:pt x="396" y="120"/>
                  <a:pt x="390" y="128"/>
                </a:cubicBezTo>
                <a:cubicBezTo>
                  <a:pt x="382" y="138"/>
                  <a:pt x="378" y="147"/>
                  <a:pt x="378" y="147"/>
                </a:cubicBezTo>
                <a:cubicBezTo>
                  <a:pt x="378" y="147"/>
                  <a:pt x="374" y="153"/>
                  <a:pt x="370" y="158"/>
                </a:cubicBezTo>
                <a:cubicBezTo>
                  <a:pt x="364" y="162"/>
                  <a:pt x="358" y="165"/>
                  <a:pt x="358" y="165"/>
                </a:cubicBezTo>
                <a:cubicBezTo>
                  <a:pt x="358" y="165"/>
                  <a:pt x="361" y="170"/>
                  <a:pt x="372" y="172"/>
                </a:cubicBezTo>
                <a:cubicBezTo>
                  <a:pt x="379" y="174"/>
                  <a:pt x="390" y="173"/>
                  <a:pt x="400" y="171"/>
                </a:cubicBezTo>
                <a:cubicBezTo>
                  <a:pt x="419" y="167"/>
                  <a:pt x="445" y="148"/>
                  <a:pt x="445" y="148"/>
                </a:cubicBezTo>
                <a:cubicBezTo>
                  <a:pt x="445" y="148"/>
                  <a:pt x="462" y="132"/>
                  <a:pt x="472" y="117"/>
                </a:cubicBezTo>
                <a:cubicBezTo>
                  <a:pt x="480" y="104"/>
                  <a:pt x="480" y="93"/>
                  <a:pt x="480" y="93"/>
                </a:cubicBezTo>
                <a:cubicBezTo>
                  <a:pt x="480" y="93"/>
                  <a:pt x="479" y="90"/>
                  <a:pt x="477" y="90"/>
                </a:cubicBezTo>
                <a:cubicBezTo>
                  <a:pt x="475" y="91"/>
                  <a:pt x="471" y="94"/>
                  <a:pt x="471" y="94"/>
                </a:cubicBezTo>
                <a:lnTo>
                  <a:pt x="409" y="144"/>
                </a:lnTo>
                <a:close/>
                <a:moveTo>
                  <a:pt x="409" y="30"/>
                </a:moveTo>
                <a:cubicBezTo>
                  <a:pt x="409" y="30"/>
                  <a:pt x="434" y="53"/>
                  <a:pt x="451" y="68"/>
                </a:cubicBezTo>
                <a:cubicBezTo>
                  <a:pt x="461" y="77"/>
                  <a:pt x="469" y="82"/>
                  <a:pt x="469" y="82"/>
                </a:cubicBezTo>
                <a:cubicBezTo>
                  <a:pt x="469" y="82"/>
                  <a:pt x="461" y="85"/>
                  <a:pt x="451" y="83"/>
                </a:cubicBezTo>
                <a:cubicBezTo>
                  <a:pt x="439" y="80"/>
                  <a:pt x="427" y="75"/>
                  <a:pt x="414" y="67"/>
                </a:cubicBezTo>
                <a:cubicBezTo>
                  <a:pt x="406" y="62"/>
                  <a:pt x="396" y="54"/>
                  <a:pt x="390" y="46"/>
                </a:cubicBezTo>
                <a:cubicBezTo>
                  <a:pt x="382" y="36"/>
                  <a:pt x="378" y="27"/>
                  <a:pt x="378" y="27"/>
                </a:cubicBezTo>
                <a:cubicBezTo>
                  <a:pt x="378" y="27"/>
                  <a:pt x="374" y="20"/>
                  <a:pt x="370" y="16"/>
                </a:cubicBezTo>
                <a:cubicBezTo>
                  <a:pt x="364" y="11"/>
                  <a:pt x="358" y="9"/>
                  <a:pt x="358" y="9"/>
                </a:cubicBezTo>
                <a:cubicBezTo>
                  <a:pt x="358" y="9"/>
                  <a:pt x="361" y="4"/>
                  <a:pt x="372" y="1"/>
                </a:cubicBezTo>
                <a:cubicBezTo>
                  <a:pt x="379" y="0"/>
                  <a:pt x="390" y="1"/>
                  <a:pt x="400" y="3"/>
                </a:cubicBezTo>
                <a:cubicBezTo>
                  <a:pt x="419" y="6"/>
                  <a:pt x="445" y="26"/>
                  <a:pt x="445" y="26"/>
                </a:cubicBezTo>
                <a:cubicBezTo>
                  <a:pt x="445" y="26"/>
                  <a:pt x="462" y="42"/>
                  <a:pt x="472" y="56"/>
                </a:cubicBezTo>
                <a:cubicBezTo>
                  <a:pt x="480" y="69"/>
                  <a:pt x="480" y="81"/>
                  <a:pt x="480" y="81"/>
                </a:cubicBezTo>
                <a:cubicBezTo>
                  <a:pt x="480" y="81"/>
                  <a:pt x="479" y="84"/>
                  <a:pt x="477" y="83"/>
                </a:cubicBezTo>
                <a:cubicBezTo>
                  <a:pt x="475" y="83"/>
                  <a:pt x="471" y="79"/>
                  <a:pt x="471" y="79"/>
                </a:cubicBezTo>
                <a:lnTo>
                  <a:pt x="409" y="30"/>
                </a:lnTo>
                <a:close/>
                <a:moveTo>
                  <a:pt x="528" y="144"/>
                </a:moveTo>
                <a:cubicBezTo>
                  <a:pt x="528" y="144"/>
                  <a:pt x="553" y="120"/>
                  <a:pt x="570" y="106"/>
                </a:cubicBezTo>
                <a:cubicBezTo>
                  <a:pt x="580" y="97"/>
                  <a:pt x="589" y="91"/>
                  <a:pt x="589" y="91"/>
                </a:cubicBezTo>
                <a:cubicBezTo>
                  <a:pt x="589" y="91"/>
                  <a:pt x="580" y="88"/>
                  <a:pt x="570" y="91"/>
                </a:cubicBezTo>
                <a:cubicBezTo>
                  <a:pt x="558" y="94"/>
                  <a:pt x="546" y="98"/>
                  <a:pt x="534" y="106"/>
                </a:cubicBezTo>
                <a:cubicBezTo>
                  <a:pt x="525" y="111"/>
                  <a:pt x="515" y="120"/>
                  <a:pt x="509" y="128"/>
                </a:cubicBezTo>
                <a:cubicBezTo>
                  <a:pt x="501" y="138"/>
                  <a:pt x="498" y="147"/>
                  <a:pt x="498" y="147"/>
                </a:cubicBezTo>
                <a:cubicBezTo>
                  <a:pt x="498" y="147"/>
                  <a:pt x="494" y="153"/>
                  <a:pt x="489" y="158"/>
                </a:cubicBezTo>
                <a:cubicBezTo>
                  <a:pt x="483" y="162"/>
                  <a:pt x="477" y="165"/>
                  <a:pt x="477" y="165"/>
                </a:cubicBezTo>
                <a:cubicBezTo>
                  <a:pt x="477" y="165"/>
                  <a:pt x="481" y="170"/>
                  <a:pt x="491" y="172"/>
                </a:cubicBezTo>
                <a:cubicBezTo>
                  <a:pt x="498" y="174"/>
                  <a:pt x="510" y="173"/>
                  <a:pt x="519" y="171"/>
                </a:cubicBezTo>
                <a:cubicBezTo>
                  <a:pt x="538" y="167"/>
                  <a:pt x="564" y="148"/>
                  <a:pt x="564" y="148"/>
                </a:cubicBezTo>
                <a:cubicBezTo>
                  <a:pt x="564" y="148"/>
                  <a:pt x="582" y="132"/>
                  <a:pt x="591" y="117"/>
                </a:cubicBezTo>
                <a:cubicBezTo>
                  <a:pt x="599" y="104"/>
                  <a:pt x="599" y="93"/>
                  <a:pt x="599" y="93"/>
                </a:cubicBezTo>
                <a:cubicBezTo>
                  <a:pt x="599" y="93"/>
                  <a:pt x="598" y="90"/>
                  <a:pt x="597" y="90"/>
                </a:cubicBezTo>
                <a:cubicBezTo>
                  <a:pt x="595" y="91"/>
                  <a:pt x="591" y="94"/>
                  <a:pt x="591" y="94"/>
                </a:cubicBezTo>
                <a:lnTo>
                  <a:pt x="528" y="144"/>
                </a:lnTo>
                <a:close/>
                <a:moveTo>
                  <a:pt x="528" y="30"/>
                </a:moveTo>
                <a:cubicBezTo>
                  <a:pt x="528" y="30"/>
                  <a:pt x="553" y="53"/>
                  <a:pt x="570" y="68"/>
                </a:cubicBezTo>
                <a:cubicBezTo>
                  <a:pt x="580" y="77"/>
                  <a:pt x="589" y="82"/>
                  <a:pt x="589" y="82"/>
                </a:cubicBezTo>
                <a:cubicBezTo>
                  <a:pt x="589" y="82"/>
                  <a:pt x="580" y="85"/>
                  <a:pt x="570" y="83"/>
                </a:cubicBezTo>
                <a:cubicBezTo>
                  <a:pt x="558" y="80"/>
                  <a:pt x="546" y="75"/>
                  <a:pt x="534" y="67"/>
                </a:cubicBezTo>
                <a:cubicBezTo>
                  <a:pt x="525" y="62"/>
                  <a:pt x="515" y="54"/>
                  <a:pt x="509" y="46"/>
                </a:cubicBezTo>
                <a:cubicBezTo>
                  <a:pt x="501" y="36"/>
                  <a:pt x="498" y="27"/>
                  <a:pt x="498" y="27"/>
                </a:cubicBezTo>
                <a:cubicBezTo>
                  <a:pt x="498" y="27"/>
                  <a:pt x="494" y="20"/>
                  <a:pt x="489" y="16"/>
                </a:cubicBezTo>
                <a:cubicBezTo>
                  <a:pt x="483" y="11"/>
                  <a:pt x="477" y="9"/>
                  <a:pt x="477" y="9"/>
                </a:cubicBezTo>
                <a:cubicBezTo>
                  <a:pt x="477" y="9"/>
                  <a:pt x="481" y="4"/>
                  <a:pt x="491" y="1"/>
                </a:cubicBezTo>
                <a:cubicBezTo>
                  <a:pt x="498" y="0"/>
                  <a:pt x="510" y="1"/>
                  <a:pt x="519" y="3"/>
                </a:cubicBezTo>
                <a:cubicBezTo>
                  <a:pt x="538" y="6"/>
                  <a:pt x="564" y="26"/>
                  <a:pt x="564" y="26"/>
                </a:cubicBezTo>
                <a:cubicBezTo>
                  <a:pt x="564" y="26"/>
                  <a:pt x="582" y="42"/>
                  <a:pt x="591" y="56"/>
                </a:cubicBezTo>
                <a:cubicBezTo>
                  <a:pt x="599" y="69"/>
                  <a:pt x="599" y="81"/>
                  <a:pt x="599" y="81"/>
                </a:cubicBezTo>
                <a:cubicBezTo>
                  <a:pt x="599" y="81"/>
                  <a:pt x="598" y="84"/>
                  <a:pt x="597" y="83"/>
                </a:cubicBezTo>
                <a:cubicBezTo>
                  <a:pt x="595" y="83"/>
                  <a:pt x="591" y="79"/>
                  <a:pt x="591" y="79"/>
                </a:cubicBezTo>
                <a:lnTo>
                  <a:pt x="528" y="30"/>
                </a:lnTo>
                <a:close/>
                <a:moveTo>
                  <a:pt x="648" y="144"/>
                </a:moveTo>
                <a:cubicBezTo>
                  <a:pt x="648" y="144"/>
                  <a:pt x="672" y="120"/>
                  <a:pt x="689" y="106"/>
                </a:cubicBezTo>
                <a:cubicBezTo>
                  <a:pt x="699" y="97"/>
                  <a:pt x="708" y="91"/>
                  <a:pt x="708" y="91"/>
                </a:cubicBezTo>
                <a:cubicBezTo>
                  <a:pt x="708" y="91"/>
                  <a:pt x="699" y="88"/>
                  <a:pt x="689" y="91"/>
                </a:cubicBezTo>
                <a:cubicBezTo>
                  <a:pt x="677" y="94"/>
                  <a:pt x="666" y="98"/>
                  <a:pt x="653" y="106"/>
                </a:cubicBezTo>
                <a:cubicBezTo>
                  <a:pt x="645" y="111"/>
                  <a:pt x="634" y="120"/>
                  <a:pt x="628" y="128"/>
                </a:cubicBezTo>
                <a:cubicBezTo>
                  <a:pt x="620" y="138"/>
                  <a:pt x="617" y="147"/>
                  <a:pt x="617" y="147"/>
                </a:cubicBezTo>
                <a:cubicBezTo>
                  <a:pt x="617" y="147"/>
                  <a:pt x="613" y="153"/>
                  <a:pt x="608" y="158"/>
                </a:cubicBezTo>
                <a:cubicBezTo>
                  <a:pt x="603" y="162"/>
                  <a:pt x="596" y="165"/>
                  <a:pt x="596" y="165"/>
                </a:cubicBezTo>
                <a:cubicBezTo>
                  <a:pt x="596" y="165"/>
                  <a:pt x="600" y="170"/>
                  <a:pt x="610" y="172"/>
                </a:cubicBezTo>
                <a:cubicBezTo>
                  <a:pt x="617" y="174"/>
                  <a:pt x="629" y="173"/>
                  <a:pt x="638" y="171"/>
                </a:cubicBezTo>
                <a:cubicBezTo>
                  <a:pt x="658" y="167"/>
                  <a:pt x="683" y="148"/>
                  <a:pt x="683" y="148"/>
                </a:cubicBezTo>
                <a:cubicBezTo>
                  <a:pt x="683" y="148"/>
                  <a:pt x="701" y="132"/>
                  <a:pt x="710" y="117"/>
                </a:cubicBezTo>
                <a:cubicBezTo>
                  <a:pt x="719" y="104"/>
                  <a:pt x="719" y="93"/>
                  <a:pt x="719" y="93"/>
                </a:cubicBezTo>
                <a:cubicBezTo>
                  <a:pt x="719" y="93"/>
                  <a:pt x="718" y="90"/>
                  <a:pt x="716" y="90"/>
                </a:cubicBezTo>
                <a:cubicBezTo>
                  <a:pt x="714" y="91"/>
                  <a:pt x="710" y="94"/>
                  <a:pt x="710" y="94"/>
                </a:cubicBezTo>
                <a:lnTo>
                  <a:pt x="648" y="144"/>
                </a:lnTo>
                <a:close/>
                <a:moveTo>
                  <a:pt x="648" y="30"/>
                </a:moveTo>
                <a:cubicBezTo>
                  <a:pt x="648" y="30"/>
                  <a:pt x="672" y="53"/>
                  <a:pt x="689" y="68"/>
                </a:cubicBezTo>
                <a:cubicBezTo>
                  <a:pt x="699" y="77"/>
                  <a:pt x="708" y="82"/>
                  <a:pt x="708" y="82"/>
                </a:cubicBezTo>
                <a:cubicBezTo>
                  <a:pt x="708" y="82"/>
                  <a:pt x="699" y="85"/>
                  <a:pt x="689" y="83"/>
                </a:cubicBezTo>
                <a:cubicBezTo>
                  <a:pt x="677" y="80"/>
                  <a:pt x="666" y="75"/>
                  <a:pt x="653" y="67"/>
                </a:cubicBezTo>
                <a:cubicBezTo>
                  <a:pt x="645" y="62"/>
                  <a:pt x="634" y="54"/>
                  <a:pt x="628" y="46"/>
                </a:cubicBezTo>
                <a:cubicBezTo>
                  <a:pt x="620" y="36"/>
                  <a:pt x="617" y="27"/>
                  <a:pt x="617" y="27"/>
                </a:cubicBezTo>
                <a:cubicBezTo>
                  <a:pt x="617" y="27"/>
                  <a:pt x="613" y="20"/>
                  <a:pt x="608" y="16"/>
                </a:cubicBezTo>
                <a:cubicBezTo>
                  <a:pt x="603" y="11"/>
                  <a:pt x="596" y="9"/>
                  <a:pt x="596" y="9"/>
                </a:cubicBezTo>
                <a:cubicBezTo>
                  <a:pt x="596" y="9"/>
                  <a:pt x="600" y="4"/>
                  <a:pt x="610" y="1"/>
                </a:cubicBezTo>
                <a:cubicBezTo>
                  <a:pt x="617" y="0"/>
                  <a:pt x="629" y="1"/>
                  <a:pt x="638" y="3"/>
                </a:cubicBezTo>
                <a:cubicBezTo>
                  <a:pt x="658" y="6"/>
                  <a:pt x="683" y="26"/>
                  <a:pt x="683" y="26"/>
                </a:cubicBezTo>
                <a:cubicBezTo>
                  <a:pt x="683" y="26"/>
                  <a:pt x="701" y="42"/>
                  <a:pt x="710" y="56"/>
                </a:cubicBezTo>
                <a:cubicBezTo>
                  <a:pt x="719" y="69"/>
                  <a:pt x="719" y="81"/>
                  <a:pt x="719" y="81"/>
                </a:cubicBezTo>
                <a:cubicBezTo>
                  <a:pt x="719" y="81"/>
                  <a:pt x="718" y="84"/>
                  <a:pt x="716" y="83"/>
                </a:cubicBezTo>
                <a:cubicBezTo>
                  <a:pt x="714" y="83"/>
                  <a:pt x="710" y="79"/>
                  <a:pt x="710" y="79"/>
                </a:cubicBezTo>
                <a:lnTo>
                  <a:pt x="648" y="30"/>
                </a:lnTo>
                <a:close/>
                <a:moveTo>
                  <a:pt x="767" y="144"/>
                </a:moveTo>
                <a:cubicBezTo>
                  <a:pt x="767" y="144"/>
                  <a:pt x="791" y="120"/>
                  <a:pt x="808" y="106"/>
                </a:cubicBezTo>
                <a:cubicBezTo>
                  <a:pt x="818" y="97"/>
                  <a:pt x="827" y="91"/>
                  <a:pt x="827" y="91"/>
                </a:cubicBezTo>
                <a:cubicBezTo>
                  <a:pt x="827" y="91"/>
                  <a:pt x="819" y="88"/>
                  <a:pt x="808" y="91"/>
                </a:cubicBezTo>
                <a:cubicBezTo>
                  <a:pt x="796" y="94"/>
                  <a:pt x="785" y="98"/>
                  <a:pt x="772" y="106"/>
                </a:cubicBezTo>
                <a:cubicBezTo>
                  <a:pt x="764" y="111"/>
                  <a:pt x="754" y="120"/>
                  <a:pt x="748" y="128"/>
                </a:cubicBezTo>
                <a:cubicBezTo>
                  <a:pt x="740" y="138"/>
                  <a:pt x="736" y="147"/>
                  <a:pt x="736" y="147"/>
                </a:cubicBezTo>
                <a:cubicBezTo>
                  <a:pt x="736" y="147"/>
                  <a:pt x="732" y="153"/>
                  <a:pt x="727" y="158"/>
                </a:cubicBezTo>
                <a:cubicBezTo>
                  <a:pt x="722" y="162"/>
                  <a:pt x="715" y="165"/>
                  <a:pt x="715" y="165"/>
                </a:cubicBezTo>
                <a:cubicBezTo>
                  <a:pt x="715" y="165"/>
                  <a:pt x="719" y="170"/>
                  <a:pt x="729" y="172"/>
                </a:cubicBezTo>
                <a:cubicBezTo>
                  <a:pt x="736" y="174"/>
                  <a:pt x="748" y="173"/>
                  <a:pt x="757" y="171"/>
                </a:cubicBezTo>
                <a:cubicBezTo>
                  <a:pt x="777" y="167"/>
                  <a:pt x="802" y="148"/>
                  <a:pt x="802" y="148"/>
                </a:cubicBezTo>
                <a:cubicBezTo>
                  <a:pt x="802" y="148"/>
                  <a:pt x="820" y="132"/>
                  <a:pt x="830" y="117"/>
                </a:cubicBezTo>
                <a:cubicBezTo>
                  <a:pt x="838" y="104"/>
                  <a:pt x="838" y="93"/>
                  <a:pt x="838" y="93"/>
                </a:cubicBezTo>
                <a:cubicBezTo>
                  <a:pt x="838" y="93"/>
                  <a:pt x="837" y="90"/>
                  <a:pt x="835" y="90"/>
                </a:cubicBezTo>
                <a:cubicBezTo>
                  <a:pt x="833" y="91"/>
                  <a:pt x="829" y="94"/>
                  <a:pt x="829" y="94"/>
                </a:cubicBezTo>
                <a:lnTo>
                  <a:pt x="767" y="144"/>
                </a:lnTo>
                <a:close/>
                <a:moveTo>
                  <a:pt x="767" y="30"/>
                </a:moveTo>
                <a:cubicBezTo>
                  <a:pt x="767" y="30"/>
                  <a:pt x="791" y="53"/>
                  <a:pt x="808" y="68"/>
                </a:cubicBezTo>
                <a:cubicBezTo>
                  <a:pt x="818" y="77"/>
                  <a:pt x="827" y="82"/>
                  <a:pt x="827" y="82"/>
                </a:cubicBezTo>
                <a:cubicBezTo>
                  <a:pt x="827" y="82"/>
                  <a:pt x="819" y="85"/>
                  <a:pt x="808" y="83"/>
                </a:cubicBezTo>
                <a:cubicBezTo>
                  <a:pt x="796" y="80"/>
                  <a:pt x="785" y="75"/>
                  <a:pt x="772" y="67"/>
                </a:cubicBezTo>
                <a:cubicBezTo>
                  <a:pt x="764" y="62"/>
                  <a:pt x="754" y="54"/>
                  <a:pt x="748" y="46"/>
                </a:cubicBezTo>
                <a:cubicBezTo>
                  <a:pt x="740" y="36"/>
                  <a:pt x="736" y="27"/>
                  <a:pt x="736" y="27"/>
                </a:cubicBezTo>
                <a:cubicBezTo>
                  <a:pt x="736" y="27"/>
                  <a:pt x="732" y="20"/>
                  <a:pt x="727" y="16"/>
                </a:cubicBezTo>
                <a:cubicBezTo>
                  <a:pt x="722" y="11"/>
                  <a:pt x="715" y="9"/>
                  <a:pt x="715" y="9"/>
                </a:cubicBezTo>
                <a:cubicBezTo>
                  <a:pt x="715" y="9"/>
                  <a:pt x="719" y="4"/>
                  <a:pt x="729" y="1"/>
                </a:cubicBezTo>
                <a:cubicBezTo>
                  <a:pt x="736" y="0"/>
                  <a:pt x="748" y="1"/>
                  <a:pt x="757" y="3"/>
                </a:cubicBezTo>
                <a:cubicBezTo>
                  <a:pt x="777" y="6"/>
                  <a:pt x="802" y="26"/>
                  <a:pt x="802" y="26"/>
                </a:cubicBezTo>
                <a:cubicBezTo>
                  <a:pt x="802" y="26"/>
                  <a:pt x="820" y="42"/>
                  <a:pt x="830" y="56"/>
                </a:cubicBezTo>
                <a:cubicBezTo>
                  <a:pt x="838" y="69"/>
                  <a:pt x="838" y="81"/>
                  <a:pt x="838" y="81"/>
                </a:cubicBezTo>
                <a:cubicBezTo>
                  <a:pt x="838" y="81"/>
                  <a:pt x="837" y="84"/>
                  <a:pt x="835" y="83"/>
                </a:cubicBezTo>
                <a:cubicBezTo>
                  <a:pt x="833" y="83"/>
                  <a:pt x="829" y="79"/>
                  <a:pt x="829" y="79"/>
                </a:cubicBezTo>
                <a:lnTo>
                  <a:pt x="767" y="30"/>
                </a:lnTo>
                <a:close/>
                <a:moveTo>
                  <a:pt x="886" y="144"/>
                </a:moveTo>
                <a:cubicBezTo>
                  <a:pt x="886" y="144"/>
                  <a:pt x="911" y="120"/>
                  <a:pt x="928" y="106"/>
                </a:cubicBezTo>
                <a:cubicBezTo>
                  <a:pt x="937" y="97"/>
                  <a:pt x="946" y="91"/>
                  <a:pt x="946" y="91"/>
                </a:cubicBezTo>
                <a:cubicBezTo>
                  <a:pt x="946" y="91"/>
                  <a:pt x="938" y="88"/>
                  <a:pt x="927" y="91"/>
                </a:cubicBezTo>
                <a:cubicBezTo>
                  <a:pt x="916" y="94"/>
                  <a:pt x="904" y="98"/>
                  <a:pt x="891" y="106"/>
                </a:cubicBezTo>
                <a:cubicBezTo>
                  <a:pt x="883" y="111"/>
                  <a:pt x="873" y="120"/>
                  <a:pt x="867" y="128"/>
                </a:cubicBezTo>
                <a:cubicBezTo>
                  <a:pt x="859" y="138"/>
                  <a:pt x="855" y="147"/>
                  <a:pt x="855" y="147"/>
                </a:cubicBezTo>
                <a:cubicBezTo>
                  <a:pt x="855" y="147"/>
                  <a:pt x="851" y="153"/>
                  <a:pt x="846" y="158"/>
                </a:cubicBezTo>
                <a:cubicBezTo>
                  <a:pt x="841" y="162"/>
                  <a:pt x="835" y="165"/>
                  <a:pt x="835" y="165"/>
                </a:cubicBezTo>
                <a:cubicBezTo>
                  <a:pt x="835" y="165"/>
                  <a:pt x="838" y="170"/>
                  <a:pt x="849" y="172"/>
                </a:cubicBezTo>
                <a:cubicBezTo>
                  <a:pt x="856" y="174"/>
                  <a:pt x="867" y="173"/>
                  <a:pt x="877" y="171"/>
                </a:cubicBezTo>
                <a:cubicBezTo>
                  <a:pt x="896" y="167"/>
                  <a:pt x="921" y="148"/>
                  <a:pt x="921" y="148"/>
                </a:cubicBezTo>
                <a:cubicBezTo>
                  <a:pt x="921" y="148"/>
                  <a:pt x="939" y="132"/>
                  <a:pt x="949" y="117"/>
                </a:cubicBezTo>
                <a:cubicBezTo>
                  <a:pt x="957" y="104"/>
                  <a:pt x="957" y="93"/>
                  <a:pt x="957" y="93"/>
                </a:cubicBezTo>
                <a:cubicBezTo>
                  <a:pt x="957" y="93"/>
                  <a:pt x="956" y="90"/>
                  <a:pt x="954" y="90"/>
                </a:cubicBezTo>
                <a:cubicBezTo>
                  <a:pt x="952" y="91"/>
                  <a:pt x="948" y="94"/>
                  <a:pt x="948" y="94"/>
                </a:cubicBezTo>
                <a:lnTo>
                  <a:pt x="886" y="144"/>
                </a:lnTo>
                <a:close/>
                <a:moveTo>
                  <a:pt x="886" y="30"/>
                </a:moveTo>
                <a:cubicBezTo>
                  <a:pt x="886" y="30"/>
                  <a:pt x="911" y="53"/>
                  <a:pt x="928" y="68"/>
                </a:cubicBezTo>
                <a:cubicBezTo>
                  <a:pt x="937" y="77"/>
                  <a:pt x="946" y="82"/>
                  <a:pt x="946" y="82"/>
                </a:cubicBezTo>
                <a:cubicBezTo>
                  <a:pt x="946" y="82"/>
                  <a:pt x="938" y="85"/>
                  <a:pt x="927" y="83"/>
                </a:cubicBezTo>
                <a:cubicBezTo>
                  <a:pt x="916" y="80"/>
                  <a:pt x="904" y="75"/>
                  <a:pt x="891" y="67"/>
                </a:cubicBezTo>
                <a:cubicBezTo>
                  <a:pt x="883" y="62"/>
                  <a:pt x="873" y="54"/>
                  <a:pt x="867" y="46"/>
                </a:cubicBezTo>
                <a:cubicBezTo>
                  <a:pt x="859" y="36"/>
                  <a:pt x="855" y="27"/>
                  <a:pt x="855" y="27"/>
                </a:cubicBezTo>
                <a:cubicBezTo>
                  <a:pt x="855" y="27"/>
                  <a:pt x="851" y="20"/>
                  <a:pt x="846" y="16"/>
                </a:cubicBezTo>
                <a:cubicBezTo>
                  <a:pt x="841" y="11"/>
                  <a:pt x="835" y="9"/>
                  <a:pt x="835" y="9"/>
                </a:cubicBezTo>
                <a:cubicBezTo>
                  <a:pt x="835" y="9"/>
                  <a:pt x="838" y="4"/>
                  <a:pt x="849" y="1"/>
                </a:cubicBezTo>
                <a:cubicBezTo>
                  <a:pt x="856" y="0"/>
                  <a:pt x="867" y="1"/>
                  <a:pt x="877" y="3"/>
                </a:cubicBezTo>
                <a:cubicBezTo>
                  <a:pt x="896" y="6"/>
                  <a:pt x="921" y="26"/>
                  <a:pt x="921" y="26"/>
                </a:cubicBezTo>
                <a:cubicBezTo>
                  <a:pt x="921" y="26"/>
                  <a:pt x="939" y="42"/>
                  <a:pt x="949" y="56"/>
                </a:cubicBezTo>
                <a:cubicBezTo>
                  <a:pt x="957" y="69"/>
                  <a:pt x="957" y="81"/>
                  <a:pt x="957" y="81"/>
                </a:cubicBezTo>
                <a:cubicBezTo>
                  <a:pt x="957" y="81"/>
                  <a:pt x="956" y="84"/>
                  <a:pt x="954" y="83"/>
                </a:cubicBezTo>
                <a:cubicBezTo>
                  <a:pt x="952" y="83"/>
                  <a:pt x="948" y="79"/>
                  <a:pt x="948" y="79"/>
                </a:cubicBezTo>
                <a:lnTo>
                  <a:pt x="886" y="30"/>
                </a:lnTo>
                <a:close/>
                <a:moveTo>
                  <a:pt x="1005" y="144"/>
                </a:moveTo>
                <a:cubicBezTo>
                  <a:pt x="1005" y="144"/>
                  <a:pt x="1030" y="120"/>
                  <a:pt x="1047" y="106"/>
                </a:cubicBezTo>
                <a:cubicBezTo>
                  <a:pt x="1057" y="97"/>
                  <a:pt x="1065" y="91"/>
                  <a:pt x="1065" y="91"/>
                </a:cubicBezTo>
                <a:cubicBezTo>
                  <a:pt x="1065" y="91"/>
                  <a:pt x="1057" y="88"/>
                  <a:pt x="1047" y="91"/>
                </a:cubicBezTo>
                <a:cubicBezTo>
                  <a:pt x="1035" y="94"/>
                  <a:pt x="1023" y="98"/>
                  <a:pt x="1010" y="106"/>
                </a:cubicBezTo>
                <a:cubicBezTo>
                  <a:pt x="1002" y="111"/>
                  <a:pt x="992" y="120"/>
                  <a:pt x="986" y="128"/>
                </a:cubicBezTo>
                <a:cubicBezTo>
                  <a:pt x="978" y="138"/>
                  <a:pt x="974" y="147"/>
                  <a:pt x="974" y="147"/>
                </a:cubicBezTo>
                <a:cubicBezTo>
                  <a:pt x="974" y="147"/>
                  <a:pt x="971" y="153"/>
                  <a:pt x="966" y="158"/>
                </a:cubicBezTo>
                <a:cubicBezTo>
                  <a:pt x="960" y="162"/>
                  <a:pt x="954" y="165"/>
                  <a:pt x="954" y="165"/>
                </a:cubicBezTo>
                <a:cubicBezTo>
                  <a:pt x="954" y="165"/>
                  <a:pt x="957" y="170"/>
                  <a:pt x="968" y="172"/>
                </a:cubicBezTo>
                <a:cubicBezTo>
                  <a:pt x="975" y="174"/>
                  <a:pt x="986" y="173"/>
                  <a:pt x="996" y="171"/>
                </a:cubicBezTo>
                <a:cubicBezTo>
                  <a:pt x="1015" y="167"/>
                  <a:pt x="1041" y="148"/>
                  <a:pt x="1041" y="148"/>
                </a:cubicBezTo>
                <a:cubicBezTo>
                  <a:pt x="1041" y="148"/>
                  <a:pt x="1059" y="132"/>
                  <a:pt x="1068" y="117"/>
                </a:cubicBezTo>
                <a:cubicBezTo>
                  <a:pt x="1076" y="104"/>
                  <a:pt x="1076" y="93"/>
                  <a:pt x="1076" y="93"/>
                </a:cubicBezTo>
                <a:cubicBezTo>
                  <a:pt x="1076" y="93"/>
                  <a:pt x="1075" y="90"/>
                  <a:pt x="1074" y="90"/>
                </a:cubicBezTo>
                <a:cubicBezTo>
                  <a:pt x="1071" y="91"/>
                  <a:pt x="1067" y="94"/>
                  <a:pt x="1067" y="94"/>
                </a:cubicBezTo>
                <a:lnTo>
                  <a:pt x="1005" y="144"/>
                </a:lnTo>
                <a:close/>
                <a:moveTo>
                  <a:pt x="1005" y="30"/>
                </a:moveTo>
                <a:cubicBezTo>
                  <a:pt x="1005" y="30"/>
                  <a:pt x="1030" y="53"/>
                  <a:pt x="1047" y="68"/>
                </a:cubicBezTo>
                <a:cubicBezTo>
                  <a:pt x="1057" y="77"/>
                  <a:pt x="1065" y="82"/>
                  <a:pt x="1065" y="82"/>
                </a:cubicBezTo>
                <a:cubicBezTo>
                  <a:pt x="1065" y="82"/>
                  <a:pt x="1057" y="85"/>
                  <a:pt x="1047" y="83"/>
                </a:cubicBezTo>
                <a:cubicBezTo>
                  <a:pt x="1035" y="80"/>
                  <a:pt x="1023" y="75"/>
                  <a:pt x="1010" y="67"/>
                </a:cubicBezTo>
                <a:cubicBezTo>
                  <a:pt x="1002" y="62"/>
                  <a:pt x="992" y="54"/>
                  <a:pt x="986" y="46"/>
                </a:cubicBezTo>
                <a:cubicBezTo>
                  <a:pt x="978" y="36"/>
                  <a:pt x="974" y="27"/>
                  <a:pt x="974" y="27"/>
                </a:cubicBezTo>
                <a:cubicBezTo>
                  <a:pt x="974" y="27"/>
                  <a:pt x="971" y="20"/>
                  <a:pt x="966" y="16"/>
                </a:cubicBezTo>
                <a:cubicBezTo>
                  <a:pt x="960" y="11"/>
                  <a:pt x="954" y="9"/>
                  <a:pt x="954" y="9"/>
                </a:cubicBezTo>
                <a:cubicBezTo>
                  <a:pt x="954" y="9"/>
                  <a:pt x="957" y="4"/>
                  <a:pt x="968" y="1"/>
                </a:cubicBezTo>
                <a:cubicBezTo>
                  <a:pt x="975" y="0"/>
                  <a:pt x="986" y="1"/>
                  <a:pt x="996" y="3"/>
                </a:cubicBezTo>
                <a:cubicBezTo>
                  <a:pt x="1015" y="6"/>
                  <a:pt x="1041" y="26"/>
                  <a:pt x="1041" y="26"/>
                </a:cubicBezTo>
                <a:cubicBezTo>
                  <a:pt x="1041" y="26"/>
                  <a:pt x="1059" y="42"/>
                  <a:pt x="1068" y="56"/>
                </a:cubicBezTo>
                <a:cubicBezTo>
                  <a:pt x="1076" y="69"/>
                  <a:pt x="1076" y="81"/>
                  <a:pt x="1076" y="81"/>
                </a:cubicBezTo>
                <a:cubicBezTo>
                  <a:pt x="1076" y="81"/>
                  <a:pt x="1075" y="84"/>
                  <a:pt x="1074" y="83"/>
                </a:cubicBezTo>
                <a:cubicBezTo>
                  <a:pt x="1071" y="83"/>
                  <a:pt x="1067" y="79"/>
                  <a:pt x="1067" y="79"/>
                </a:cubicBezTo>
                <a:lnTo>
                  <a:pt x="1005" y="30"/>
                </a:lnTo>
                <a:close/>
                <a:moveTo>
                  <a:pt x="1125" y="144"/>
                </a:moveTo>
                <a:cubicBezTo>
                  <a:pt x="1125" y="144"/>
                  <a:pt x="1149" y="120"/>
                  <a:pt x="1166" y="106"/>
                </a:cubicBezTo>
                <a:cubicBezTo>
                  <a:pt x="1176" y="97"/>
                  <a:pt x="1185" y="91"/>
                  <a:pt x="1185" y="91"/>
                </a:cubicBezTo>
                <a:cubicBezTo>
                  <a:pt x="1185" y="91"/>
                  <a:pt x="1176" y="88"/>
                  <a:pt x="1166" y="91"/>
                </a:cubicBezTo>
                <a:cubicBezTo>
                  <a:pt x="1154" y="94"/>
                  <a:pt x="1143" y="98"/>
                  <a:pt x="1130" y="106"/>
                </a:cubicBezTo>
                <a:cubicBezTo>
                  <a:pt x="1122" y="111"/>
                  <a:pt x="1111" y="120"/>
                  <a:pt x="1105" y="128"/>
                </a:cubicBezTo>
                <a:cubicBezTo>
                  <a:pt x="1097" y="138"/>
                  <a:pt x="1094" y="147"/>
                  <a:pt x="1094" y="147"/>
                </a:cubicBezTo>
                <a:cubicBezTo>
                  <a:pt x="1094" y="147"/>
                  <a:pt x="1090" y="153"/>
                  <a:pt x="1085" y="158"/>
                </a:cubicBezTo>
                <a:cubicBezTo>
                  <a:pt x="1079" y="162"/>
                  <a:pt x="1073" y="165"/>
                  <a:pt x="1073" y="165"/>
                </a:cubicBezTo>
                <a:cubicBezTo>
                  <a:pt x="1073" y="165"/>
                  <a:pt x="1077" y="170"/>
                  <a:pt x="1087" y="172"/>
                </a:cubicBezTo>
                <a:cubicBezTo>
                  <a:pt x="1094" y="174"/>
                  <a:pt x="1106" y="173"/>
                  <a:pt x="1115" y="171"/>
                </a:cubicBezTo>
                <a:cubicBezTo>
                  <a:pt x="1135" y="167"/>
                  <a:pt x="1160" y="148"/>
                  <a:pt x="1160" y="148"/>
                </a:cubicBezTo>
                <a:cubicBezTo>
                  <a:pt x="1160" y="148"/>
                  <a:pt x="1178" y="132"/>
                  <a:pt x="1187" y="117"/>
                </a:cubicBezTo>
                <a:cubicBezTo>
                  <a:pt x="1196" y="104"/>
                  <a:pt x="1195" y="93"/>
                  <a:pt x="1195" y="93"/>
                </a:cubicBezTo>
                <a:cubicBezTo>
                  <a:pt x="1195" y="93"/>
                  <a:pt x="1195" y="90"/>
                  <a:pt x="1193" y="90"/>
                </a:cubicBezTo>
                <a:cubicBezTo>
                  <a:pt x="1191" y="91"/>
                  <a:pt x="1187" y="94"/>
                  <a:pt x="1187" y="94"/>
                </a:cubicBezTo>
                <a:lnTo>
                  <a:pt x="1125" y="144"/>
                </a:lnTo>
                <a:close/>
                <a:moveTo>
                  <a:pt x="1125" y="30"/>
                </a:moveTo>
                <a:cubicBezTo>
                  <a:pt x="1125" y="30"/>
                  <a:pt x="1149" y="53"/>
                  <a:pt x="1166" y="68"/>
                </a:cubicBezTo>
                <a:cubicBezTo>
                  <a:pt x="1176" y="77"/>
                  <a:pt x="1185" y="82"/>
                  <a:pt x="1185" y="82"/>
                </a:cubicBezTo>
                <a:cubicBezTo>
                  <a:pt x="1185" y="82"/>
                  <a:pt x="1176" y="85"/>
                  <a:pt x="1166" y="83"/>
                </a:cubicBezTo>
                <a:cubicBezTo>
                  <a:pt x="1154" y="80"/>
                  <a:pt x="1143" y="75"/>
                  <a:pt x="1130" y="67"/>
                </a:cubicBezTo>
                <a:cubicBezTo>
                  <a:pt x="1122" y="62"/>
                  <a:pt x="1111" y="54"/>
                  <a:pt x="1105" y="46"/>
                </a:cubicBezTo>
                <a:cubicBezTo>
                  <a:pt x="1097" y="36"/>
                  <a:pt x="1094" y="27"/>
                  <a:pt x="1094" y="27"/>
                </a:cubicBezTo>
                <a:cubicBezTo>
                  <a:pt x="1094" y="27"/>
                  <a:pt x="1090" y="20"/>
                  <a:pt x="1085" y="16"/>
                </a:cubicBezTo>
                <a:cubicBezTo>
                  <a:pt x="1079" y="11"/>
                  <a:pt x="1073" y="9"/>
                  <a:pt x="1073" y="9"/>
                </a:cubicBezTo>
                <a:cubicBezTo>
                  <a:pt x="1073" y="9"/>
                  <a:pt x="1077" y="4"/>
                  <a:pt x="1087" y="1"/>
                </a:cubicBezTo>
                <a:cubicBezTo>
                  <a:pt x="1094" y="0"/>
                  <a:pt x="1106" y="1"/>
                  <a:pt x="1115" y="3"/>
                </a:cubicBezTo>
                <a:cubicBezTo>
                  <a:pt x="1135" y="6"/>
                  <a:pt x="1160" y="26"/>
                  <a:pt x="1160" y="26"/>
                </a:cubicBezTo>
                <a:cubicBezTo>
                  <a:pt x="1160" y="26"/>
                  <a:pt x="1178" y="42"/>
                  <a:pt x="1187" y="56"/>
                </a:cubicBezTo>
                <a:cubicBezTo>
                  <a:pt x="1196" y="69"/>
                  <a:pt x="1195" y="81"/>
                  <a:pt x="1195" y="81"/>
                </a:cubicBezTo>
                <a:cubicBezTo>
                  <a:pt x="1195" y="81"/>
                  <a:pt x="1195" y="84"/>
                  <a:pt x="1193" y="83"/>
                </a:cubicBezTo>
                <a:cubicBezTo>
                  <a:pt x="1191" y="83"/>
                  <a:pt x="1187" y="79"/>
                  <a:pt x="1187" y="79"/>
                </a:cubicBezTo>
                <a:lnTo>
                  <a:pt x="1125" y="30"/>
                </a:lnTo>
                <a:close/>
              </a:path>
            </a:pathLst>
          </a:custGeom>
          <a:solidFill>
            <a:schemeClr val="bg1"/>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7" name="Freeform 8"/>
          <p:cNvSpPr>
            <a:spLocks noChangeAspect="1" noEditPoints="1"/>
          </p:cNvSpPr>
          <p:nvPr userDrawn="1"/>
        </p:nvSpPr>
        <p:spPr bwMode="auto">
          <a:xfrm>
            <a:off x="4552751" y="771550"/>
            <a:ext cx="3779838" cy="95250"/>
          </a:xfrm>
          <a:custGeom>
            <a:avLst/>
            <a:gdLst>
              <a:gd name="T0" fmla="*/ 2147483647 w 6800"/>
              <a:gd name="T1" fmla="*/ 2147483647 h 174"/>
              <a:gd name="T2" fmla="*/ 2147483647 w 6800"/>
              <a:gd name="T3" fmla="*/ 492044530 h 174"/>
              <a:gd name="T4" fmla="*/ 2147483647 w 6800"/>
              <a:gd name="T5" fmla="*/ 2147483647 h 174"/>
              <a:gd name="T6" fmla="*/ 2147483647 w 6800"/>
              <a:gd name="T7" fmla="*/ 2147483647 h 174"/>
              <a:gd name="T8" fmla="*/ 2147483647 w 6800"/>
              <a:gd name="T9" fmla="*/ 2147483647 h 174"/>
              <a:gd name="T10" fmla="*/ 2147483647 w 6800"/>
              <a:gd name="T11" fmla="*/ 2147483647 h 174"/>
              <a:gd name="T12" fmla="*/ 2147483647 w 6800"/>
              <a:gd name="T13" fmla="*/ 2147483647 h 174"/>
              <a:gd name="T14" fmla="*/ 2147483647 w 6800"/>
              <a:gd name="T15" fmla="*/ 2147483647 h 174"/>
              <a:gd name="T16" fmla="*/ 2147483647 w 6800"/>
              <a:gd name="T17" fmla="*/ 2147483647 h 174"/>
              <a:gd name="T18" fmla="*/ 2147483647 w 6800"/>
              <a:gd name="T19" fmla="*/ 2147483647 h 174"/>
              <a:gd name="T20" fmla="*/ 2147483647 w 6800"/>
              <a:gd name="T21" fmla="*/ 2147483647 h 174"/>
              <a:gd name="T22" fmla="*/ 2147483647 w 6800"/>
              <a:gd name="T23" fmla="*/ 2147483647 h 174"/>
              <a:gd name="T24" fmla="*/ 2147483647 w 6800"/>
              <a:gd name="T25" fmla="*/ 2147483647 h 174"/>
              <a:gd name="T26" fmla="*/ 2147483647 w 6800"/>
              <a:gd name="T27" fmla="*/ 1476434121 h 174"/>
              <a:gd name="T28" fmla="*/ 2147483647 w 6800"/>
              <a:gd name="T29" fmla="*/ 2147483647 h 174"/>
              <a:gd name="T30" fmla="*/ 2147483647 w 6800"/>
              <a:gd name="T31" fmla="*/ 2147483647 h 174"/>
              <a:gd name="T32" fmla="*/ 2147483647 w 6800"/>
              <a:gd name="T33" fmla="*/ 2147483647 h 174"/>
              <a:gd name="T34" fmla="*/ 2147483647 w 6800"/>
              <a:gd name="T35" fmla="*/ 2147483647 h 174"/>
              <a:gd name="T36" fmla="*/ 2147483647 w 6800"/>
              <a:gd name="T37" fmla="*/ 2147483647 h 174"/>
              <a:gd name="T38" fmla="*/ 2147483647 w 6800"/>
              <a:gd name="T39" fmla="*/ 2147483647 h 174"/>
              <a:gd name="T40" fmla="*/ 2147483647 w 6800"/>
              <a:gd name="T41" fmla="*/ 2147483647 h 174"/>
              <a:gd name="T42" fmla="*/ 2147483647 w 6800"/>
              <a:gd name="T43" fmla="*/ 2147483647 h 174"/>
              <a:gd name="T44" fmla="*/ 2147483647 w 6800"/>
              <a:gd name="T45" fmla="*/ 2147483647 h 174"/>
              <a:gd name="T46" fmla="*/ 2147483647 w 6800"/>
              <a:gd name="T47" fmla="*/ 2147483647 h 174"/>
              <a:gd name="T48" fmla="*/ 2147483647 w 6800"/>
              <a:gd name="T49" fmla="*/ 163914849 h 174"/>
              <a:gd name="T50" fmla="*/ 2147483647 w 6800"/>
              <a:gd name="T51" fmla="*/ 2147483647 h 174"/>
              <a:gd name="T52" fmla="*/ 2147483647 w 6800"/>
              <a:gd name="T53" fmla="*/ 2147483647 h 174"/>
              <a:gd name="T54" fmla="*/ 2147483647 w 6800"/>
              <a:gd name="T55" fmla="*/ 2147483647 h 174"/>
              <a:gd name="T56" fmla="*/ 2147483647 w 6800"/>
              <a:gd name="T57" fmla="*/ 2147483647 h 174"/>
              <a:gd name="T58" fmla="*/ 2147483647 w 6800"/>
              <a:gd name="T59" fmla="*/ 2147483647 h 174"/>
              <a:gd name="T60" fmla="*/ 2147483647 w 6800"/>
              <a:gd name="T61" fmla="*/ 2147483647 h 174"/>
              <a:gd name="T62" fmla="*/ 2147483647 w 6800"/>
              <a:gd name="T63" fmla="*/ 2147483647 h 174"/>
              <a:gd name="T64" fmla="*/ 2147483647 w 6800"/>
              <a:gd name="T65" fmla="*/ 2147483647 h 174"/>
              <a:gd name="T66" fmla="*/ 2147483647 w 6800"/>
              <a:gd name="T67" fmla="*/ 2147483647 h 174"/>
              <a:gd name="T68" fmla="*/ 2147483647 w 6800"/>
              <a:gd name="T69" fmla="*/ 2147483647 h 174"/>
              <a:gd name="T70" fmla="*/ 2147483647 w 6800"/>
              <a:gd name="T71" fmla="*/ 492044530 h 174"/>
              <a:gd name="T72" fmla="*/ 2147483647 w 6800"/>
              <a:gd name="T73" fmla="*/ 2147483647 h 174"/>
              <a:gd name="T74" fmla="*/ 2147483647 w 6800"/>
              <a:gd name="T75" fmla="*/ 2147483647 h 174"/>
              <a:gd name="T76" fmla="*/ 2147483647 w 6800"/>
              <a:gd name="T77" fmla="*/ 2147483647 h 174"/>
              <a:gd name="T78" fmla="*/ 2147483647 w 6800"/>
              <a:gd name="T79" fmla="*/ 2147483647 h 174"/>
              <a:gd name="T80" fmla="*/ 2147483647 w 6800"/>
              <a:gd name="T81" fmla="*/ 2147483647 h 174"/>
              <a:gd name="T82" fmla="*/ 2147483647 w 6800"/>
              <a:gd name="T83" fmla="*/ 2147483647 h 174"/>
              <a:gd name="T84" fmla="*/ 2147483647 w 6800"/>
              <a:gd name="T85" fmla="*/ 2147483647 h 174"/>
              <a:gd name="T86" fmla="*/ 2147483647 w 6800"/>
              <a:gd name="T87" fmla="*/ 2147483647 h 174"/>
              <a:gd name="T88" fmla="*/ 2147483647 w 6800"/>
              <a:gd name="T89" fmla="*/ 2147483647 h 174"/>
              <a:gd name="T90" fmla="*/ 2147483647 w 6800"/>
              <a:gd name="T91" fmla="*/ 2147483647 h 174"/>
              <a:gd name="T92" fmla="*/ 2147483647 w 6800"/>
              <a:gd name="T93" fmla="*/ 2147483647 h 174"/>
              <a:gd name="T94" fmla="*/ 2147483647 w 6800"/>
              <a:gd name="T95" fmla="*/ 1476434121 h 174"/>
              <a:gd name="T96" fmla="*/ 2147483647 w 6800"/>
              <a:gd name="T97" fmla="*/ 2147483647 h 174"/>
              <a:gd name="T98" fmla="*/ 2147483647 w 6800"/>
              <a:gd name="T99" fmla="*/ 2147483647 h 174"/>
              <a:gd name="T100" fmla="*/ 2147483647 w 6800"/>
              <a:gd name="T101" fmla="*/ 2147483647 h 174"/>
              <a:gd name="T102" fmla="*/ 2147483647 w 6800"/>
              <a:gd name="T103" fmla="*/ 2147483647 h 174"/>
              <a:gd name="T104" fmla="*/ 2147483647 w 6800"/>
              <a:gd name="T105" fmla="*/ 2147483647 h 174"/>
              <a:gd name="T106" fmla="*/ 2147483647 w 6800"/>
              <a:gd name="T107" fmla="*/ 2147483647 h 174"/>
              <a:gd name="T108" fmla="*/ 2147483647 w 6800"/>
              <a:gd name="T109" fmla="*/ 2147483647 h 174"/>
              <a:gd name="T110" fmla="*/ 2147483647 w 6800"/>
              <a:gd name="T111" fmla="*/ 2147483647 h 174"/>
              <a:gd name="T112" fmla="*/ 2147483647 w 6800"/>
              <a:gd name="T113" fmla="*/ 2147483647 h 174"/>
              <a:gd name="T114" fmla="*/ 2147483647 w 6800"/>
              <a:gd name="T115" fmla="*/ 2147483647 h 174"/>
              <a:gd name="T116" fmla="*/ 2147483647 w 6800"/>
              <a:gd name="T117" fmla="*/ 163914849 h 174"/>
              <a:gd name="T118" fmla="*/ 2147483647 w 6800"/>
              <a:gd name="T119" fmla="*/ 2147483647 h 174"/>
              <a:gd name="T120" fmla="*/ 2147483647 w 6800"/>
              <a:gd name="T121" fmla="*/ 2147483647 h 174"/>
              <a:gd name="T122" fmla="*/ 2147483647 w 6800"/>
              <a:gd name="T123" fmla="*/ 2147483647 h 17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6800" h="174">
                <a:moveTo>
                  <a:pt x="4347" y="144"/>
                </a:moveTo>
                <a:cubicBezTo>
                  <a:pt x="4347" y="144"/>
                  <a:pt x="4371" y="121"/>
                  <a:pt x="4388" y="106"/>
                </a:cubicBezTo>
                <a:cubicBezTo>
                  <a:pt x="4398" y="97"/>
                  <a:pt x="4407" y="91"/>
                  <a:pt x="4407" y="91"/>
                </a:cubicBezTo>
                <a:cubicBezTo>
                  <a:pt x="4407" y="91"/>
                  <a:pt x="4399" y="88"/>
                  <a:pt x="4388" y="91"/>
                </a:cubicBezTo>
                <a:cubicBezTo>
                  <a:pt x="4377" y="94"/>
                  <a:pt x="4365" y="98"/>
                  <a:pt x="4352" y="106"/>
                </a:cubicBezTo>
                <a:cubicBezTo>
                  <a:pt x="4344" y="111"/>
                  <a:pt x="4334" y="120"/>
                  <a:pt x="4328" y="128"/>
                </a:cubicBezTo>
                <a:cubicBezTo>
                  <a:pt x="4320" y="138"/>
                  <a:pt x="4316" y="147"/>
                  <a:pt x="4316" y="147"/>
                </a:cubicBezTo>
                <a:cubicBezTo>
                  <a:pt x="4316" y="147"/>
                  <a:pt x="4312" y="153"/>
                  <a:pt x="4307" y="158"/>
                </a:cubicBezTo>
                <a:cubicBezTo>
                  <a:pt x="4302" y="162"/>
                  <a:pt x="4295" y="165"/>
                  <a:pt x="4295" y="165"/>
                </a:cubicBezTo>
                <a:cubicBezTo>
                  <a:pt x="4295" y="165"/>
                  <a:pt x="4299" y="170"/>
                  <a:pt x="4309" y="172"/>
                </a:cubicBezTo>
                <a:cubicBezTo>
                  <a:pt x="4316" y="174"/>
                  <a:pt x="4328" y="173"/>
                  <a:pt x="4337" y="171"/>
                </a:cubicBezTo>
                <a:cubicBezTo>
                  <a:pt x="4357" y="167"/>
                  <a:pt x="4382" y="148"/>
                  <a:pt x="4382" y="148"/>
                </a:cubicBezTo>
                <a:cubicBezTo>
                  <a:pt x="4382" y="148"/>
                  <a:pt x="4400" y="132"/>
                  <a:pt x="4410" y="117"/>
                </a:cubicBezTo>
                <a:cubicBezTo>
                  <a:pt x="4418" y="104"/>
                  <a:pt x="4418" y="93"/>
                  <a:pt x="4418" y="93"/>
                </a:cubicBezTo>
                <a:cubicBezTo>
                  <a:pt x="4418" y="93"/>
                  <a:pt x="4417" y="90"/>
                  <a:pt x="4415" y="90"/>
                </a:cubicBezTo>
                <a:cubicBezTo>
                  <a:pt x="4413" y="91"/>
                  <a:pt x="4409" y="94"/>
                  <a:pt x="4409" y="94"/>
                </a:cubicBezTo>
                <a:lnTo>
                  <a:pt x="4347" y="144"/>
                </a:lnTo>
                <a:close/>
                <a:moveTo>
                  <a:pt x="4347" y="30"/>
                </a:moveTo>
                <a:cubicBezTo>
                  <a:pt x="4347" y="30"/>
                  <a:pt x="4371" y="53"/>
                  <a:pt x="4388" y="68"/>
                </a:cubicBezTo>
                <a:cubicBezTo>
                  <a:pt x="4398" y="77"/>
                  <a:pt x="4407" y="82"/>
                  <a:pt x="4407" y="82"/>
                </a:cubicBezTo>
                <a:cubicBezTo>
                  <a:pt x="4407" y="82"/>
                  <a:pt x="4399" y="86"/>
                  <a:pt x="4388" y="83"/>
                </a:cubicBezTo>
                <a:cubicBezTo>
                  <a:pt x="4377" y="80"/>
                  <a:pt x="4365" y="75"/>
                  <a:pt x="4352" y="67"/>
                </a:cubicBezTo>
                <a:cubicBezTo>
                  <a:pt x="4344" y="62"/>
                  <a:pt x="4334" y="54"/>
                  <a:pt x="4328" y="46"/>
                </a:cubicBezTo>
                <a:cubicBezTo>
                  <a:pt x="4320" y="36"/>
                  <a:pt x="4316" y="27"/>
                  <a:pt x="4316" y="27"/>
                </a:cubicBezTo>
                <a:cubicBezTo>
                  <a:pt x="4316" y="27"/>
                  <a:pt x="4312" y="20"/>
                  <a:pt x="4307" y="16"/>
                </a:cubicBezTo>
                <a:cubicBezTo>
                  <a:pt x="4302" y="11"/>
                  <a:pt x="4295" y="9"/>
                  <a:pt x="4295" y="9"/>
                </a:cubicBezTo>
                <a:cubicBezTo>
                  <a:pt x="4295" y="9"/>
                  <a:pt x="4299" y="4"/>
                  <a:pt x="4309" y="1"/>
                </a:cubicBezTo>
                <a:cubicBezTo>
                  <a:pt x="4316" y="0"/>
                  <a:pt x="4328" y="1"/>
                  <a:pt x="4337" y="3"/>
                </a:cubicBezTo>
                <a:cubicBezTo>
                  <a:pt x="4357" y="6"/>
                  <a:pt x="4382" y="26"/>
                  <a:pt x="4382" y="26"/>
                </a:cubicBezTo>
                <a:cubicBezTo>
                  <a:pt x="4382" y="26"/>
                  <a:pt x="4400" y="42"/>
                  <a:pt x="4410" y="56"/>
                </a:cubicBezTo>
                <a:cubicBezTo>
                  <a:pt x="4418" y="69"/>
                  <a:pt x="4418" y="81"/>
                  <a:pt x="4418" y="81"/>
                </a:cubicBezTo>
                <a:cubicBezTo>
                  <a:pt x="4418" y="81"/>
                  <a:pt x="4417" y="84"/>
                  <a:pt x="4415" y="83"/>
                </a:cubicBezTo>
                <a:cubicBezTo>
                  <a:pt x="4413" y="83"/>
                  <a:pt x="4409" y="79"/>
                  <a:pt x="4409" y="79"/>
                </a:cubicBezTo>
                <a:lnTo>
                  <a:pt x="4347" y="30"/>
                </a:lnTo>
                <a:close/>
                <a:moveTo>
                  <a:pt x="4466" y="144"/>
                </a:moveTo>
                <a:cubicBezTo>
                  <a:pt x="4466" y="144"/>
                  <a:pt x="4491" y="121"/>
                  <a:pt x="4508" y="106"/>
                </a:cubicBezTo>
                <a:cubicBezTo>
                  <a:pt x="4518" y="97"/>
                  <a:pt x="4526" y="91"/>
                  <a:pt x="4526" y="91"/>
                </a:cubicBezTo>
                <a:cubicBezTo>
                  <a:pt x="4526" y="91"/>
                  <a:pt x="4518" y="88"/>
                  <a:pt x="4507" y="91"/>
                </a:cubicBezTo>
                <a:cubicBezTo>
                  <a:pt x="4496" y="94"/>
                  <a:pt x="4484" y="98"/>
                  <a:pt x="4471" y="106"/>
                </a:cubicBezTo>
                <a:cubicBezTo>
                  <a:pt x="4463" y="111"/>
                  <a:pt x="4453" y="120"/>
                  <a:pt x="4447" y="128"/>
                </a:cubicBezTo>
                <a:cubicBezTo>
                  <a:pt x="4439" y="138"/>
                  <a:pt x="4435" y="147"/>
                  <a:pt x="4435" y="147"/>
                </a:cubicBezTo>
                <a:cubicBezTo>
                  <a:pt x="4435" y="147"/>
                  <a:pt x="4431" y="153"/>
                  <a:pt x="4426" y="158"/>
                </a:cubicBezTo>
                <a:cubicBezTo>
                  <a:pt x="4421" y="162"/>
                  <a:pt x="4415" y="165"/>
                  <a:pt x="4415" y="165"/>
                </a:cubicBezTo>
                <a:cubicBezTo>
                  <a:pt x="4415" y="165"/>
                  <a:pt x="4418" y="170"/>
                  <a:pt x="4429" y="172"/>
                </a:cubicBezTo>
                <a:cubicBezTo>
                  <a:pt x="4436" y="174"/>
                  <a:pt x="4447" y="173"/>
                  <a:pt x="4457" y="171"/>
                </a:cubicBezTo>
                <a:cubicBezTo>
                  <a:pt x="4476" y="167"/>
                  <a:pt x="4501" y="148"/>
                  <a:pt x="4501" y="148"/>
                </a:cubicBezTo>
                <a:cubicBezTo>
                  <a:pt x="4501" y="148"/>
                  <a:pt x="4519" y="132"/>
                  <a:pt x="4529" y="117"/>
                </a:cubicBezTo>
                <a:cubicBezTo>
                  <a:pt x="4537" y="104"/>
                  <a:pt x="4537" y="93"/>
                  <a:pt x="4537" y="93"/>
                </a:cubicBezTo>
                <a:cubicBezTo>
                  <a:pt x="4537" y="93"/>
                  <a:pt x="4536" y="90"/>
                  <a:pt x="4534" y="90"/>
                </a:cubicBezTo>
                <a:cubicBezTo>
                  <a:pt x="4532" y="91"/>
                  <a:pt x="4528" y="94"/>
                  <a:pt x="4528" y="94"/>
                </a:cubicBezTo>
                <a:lnTo>
                  <a:pt x="4466" y="144"/>
                </a:lnTo>
                <a:close/>
                <a:moveTo>
                  <a:pt x="4466" y="30"/>
                </a:moveTo>
                <a:cubicBezTo>
                  <a:pt x="4466" y="30"/>
                  <a:pt x="4491" y="53"/>
                  <a:pt x="4508" y="68"/>
                </a:cubicBezTo>
                <a:cubicBezTo>
                  <a:pt x="4518" y="77"/>
                  <a:pt x="4526" y="82"/>
                  <a:pt x="4526" y="82"/>
                </a:cubicBezTo>
                <a:cubicBezTo>
                  <a:pt x="4526" y="82"/>
                  <a:pt x="4518" y="86"/>
                  <a:pt x="4507" y="83"/>
                </a:cubicBezTo>
                <a:cubicBezTo>
                  <a:pt x="4496" y="80"/>
                  <a:pt x="4484" y="75"/>
                  <a:pt x="4471" y="67"/>
                </a:cubicBezTo>
                <a:cubicBezTo>
                  <a:pt x="4463" y="62"/>
                  <a:pt x="4453" y="54"/>
                  <a:pt x="4447" y="46"/>
                </a:cubicBezTo>
                <a:cubicBezTo>
                  <a:pt x="4439" y="36"/>
                  <a:pt x="4435" y="27"/>
                  <a:pt x="4435" y="27"/>
                </a:cubicBezTo>
                <a:cubicBezTo>
                  <a:pt x="4435" y="27"/>
                  <a:pt x="4431" y="20"/>
                  <a:pt x="4426" y="16"/>
                </a:cubicBezTo>
                <a:cubicBezTo>
                  <a:pt x="4421" y="11"/>
                  <a:pt x="4415" y="9"/>
                  <a:pt x="4415" y="9"/>
                </a:cubicBezTo>
                <a:cubicBezTo>
                  <a:pt x="4415" y="9"/>
                  <a:pt x="4418" y="4"/>
                  <a:pt x="4429" y="1"/>
                </a:cubicBezTo>
                <a:cubicBezTo>
                  <a:pt x="4436" y="0"/>
                  <a:pt x="4447" y="1"/>
                  <a:pt x="4457" y="3"/>
                </a:cubicBezTo>
                <a:cubicBezTo>
                  <a:pt x="4476" y="6"/>
                  <a:pt x="4501" y="26"/>
                  <a:pt x="4501" y="26"/>
                </a:cubicBezTo>
                <a:cubicBezTo>
                  <a:pt x="4501" y="26"/>
                  <a:pt x="4519" y="42"/>
                  <a:pt x="4529" y="56"/>
                </a:cubicBezTo>
                <a:cubicBezTo>
                  <a:pt x="4537" y="69"/>
                  <a:pt x="4537" y="81"/>
                  <a:pt x="4537" y="81"/>
                </a:cubicBezTo>
                <a:cubicBezTo>
                  <a:pt x="4537" y="81"/>
                  <a:pt x="4536" y="84"/>
                  <a:pt x="4534" y="83"/>
                </a:cubicBezTo>
                <a:cubicBezTo>
                  <a:pt x="4532" y="83"/>
                  <a:pt x="4528" y="79"/>
                  <a:pt x="4528" y="79"/>
                </a:cubicBezTo>
                <a:lnTo>
                  <a:pt x="4466" y="30"/>
                </a:lnTo>
                <a:close/>
                <a:moveTo>
                  <a:pt x="4585" y="144"/>
                </a:moveTo>
                <a:cubicBezTo>
                  <a:pt x="4585" y="144"/>
                  <a:pt x="4610" y="121"/>
                  <a:pt x="4627" y="106"/>
                </a:cubicBezTo>
                <a:cubicBezTo>
                  <a:pt x="4637" y="97"/>
                  <a:pt x="4646" y="91"/>
                  <a:pt x="4646" y="91"/>
                </a:cubicBezTo>
                <a:cubicBezTo>
                  <a:pt x="4646" y="91"/>
                  <a:pt x="4637" y="88"/>
                  <a:pt x="4627" y="91"/>
                </a:cubicBezTo>
                <a:cubicBezTo>
                  <a:pt x="4615" y="94"/>
                  <a:pt x="4603" y="98"/>
                  <a:pt x="4590" y="106"/>
                </a:cubicBezTo>
                <a:cubicBezTo>
                  <a:pt x="4582" y="111"/>
                  <a:pt x="4572" y="120"/>
                  <a:pt x="4566" y="128"/>
                </a:cubicBezTo>
                <a:cubicBezTo>
                  <a:pt x="4558" y="138"/>
                  <a:pt x="4555" y="147"/>
                  <a:pt x="4555" y="147"/>
                </a:cubicBezTo>
                <a:cubicBezTo>
                  <a:pt x="4555" y="147"/>
                  <a:pt x="4551" y="153"/>
                  <a:pt x="4546" y="158"/>
                </a:cubicBezTo>
                <a:cubicBezTo>
                  <a:pt x="4540" y="162"/>
                  <a:pt x="4534" y="165"/>
                  <a:pt x="4534" y="165"/>
                </a:cubicBezTo>
                <a:cubicBezTo>
                  <a:pt x="4534" y="165"/>
                  <a:pt x="4537" y="170"/>
                  <a:pt x="4548" y="172"/>
                </a:cubicBezTo>
                <a:cubicBezTo>
                  <a:pt x="4555" y="174"/>
                  <a:pt x="4566" y="173"/>
                  <a:pt x="4576" y="171"/>
                </a:cubicBezTo>
                <a:cubicBezTo>
                  <a:pt x="4595" y="167"/>
                  <a:pt x="4621" y="148"/>
                  <a:pt x="4621" y="148"/>
                </a:cubicBezTo>
                <a:cubicBezTo>
                  <a:pt x="4621" y="148"/>
                  <a:pt x="4639" y="132"/>
                  <a:pt x="4648" y="117"/>
                </a:cubicBezTo>
                <a:cubicBezTo>
                  <a:pt x="4656" y="104"/>
                  <a:pt x="4656" y="93"/>
                  <a:pt x="4656" y="93"/>
                </a:cubicBezTo>
                <a:cubicBezTo>
                  <a:pt x="4656" y="93"/>
                  <a:pt x="4655" y="90"/>
                  <a:pt x="4654" y="90"/>
                </a:cubicBezTo>
                <a:cubicBezTo>
                  <a:pt x="4651" y="91"/>
                  <a:pt x="4648" y="94"/>
                  <a:pt x="4648" y="94"/>
                </a:cubicBezTo>
                <a:lnTo>
                  <a:pt x="4585" y="144"/>
                </a:lnTo>
                <a:close/>
                <a:moveTo>
                  <a:pt x="4585" y="30"/>
                </a:moveTo>
                <a:cubicBezTo>
                  <a:pt x="4585" y="30"/>
                  <a:pt x="4610" y="53"/>
                  <a:pt x="4627" y="68"/>
                </a:cubicBezTo>
                <a:cubicBezTo>
                  <a:pt x="4637" y="77"/>
                  <a:pt x="4646" y="82"/>
                  <a:pt x="4646" y="82"/>
                </a:cubicBezTo>
                <a:cubicBezTo>
                  <a:pt x="4646" y="82"/>
                  <a:pt x="4637" y="86"/>
                  <a:pt x="4627" y="83"/>
                </a:cubicBezTo>
                <a:cubicBezTo>
                  <a:pt x="4615" y="80"/>
                  <a:pt x="4603" y="75"/>
                  <a:pt x="4590" y="67"/>
                </a:cubicBezTo>
                <a:cubicBezTo>
                  <a:pt x="4582" y="62"/>
                  <a:pt x="4572" y="54"/>
                  <a:pt x="4566" y="46"/>
                </a:cubicBezTo>
                <a:cubicBezTo>
                  <a:pt x="4558" y="36"/>
                  <a:pt x="4555" y="27"/>
                  <a:pt x="4555" y="27"/>
                </a:cubicBezTo>
                <a:cubicBezTo>
                  <a:pt x="4555" y="27"/>
                  <a:pt x="4551" y="20"/>
                  <a:pt x="4546" y="16"/>
                </a:cubicBezTo>
                <a:cubicBezTo>
                  <a:pt x="4540" y="11"/>
                  <a:pt x="4534" y="9"/>
                  <a:pt x="4534" y="9"/>
                </a:cubicBezTo>
                <a:cubicBezTo>
                  <a:pt x="4534" y="9"/>
                  <a:pt x="4537" y="4"/>
                  <a:pt x="4548" y="1"/>
                </a:cubicBezTo>
                <a:cubicBezTo>
                  <a:pt x="4555" y="0"/>
                  <a:pt x="4566" y="1"/>
                  <a:pt x="4576" y="3"/>
                </a:cubicBezTo>
                <a:cubicBezTo>
                  <a:pt x="4595" y="6"/>
                  <a:pt x="4621" y="26"/>
                  <a:pt x="4621" y="26"/>
                </a:cubicBezTo>
                <a:cubicBezTo>
                  <a:pt x="4621" y="26"/>
                  <a:pt x="4639" y="42"/>
                  <a:pt x="4648" y="56"/>
                </a:cubicBezTo>
                <a:cubicBezTo>
                  <a:pt x="4656" y="69"/>
                  <a:pt x="4656" y="81"/>
                  <a:pt x="4656" y="81"/>
                </a:cubicBezTo>
                <a:cubicBezTo>
                  <a:pt x="4656" y="81"/>
                  <a:pt x="4655" y="84"/>
                  <a:pt x="4654" y="83"/>
                </a:cubicBezTo>
                <a:cubicBezTo>
                  <a:pt x="4651" y="83"/>
                  <a:pt x="4648" y="79"/>
                  <a:pt x="4648" y="79"/>
                </a:cubicBezTo>
                <a:lnTo>
                  <a:pt x="4585" y="30"/>
                </a:lnTo>
                <a:close/>
                <a:moveTo>
                  <a:pt x="4705" y="144"/>
                </a:moveTo>
                <a:cubicBezTo>
                  <a:pt x="4705" y="144"/>
                  <a:pt x="4729" y="121"/>
                  <a:pt x="4746" y="106"/>
                </a:cubicBezTo>
                <a:cubicBezTo>
                  <a:pt x="4756" y="97"/>
                  <a:pt x="4765" y="91"/>
                  <a:pt x="4765" y="91"/>
                </a:cubicBezTo>
                <a:cubicBezTo>
                  <a:pt x="4765" y="91"/>
                  <a:pt x="4756" y="88"/>
                  <a:pt x="4746" y="91"/>
                </a:cubicBezTo>
                <a:cubicBezTo>
                  <a:pt x="4734" y="94"/>
                  <a:pt x="4723" y="98"/>
                  <a:pt x="4710" y="106"/>
                </a:cubicBezTo>
                <a:cubicBezTo>
                  <a:pt x="4702" y="111"/>
                  <a:pt x="4691" y="120"/>
                  <a:pt x="4685" y="128"/>
                </a:cubicBezTo>
                <a:cubicBezTo>
                  <a:pt x="4677" y="138"/>
                  <a:pt x="4674" y="147"/>
                  <a:pt x="4674" y="147"/>
                </a:cubicBezTo>
                <a:cubicBezTo>
                  <a:pt x="4674" y="147"/>
                  <a:pt x="4670" y="153"/>
                  <a:pt x="4665" y="158"/>
                </a:cubicBezTo>
                <a:cubicBezTo>
                  <a:pt x="4659" y="162"/>
                  <a:pt x="4653" y="165"/>
                  <a:pt x="4653" y="165"/>
                </a:cubicBezTo>
                <a:cubicBezTo>
                  <a:pt x="4653" y="165"/>
                  <a:pt x="4657" y="170"/>
                  <a:pt x="4667" y="172"/>
                </a:cubicBezTo>
                <a:cubicBezTo>
                  <a:pt x="4674" y="174"/>
                  <a:pt x="4686" y="173"/>
                  <a:pt x="4695" y="171"/>
                </a:cubicBezTo>
                <a:cubicBezTo>
                  <a:pt x="4715" y="167"/>
                  <a:pt x="4740" y="148"/>
                  <a:pt x="4740" y="148"/>
                </a:cubicBezTo>
                <a:cubicBezTo>
                  <a:pt x="4740" y="148"/>
                  <a:pt x="4758" y="132"/>
                  <a:pt x="4767" y="117"/>
                </a:cubicBezTo>
                <a:cubicBezTo>
                  <a:pt x="4776" y="104"/>
                  <a:pt x="4776" y="93"/>
                  <a:pt x="4776" y="93"/>
                </a:cubicBezTo>
                <a:cubicBezTo>
                  <a:pt x="4776" y="93"/>
                  <a:pt x="4775" y="90"/>
                  <a:pt x="4773" y="90"/>
                </a:cubicBezTo>
                <a:cubicBezTo>
                  <a:pt x="4771" y="91"/>
                  <a:pt x="4767" y="94"/>
                  <a:pt x="4767" y="94"/>
                </a:cubicBezTo>
                <a:lnTo>
                  <a:pt x="4705" y="144"/>
                </a:lnTo>
                <a:close/>
                <a:moveTo>
                  <a:pt x="4705" y="30"/>
                </a:moveTo>
                <a:cubicBezTo>
                  <a:pt x="4705" y="30"/>
                  <a:pt x="4729" y="53"/>
                  <a:pt x="4746" y="68"/>
                </a:cubicBezTo>
                <a:cubicBezTo>
                  <a:pt x="4756" y="77"/>
                  <a:pt x="4765" y="82"/>
                  <a:pt x="4765" y="82"/>
                </a:cubicBezTo>
                <a:cubicBezTo>
                  <a:pt x="4765" y="82"/>
                  <a:pt x="4756" y="86"/>
                  <a:pt x="4746" y="83"/>
                </a:cubicBezTo>
                <a:cubicBezTo>
                  <a:pt x="4734" y="80"/>
                  <a:pt x="4723" y="75"/>
                  <a:pt x="4710" y="67"/>
                </a:cubicBezTo>
                <a:cubicBezTo>
                  <a:pt x="4702" y="62"/>
                  <a:pt x="4691" y="54"/>
                  <a:pt x="4685" y="46"/>
                </a:cubicBezTo>
                <a:cubicBezTo>
                  <a:pt x="4677" y="36"/>
                  <a:pt x="4674" y="27"/>
                  <a:pt x="4674" y="27"/>
                </a:cubicBezTo>
                <a:cubicBezTo>
                  <a:pt x="4674" y="27"/>
                  <a:pt x="4670" y="20"/>
                  <a:pt x="4665" y="16"/>
                </a:cubicBezTo>
                <a:cubicBezTo>
                  <a:pt x="4659" y="11"/>
                  <a:pt x="4653" y="9"/>
                  <a:pt x="4653" y="9"/>
                </a:cubicBezTo>
                <a:cubicBezTo>
                  <a:pt x="4653" y="9"/>
                  <a:pt x="4657" y="4"/>
                  <a:pt x="4667" y="1"/>
                </a:cubicBezTo>
                <a:cubicBezTo>
                  <a:pt x="4674" y="0"/>
                  <a:pt x="4686" y="1"/>
                  <a:pt x="4695" y="3"/>
                </a:cubicBezTo>
                <a:cubicBezTo>
                  <a:pt x="4715" y="6"/>
                  <a:pt x="4740" y="26"/>
                  <a:pt x="4740" y="26"/>
                </a:cubicBezTo>
                <a:cubicBezTo>
                  <a:pt x="4740" y="26"/>
                  <a:pt x="4758" y="42"/>
                  <a:pt x="4767" y="56"/>
                </a:cubicBezTo>
                <a:cubicBezTo>
                  <a:pt x="4776" y="69"/>
                  <a:pt x="4776" y="81"/>
                  <a:pt x="4776" y="81"/>
                </a:cubicBezTo>
                <a:cubicBezTo>
                  <a:pt x="4776" y="81"/>
                  <a:pt x="4775" y="84"/>
                  <a:pt x="4773" y="83"/>
                </a:cubicBezTo>
                <a:cubicBezTo>
                  <a:pt x="4771" y="83"/>
                  <a:pt x="4767" y="79"/>
                  <a:pt x="4767" y="79"/>
                </a:cubicBezTo>
                <a:lnTo>
                  <a:pt x="4705" y="30"/>
                </a:lnTo>
                <a:close/>
                <a:moveTo>
                  <a:pt x="4824" y="144"/>
                </a:moveTo>
                <a:cubicBezTo>
                  <a:pt x="4824" y="144"/>
                  <a:pt x="4848" y="121"/>
                  <a:pt x="4865" y="106"/>
                </a:cubicBezTo>
                <a:cubicBezTo>
                  <a:pt x="4875" y="97"/>
                  <a:pt x="4884" y="91"/>
                  <a:pt x="4884" y="91"/>
                </a:cubicBezTo>
                <a:cubicBezTo>
                  <a:pt x="4884" y="91"/>
                  <a:pt x="4876" y="88"/>
                  <a:pt x="4865" y="91"/>
                </a:cubicBezTo>
                <a:cubicBezTo>
                  <a:pt x="4853" y="94"/>
                  <a:pt x="4842" y="98"/>
                  <a:pt x="4829" y="106"/>
                </a:cubicBezTo>
                <a:cubicBezTo>
                  <a:pt x="4821" y="111"/>
                  <a:pt x="4811" y="120"/>
                  <a:pt x="4805" y="128"/>
                </a:cubicBezTo>
                <a:cubicBezTo>
                  <a:pt x="4797" y="138"/>
                  <a:pt x="4793" y="147"/>
                  <a:pt x="4793" y="147"/>
                </a:cubicBezTo>
                <a:cubicBezTo>
                  <a:pt x="4793" y="147"/>
                  <a:pt x="4789" y="153"/>
                  <a:pt x="4784" y="158"/>
                </a:cubicBezTo>
                <a:cubicBezTo>
                  <a:pt x="4779" y="162"/>
                  <a:pt x="4772" y="165"/>
                  <a:pt x="4772" y="165"/>
                </a:cubicBezTo>
                <a:cubicBezTo>
                  <a:pt x="4772" y="165"/>
                  <a:pt x="4776" y="170"/>
                  <a:pt x="4786" y="172"/>
                </a:cubicBezTo>
                <a:cubicBezTo>
                  <a:pt x="4793" y="174"/>
                  <a:pt x="4805" y="173"/>
                  <a:pt x="4814" y="171"/>
                </a:cubicBezTo>
                <a:cubicBezTo>
                  <a:pt x="4834" y="167"/>
                  <a:pt x="4859" y="148"/>
                  <a:pt x="4859" y="148"/>
                </a:cubicBezTo>
                <a:cubicBezTo>
                  <a:pt x="4859" y="148"/>
                  <a:pt x="4877" y="132"/>
                  <a:pt x="4886" y="117"/>
                </a:cubicBezTo>
                <a:cubicBezTo>
                  <a:pt x="4895" y="104"/>
                  <a:pt x="4895" y="93"/>
                  <a:pt x="4895" y="93"/>
                </a:cubicBezTo>
                <a:cubicBezTo>
                  <a:pt x="4895" y="93"/>
                  <a:pt x="4894" y="90"/>
                  <a:pt x="4892" y="90"/>
                </a:cubicBezTo>
                <a:cubicBezTo>
                  <a:pt x="4890" y="91"/>
                  <a:pt x="4886" y="94"/>
                  <a:pt x="4886" y="94"/>
                </a:cubicBezTo>
                <a:lnTo>
                  <a:pt x="4824" y="144"/>
                </a:lnTo>
                <a:close/>
                <a:moveTo>
                  <a:pt x="4824" y="30"/>
                </a:moveTo>
                <a:cubicBezTo>
                  <a:pt x="4824" y="30"/>
                  <a:pt x="4848" y="53"/>
                  <a:pt x="4865" y="68"/>
                </a:cubicBezTo>
                <a:cubicBezTo>
                  <a:pt x="4875" y="77"/>
                  <a:pt x="4884" y="82"/>
                  <a:pt x="4884" y="82"/>
                </a:cubicBezTo>
                <a:cubicBezTo>
                  <a:pt x="4884" y="82"/>
                  <a:pt x="4876" y="86"/>
                  <a:pt x="4865" y="83"/>
                </a:cubicBezTo>
                <a:cubicBezTo>
                  <a:pt x="4853" y="80"/>
                  <a:pt x="4842" y="75"/>
                  <a:pt x="4829" y="67"/>
                </a:cubicBezTo>
                <a:cubicBezTo>
                  <a:pt x="4821" y="62"/>
                  <a:pt x="4811" y="54"/>
                  <a:pt x="4805" y="46"/>
                </a:cubicBezTo>
                <a:cubicBezTo>
                  <a:pt x="4797" y="36"/>
                  <a:pt x="4793" y="27"/>
                  <a:pt x="4793" y="27"/>
                </a:cubicBezTo>
                <a:cubicBezTo>
                  <a:pt x="4793" y="27"/>
                  <a:pt x="4789" y="20"/>
                  <a:pt x="4784" y="16"/>
                </a:cubicBezTo>
                <a:cubicBezTo>
                  <a:pt x="4779" y="11"/>
                  <a:pt x="4772" y="9"/>
                  <a:pt x="4772" y="9"/>
                </a:cubicBezTo>
                <a:cubicBezTo>
                  <a:pt x="4772" y="9"/>
                  <a:pt x="4776" y="4"/>
                  <a:pt x="4786" y="1"/>
                </a:cubicBezTo>
                <a:cubicBezTo>
                  <a:pt x="4793" y="0"/>
                  <a:pt x="4805" y="1"/>
                  <a:pt x="4814" y="3"/>
                </a:cubicBezTo>
                <a:cubicBezTo>
                  <a:pt x="4834" y="6"/>
                  <a:pt x="4859" y="26"/>
                  <a:pt x="4859" y="26"/>
                </a:cubicBezTo>
                <a:cubicBezTo>
                  <a:pt x="4859" y="26"/>
                  <a:pt x="4877" y="42"/>
                  <a:pt x="4886" y="56"/>
                </a:cubicBezTo>
                <a:cubicBezTo>
                  <a:pt x="4895" y="69"/>
                  <a:pt x="4895" y="81"/>
                  <a:pt x="4895" y="81"/>
                </a:cubicBezTo>
                <a:cubicBezTo>
                  <a:pt x="4895" y="81"/>
                  <a:pt x="4894" y="84"/>
                  <a:pt x="4892" y="83"/>
                </a:cubicBezTo>
                <a:cubicBezTo>
                  <a:pt x="4890" y="83"/>
                  <a:pt x="4886" y="79"/>
                  <a:pt x="4886" y="79"/>
                </a:cubicBezTo>
                <a:lnTo>
                  <a:pt x="4824" y="30"/>
                </a:lnTo>
                <a:close/>
                <a:moveTo>
                  <a:pt x="4943" y="144"/>
                </a:moveTo>
                <a:cubicBezTo>
                  <a:pt x="4943" y="144"/>
                  <a:pt x="4967" y="121"/>
                  <a:pt x="4985" y="106"/>
                </a:cubicBezTo>
                <a:cubicBezTo>
                  <a:pt x="4994" y="97"/>
                  <a:pt x="5003" y="91"/>
                  <a:pt x="5003" y="91"/>
                </a:cubicBezTo>
                <a:cubicBezTo>
                  <a:pt x="5003" y="91"/>
                  <a:pt x="4995" y="88"/>
                  <a:pt x="4984" y="91"/>
                </a:cubicBezTo>
                <a:cubicBezTo>
                  <a:pt x="4973" y="94"/>
                  <a:pt x="4961" y="98"/>
                  <a:pt x="4948" y="106"/>
                </a:cubicBezTo>
                <a:cubicBezTo>
                  <a:pt x="4940" y="111"/>
                  <a:pt x="4930" y="120"/>
                  <a:pt x="4924" y="128"/>
                </a:cubicBezTo>
                <a:cubicBezTo>
                  <a:pt x="4916" y="138"/>
                  <a:pt x="4912" y="147"/>
                  <a:pt x="4912" y="147"/>
                </a:cubicBezTo>
                <a:cubicBezTo>
                  <a:pt x="4912" y="147"/>
                  <a:pt x="4908" y="153"/>
                  <a:pt x="4903" y="158"/>
                </a:cubicBezTo>
                <a:cubicBezTo>
                  <a:pt x="4898" y="162"/>
                  <a:pt x="4891" y="165"/>
                  <a:pt x="4891" y="165"/>
                </a:cubicBezTo>
                <a:cubicBezTo>
                  <a:pt x="4891" y="165"/>
                  <a:pt x="4895" y="170"/>
                  <a:pt x="4905" y="172"/>
                </a:cubicBezTo>
                <a:cubicBezTo>
                  <a:pt x="4912" y="174"/>
                  <a:pt x="4924" y="173"/>
                  <a:pt x="4934" y="171"/>
                </a:cubicBezTo>
                <a:cubicBezTo>
                  <a:pt x="4953" y="167"/>
                  <a:pt x="4978" y="148"/>
                  <a:pt x="4978" y="148"/>
                </a:cubicBezTo>
                <a:cubicBezTo>
                  <a:pt x="4978" y="148"/>
                  <a:pt x="4996" y="132"/>
                  <a:pt x="5006" y="117"/>
                </a:cubicBezTo>
                <a:cubicBezTo>
                  <a:pt x="5014" y="104"/>
                  <a:pt x="5014" y="93"/>
                  <a:pt x="5014" y="93"/>
                </a:cubicBezTo>
                <a:cubicBezTo>
                  <a:pt x="5014" y="93"/>
                  <a:pt x="5013" y="90"/>
                  <a:pt x="5011" y="90"/>
                </a:cubicBezTo>
                <a:cubicBezTo>
                  <a:pt x="5009" y="91"/>
                  <a:pt x="5005" y="94"/>
                  <a:pt x="5005" y="94"/>
                </a:cubicBezTo>
                <a:lnTo>
                  <a:pt x="4943" y="144"/>
                </a:lnTo>
                <a:close/>
                <a:moveTo>
                  <a:pt x="4943" y="30"/>
                </a:moveTo>
                <a:cubicBezTo>
                  <a:pt x="4943" y="30"/>
                  <a:pt x="4967" y="53"/>
                  <a:pt x="4985" y="68"/>
                </a:cubicBezTo>
                <a:cubicBezTo>
                  <a:pt x="4994" y="77"/>
                  <a:pt x="5003" y="82"/>
                  <a:pt x="5003" y="82"/>
                </a:cubicBezTo>
                <a:cubicBezTo>
                  <a:pt x="5003" y="82"/>
                  <a:pt x="4995" y="86"/>
                  <a:pt x="4984" y="83"/>
                </a:cubicBezTo>
                <a:cubicBezTo>
                  <a:pt x="4973" y="80"/>
                  <a:pt x="4961" y="75"/>
                  <a:pt x="4948" y="67"/>
                </a:cubicBezTo>
                <a:cubicBezTo>
                  <a:pt x="4940" y="62"/>
                  <a:pt x="4930" y="54"/>
                  <a:pt x="4924" y="46"/>
                </a:cubicBezTo>
                <a:cubicBezTo>
                  <a:pt x="4916" y="36"/>
                  <a:pt x="4912" y="27"/>
                  <a:pt x="4912" y="27"/>
                </a:cubicBezTo>
                <a:cubicBezTo>
                  <a:pt x="4912" y="27"/>
                  <a:pt x="4908" y="20"/>
                  <a:pt x="4903" y="16"/>
                </a:cubicBezTo>
                <a:cubicBezTo>
                  <a:pt x="4898" y="11"/>
                  <a:pt x="4891" y="9"/>
                  <a:pt x="4891" y="9"/>
                </a:cubicBezTo>
                <a:cubicBezTo>
                  <a:pt x="4891" y="9"/>
                  <a:pt x="4895" y="4"/>
                  <a:pt x="4905" y="1"/>
                </a:cubicBezTo>
                <a:cubicBezTo>
                  <a:pt x="4912" y="0"/>
                  <a:pt x="4924" y="1"/>
                  <a:pt x="4934" y="3"/>
                </a:cubicBezTo>
                <a:cubicBezTo>
                  <a:pt x="4953" y="6"/>
                  <a:pt x="4978" y="26"/>
                  <a:pt x="4978" y="26"/>
                </a:cubicBezTo>
                <a:cubicBezTo>
                  <a:pt x="4978" y="26"/>
                  <a:pt x="4996" y="42"/>
                  <a:pt x="5006" y="56"/>
                </a:cubicBezTo>
                <a:cubicBezTo>
                  <a:pt x="5014" y="69"/>
                  <a:pt x="5014" y="81"/>
                  <a:pt x="5014" y="81"/>
                </a:cubicBezTo>
                <a:cubicBezTo>
                  <a:pt x="5014" y="81"/>
                  <a:pt x="5013" y="84"/>
                  <a:pt x="5011" y="83"/>
                </a:cubicBezTo>
                <a:cubicBezTo>
                  <a:pt x="5009" y="83"/>
                  <a:pt x="5005" y="79"/>
                  <a:pt x="5005" y="79"/>
                </a:cubicBezTo>
                <a:lnTo>
                  <a:pt x="4943" y="30"/>
                </a:lnTo>
                <a:close/>
                <a:moveTo>
                  <a:pt x="5062" y="144"/>
                </a:moveTo>
                <a:cubicBezTo>
                  <a:pt x="5062" y="144"/>
                  <a:pt x="5087" y="121"/>
                  <a:pt x="5104" y="106"/>
                </a:cubicBezTo>
                <a:cubicBezTo>
                  <a:pt x="5114" y="97"/>
                  <a:pt x="5122" y="91"/>
                  <a:pt x="5122" y="91"/>
                </a:cubicBezTo>
                <a:cubicBezTo>
                  <a:pt x="5122" y="91"/>
                  <a:pt x="5114" y="88"/>
                  <a:pt x="5104" y="91"/>
                </a:cubicBezTo>
                <a:cubicBezTo>
                  <a:pt x="5092" y="94"/>
                  <a:pt x="5080" y="98"/>
                  <a:pt x="5067" y="106"/>
                </a:cubicBezTo>
                <a:cubicBezTo>
                  <a:pt x="5059" y="111"/>
                  <a:pt x="5049" y="120"/>
                  <a:pt x="5043" y="128"/>
                </a:cubicBezTo>
                <a:cubicBezTo>
                  <a:pt x="5035" y="138"/>
                  <a:pt x="5031" y="147"/>
                  <a:pt x="5031" y="147"/>
                </a:cubicBezTo>
                <a:cubicBezTo>
                  <a:pt x="5031" y="147"/>
                  <a:pt x="5027" y="153"/>
                  <a:pt x="5023" y="158"/>
                </a:cubicBezTo>
                <a:cubicBezTo>
                  <a:pt x="5017" y="162"/>
                  <a:pt x="5011" y="165"/>
                  <a:pt x="5011" y="165"/>
                </a:cubicBezTo>
                <a:cubicBezTo>
                  <a:pt x="5011" y="165"/>
                  <a:pt x="5014" y="170"/>
                  <a:pt x="5025" y="172"/>
                </a:cubicBezTo>
                <a:cubicBezTo>
                  <a:pt x="5032" y="174"/>
                  <a:pt x="5043" y="173"/>
                  <a:pt x="5053" y="171"/>
                </a:cubicBezTo>
                <a:cubicBezTo>
                  <a:pt x="5072" y="167"/>
                  <a:pt x="5098" y="148"/>
                  <a:pt x="5098" y="148"/>
                </a:cubicBezTo>
                <a:cubicBezTo>
                  <a:pt x="5098" y="148"/>
                  <a:pt x="5115" y="132"/>
                  <a:pt x="5125" y="117"/>
                </a:cubicBezTo>
                <a:cubicBezTo>
                  <a:pt x="5133" y="104"/>
                  <a:pt x="5133" y="93"/>
                  <a:pt x="5133" y="93"/>
                </a:cubicBezTo>
                <a:cubicBezTo>
                  <a:pt x="5133" y="93"/>
                  <a:pt x="5132" y="90"/>
                  <a:pt x="5130" y="90"/>
                </a:cubicBezTo>
                <a:cubicBezTo>
                  <a:pt x="5128" y="91"/>
                  <a:pt x="5124" y="94"/>
                  <a:pt x="5124" y="94"/>
                </a:cubicBezTo>
                <a:lnTo>
                  <a:pt x="5062" y="144"/>
                </a:lnTo>
                <a:close/>
                <a:moveTo>
                  <a:pt x="5062" y="30"/>
                </a:moveTo>
                <a:cubicBezTo>
                  <a:pt x="5062" y="30"/>
                  <a:pt x="5087" y="53"/>
                  <a:pt x="5104" y="68"/>
                </a:cubicBezTo>
                <a:cubicBezTo>
                  <a:pt x="5114" y="77"/>
                  <a:pt x="5122" y="82"/>
                  <a:pt x="5122" y="82"/>
                </a:cubicBezTo>
                <a:cubicBezTo>
                  <a:pt x="5122" y="82"/>
                  <a:pt x="5114" y="86"/>
                  <a:pt x="5104" y="83"/>
                </a:cubicBezTo>
                <a:cubicBezTo>
                  <a:pt x="5092" y="80"/>
                  <a:pt x="5080" y="75"/>
                  <a:pt x="5067" y="67"/>
                </a:cubicBezTo>
                <a:cubicBezTo>
                  <a:pt x="5059" y="62"/>
                  <a:pt x="5049" y="54"/>
                  <a:pt x="5043" y="46"/>
                </a:cubicBezTo>
                <a:cubicBezTo>
                  <a:pt x="5035" y="36"/>
                  <a:pt x="5031" y="27"/>
                  <a:pt x="5031" y="27"/>
                </a:cubicBezTo>
                <a:cubicBezTo>
                  <a:pt x="5031" y="27"/>
                  <a:pt x="5027" y="20"/>
                  <a:pt x="5023" y="16"/>
                </a:cubicBezTo>
                <a:cubicBezTo>
                  <a:pt x="5017" y="11"/>
                  <a:pt x="5011" y="9"/>
                  <a:pt x="5011" y="9"/>
                </a:cubicBezTo>
                <a:cubicBezTo>
                  <a:pt x="5011" y="9"/>
                  <a:pt x="5014" y="4"/>
                  <a:pt x="5025" y="1"/>
                </a:cubicBezTo>
                <a:cubicBezTo>
                  <a:pt x="5032" y="0"/>
                  <a:pt x="5043" y="1"/>
                  <a:pt x="5053" y="3"/>
                </a:cubicBezTo>
                <a:cubicBezTo>
                  <a:pt x="5072" y="6"/>
                  <a:pt x="5098" y="26"/>
                  <a:pt x="5098" y="26"/>
                </a:cubicBezTo>
                <a:cubicBezTo>
                  <a:pt x="5098" y="26"/>
                  <a:pt x="5115" y="42"/>
                  <a:pt x="5125" y="56"/>
                </a:cubicBezTo>
                <a:cubicBezTo>
                  <a:pt x="5133" y="69"/>
                  <a:pt x="5133" y="81"/>
                  <a:pt x="5133" y="81"/>
                </a:cubicBezTo>
                <a:cubicBezTo>
                  <a:pt x="5133" y="81"/>
                  <a:pt x="5132" y="84"/>
                  <a:pt x="5130" y="83"/>
                </a:cubicBezTo>
                <a:cubicBezTo>
                  <a:pt x="5128" y="83"/>
                  <a:pt x="5124" y="79"/>
                  <a:pt x="5124" y="79"/>
                </a:cubicBezTo>
                <a:lnTo>
                  <a:pt x="5062" y="30"/>
                </a:lnTo>
                <a:close/>
                <a:moveTo>
                  <a:pt x="5181" y="144"/>
                </a:moveTo>
                <a:cubicBezTo>
                  <a:pt x="5181" y="144"/>
                  <a:pt x="5206" y="121"/>
                  <a:pt x="5223" y="106"/>
                </a:cubicBezTo>
                <a:cubicBezTo>
                  <a:pt x="5233" y="97"/>
                  <a:pt x="5242" y="91"/>
                  <a:pt x="5242" y="91"/>
                </a:cubicBezTo>
                <a:cubicBezTo>
                  <a:pt x="5242" y="91"/>
                  <a:pt x="5233" y="88"/>
                  <a:pt x="5223" y="91"/>
                </a:cubicBezTo>
                <a:cubicBezTo>
                  <a:pt x="5211" y="94"/>
                  <a:pt x="5199" y="98"/>
                  <a:pt x="5187" y="106"/>
                </a:cubicBezTo>
                <a:cubicBezTo>
                  <a:pt x="5178" y="111"/>
                  <a:pt x="5168" y="120"/>
                  <a:pt x="5162" y="128"/>
                </a:cubicBezTo>
                <a:cubicBezTo>
                  <a:pt x="5154" y="138"/>
                  <a:pt x="5151" y="147"/>
                  <a:pt x="5151" y="147"/>
                </a:cubicBezTo>
                <a:cubicBezTo>
                  <a:pt x="5151" y="147"/>
                  <a:pt x="5147" y="153"/>
                  <a:pt x="5142" y="158"/>
                </a:cubicBezTo>
                <a:cubicBezTo>
                  <a:pt x="5136" y="162"/>
                  <a:pt x="5130" y="165"/>
                  <a:pt x="5130" y="165"/>
                </a:cubicBezTo>
                <a:cubicBezTo>
                  <a:pt x="5130" y="165"/>
                  <a:pt x="5134" y="170"/>
                  <a:pt x="5144" y="172"/>
                </a:cubicBezTo>
                <a:cubicBezTo>
                  <a:pt x="5151" y="174"/>
                  <a:pt x="5163" y="173"/>
                  <a:pt x="5172" y="171"/>
                </a:cubicBezTo>
                <a:cubicBezTo>
                  <a:pt x="5191" y="167"/>
                  <a:pt x="5217" y="148"/>
                  <a:pt x="5217" y="148"/>
                </a:cubicBezTo>
                <a:cubicBezTo>
                  <a:pt x="5217" y="148"/>
                  <a:pt x="5235" y="132"/>
                  <a:pt x="5244" y="117"/>
                </a:cubicBezTo>
                <a:cubicBezTo>
                  <a:pt x="5252" y="104"/>
                  <a:pt x="5252" y="93"/>
                  <a:pt x="5252" y="93"/>
                </a:cubicBezTo>
                <a:cubicBezTo>
                  <a:pt x="5252" y="93"/>
                  <a:pt x="5251" y="90"/>
                  <a:pt x="5250" y="90"/>
                </a:cubicBezTo>
                <a:cubicBezTo>
                  <a:pt x="5248" y="91"/>
                  <a:pt x="5244" y="94"/>
                  <a:pt x="5244" y="94"/>
                </a:cubicBezTo>
                <a:lnTo>
                  <a:pt x="5181" y="144"/>
                </a:lnTo>
                <a:close/>
                <a:moveTo>
                  <a:pt x="5181" y="30"/>
                </a:moveTo>
                <a:cubicBezTo>
                  <a:pt x="5181" y="30"/>
                  <a:pt x="5206" y="53"/>
                  <a:pt x="5223" y="68"/>
                </a:cubicBezTo>
                <a:cubicBezTo>
                  <a:pt x="5233" y="77"/>
                  <a:pt x="5242" y="82"/>
                  <a:pt x="5242" y="82"/>
                </a:cubicBezTo>
                <a:cubicBezTo>
                  <a:pt x="5242" y="82"/>
                  <a:pt x="5233" y="86"/>
                  <a:pt x="5223" y="83"/>
                </a:cubicBezTo>
                <a:cubicBezTo>
                  <a:pt x="5211" y="80"/>
                  <a:pt x="5199" y="75"/>
                  <a:pt x="5187" y="67"/>
                </a:cubicBezTo>
                <a:cubicBezTo>
                  <a:pt x="5178" y="62"/>
                  <a:pt x="5168" y="54"/>
                  <a:pt x="5162" y="46"/>
                </a:cubicBezTo>
                <a:cubicBezTo>
                  <a:pt x="5154" y="36"/>
                  <a:pt x="5151" y="27"/>
                  <a:pt x="5151" y="27"/>
                </a:cubicBezTo>
                <a:cubicBezTo>
                  <a:pt x="5151" y="27"/>
                  <a:pt x="5147" y="20"/>
                  <a:pt x="5142" y="16"/>
                </a:cubicBezTo>
                <a:cubicBezTo>
                  <a:pt x="5136" y="11"/>
                  <a:pt x="5130" y="9"/>
                  <a:pt x="5130" y="9"/>
                </a:cubicBezTo>
                <a:cubicBezTo>
                  <a:pt x="5130" y="9"/>
                  <a:pt x="5134" y="4"/>
                  <a:pt x="5144" y="1"/>
                </a:cubicBezTo>
                <a:cubicBezTo>
                  <a:pt x="5151" y="0"/>
                  <a:pt x="5163" y="1"/>
                  <a:pt x="5172" y="3"/>
                </a:cubicBezTo>
                <a:cubicBezTo>
                  <a:pt x="5191" y="6"/>
                  <a:pt x="5217" y="26"/>
                  <a:pt x="5217" y="26"/>
                </a:cubicBezTo>
                <a:cubicBezTo>
                  <a:pt x="5217" y="26"/>
                  <a:pt x="5235" y="42"/>
                  <a:pt x="5244" y="56"/>
                </a:cubicBezTo>
                <a:cubicBezTo>
                  <a:pt x="5252" y="69"/>
                  <a:pt x="5252" y="81"/>
                  <a:pt x="5252" y="81"/>
                </a:cubicBezTo>
                <a:cubicBezTo>
                  <a:pt x="5252" y="81"/>
                  <a:pt x="5251" y="84"/>
                  <a:pt x="5250" y="83"/>
                </a:cubicBezTo>
                <a:cubicBezTo>
                  <a:pt x="5248" y="83"/>
                  <a:pt x="5244" y="79"/>
                  <a:pt x="5244" y="79"/>
                </a:cubicBezTo>
                <a:lnTo>
                  <a:pt x="5181" y="30"/>
                </a:lnTo>
                <a:close/>
                <a:moveTo>
                  <a:pt x="5301" y="144"/>
                </a:moveTo>
                <a:cubicBezTo>
                  <a:pt x="5301" y="144"/>
                  <a:pt x="5325" y="121"/>
                  <a:pt x="5342" y="106"/>
                </a:cubicBezTo>
                <a:cubicBezTo>
                  <a:pt x="5352" y="97"/>
                  <a:pt x="5361" y="91"/>
                  <a:pt x="5361" y="91"/>
                </a:cubicBezTo>
                <a:cubicBezTo>
                  <a:pt x="5361" y="91"/>
                  <a:pt x="5352" y="88"/>
                  <a:pt x="5342" y="91"/>
                </a:cubicBezTo>
                <a:cubicBezTo>
                  <a:pt x="5330" y="94"/>
                  <a:pt x="5319" y="98"/>
                  <a:pt x="5306" y="106"/>
                </a:cubicBezTo>
                <a:cubicBezTo>
                  <a:pt x="5298" y="111"/>
                  <a:pt x="5287" y="120"/>
                  <a:pt x="5281" y="128"/>
                </a:cubicBezTo>
                <a:cubicBezTo>
                  <a:pt x="5273" y="138"/>
                  <a:pt x="5270" y="147"/>
                  <a:pt x="5270" y="147"/>
                </a:cubicBezTo>
                <a:cubicBezTo>
                  <a:pt x="5270" y="147"/>
                  <a:pt x="5266" y="153"/>
                  <a:pt x="5261" y="158"/>
                </a:cubicBezTo>
                <a:cubicBezTo>
                  <a:pt x="5256" y="162"/>
                  <a:pt x="5249" y="165"/>
                  <a:pt x="5249" y="165"/>
                </a:cubicBezTo>
                <a:cubicBezTo>
                  <a:pt x="5249" y="165"/>
                  <a:pt x="5253" y="170"/>
                  <a:pt x="5263" y="172"/>
                </a:cubicBezTo>
                <a:cubicBezTo>
                  <a:pt x="5270" y="174"/>
                  <a:pt x="5282" y="173"/>
                  <a:pt x="5291" y="171"/>
                </a:cubicBezTo>
                <a:cubicBezTo>
                  <a:pt x="5311" y="167"/>
                  <a:pt x="5336" y="148"/>
                  <a:pt x="5336" y="148"/>
                </a:cubicBezTo>
                <a:cubicBezTo>
                  <a:pt x="5336" y="148"/>
                  <a:pt x="5354" y="132"/>
                  <a:pt x="5363" y="117"/>
                </a:cubicBezTo>
                <a:cubicBezTo>
                  <a:pt x="5372" y="104"/>
                  <a:pt x="5372" y="93"/>
                  <a:pt x="5372" y="93"/>
                </a:cubicBezTo>
                <a:cubicBezTo>
                  <a:pt x="5372" y="93"/>
                  <a:pt x="5371" y="90"/>
                  <a:pt x="5369" y="90"/>
                </a:cubicBezTo>
                <a:cubicBezTo>
                  <a:pt x="5367" y="91"/>
                  <a:pt x="5363" y="94"/>
                  <a:pt x="5363" y="94"/>
                </a:cubicBezTo>
                <a:lnTo>
                  <a:pt x="5301" y="144"/>
                </a:lnTo>
                <a:close/>
                <a:moveTo>
                  <a:pt x="5301" y="30"/>
                </a:moveTo>
                <a:cubicBezTo>
                  <a:pt x="5301" y="30"/>
                  <a:pt x="5325" y="53"/>
                  <a:pt x="5342" y="68"/>
                </a:cubicBezTo>
                <a:cubicBezTo>
                  <a:pt x="5352" y="77"/>
                  <a:pt x="5361" y="82"/>
                  <a:pt x="5361" y="82"/>
                </a:cubicBezTo>
                <a:cubicBezTo>
                  <a:pt x="5361" y="82"/>
                  <a:pt x="5352" y="86"/>
                  <a:pt x="5342" y="83"/>
                </a:cubicBezTo>
                <a:cubicBezTo>
                  <a:pt x="5330" y="80"/>
                  <a:pt x="5319" y="75"/>
                  <a:pt x="5306" y="67"/>
                </a:cubicBezTo>
                <a:cubicBezTo>
                  <a:pt x="5298" y="62"/>
                  <a:pt x="5287" y="54"/>
                  <a:pt x="5281" y="46"/>
                </a:cubicBezTo>
                <a:cubicBezTo>
                  <a:pt x="5273" y="36"/>
                  <a:pt x="5270" y="27"/>
                  <a:pt x="5270" y="27"/>
                </a:cubicBezTo>
                <a:cubicBezTo>
                  <a:pt x="5270" y="27"/>
                  <a:pt x="5266" y="20"/>
                  <a:pt x="5261" y="16"/>
                </a:cubicBezTo>
                <a:cubicBezTo>
                  <a:pt x="5256" y="11"/>
                  <a:pt x="5249" y="9"/>
                  <a:pt x="5249" y="9"/>
                </a:cubicBezTo>
                <a:cubicBezTo>
                  <a:pt x="5249" y="9"/>
                  <a:pt x="5253" y="4"/>
                  <a:pt x="5263" y="1"/>
                </a:cubicBezTo>
                <a:cubicBezTo>
                  <a:pt x="5270" y="0"/>
                  <a:pt x="5282" y="1"/>
                  <a:pt x="5291" y="3"/>
                </a:cubicBezTo>
                <a:cubicBezTo>
                  <a:pt x="5311" y="6"/>
                  <a:pt x="5336" y="26"/>
                  <a:pt x="5336" y="26"/>
                </a:cubicBezTo>
                <a:cubicBezTo>
                  <a:pt x="5336" y="26"/>
                  <a:pt x="5354" y="42"/>
                  <a:pt x="5363" y="56"/>
                </a:cubicBezTo>
                <a:cubicBezTo>
                  <a:pt x="5372" y="69"/>
                  <a:pt x="5372" y="81"/>
                  <a:pt x="5372" y="81"/>
                </a:cubicBezTo>
                <a:cubicBezTo>
                  <a:pt x="5372" y="81"/>
                  <a:pt x="5371" y="84"/>
                  <a:pt x="5369" y="83"/>
                </a:cubicBezTo>
                <a:cubicBezTo>
                  <a:pt x="5367" y="83"/>
                  <a:pt x="5363" y="79"/>
                  <a:pt x="5363" y="79"/>
                </a:cubicBezTo>
                <a:lnTo>
                  <a:pt x="5301" y="30"/>
                </a:lnTo>
                <a:close/>
                <a:moveTo>
                  <a:pt x="5420" y="144"/>
                </a:moveTo>
                <a:cubicBezTo>
                  <a:pt x="5420" y="144"/>
                  <a:pt x="5444" y="121"/>
                  <a:pt x="5461" y="106"/>
                </a:cubicBezTo>
                <a:cubicBezTo>
                  <a:pt x="5471" y="97"/>
                  <a:pt x="5480" y="91"/>
                  <a:pt x="5480" y="91"/>
                </a:cubicBezTo>
                <a:cubicBezTo>
                  <a:pt x="5480" y="91"/>
                  <a:pt x="5472" y="88"/>
                  <a:pt x="5461" y="91"/>
                </a:cubicBezTo>
                <a:cubicBezTo>
                  <a:pt x="5449" y="94"/>
                  <a:pt x="5438" y="98"/>
                  <a:pt x="5425" y="106"/>
                </a:cubicBezTo>
                <a:cubicBezTo>
                  <a:pt x="5417" y="111"/>
                  <a:pt x="5407" y="120"/>
                  <a:pt x="5401" y="128"/>
                </a:cubicBezTo>
                <a:cubicBezTo>
                  <a:pt x="5393" y="138"/>
                  <a:pt x="5389" y="147"/>
                  <a:pt x="5389" y="147"/>
                </a:cubicBezTo>
                <a:cubicBezTo>
                  <a:pt x="5389" y="147"/>
                  <a:pt x="5385" y="153"/>
                  <a:pt x="5380" y="158"/>
                </a:cubicBezTo>
                <a:cubicBezTo>
                  <a:pt x="5375" y="162"/>
                  <a:pt x="5368" y="165"/>
                  <a:pt x="5368" y="165"/>
                </a:cubicBezTo>
                <a:cubicBezTo>
                  <a:pt x="5368" y="165"/>
                  <a:pt x="5372" y="170"/>
                  <a:pt x="5382" y="172"/>
                </a:cubicBezTo>
                <a:cubicBezTo>
                  <a:pt x="5389" y="174"/>
                  <a:pt x="5401" y="173"/>
                  <a:pt x="5410" y="171"/>
                </a:cubicBezTo>
                <a:cubicBezTo>
                  <a:pt x="5430" y="167"/>
                  <a:pt x="5455" y="148"/>
                  <a:pt x="5455" y="148"/>
                </a:cubicBezTo>
                <a:cubicBezTo>
                  <a:pt x="5455" y="148"/>
                  <a:pt x="5473" y="132"/>
                  <a:pt x="5483" y="117"/>
                </a:cubicBezTo>
                <a:cubicBezTo>
                  <a:pt x="5491" y="104"/>
                  <a:pt x="5491" y="93"/>
                  <a:pt x="5491" y="93"/>
                </a:cubicBezTo>
                <a:cubicBezTo>
                  <a:pt x="5491" y="93"/>
                  <a:pt x="5490" y="90"/>
                  <a:pt x="5488" y="90"/>
                </a:cubicBezTo>
                <a:cubicBezTo>
                  <a:pt x="5486" y="91"/>
                  <a:pt x="5482" y="94"/>
                  <a:pt x="5482" y="94"/>
                </a:cubicBezTo>
                <a:lnTo>
                  <a:pt x="5420" y="144"/>
                </a:lnTo>
                <a:close/>
                <a:moveTo>
                  <a:pt x="5420" y="30"/>
                </a:moveTo>
                <a:cubicBezTo>
                  <a:pt x="5420" y="30"/>
                  <a:pt x="5444" y="53"/>
                  <a:pt x="5461" y="68"/>
                </a:cubicBezTo>
                <a:cubicBezTo>
                  <a:pt x="5471" y="77"/>
                  <a:pt x="5480" y="82"/>
                  <a:pt x="5480" y="82"/>
                </a:cubicBezTo>
                <a:cubicBezTo>
                  <a:pt x="5480" y="82"/>
                  <a:pt x="5472" y="86"/>
                  <a:pt x="5461" y="83"/>
                </a:cubicBezTo>
                <a:cubicBezTo>
                  <a:pt x="5449" y="80"/>
                  <a:pt x="5438" y="75"/>
                  <a:pt x="5425" y="67"/>
                </a:cubicBezTo>
                <a:cubicBezTo>
                  <a:pt x="5417" y="62"/>
                  <a:pt x="5407" y="54"/>
                  <a:pt x="5401" y="46"/>
                </a:cubicBezTo>
                <a:cubicBezTo>
                  <a:pt x="5393" y="36"/>
                  <a:pt x="5389" y="27"/>
                  <a:pt x="5389" y="27"/>
                </a:cubicBezTo>
                <a:cubicBezTo>
                  <a:pt x="5389" y="27"/>
                  <a:pt x="5385" y="20"/>
                  <a:pt x="5380" y="16"/>
                </a:cubicBezTo>
                <a:cubicBezTo>
                  <a:pt x="5375" y="11"/>
                  <a:pt x="5368" y="9"/>
                  <a:pt x="5368" y="9"/>
                </a:cubicBezTo>
                <a:cubicBezTo>
                  <a:pt x="5368" y="9"/>
                  <a:pt x="5372" y="4"/>
                  <a:pt x="5382" y="1"/>
                </a:cubicBezTo>
                <a:cubicBezTo>
                  <a:pt x="5389" y="0"/>
                  <a:pt x="5401" y="1"/>
                  <a:pt x="5410" y="3"/>
                </a:cubicBezTo>
                <a:cubicBezTo>
                  <a:pt x="5430" y="6"/>
                  <a:pt x="5455" y="26"/>
                  <a:pt x="5455" y="26"/>
                </a:cubicBezTo>
                <a:cubicBezTo>
                  <a:pt x="5455" y="26"/>
                  <a:pt x="5473" y="42"/>
                  <a:pt x="5483" y="56"/>
                </a:cubicBezTo>
                <a:cubicBezTo>
                  <a:pt x="5491" y="69"/>
                  <a:pt x="5491" y="81"/>
                  <a:pt x="5491" y="81"/>
                </a:cubicBezTo>
                <a:cubicBezTo>
                  <a:pt x="5491" y="81"/>
                  <a:pt x="5490" y="84"/>
                  <a:pt x="5488" y="83"/>
                </a:cubicBezTo>
                <a:cubicBezTo>
                  <a:pt x="5486" y="83"/>
                  <a:pt x="5482" y="79"/>
                  <a:pt x="5482" y="79"/>
                </a:cubicBezTo>
                <a:lnTo>
                  <a:pt x="5420" y="30"/>
                </a:lnTo>
                <a:close/>
                <a:moveTo>
                  <a:pt x="5539" y="144"/>
                </a:moveTo>
                <a:cubicBezTo>
                  <a:pt x="5539" y="144"/>
                  <a:pt x="5564" y="121"/>
                  <a:pt x="5581" y="106"/>
                </a:cubicBezTo>
                <a:cubicBezTo>
                  <a:pt x="5590" y="97"/>
                  <a:pt x="5599" y="91"/>
                  <a:pt x="5599" y="91"/>
                </a:cubicBezTo>
                <a:cubicBezTo>
                  <a:pt x="5599" y="91"/>
                  <a:pt x="5591" y="88"/>
                  <a:pt x="5580" y="91"/>
                </a:cubicBezTo>
                <a:cubicBezTo>
                  <a:pt x="5569" y="94"/>
                  <a:pt x="5557" y="98"/>
                  <a:pt x="5544" y="106"/>
                </a:cubicBezTo>
                <a:cubicBezTo>
                  <a:pt x="5536" y="111"/>
                  <a:pt x="5526" y="120"/>
                  <a:pt x="5520" y="128"/>
                </a:cubicBezTo>
                <a:cubicBezTo>
                  <a:pt x="5512" y="138"/>
                  <a:pt x="5508" y="147"/>
                  <a:pt x="5508" y="147"/>
                </a:cubicBezTo>
                <a:cubicBezTo>
                  <a:pt x="5508" y="147"/>
                  <a:pt x="5504" y="153"/>
                  <a:pt x="5499" y="158"/>
                </a:cubicBezTo>
                <a:cubicBezTo>
                  <a:pt x="5494" y="162"/>
                  <a:pt x="5488" y="165"/>
                  <a:pt x="5488" y="165"/>
                </a:cubicBezTo>
                <a:cubicBezTo>
                  <a:pt x="5488" y="165"/>
                  <a:pt x="5491" y="170"/>
                  <a:pt x="5502" y="172"/>
                </a:cubicBezTo>
                <a:cubicBezTo>
                  <a:pt x="5509" y="174"/>
                  <a:pt x="5520" y="173"/>
                  <a:pt x="5530" y="171"/>
                </a:cubicBezTo>
                <a:cubicBezTo>
                  <a:pt x="5549" y="167"/>
                  <a:pt x="5574" y="148"/>
                  <a:pt x="5574" y="148"/>
                </a:cubicBezTo>
                <a:cubicBezTo>
                  <a:pt x="5574" y="148"/>
                  <a:pt x="5592" y="132"/>
                  <a:pt x="5602" y="117"/>
                </a:cubicBezTo>
                <a:cubicBezTo>
                  <a:pt x="5610" y="104"/>
                  <a:pt x="5610" y="93"/>
                  <a:pt x="5610" y="93"/>
                </a:cubicBezTo>
                <a:cubicBezTo>
                  <a:pt x="5610" y="93"/>
                  <a:pt x="5609" y="90"/>
                  <a:pt x="5607" y="90"/>
                </a:cubicBezTo>
                <a:cubicBezTo>
                  <a:pt x="5605" y="91"/>
                  <a:pt x="5601" y="94"/>
                  <a:pt x="5601" y="94"/>
                </a:cubicBezTo>
                <a:lnTo>
                  <a:pt x="5539" y="144"/>
                </a:lnTo>
                <a:close/>
                <a:moveTo>
                  <a:pt x="5539" y="30"/>
                </a:moveTo>
                <a:cubicBezTo>
                  <a:pt x="5539" y="30"/>
                  <a:pt x="5564" y="53"/>
                  <a:pt x="5581" y="68"/>
                </a:cubicBezTo>
                <a:cubicBezTo>
                  <a:pt x="5590" y="77"/>
                  <a:pt x="5599" y="82"/>
                  <a:pt x="5599" y="82"/>
                </a:cubicBezTo>
                <a:cubicBezTo>
                  <a:pt x="5599" y="82"/>
                  <a:pt x="5591" y="86"/>
                  <a:pt x="5580" y="83"/>
                </a:cubicBezTo>
                <a:cubicBezTo>
                  <a:pt x="5569" y="80"/>
                  <a:pt x="5557" y="75"/>
                  <a:pt x="5544" y="67"/>
                </a:cubicBezTo>
                <a:cubicBezTo>
                  <a:pt x="5536" y="62"/>
                  <a:pt x="5526" y="54"/>
                  <a:pt x="5520" y="46"/>
                </a:cubicBezTo>
                <a:cubicBezTo>
                  <a:pt x="5512" y="36"/>
                  <a:pt x="5508" y="27"/>
                  <a:pt x="5508" y="27"/>
                </a:cubicBezTo>
                <a:cubicBezTo>
                  <a:pt x="5508" y="27"/>
                  <a:pt x="5504" y="20"/>
                  <a:pt x="5499" y="16"/>
                </a:cubicBezTo>
                <a:cubicBezTo>
                  <a:pt x="5494" y="11"/>
                  <a:pt x="5488" y="9"/>
                  <a:pt x="5488" y="9"/>
                </a:cubicBezTo>
                <a:cubicBezTo>
                  <a:pt x="5488" y="9"/>
                  <a:pt x="5491" y="4"/>
                  <a:pt x="5502" y="1"/>
                </a:cubicBezTo>
                <a:cubicBezTo>
                  <a:pt x="5509" y="0"/>
                  <a:pt x="5520" y="1"/>
                  <a:pt x="5530" y="3"/>
                </a:cubicBezTo>
                <a:cubicBezTo>
                  <a:pt x="5549" y="6"/>
                  <a:pt x="5574" y="26"/>
                  <a:pt x="5574" y="26"/>
                </a:cubicBezTo>
                <a:cubicBezTo>
                  <a:pt x="5574" y="26"/>
                  <a:pt x="5592" y="42"/>
                  <a:pt x="5602" y="56"/>
                </a:cubicBezTo>
                <a:cubicBezTo>
                  <a:pt x="5610" y="69"/>
                  <a:pt x="5610" y="81"/>
                  <a:pt x="5610" y="81"/>
                </a:cubicBezTo>
                <a:cubicBezTo>
                  <a:pt x="5610" y="81"/>
                  <a:pt x="5609" y="84"/>
                  <a:pt x="5607" y="83"/>
                </a:cubicBezTo>
                <a:cubicBezTo>
                  <a:pt x="5605" y="83"/>
                  <a:pt x="5601" y="79"/>
                  <a:pt x="5601" y="79"/>
                </a:cubicBezTo>
                <a:lnTo>
                  <a:pt x="5539" y="30"/>
                </a:lnTo>
                <a:close/>
                <a:moveTo>
                  <a:pt x="5656" y="144"/>
                </a:moveTo>
                <a:cubicBezTo>
                  <a:pt x="5656" y="144"/>
                  <a:pt x="5681" y="121"/>
                  <a:pt x="5698" y="106"/>
                </a:cubicBezTo>
                <a:cubicBezTo>
                  <a:pt x="5708" y="97"/>
                  <a:pt x="5716" y="91"/>
                  <a:pt x="5716" y="91"/>
                </a:cubicBezTo>
                <a:cubicBezTo>
                  <a:pt x="5716" y="91"/>
                  <a:pt x="5708" y="88"/>
                  <a:pt x="5697" y="91"/>
                </a:cubicBezTo>
                <a:cubicBezTo>
                  <a:pt x="5686" y="94"/>
                  <a:pt x="5674" y="98"/>
                  <a:pt x="5661" y="106"/>
                </a:cubicBezTo>
                <a:cubicBezTo>
                  <a:pt x="5653" y="111"/>
                  <a:pt x="5643" y="120"/>
                  <a:pt x="5637" y="128"/>
                </a:cubicBezTo>
                <a:cubicBezTo>
                  <a:pt x="5629" y="138"/>
                  <a:pt x="5625" y="147"/>
                  <a:pt x="5625" y="147"/>
                </a:cubicBezTo>
                <a:cubicBezTo>
                  <a:pt x="5625" y="147"/>
                  <a:pt x="5621" y="153"/>
                  <a:pt x="5616" y="158"/>
                </a:cubicBezTo>
                <a:cubicBezTo>
                  <a:pt x="5611" y="162"/>
                  <a:pt x="5605" y="165"/>
                  <a:pt x="5605" y="165"/>
                </a:cubicBezTo>
                <a:cubicBezTo>
                  <a:pt x="5605" y="165"/>
                  <a:pt x="5608" y="170"/>
                  <a:pt x="5619" y="172"/>
                </a:cubicBezTo>
                <a:cubicBezTo>
                  <a:pt x="5626" y="174"/>
                  <a:pt x="5637" y="173"/>
                  <a:pt x="5647" y="171"/>
                </a:cubicBezTo>
                <a:cubicBezTo>
                  <a:pt x="5666" y="167"/>
                  <a:pt x="5691" y="148"/>
                  <a:pt x="5691" y="148"/>
                </a:cubicBezTo>
                <a:cubicBezTo>
                  <a:pt x="5691" y="148"/>
                  <a:pt x="5709" y="132"/>
                  <a:pt x="5719" y="117"/>
                </a:cubicBezTo>
                <a:cubicBezTo>
                  <a:pt x="5727" y="104"/>
                  <a:pt x="5727" y="93"/>
                  <a:pt x="5727" y="93"/>
                </a:cubicBezTo>
                <a:cubicBezTo>
                  <a:pt x="5727" y="93"/>
                  <a:pt x="5726" y="90"/>
                  <a:pt x="5724" y="90"/>
                </a:cubicBezTo>
                <a:cubicBezTo>
                  <a:pt x="5722" y="91"/>
                  <a:pt x="5718" y="94"/>
                  <a:pt x="5718" y="94"/>
                </a:cubicBezTo>
                <a:lnTo>
                  <a:pt x="5656" y="144"/>
                </a:lnTo>
                <a:close/>
                <a:moveTo>
                  <a:pt x="5656" y="30"/>
                </a:moveTo>
                <a:cubicBezTo>
                  <a:pt x="5656" y="30"/>
                  <a:pt x="5681" y="53"/>
                  <a:pt x="5698" y="68"/>
                </a:cubicBezTo>
                <a:cubicBezTo>
                  <a:pt x="5708" y="77"/>
                  <a:pt x="5716" y="82"/>
                  <a:pt x="5716" y="82"/>
                </a:cubicBezTo>
                <a:cubicBezTo>
                  <a:pt x="5716" y="82"/>
                  <a:pt x="5708" y="86"/>
                  <a:pt x="5697" y="83"/>
                </a:cubicBezTo>
                <a:cubicBezTo>
                  <a:pt x="5686" y="80"/>
                  <a:pt x="5674" y="75"/>
                  <a:pt x="5661" y="67"/>
                </a:cubicBezTo>
                <a:cubicBezTo>
                  <a:pt x="5653" y="62"/>
                  <a:pt x="5643" y="54"/>
                  <a:pt x="5637" y="46"/>
                </a:cubicBezTo>
                <a:cubicBezTo>
                  <a:pt x="5629" y="36"/>
                  <a:pt x="5625" y="27"/>
                  <a:pt x="5625" y="27"/>
                </a:cubicBezTo>
                <a:cubicBezTo>
                  <a:pt x="5625" y="27"/>
                  <a:pt x="5621" y="20"/>
                  <a:pt x="5616" y="16"/>
                </a:cubicBezTo>
                <a:cubicBezTo>
                  <a:pt x="5611" y="11"/>
                  <a:pt x="5605" y="9"/>
                  <a:pt x="5605" y="9"/>
                </a:cubicBezTo>
                <a:cubicBezTo>
                  <a:pt x="5605" y="9"/>
                  <a:pt x="5608" y="4"/>
                  <a:pt x="5619" y="1"/>
                </a:cubicBezTo>
                <a:cubicBezTo>
                  <a:pt x="5626" y="0"/>
                  <a:pt x="5637" y="1"/>
                  <a:pt x="5647" y="3"/>
                </a:cubicBezTo>
                <a:cubicBezTo>
                  <a:pt x="5666" y="6"/>
                  <a:pt x="5691" y="26"/>
                  <a:pt x="5691" y="26"/>
                </a:cubicBezTo>
                <a:cubicBezTo>
                  <a:pt x="5691" y="26"/>
                  <a:pt x="5709" y="42"/>
                  <a:pt x="5719" y="56"/>
                </a:cubicBezTo>
                <a:cubicBezTo>
                  <a:pt x="5727" y="69"/>
                  <a:pt x="5727" y="81"/>
                  <a:pt x="5727" y="81"/>
                </a:cubicBezTo>
                <a:cubicBezTo>
                  <a:pt x="5727" y="81"/>
                  <a:pt x="5726" y="84"/>
                  <a:pt x="5724" y="83"/>
                </a:cubicBezTo>
                <a:cubicBezTo>
                  <a:pt x="5722" y="83"/>
                  <a:pt x="5718" y="79"/>
                  <a:pt x="5718" y="79"/>
                </a:cubicBezTo>
                <a:lnTo>
                  <a:pt x="5656" y="30"/>
                </a:lnTo>
                <a:close/>
                <a:moveTo>
                  <a:pt x="5775" y="144"/>
                </a:moveTo>
                <a:cubicBezTo>
                  <a:pt x="5775" y="144"/>
                  <a:pt x="5800" y="121"/>
                  <a:pt x="5817" y="106"/>
                </a:cubicBezTo>
                <a:cubicBezTo>
                  <a:pt x="5827" y="97"/>
                  <a:pt x="5836" y="91"/>
                  <a:pt x="5836" y="91"/>
                </a:cubicBezTo>
                <a:cubicBezTo>
                  <a:pt x="5836" y="91"/>
                  <a:pt x="5827" y="88"/>
                  <a:pt x="5817" y="91"/>
                </a:cubicBezTo>
                <a:cubicBezTo>
                  <a:pt x="5805" y="94"/>
                  <a:pt x="5793" y="98"/>
                  <a:pt x="5780" y="106"/>
                </a:cubicBezTo>
                <a:cubicBezTo>
                  <a:pt x="5772" y="111"/>
                  <a:pt x="5762" y="120"/>
                  <a:pt x="5756" y="128"/>
                </a:cubicBezTo>
                <a:cubicBezTo>
                  <a:pt x="5748" y="138"/>
                  <a:pt x="5745" y="147"/>
                  <a:pt x="5745" y="147"/>
                </a:cubicBezTo>
                <a:cubicBezTo>
                  <a:pt x="5745" y="147"/>
                  <a:pt x="5741" y="153"/>
                  <a:pt x="5736" y="158"/>
                </a:cubicBezTo>
                <a:cubicBezTo>
                  <a:pt x="5730" y="162"/>
                  <a:pt x="5724" y="165"/>
                  <a:pt x="5724" y="165"/>
                </a:cubicBezTo>
                <a:cubicBezTo>
                  <a:pt x="5724" y="165"/>
                  <a:pt x="5727" y="170"/>
                  <a:pt x="5738" y="172"/>
                </a:cubicBezTo>
                <a:cubicBezTo>
                  <a:pt x="5745" y="174"/>
                  <a:pt x="5756" y="173"/>
                  <a:pt x="5766" y="171"/>
                </a:cubicBezTo>
                <a:cubicBezTo>
                  <a:pt x="5785" y="167"/>
                  <a:pt x="5811" y="148"/>
                  <a:pt x="5811" y="148"/>
                </a:cubicBezTo>
                <a:cubicBezTo>
                  <a:pt x="5811" y="148"/>
                  <a:pt x="5829" y="132"/>
                  <a:pt x="5838" y="117"/>
                </a:cubicBezTo>
                <a:cubicBezTo>
                  <a:pt x="5846" y="104"/>
                  <a:pt x="5846" y="93"/>
                  <a:pt x="5846" y="93"/>
                </a:cubicBezTo>
                <a:cubicBezTo>
                  <a:pt x="5846" y="93"/>
                  <a:pt x="5845" y="90"/>
                  <a:pt x="5844" y="90"/>
                </a:cubicBezTo>
                <a:cubicBezTo>
                  <a:pt x="5841" y="91"/>
                  <a:pt x="5838" y="94"/>
                  <a:pt x="5838" y="94"/>
                </a:cubicBezTo>
                <a:lnTo>
                  <a:pt x="5775" y="144"/>
                </a:lnTo>
                <a:close/>
                <a:moveTo>
                  <a:pt x="5775" y="30"/>
                </a:moveTo>
                <a:cubicBezTo>
                  <a:pt x="5775" y="30"/>
                  <a:pt x="5800" y="53"/>
                  <a:pt x="5817" y="68"/>
                </a:cubicBezTo>
                <a:cubicBezTo>
                  <a:pt x="5827" y="77"/>
                  <a:pt x="5836" y="82"/>
                  <a:pt x="5836" y="82"/>
                </a:cubicBezTo>
                <a:cubicBezTo>
                  <a:pt x="5836" y="82"/>
                  <a:pt x="5827" y="86"/>
                  <a:pt x="5817" y="83"/>
                </a:cubicBezTo>
                <a:cubicBezTo>
                  <a:pt x="5805" y="80"/>
                  <a:pt x="5793" y="75"/>
                  <a:pt x="5780" y="67"/>
                </a:cubicBezTo>
                <a:cubicBezTo>
                  <a:pt x="5772" y="62"/>
                  <a:pt x="5762" y="54"/>
                  <a:pt x="5756" y="46"/>
                </a:cubicBezTo>
                <a:cubicBezTo>
                  <a:pt x="5748" y="36"/>
                  <a:pt x="5745" y="27"/>
                  <a:pt x="5745" y="27"/>
                </a:cubicBezTo>
                <a:cubicBezTo>
                  <a:pt x="5745" y="27"/>
                  <a:pt x="5741" y="20"/>
                  <a:pt x="5736" y="16"/>
                </a:cubicBezTo>
                <a:cubicBezTo>
                  <a:pt x="5730" y="11"/>
                  <a:pt x="5724" y="9"/>
                  <a:pt x="5724" y="9"/>
                </a:cubicBezTo>
                <a:cubicBezTo>
                  <a:pt x="5724" y="9"/>
                  <a:pt x="5727" y="4"/>
                  <a:pt x="5738" y="1"/>
                </a:cubicBezTo>
                <a:cubicBezTo>
                  <a:pt x="5745" y="0"/>
                  <a:pt x="5756" y="1"/>
                  <a:pt x="5766" y="3"/>
                </a:cubicBezTo>
                <a:cubicBezTo>
                  <a:pt x="5785" y="6"/>
                  <a:pt x="5811" y="26"/>
                  <a:pt x="5811" y="26"/>
                </a:cubicBezTo>
                <a:cubicBezTo>
                  <a:pt x="5811" y="26"/>
                  <a:pt x="5829" y="42"/>
                  <a:pt x="5838" y="56"/>
                </a:cubicBezTo>
                <a:cubicBezTo>
                  <a:pt x="5846" y="69"/>
                  <a:pt x="5846" y="81"/>
                  <a:pt x="5846" y="81"/>
                </a:cubicBezTo>
                <a:cubicBezTo>
                  <a:pt x="5846" y="81"/>
                  <a:pt x="5845" y="84"/>
                  <a:pt x="5844" y="83"/>
                </a:cubicBezTo>
                <a:cubicBezTo>
                  <a:pt x="5841" y="83"/>
                  <a:pt x="5838" y="79"/>
                  <a:pt x="5838" y="79"/>
                </a:cubicBezTo>
                <a:lnTo>
                  <a:pt x="5775" y="30"/>
                </a:lnTo>
                <a:close/>
                <a:moveTo>
                  <a:pt x="5895" y="144"/>
                </a:moveTo>
                <a:cubicBezTo>
                  <a:pt x="5895" y="144"/>
                  <a:pt x="5919" y="121"/>
                  <a:pt x="5936" y="106"/>
                </a:cubicBezTo>
                <a:cubicBezTo>
                  <a:pt x="5946" y="97"/>
                  <a:pt x="5955" y="91"/>
                  <a:pt x="5955" y="91"/>
                </a:cubicBezTo>
                <a:cubicBezTo>
                  <a:pt x="5955" y="91"/>
                  <a:pt x="5946" y="88"/>
                  <a:pt x="5936" y="91"/>
                </a:cubicBezTo>
                <a:cubicBezTo>
                  <a:pt x="5924" y="94"/>
                  <a:pt x="5913" y="98"/>
                  <a:pt x="5900" y="106"/>
                </a:cubicBezTo>
                <a:cubicBezTo>
                  <a:pt x="5892" y="111"/>
                  <a:pt x="5881" y="120"/>
                  <a:pt x="5875" y="128"/>
                </a:cubicBezTo>
                <a:cubicBezTo>
                  <a:pt x="5867" y="138"/>
                  <a:pt x="5864" y="147"/>
                  <a:pt x="5864" y="147"/>
                </a:cubicBezTo>
                <a:cubicBezTo>
                  <a:pt x="5864" y="147"/>
                  <a:pt x="5860" y="153"/>
                  <a:pt x="5855" y="158"/>
                </a:cubicBezTo>
                <a:cubicBezTo>
                  <a:pt x="5849" y="162"/>
                  <a:pt x="5843" y="165"/>
                  <a:pt x="5843" y="165"/>
                </a:cubicBezTo>
                <a:cubicBezTo>
                  <a:pt x="5843" y="165"/>
                  <a:pt x="5847" y="170"/>
                  <a:pt x="5857" y="172"/>
                </a:cubicBezTo>
                <a:cubicBezTo>
                  <a:pt x="5864" y="174"/>
                  <a:pt x="5876" y="173"/>
                  <a:pt x="5885" y="171"/>
                </a:cubicBezTo>
                <a:cubicBezTo>
                  <a:pt x="5905" y="167"/>
                  <a:pt x="5930" y="148"/>
                  <a:pt x="5930" y="148"/>
                </a:cubicBezTo>
                <a:cubicBezTo>
                  <a:pt x="5930" y="148"/>
                  <a:pt x="5948" y="132"/>
                  <a:pt x="5957" y="117"/>
                </a:cubicBezTo>
                <a:cubicBezTo>
                  <a:pt x="5966" y="104"/>
                  <a:pt x="5966" y="93"/>
                  <a:pt x="5966" y="93"/>
                </a:cubicBezTo>
                <a:cubicBezTo>
                  <a:pt x="5966" y="93"/>
                  <a:pt x="5965" y="90"/>
                  <a:pt x="5963" y="90"/>
                </a:cubicBezTo>
                <a:cubicBezTo>
                  <a:pt x="5961" y="91"/>
                  <a:pt x="5957" y="94"/>
                  <a:pt x="5957" y="94"/>
                </a:cubicBezTo>
                <a:lnTo>
                  <a:pt x="5895" y="144"/>
                </a:lnTo>
                <a:close/>
                <a:moveTo>
                  <a:pt x="5895" y="30"/>
                </a:moveTo>
                <a:cubicBezTo>
                  <a:pt x="5895" y="30"/>
                  <a:pt x="5919" y="53"/>
                  <a:pt x="5936" y="68"/>
                </a:cubicBezTo>
                <a:cubicBezTo>
                  <a:pt x="5946" y="77"/>
                  <a:pt x="5955" y="82"/>
                  <a:pt x="5955" y="82"/>
                </a:cubicBezTo>
                <a:cubicBezTo>
                  <a:pt x="5955" y="82"/>
                  <a:pt x="5946" y="86"/>
                  <a:pt x="5936" y="83"/>
                </a:cubicBezTo>
                <a:cubicBezTo>
                  <a:pt x="5924" y="80"/>
                  <a:pt x="5913" y="75"/>
                  <a:pt x="5900" y="67"/>
                </a:cubicBezTo>
                <a:cubicBezTo>
                  <a:pt x="5892" y="62"/>
                  <a:pt x="5881" y="54"/>
                  <a:pt x="5875" y="46"/>
                </a:cubicBezTo>
                <a:cubicBezTo>
                  <a:pt x="5867" y="36"/>
                  <a:pt x="5864" y="27"/>
                  <a:pt x="5864" y="27"/>
                </a:cubicBezTo>
                <a:cubicBezTo>
                  <a:pt x="5864" y="27"/>
                  <a:pt x="5860" y="20"/>
                  <a:pt x="5855" y="16"/>
                </a:cubicBezTo>
                <a:cubicBezTo>
                  <a:pt x="5849" y="11"/>
                  <a:pt x="5843" y="9"/>
                  <a:pt x="5843" y="9"/>
                </a:cubicBezTo>
                <a:cubicBezTo>
                  <a:pt x="5843" y="9"/>
                  <a:pt x="5847" y="4"/>
                  <a:pt x="5857" y="1"/>
                </a:cubicBezTo>
                <a:cubicBezTo>
                  <a:pt x="5864" y="0"/>
                  <a:pt x="5876" y="1"/>
                  <a:pt x="5885" y="3"/>
                </a:cubicBezTo>
                <a:cubicBezTo>
                  <a:pt x="5905" y="6"/>
                  <a:pt x="5930" y="26"/>
                  <a:pt x="5930" y="26"/>
                </a:cubicBezTo>
                <a:cubicBezTo>
                  <a:pt x="5930" y="26"/>
                  <a:pt x="5948" y="42"/>
                  <a:pt x="5957" y="56"/>
                </a:cubicBezTo>
                <a:cubicBezTo>
                  <a:pt x="5966" y="69"/>
                  <a:pt x="5966" y="81"/>
                  <a:pt x="5966" y="81"/>
                </a:cubicBezTo>
                <a:cubicBezTo>
                  <a:pt x="5966" y="81"/>
                  <a:pt x="5965" y="84"/>
                  <a:pt x="5963" y="83"/>
                </a:cubicBezTo>
                <a:cubicBezTo>
                  <a:pt x="5961" y="83"/>
                  <a:pt x="5957" y="79"/>
                  <a:pt x="5957" y="79"/>
                </a:cubicBezTo>
                <a:lnTo>
                  <a:pt x="5895" y="30"/>
                </a:lnTo>
                <a:close/>
                <a:moveTo>
                  <a:pt x="6014" y="144"/>
                </a:moveTo>
                <a:cubicBezTo>
                  <a:pt x="6014" y="144"/>
                  <a:pt x="6038" y="121"/>
                  <a:pt x="6055" y="106"/>
                </a:cubicBezTo>
                <a:cubicBezTo>
                  <a:pt x="6065" y="97"/>
                  <a:pt x="6074" y="91"/>
                  <a:pt x="6074" y="91"/>
                </a:cubicBezTo>
                <a:cubicBezTo>
                  <a:pt x="6074" y="91"/>
                  <a:pt x="6066" y="88"/>
                  <a:pt x="6055" y="91"/>
                </a:cubicBezTo>
                <a:cubicBezTo>
                  <a:pt x="6043" y="94"/>
                  <a:pt x="6032" y="98"/>
                  <a:pt x="6019" y="106"/>
                </a:cubicBezTo>
                <a:cubicBezTo>
                  <a:pt x="6011" y="111"/>
                  <a:pt x="6001" y="120"/>
                  <a:pt x="5995" y="128"/>
                </a:cubicBezTo>
                <a:cubicBezTo>
                  <a:pt x="5987" y="138"/>
                  <a:pt x="5983" y="147"/>
                  <a:pt x="5983" y="147"/>
                </a:cubicBezTo>
                <a:cubicBezTo>
                  <a:pt x="5983" y="147"/>
                  <a:pt x="5979" y="153"/>
                  <a:pt x="5974" y="158"/>
                </a:cubicBezTo>
                <a:cubicBezTo>
                  <a:pt x="5969" y="162"/>
                  <a:pt x="5962" y="165"/>
                  <a:pt x="5962" y="165"/>
                </a:cubicBezTo>
                <a:cubicBezTo>
                  <a:pt x="5962" y="165"/>
                  <a:pt x="5966" y="170"/>
                  <a:pt x="5976" y="172"/>
                </a:cubicBezTo>
                <a:cubicBezTo>
                  <a:pt x="5983" y="174"/>
                  <a:pt x="5995" y="173"/>
                  <a:pt x="6004" y="171"/>
                </a:cubicBezTo>
                <a:cubicBezTo>
                  <a:pt x="6024" y="167"/>
                  <a:pt x="6049" y="148"/>
                  <a:pt x="6049" y="148"/>
                </a:cubicBezTo>
                <a:cubicBezTo>
                  <a:pt x="6049" y="148"/>
                  <a:pt x="6067" y="132"/>
                  <a:pt x="6076" y="117"/>
                </a:cubicBezTo>
                <a:cubicBezTo>
                  <a:pt x="6085" y="104"/>
                  <a:pt x="6085" y="93"/>
                  <a:pt x="6085" y="93"/>
                </a:cubicBezTo>
                <a:cubicBezTo>
                  <a:pt x="6085" y="93"/>
                  <a:pt x="6084" y="90"/>
                  <a:pt x="6082" y="90"/>
                </a:cubicBezTo>
                <a:cubicBezTo>
                  <a:pt x="6080" y="91"/>
                  <a:pt x="6076" y="94"/>
                  <a:pt x="6076" y="94"/>
                </a:cubicBezTo>
                <a:lnTo>
                  <a:pt x="6014" y="144"/>
                </a:lnTo>
                <a:close/>
                <a:moveTo>
                  <a:pt x="6014" y="30"/>
                </a:moveTo>
                <a:cubicBezTo>
                  <a:pt x="6014" y="30"/>
                  <a:pt x="6038" y="53"/>
                  <a:pt x="6055" y="68"/>
                </a:cubicBezTo>
                <a:cubicBezTo>
                  <a:pt x="6065" y="77"/>
                  <a:pt x="6074" y="82"/>
                  <a:pt x="6074" y="82"/>
                </a:cubicBezTo>
                <a:cubicBezTo>
                  <a:pt x="6074" y="82"/>
                  <a:pt x="6066" y="86"/>
                  <a:pt x="6055" y="83"/>
                </a:cubicBezTo>
                <a:cubicBezTo>
                  <a:pt x="6043" y="80"/>
                  <a:pt x="6032" y="75"/>
                  <a:pt x="6019" y="67"/>
                </a:cubicBezTo>
                <a:cubicBezTo>
                  <a:pt x="6011" y="62"/>
                  <a:pt x="6001" y="54"/>
                  <a:pt x="5995" y="46"/>
                </a:cubicBezTo>
                <a:cubicBezTo>
                  <a:pt x="5987" y="36"/>
                  <a:pt x="5983" y="27"/>
                  <a:pt x="5983" y="27"/>
                </a:cubicBezTo>
                <a:cubicBezTo>
                  <a:pt x="5983" y="27"/>
                  <a:pt x="5979" y="20"/>
                  <a:pt x="5974" y="16"/>
                </a:cubicBezTo>
                <a:cubicBezTo>
                  <a:pt x="5969" y="11"/>
                  <a:pt x="5962" y="9"/>
                  <a:pt x="5962" y="9"/>
                </a:cubicBezTo>
                <a:cubicBezTo>
                  <a:pt x="5962" y="9"/>
                  <a:pt x="5966" y="4"/>
                  <a:pt x="5976" y="1"/>
                </a:cubicBezTo>
                <a:cubicBezTo>
                  <a:pt x="5983" y="0"/>
                  <a:pt x="5995" y="1"/>
                  <a:pt x="6004" y="3"/>
                </a:cubicBezTo>
                <a:cubicBezTo>
                  <a:pt x="6024" y="6"/>
                  <a:pt x="6049" y="26"/>
                  <a:pt x="6049" y="26"/>
                </a:cubicBezTo>
                <a:cubicBezTo>
                  <a:pt x="6049" y="26"/>
                  <a:pt x="6067" y="42"/>
                  <a:pt x="6076" y="56"/>
                </a:cubicBezTo>
                <a:cubicBezTo>
                  <a:pt x="6085" y="69"/>
                  <a:pt x="6085" y="81"/>
                  <a:pt x="6085" y="81"/>
                </a:cubicBezTo>
                <a:cubicBezTo>
                  <a:pt x="6085" y="81"/>
                  <a:pt x="6084" y="84"/>
                  <a:pt x="6082" y="83"/>
                </a:cubicBezTo>
                <a:cubicBezTo>
                  <a:pt x="6080" y="83"/>
                  <a:pt x="6076" y="79"/>
                  <a:pt x="6076" y="79"/>
                </a:cubicBezTo>
                <a:lnTo>
                  <a:pt x="6014" y="30"/>
                </a:lnTo>
                <a:close/>
                <a:moveTo>
                  <a:pt x="6133" y="144"/>
                </a:moveTo>
                <a:cubicBezTo>
                  <a:pt x="6133" y="144"/>
                  <a:pt x="6157" y="121"/>
                  <a:pt x="6175" y="106"/>
                </a:cubicBezTo>
                <a:cubicBezTo>
                  <a:pt x="6184" y="97"/>
                  <a:pt x="6193" y="91"/>
                  <a:pt x="6193" y="91"/>
                </a:cubicBezTo>
                <a:cubicBezTo>
                  <a:pt x="6193" y="91"/>
                  <a:pt x="6185" y="88"/>
                  <a:pt x="6174" y="91"/>
                </a:cubicBezTo>
                <a:cubicBezTo>
                  <a:pt x="6163" y="94"/>
                  <a:pt x="6151" y="98"/>
                  <a:pt x="6138" y="106"/>
                </a:cubicBezTo>
                <a:cubicBezTo>
                  <a:pt x="6130" y="111"/>
                  <a:pt x="6120" y="120"/>
                  <a:pt x="6114" y="128"/>
                </a:cubicBezTo>
                <a:cubicBezTo>
                  <a:pt x="6106" y="138"/>
                  <a:pt x="6102" y="147"/>
                  <a:pt x="6102" y="147"/>
                </a:cubicBezTo>
                <a:cubicBezTo>
                  <a:pt x="6102" y="147"/>
                  <a:pt x="6098" y="153"/>
                  <a:pt x="6093" y="158"/>
                </a:cubicBezTo>
                <a:cubicBezTo>
                  <a:pt x="6088" y="162"/>
                  <a:pt x="6081" y="165"/>
                  <a:pt x="6081" y="165"/>
                </a:cubicBezTo>
                <a:cubicBezTo>
                  <a:pt x="6081" y="165"/>
                  <a:pt x="6085" y="170"/>
                  <a:pt x="6096" y="172"/>
                </a:cubicBezTo>
                <a:cubicBezTo>
                  <a:pt x="6102" y="174"/>
                  <a:pt x="6114" y="173"/>
                  <a:pt x="6124" y="171"/>
                </a:cubicBezTo>
                <a:cubicBezTo>
                  <a:pt x="6143" y="167"/>
                  <a:pt x="6168" y="148"/>
                  <a:pt x="6168" y="148"/>
                </a:cubicBezTo>
                <a:cubicBezTo>
                  <a:pt x="6168" y="148"/>
                  <a:pt x="6186" y="132"/>
                  <a:pt x="6196" y="117"/>
                </a:cubicBezTo>
                <a:cubicBezTo>
                  <a:pt x="6204" y="104"/>
                  <a:pt x="6204" y="93"/>
                  <a:pt x="6204" y="93"/>
                </a:cubicBezTo>
                <a:cubicBezTo>
                  <a:pt x="6204" y="93"/>
                  <a:pt x="6203" y="90"/>
                  <a:pt x="6201" y="90"/>
                </a:cubicBezTo>
                <a:cubicBezTo>
                  <a:pt x="6199" y="91"/>
                  <a:pt x="6195" y="94"/>
                  <a:pt x="6195" y="94"/>
                </a:cubicBezTo>
                <a:lnTo>
                  <a:pt x="6133" y="144"/>
                </a:lnTo>
                <a:close/>
                <a:moveTo>
                  <a:pt x="6133" y="30"/>
                </a:moveTo>
                <a:cubicBezTo>
                  <a:pt x="6133" y="30"/>
                  <a:pt x="6157" y="53"/>
                  <a:pt x="6175" y="68"/>
                </a:cubicBezTo>
                <a:cubicBezTo>
                  <a:pt x="6184" y="77"/>
                  <a:pt x="6193" y="82"/>
                  <a:pt x="6193" y="82"/>
                </a:cubicBezTo>
                <a:cubicBezTo>
                  <a:pt x="6193" y="82"/>
                  <a:pt x="6185" y="86"/>
                  <a:pt x="6174" y="83"/>
                </a:cubicBezTo>
                <a:cubicBezTo>
                  <a:pt x="6163" y="80"/>
                  <a:pt x="6151" y="75"/>
                  <a:pt x="6138" y="67"/>
                </a:cubicBezTo>
                <a:cubicBezTo>
                  <a:pt x="6130" y="62"/>
                  <a:pt x="6120" y="54"/>
                  <a:pt x="6114" y="46"/>
                </a:cubicBezTo>
                <a:cubicBezTo>
                  <a:pt x="6106" y="36"/>
                  <a:pt x="6102" y="27"/>
                  <a:pt x="6102" y="27"/>
                </a:cubicBezTo>
                <a:cubicBezTo>
                  <a:pt x="6102" y="27"/>
                  <a:pt x="6098" y="20"/>
                  <a:pt x="6093" y="16"/>
                </a:cubicBezTo>
                <a:cubicBezTo>
                  <a:pt x="6088" y="11"/>
                  <a:pt x="6081" y="9"/>
                  <a:pt x="6081" y="9"/>
                </a:cubicBezTo>
                <a:cubicBezTo>
                  <a:pt x="6081" y="9"/>
                  <a:pt x="6085" y="4"/>
                  <a:pt x="6096" y="1"/>
                </a:cubicBezTo>
                <a:cubicBezTo>
                  <a:pt x="6102" y="0"/>
                  <a:pt x="6114" y="1"/>
                  <a:pt x="6124" y="3"/>
                </a:cubicBezTo>
                <a:cubicBezTo>
                  <a:pt x="6143" y="6"/>
                  <a:pt x="6168" y="26"/>
                  <a:pt x="6168" y="26"/>
                </a:cubicBezTo>
                <a:cubicBezTo>
                  <a:pt x="6168" y="26"/>
                  <a:pt x="6186" y="42"/>
                  <a:pt x="6196" y="56"/>
                </a:cubicBezTo>
                <a:cubicBezTo>
                  <a:pt x="6204" y="69"/>
                  <a:pt x="6204" y="81"/>
                  <a:pt x="6204" y="81"/>
                </a:cubicBezTo>
                <a:cubicBezTo>
                  <a:pt x="6204" y="81"/>
                  <a:pt x="6203" y="84"/>
                  <a:pt x="6201" y="83"/>
                </a:cubicBezTo>
                <a:cubicBezTo>
                  <a:pt x="6199" y="83"/>
                  <a:pt x="6195" y="79"/>
                  <a:pt x="6195" y="79"/>
                </a:cubicBezTo>
                <a:lnTo>
                  <a:pt x="6133" y="30"/>
                </a:lnTo>
                <a:close/>
                <a:moveTo>
                  <a:pt x="6252" y="144"/>
                </a:moveTo>
                <a:cubicBezTo>
                  <a:pt x="6252" y="144"/>
                  <a:pt x="6277" y="121"/>
                  <a:pt x="6294" y="106"/>
                </a:cubicBezTo>
                <a:cubicBezTo>
                  <a:pt x="6304" y="97"/>
                  <a:pt x="6312" y="91"/>
                  <a:pt x="6312" y="91"/>
                </a:cubicBezTo>
                <a:cubicBezTo>
                  <a:pt x="6312" y="91"/>
                  <a:pt x="6304" y="88"/>
                  <a:pt x="6294" y="91"/>
                </a:cubicBezTo>
                <a:cubicBezTo>
                  <a:pt x="6282" y="94"/>
                  <a:pt x="6270" y="98"/>
                  <a:pt x="6257" y="106"/>
                </a:cubicBezTo>
                <a:cubicBezTo>
                  <a:pt x="6249" y="111"/>
                  <a:pt x="6239" y="120"/>
                  <a:pt x="6233" y="128"/>
                </a:cubicBezTo>
                <a:cubicBezTo>
                  <a:pt x="6225" y="138"/>
                  <a:pt x="6221" y="147"/>
                  <a:pt x="6221" y="147"/>
                </a:cubicBezTo>
                <a:cubicBezTo>
                  <a:pt x="6221" y="147"/>
                  <a:pt x="6217" y="153"/>
                  <a:pt x="6213" y="158"/>
                </a:cubicBezTo>
                <a:cubicBezTo>
                  <a:pt x="6207" y="162"/>
                  <a:pt x="6201" y="165"/>
                  <a:pt x="6201" y="165"/>
                </a:cubicBezTo>
                <a:cubicBezTo>
                  <a:pt x="6201" y="165"/>
                  <a:pt x="6204" y="170"/>
                  <a:pt x="6215" y="172"/>
                </a:cubicBezTo>
                <a:cubicBezTo>
                  <a:pt x="6222" y="174"/>
                  <a:pt x="6233" y="173"/>
                  <a:pt x="6243" y="171"/>
                </a:cubicBezTo>
                <a:cubicBezTo>
                  <a:pt x="6262" y="167"/>
                  <a:pt x="6288" y="148"/>
                  <a:pt x="6288" y="148"/>
                </a:cubicBezTo>
                <a:cubicBezTo>
                  <a:pt x="6288" y="148"/>
                  <a:pt x="6305" y="132"/>
                  <a:pt x="6315" y="117"/>
                </a:cubicBezTo>
                <a:cubicBezTo>
                  <a:pt x="6323" y="104"/>
                  <a:pt x="6323" y="93"/>
                  <a:pt x="6323" y="93"/>
                </a:cubicBezTo>
                <a:cubicBezTo>
                  <a:pt x="6323" y="93"/>
                  <a:pt x="6322" y="90"/>
                  <a:pt x="6320" y="90"/>
                </a:cubicBezTo>
                <a:cubicBezTo>
                  <a:pt x="6318" y="91"/>
                  <a:pt x="6314" y="94"/>
                  <a:pt x="6314" y="94"/>
                </a:cubicBezTo>
                <a:lnTo>
                  <a:pt x="6252" y="144"/>
                </a:lnTo>
                <a:close/>
                <a:moveTo>
                  <a:pt x="6252" y="30"/>
                </a:moveTo>
                <a:cubicBezTo>
                  <a:pt x="6252" y="30"/>
                  <a:pt x="6277" y="53"/>
                  <a:pt x="6294" y="68"/>
                </a:cubicBezTo>
                <a:cubicBezTo>
                  <a:pt x="6304" y="77"/>
                  <a:pt x="6312" y="82"/>
                  <a:pt x="6312" y="82"/>
                </a:cubicBezTo>
                <a:cubicBezTo>
                  <a:pt x="6312" y="82"/>
                  <a:pt x="6304" y="86"/>
                  <a:pt x="6294" y="83"/>
                </a:cubicBezTo>
                <a:cubicBezTo>
                  <a:pt x="6282" y="80"/>
                  <a:pt x="6270" y="75"/>
                  <a:pt x="6257" y="67"/>
                </a:cubicBezTo>
                <a:cubicBezTo>
                  <a:pt x="6249" y="62"/>
                  <a:pt x="6239" y="54"/>
                  <a:pt x="6233" y="46"/>
                </a:cubicBezTo>
                <a:cubicBezTo>
                  <a:pt x="6225" y="36"/>
                  <a:pt x="6221" y="27"/>
                  <a:pt x="6221" y="27"/>
                </a:cubicBezTo>
                <a:cubicBezTo>
                  <a:pt x="6221" y="27"/>
                  <a:pt x="6217" y="20"/>
                  <a:pt x="6213" y="16"/>
                </a:cubicBezTo>
                <a:cubicBezTo>
                  <a:pt x="6207" y="11"/>
                  <a:pt x="6201" y="9"/>
                  <a:pt x="6201" y="9"/>
                </a:cubicBezTo>
                <a:cubicBezTo>
                  <a:pt x="6201" y="9"/>
                  <a:pt x="6204" y="4"/>
                  <a:pt x="6215" y="1"/>
                </a:cubicBezTo>
                <a:cubicBezTo>
                  <a:pt x="6222" y="0"/>
                  <a:pt x="6233" y="1"/>
                  <a:pt x="6243" y="3"/>
                </a:cubicBezTo>
                <a:cubicBezTo>
                  <a:pt x="6262" y="6"/>
                  <a:pt x="6288" y="26"/>
                  <a:pt x="6288" y="26"/>
                </a:cubicBezTo>
                <a:cubicBezTo>
                  <a:pt x="6288" y="26"/>
                  <a:pt x="6305" y="42"/>
                  <a:pt x="6315" y="56"/>
                </a:cubicBezTo>
                <a:cubicBezTo>
                  <a:pt x="6323" y="69"/>
                  <a:pt x="6323" y="81"/>
                  <a:pt x="6323" y="81"/>
                </a:cubicBezTo>
                <a:cubicBezTo>
                  <a:pt x="6323" y="81"/>
                  <a:pt x="6322" y="84"/>
                  <a:pt x="6320" y="83"/>
                </a:cubicBezTo>
                <a:cubicBezTo>
                  <a:pt x="6318" y="83"/>
                  <a:pt x="6314" y="79"/>
                  <a:pt x="6314" y="79"/>
                </a:cubicBezTo>
                <a:lnTo>
                  <a:pt x="6252" y="30"/>
                </a:lnTo>
                <a:close/>
                <a:moveTo>
                  <a:pt x="6371" y="144"/>
                </a:moveTo>
                <a:cubicBezTo>
                  <a:pt x="6371" y="144"/>
                  <a:pt x="6396" y="121"/>
                  <a:pt x="6413" y="106"/>
                </a:cubicBezTo>
                <a:cubicBezTo>
                  <a:pt x="6423" y="97"/>
                  <a:pt x="6432" y="91"/>
                  <a:pt x="6432" y="91"/>
                </a:cubicBezTo>
                <a:cubicBezTo>
                  <a:pt x="6432" y="91"/>
                  <a:pt x="6423" y="88"/>
                  <a:pt x="6413" y="91"/>
                </a:cubicBezTo>
                <a:cubicBezTo>
                  <a:pt x="6401" y="94"/>
                  <a:pt x="6390" y="98"/>
                  <a:pt x="6377" y="106"/>
                </a:cubicBezTo>
                <a:cubicBezTo>
                  <a:pt x="6368" y="111"/>
                  <a:pt x="6358" y="120"/>
                  <a:pt x="6352" y="128"/>
                </a:cubicBezTo>
                <a:cubicBezTo>
                  <a:pt x="6344" y="138"/>
                  <a:pt x="6341" y="147"/>
                  <a:pt x="6341" y="147"/>
                </a:cubicBezTo>
                <a:cubicBezTo>
                  <a:pt x="6341" y="147"/>
                  <a:pt x="6337" y="153"/>
                  <a:pt x="6332" y="158"/>
                </a:cubicBezTo>
                <a:cubicBezTo>
                  <a:pt x="6326" y="162"/>
                  <a:pt x="6320" y="165"/>
                  <a:pt x="6320" y="165"/>
                </a:cubicBezTo>
                <a:cubicBezTo>
                  <a:pt x="6320" y="165"/>
                  <a:pt x="6324" y="170"/>
                  <a:pt x="6334" y="172"/>
                </a:cubicBezTo>
                <a:cubicBezTo>
                  <a:pt x="6341" y="174"/>
                  <a:pt x="6353" y="173"/>
                  <a:pt x="6362" y="171"/>
                </a:cubicBezTo>
                <a:cubicBezTo>
                  <a:pt x="6381" y="167"/>
                  <a:pt x="6407" y="148"/>
                  <a:pt x="6407" y="148"/>
                </a:cubicBezTo>
                <a:cubicBezTo>
                  <a:pt x="6407" y="148"/>
                  <a:pt x="6425" y="132"/>
                  <a:pt x="6434" y="117"/>
                </a:cubicBezTo>
                <a:cubicBezTo>
                  <a:pt x="6442" y="104"/>
                  <a:pt x="6442" y="93"/>
                  <a:pt x="6442" y="93"/>
                </a:cubicBezTo>
                <a:cubicBezTo>
                  <a:pt x="6442" y="93"/>
                  <a:pt x="6441" y="90"/>
                  <a:pt x="6440" y="90"/>
                </a:cubicBezTo>
                <a:cubicBezTo>
                  <a:pt x="6438" y="91"/>
                  <a:pt x="6434" y="94"/>
                  <a:pt x="6434" y="94"/>
                </a:cubicBezTo>
                <a:lnTo>
                  <a:pt x="6371" y="144"/>
                </a:lnTo>
                <a:close/>
                <a:moveTo>
                  <a:pt x="6371" y="30"/>
                </a:moveTo>
                <a:cubicBezTo>
                  <a:pt x="6371" y="30"/>
                  <a:pt x="6396" y="53"/>
                  <a:pt x="6413" y="68"/>
                </a:cubicBezTo>
                <a:cubicBezTo>
                  <a:pt x="6423" y="77"/>
                  <a:pt x="6432" y="82"/>
                  <a:pt x="6432" y="82"/>
                </a:cubicBezTo>
                <a:cubicBezTo>
                  <a:pt x="6432" y="82"/>
                  <a:pt x="6423" y="86"/>
                  <a:pt x="6413" y="83"/>
                </a:cubicBezTo>
                <a:cubicBezTo>
                  <a:pt x="6401" y="80"/>
                  <a:pt x="6390" y="75"/>
                  <a:pt x="6377" y="67"/>
                </a:cubicBezTo>
                <a:cubicBezTo>
                  <a:pt x="6368" y="62"/>
                  <a:pt x="6358" y="54"/>
                  <a:pt x="6352" y="46"/>
                </a:cubicBezTo>
                <a:cubicBezTo>
                  <a:pt x="6344" y="36"/>
                  <a:pt x="6341" y="27"/>
                  <a:pt x="6341" y="27"/>
                </a:cubicBezTo>
                <a:cubicBezTo>
                  <a:pt x="6341" y="27"/>
                  <a:pt x="6337" y="20"/>
                  <a:pt x="6332" y="16"/>
                </a:cubicBezTo>
                <a:cubicBezTo>
                  <a:pt x="6326" y="11"/>
                  <a:pt x="6320" y="9"/>
                  <a:pt x="6320" y="9"/>
                </a:cubicBezTo>
                <a:cubicBezTo>
                  <a:pt x="6320" y="9"/>
                  <a:pt x="6324" y="4"/>
                  <a:pt x="6334" y="1"/>
                </a:cubicBezTo>
                <a:cubicBezTo>
                  <a:pt x="6341" y="0"/>
                  <a:pt x="6353" y="1"/>
                  <a:pt x="6362" y="3"/>
                </a:cubicBezTo>
                <a:cubicBezTo>
                  <a:pt x="6381" y="6"/>
                  <a:pt x="6407" y="26"/>
                  <a:pt x="6407" y="26"/>
                </a:cubicBezTo>
                <a:cubicBezTo>
                  <a:pt x="6407" y="26"/>
                  <a:pt x="6425" y="42"/>
                  <a:pt x="6434" y="56"/>
                </a:cubicBezTo>
                <a:cubicBezTo>
                  <a:pt x="6442" y="69"/>
                  <a:pt x="6442" y="81"/>
                  <a:pt x="6442" y="81"/>
                </a:cubicBezTo>
                <a:cubicBezTo>
                  <a:pt x="6442" y="81"/>
                  <a:pt x="6441" y="84"/>
                  <a:pt x="6440" y="83"/>
                </a:cubicBezTo>
                <a:cubicBezTo>
                  <a:pt x="6438" y="83"/>
                  <a:pt x="6434" y="79"/>
                  <a:pt x="6434" y="79"/>
                </a:cubicBezTo>
                <a:lnTo>
                  <a:pt x="6371" y="30"/>
                </a:lnTo>
                <a:close/>
                <a:moveTo>
                  <a:pt x="6491" y="144"/>
                </a:moveTo>
                <a:cubicBezTo>
                  <a:pt x="6491" y="144"/>
                  <a:pt x="6515" y="121"/>
                  <a:pt x="6532" y="106"/>
                </a:cubicBezTo>
                <a:cubicBezTo>
                  <a:pt x="6542" y="97"/>
                  <a:pt x="6551" y="91"/>
                  <a:pt x="6551" y="91"/>
                </a:cubicBezTo>
                <a:cubicBezTo>
                  <a:pt x="6551" y="91"/>
                  <a:pt x="6542" y="88"/>
                  <a:pt x="6532" y="91"/>
                </a:cubicBezTo>
                <a:cubicBezTo>
                  <a:pt x="6520" y="94"/>
                  <a:pt x="6509" y="98"/>
                  <a:pt x="6496" y="106"/>
                </a:cubicBezTo>
                <a:cubicBezTo>
                  <a:pt x="6488" y="111"/>
                  <a:pt x="6477" y="120"/>
                  <a:pt x="6471" y="128"/>
                </a:cubicBezTo>
                <a:cubicBezTo>
                  <a:pt x="6463" y="138"/>
                  <a:pt x="6460" y="147"/>
                  <a:pt x="6460" y="147"/>
                </a:cubicBezTo>
                <a:cubicBezTo>
                  <a:pt x="6460" y="147"/>
                  <a:pt x="6456" y="153"/>
                  <a:pt x="6451" y="158"/>
                </a:cubicBezTo>
                <a:cubicBezTo>
                  <a:pt x="6446" y="162"/>
                  <a:pt x="6439" y="165"/>
                  <a:pt x="6439" y="165"/>
                </a:cubicBezTo>
                <a:cubicBezTo>
                  <a:pt x="6439" y="165"/>
                  <a:pt x="6443" y="170"/>
                  <a:pt x="6453" y="172"/>
                </a:cubicBezTo>
                <a:cubicBezTo>
                  <a:pt x="6460" y="174"/>
                  <a:pt x="6472" y="173"/>
                  <a:pt x="6481" y="171"/>
                </a:cubicBezTo>
                <a:cubicBezTo>
                  <a:pt x="6501" y="167"/>
                  <a:pt x="6526" y="148"/>
                  <a:pt x="6526" y="148"/>
                </a:cubicBezTo>
                <a:cubicBezTo>
                  <a:pt x="6526" y="148"/>
                  <a:pt x="6544" y="132"/>
                  <a:pt x="6553" y="117"/>
                </a:cubicBezTo>
                <a:cubicBezTo>
                  <a:pt x="6562" y="104"/>
                  <a:pt x="6562" y="93"/>
                  <a:pt x="6562" y="93"/>
                </a:cubicBezTo>
                <a:cubicBezTo>
                  <a:pt x="6562" y="93"/>
                  <a:pt x="6561" y="90"/>
                  <a:pt x="6559" y="90"/>
                </a:cubicBezTo>
                <a:cubicBezTo>
                  <a:pt x="6557" y="91"/>
                  <a:pt x="6553" y="94"/>
                  <a:pt x="6553" y="94"/>
                </a:cubicBezTo>
                <a:lnTo>
                  <a:pt x="6491" y="144"/>
                </a:lnTo>
                <a:close/>
                <a:moveTo>
                  <a:pt x="6491" y="30"/>
                </a:moveTo>
                <a:cubicBezTo>
                  <a:pt x="6491" y="30"/>
                  <a:pt x="6515" y="53"/>
                  <a:pt x="6532" y="68"/>
                </a:cubicBezTo>
                <a:cubicBezTo>
                  <a:pt x="6542" y="77"/>
                  <a:pt x="6551" y="82"/>
                  <a:pt x="6551" y="82"/>
                </a:cubicBezTo>
                <a:cubicBezTo>
                  <a:pt x="6551" y="82"/>
                  <a:pt x="6542" y="86"/>
                  <a:pt x="6532" y="83"/>
                </a:cubicBezTo>
                <a:cubicBezTo>
                  <a:pt x="6520" y="80"/>
                  <a:pt x="6509" y="75"/>
                  <a:pt x="6496" y="67"/>
                </a:cubicBezTo>
                <a:cubicBezTo>
                  <a:pt x="6488" y="62"/>
                  <a:pt x="6477" y="54"/>
                  <a:pt x="6471" y="46"/>
                </a:cubicBezTo>
                <a:cubicBezTo>
                  <a:pt x="6463" y="36"/>
                  <a:pt x="6460" y="27"/>
                  <a:pt x="6460" y="27"/>
                </a:cubicBezTo>
                <a:cubicBezTo>
                  <a:pt x="6460" y="27"/>
                  <a:pt x="6456" y="20"/>
                  <a:pt x="6451" y="16"/>
                </a:cubicBezTo>
                <a:cubicBezTo>
                  <a:pt x="6446" y="11"/>
                  <a:pt x="6439" y="9"/>
                  <a:pt x="6439" y="9"/>
                </a:cubicBezTo>
                <a:cubicBezTo>
                  <a:pt x="6439" y="9"/>
                  <a:pt x="6443" y="4"/>
                  <a:pt x="6453" y="1"/>
                </a:cubicBezTo>
                <a:cubicBezTo>
                  <a:pt x="6460" y="0"/>
                  <a:pt x="6472" y="1"/>
                  <a:pt x="6481" y="3"/>
                </a:cubicBezTo>
                <a:cubicBezTo>
                  <a:pt x="6501" y="6"/>
                  <a:pt x="6526" y="26"/>
                  <a:pt x="6526" y="26"/>
                </a:cubicBezTo>
                <a:cubicBezTo>
                  <a:pt x="6526" y="26"/>
                  <a:pt x="6544" y="42"/>
                  <a:pt x="6553" y="56"/>
                </a:cubicBezTo>
                <a:cubicBezTo>
                  <a:pt x="6562" y="69"/>
                  <a:pt x="6562" y="81"/>
                  <a:pt x="6562" y="81"/>
                </a:cubicBezTo>
                <a:cubicBezTo>
                  <a:pt x="6562" y="81"/>
                  <a:pt x="6561" y="84"/>
                  <a:pt x="6559" y="83"/>
                </a:cubicBezTo>
                <a:cubicBezTo>
                  <a:pt x="6557" y="83"/>
                  <a:pt x="6553" y="79"/>
                  <a:pt x="6553" y="79"/>
                </a:cubicBezTo>
                <a:lnTo>
                  <a:pt x="6491" y="30"/>
                </a:lnTo>
                <a:close/>
                <a:moveTo>
                  <a:pt x="6610" y="144"/>
                </a:moveTo>
                <a:cubicBezTo>
                  <a:pt x="6610" y="144"/>
                  <a:pt x="6634" y="121"/>
                  <a:pt x="6651" y="106"/>
                </a:cubicBezTo>
                <a:cubicBezTo>
                  <a:pt x="6661" y="97"/>
                  <a:pt x="6670" y="91"/>
                  <a:pt x="6670" y="91"/>
                </a:cubicBezTo>
                <a:cubicBezTo>
                  <a:pt x="6670" y="91"/>
                  <a:pt x="6662" y="88"/>
                  <a:pt x="6651" y="91"/>
                </a:cubicBezTo>
                <a:cubicBezTo>
                  <a:pt x="6639" y="94"/>
                  <a:pt x="6628" y="98"/>
                  <a:pt x="6615" y="106"/>
                </a:cubicBezTo>
                <a:cubicBezTo>
                  <a:pt x="6607" y="111"/>
                  <a:pt x="6597" y="120"/>
                  <a:pt x="6591" y="128"/>
                </a:cubicBezTo>
                <a:cubicBezTo>
                  <a:pt x="6583" y="138"/>
                  <a:pt x="6579" y="147"/>
                  <a:pt x="6579" y="147"/>
                </a:cubicBezTo>
                <a:cubicBezTo>
                  <a:pt x="6579" y="147"/>
                  <a:pt x="6575" y="153"/>
                  <a:pt x="6570" y="158"/>
                </a:cubicBezTo>
                <a:cubicBezTo>
                  <a:pt x="6565" y="162"/>
                  <a:pt x="6558" y="165"/>
                  <a:pt x="6558" y="165"/>
                </a:cubicBezTo>
                <a:cubicBezTo>
                  <a:pt x="6558" y="165"/>
                  <a:pt x="6562" y="170"/>
                  <a:pt x="6572" y="172"/>
                </a:cubicBezTo>
                <a:cubicBezTo>
                  <a:pt x="6579" y="174"/>
                  <a:pt x="6591" y="173"/>
                  <a:pt x="6600" y="171"/>
                </a:cubicBezTo>
                <a:cubicBezTo>
                  <a:pt x="6620" y="167"/>
                  <a:pt x="6645" y="148"/>
                  <a:pt x="6645" y="148"/>
                </a:cubicBezTo>
                <a:cubicBezTo>
                  <a:pt x="6645" y="148"/>
                  <a:pt x="6663" y="132"/>
                  <a:pt x="6673" y="117"/>
                </a:cubicBezTo>
                <a:cubicBezTo>
                  <a:pt x="6681" y="104"/>
                  <a:pt x="6681" y="93"/>
                  <a:pt x="6681" y="93"/>
                </a:cubicBezTo>
                <a:cubicBezTo>
                  <a:pt x="6681" y="93"/>
                  <a:pt x="6680" y="90"/>
                  <a:pt x="6678" y="90"/>
                </a:cubicBezTo>
                <a:cubicBezTo>
                  <a:pt x="6676" y="91"/>
                  <a:pt x="6672" y="94"/>
                  <a:pt x="6672" y="94"/>
                </a:cubicBezTo>
                <a:lnTo>
                  <a:pt x="6610" y="144"/>
                </a:lnTo>
                <a:close/>
                <a:moveTo>
                  <a:pt x="6610" y="30"/>
                </a:moveTo>
                <a:cubicBezTo>
                  <a:pt x="6610" y="30"/>
                  <a:pt x="6634" y="53"/>
                  <a:pt x="6651" y="68"/>
                </a:cubicBezTo>
                <a:cubicBezTo>
                  <a:pt x="6661" y="77"/>
                  <a:pt x="6670" y="82"/>
                  <a:pt x="6670" y="82"/>
                </a:cubicBezTo>
                <a:cubicBezTo>
                  <a:pt x="6670" y="82"/>
                  <a:pt x="6662" y="86"/>
                  <a:pt x="6651" y="83"/>
                </a:cubicBezTo>
                <a:cubicBezTo>
                  <a:pt x="6639" y="80"/>
                  <a:pt x="6628" y="75"/>
                  <a:pt x="6615" y="67"/>
                </a:cubicBezTo>
                <a:cubicBezTo>
                  <a:pt x="6607" y="62"/>
                  <a:pt x="6597" y="54"/>
                  <a:pt x="6591" y="46"/>
                </a:cubicBezTo>
                <a:cubicBezTo>
                  <a:pt x="6583" y="36"/>
                  <a:pt x="6579" y="27"/>
                  <a:pt x="6579" y="27"/>
                </a:cubicBezTo>
                <a:cubicBezTo>
                  <a:pt x="6579" y="27"/>
                  <a:pt x="6575" y="20"/>
                  <a:pt x="6570" y="16"/>
                </a:cubicBezTo>
                <a:cubicBezTo>
                  <a:pt x="6565" y="11"/>
                  <a:pt x="6558" y="9"/>
                  <a:pt x="6558" y="9"/>
                </a:cubicBezTo>
                <a:cubicBezTo>
                  <a:pt x="6558" y="9"/>
                  <a:pt x="6562" y="4"/>
                  <a:pt x="6572" y="1"/>
                </a:cubicBezTo>
                <a:cubicBezTo>
                  <a:pt x="6579" y="0"/>
                  <a:pt x="6591" y="1"/>
                  <a:pt x="6600" y="3"/>
                </a:cubicBezTo>
                <a:cubicBezTo>
                  <a:pt x="6620" y="6"/>
                  <a:pt x="6645" y="26"/>
                  <a:pt x="6645" y="26"/>
                </a:cubicBezTo>
                <a:cubicBezTo>
                  <a:pt x="6645" y="26"/>
                  <a:pt x="6663" y="42"/>
                  <a:pt x="6673" y="56"/>
                </a:cubicBezTo>
                <a:cubicBezTo>
                  <a:pt x="6681" y="69"/>
                  <a:pt x="6681" y="81"/>
                  <a:pt x="6681" y="81"/>
                </a:cubicBezTo>
                <a:cubicBezTo>
                  <a:pt x="6681" y="81"/>
                  <a:pt x="6680" y="84"/>
                  <a:pt x="6678" y="83"/>
                </a:cubicBezTo>
                <a:cubicBezTo>
                  <a:pt x="6676" y="83"/>
                  <a:pt x="6672" y="79"/>
                  <a:pt x="6672" y="79"/>
                </a:cubicBezTo>
                <a:lnTo>
                  <a:pt x="6610" y="30"/>
                </a:lnTo>
                <a:close/>
                <a:moveTo>
                  <a:pt x="6729" y="144"/>
                </a:moveTo>
                <a:cubicBezTo>
                  <a:pt x="6729" y="144"/>
                  <a:pt x="6754" y="121"/>
                  <a:pt x="6771" y="106"/>
                </a:cubicBezTo>
                <a:cubicBezTo>
                  <a:pt x="6781" y="97"/>
                  <a:pt x="6789" y="91"/>
                  <a:pt x="6789" y="91"/>
                </a:cubicBezTo>
                <a:cubicBezTo>
                  <a:pt x="6789" y="91"/>
                  <a:pt x="6781" y="88"/>
                  <a:pt x="6770" y="91"/>
                </a:cubicBezTo>
                <a:cubicBezTo>
                  <a:pt x="6759" y="94"/>
                  <a:pt x="6747" y="98"/>
                  <a:pt x="6734" y="106"/>
                </a:cubicBezTo>
                <a:cubicBezTo>
                  <a:pt x="6726" y="111"/>
                  <a:pt x="6716" y="120"/>
                  <a:pt x="6710" y="128"/>
                </a:cubicBezTo>
                <a:cubicBezTo>
                  <a:pt x="6702" y="138"/>
                  <a:pt x="6698" y="147"/>
                  <a:pt x="6698" y="147"/>
                </a:cubicBezTo>
                <a:cubicBezTo>
                  <a:pt x="6698" y="147"/>
                  <a:pt x="6694" y="153"/>
                  <a:pt x="6689" y="158"/>
                </a:cubicBezTo>
                <a:cubicBezTo>
                  <a:pt x="6684" y="162"/>
                  <a:pt x="6678" y="165"/>
                  <a:pt x="6678" y="165"/>
                </a:cubicBezTo>
                <a:cubicBezTo>
                  <a:pt x="6678" y="165"/>
                  <a:pt x="6681" y="170"/>
                  <a:pt x="6692" y="172"/>
                </a:cubicBezTo>
                <a:cubicBezTo>
                  <a:pt x="6699" y="174"/>
                  <a:pt x="6710" y="173"/>
                  <a:pt x="6720" y="171"/>
                </a:cubicBezTo>
                <a:cubicBezTo>
                  <a:pt x="6739" y="167"/>
                  <a:pt x="6764" y="148"/>
                  <a:pt x="6764" y="148"/>
                </a:cubicBezTo>
                <a:cubicBezTo>
                  <a:pt x="6764" y="148"/>
                  <a:pt x="6782" y="132"/>
                  <a:pt x="6792" y="117"/>
                </a:cubicBezTo>
                <a:cubicBezTo>
                  <a:pt x="6800" y="104"/>
                  <a:pt x="6800" y="93"/>
                  <a:pt x="6800" y="93"/>
                </a:cubicBezTo>
                <a:cubicBezTo>
                  <a:pt x="6800" y="93"/>
                  <a:pt x="6799" y="90"/>
                  <a:pt x="6797" y="90"/>
                </a:cubicBezTo>
                <a:cubicBezTo>
                  <a:pt x="6795" y="91"/>
                  <a:pt x="6791" y="94"/>
                  <a:pt x="6791" y="94"/>
                </a:cubicBezTo>
                <a:lnTo>
                  <a:pt x="6729" y="144"/>
                </a:lnTo>
                <a:close/>
                <a:moveTo>
                  <a:pt x="6729" y="30"/>
                </a:moveTo>
                <a:cubicBezTo>
                  <a:pt x="6729" y="30"/>
                  <a:pt x="6754" y="53"/>
                  <a:pt x="6771" y="68"/>
                </a:cubicBezTo>
                <a:cubicBezTo>
                  <a:pt x="6781" y="77"/>
                  <a:pt x="6789" y="82"/>
                  <a:pt x="6789" y="82"/>
                </a:cubicBezTo>
                <a:cubicBezTo>
                  <a:pt x="6789" y="82"/>
                  <a:pt x="6781" y="86"/>
                  <a:pt x="6770" y="83"/>
                </a:cubicBezTo>
                <a:cubicBezTo>
                  <a:pt x="6759" y="80"/>
                  <a:pt x="6747" y="75"/>
                  <a:pt x="6734" y="67"/>
                </a:cubicBezTo>
                <a:cubicBezTo>
                  <a:pt x="6726" y="62"/>
                  <a:pt x="6716" y="54"/>
                  <a:pt x="6710" y="46"/>
                </a:cubicBezTo>
                <a:cubicBezTo>
                  <a:pt x="6702" y="36"/>
                  <a:pt x="6698" y="27"/>
                  <a:pt x="6698" y="27"/>
                </a:cubicBezTo>
                <a:cubicBezTo>
                  <a:pt x="6698" y="27"/>
                  <a:pt x="6694" y="20"/>
                  <a:pt x="6689" y="16"/>
                </a:cubicBezTo>
                <a:cubicBezTo>
                  <a:pt x="6684" y="11"/>
                  <a:pt x="6678" y="9"/>
                  <a:pt x="6678" y="9"/>
                </a:cubicBezTo>
                <a:cubicBezTo>
                  <a:pt x="6678" y="9"/>
                  <a:pt x="6681" y="4"/>
                  <a:pt x="6692" y="1"/>
                </a:cubicBezTo>
                <a:cubicBezTo>
                  <a:pt x="6699" y="0"/>
                  <a:pt x="6710" y="1"/>
                  <a:pt x="6720" y="3"/>
                </a:cubicBezTo>
                <a:cubicBezTo>
                  <a:pt x="6739" y="6"/>
                  <a:pt x="6764" y="26"/>
                  <a:pt x="6764" y="26"/>
                </a:cubicBezTo>
                <a:cubicBezTo>
                  <a:pt x="6764" y="26"/>
                  <a:pt x="6782" y="42"/>
                  <a:pt x="6792" y="56"/>
                </a:cubicBezTo>
                <a:cubicBezTo>
                  <a:pt x="6800" y="69"/>
                  <a:pt x="6800" y="81"/>
                  <a:pt x="6800" y="81"/>
                </a:cubicBezTo>
                <a:cubicBezTo>
                  <a:pt x="6800" y="81"/>
                  <a:pt x="6799" y="84"/>
                  <a:pt x="6797" y="83"/>
                </a:cubicBezTo>
                <a:cubicBezTo>
                  <a:pt x="6795" y="83"/>
                  <a:pt x="6791" y="79"/>
                  <a:pt x="6791" y="79"/>
                </a:cubicBezTo>
                <a:lnTo>
                  <a:pt x="6729" y="30"/>
                </a:lnTo>
                <a:close/>
                <a:moveTo>
                  <a:pt x="3857" y="144"/>
                </a:moveTo>
                <a:cubicBezTo>
                  <a:pt x="3857" y="144"/>
                  <a:pt x="3882" y="121"/>
                  <a:pt x="3899" y="106"/>
                </a:cubicBezTo>
                <a:cubicBezTo>
                  <a:pt x="3908" y="97"/>
                  <a:pt x="3917" y="91"/>
                  <a:pt x="3917" y="91"/>
                </a:cubicBezTo>
                <a:cubicBezTo>
                  <a:pt x="3917" y="91"/>
                  <a:pt x="3909" y="88"/>
                  <a:pt x="3898" y="91"/>
                </a:cubicBezTo>
                <a:cubicBezTo>
                  <a:pt x="3887" y="94"/>
                  <a:pt x="3875" y="98"/>
                  <a:pt x="3862" y="106"/>
                </a:cubicBezTo>
                <a:cubicBezTo>
                  <a:pt x="3854" y="111"/>
                  <a:pt x="3844" y="120"/>
                  <a:pt x="3838" y="128"/>
                </a:cubicBezTo>
                <a:cubicBezTo>
                  <a:pt x="3830" y="138"/>
                  <a:pt x="3826" y="147"/>
                  <a:pt x="3826" y="147"/>
                </a:cubicBezTo>
                <a:cubicBezTo>
                  <a:pt x="3826" y="147"/>
                  <a:pt x="3822" y="153"/>
                  <a:pt x="3817" y="158"/>
                </a:cubicBezTo>
                <a:cubicBezTo>
                  <a:pt x="3812" y="162"/>
                  <a:pt x="3805" y="165"/>
                  <a:pt x="3805" y="165"/>
                </a:cubicBezTo>
                <a:cubicBezTo>
                  <a:pt x="3805" y="165"/>
                  <a:pt x="3809" y="170"/>
                  <a:pt x="3820" y="172"/>
                </a:cubicBezTo>
                <a:cubicBezTo>
                  <a:pt x="3827" y="174"/>
                  <a:pt x="3838" y="173"/>
                  <a:pt x="3848" y="171"/>
                </a:cubicBezTo>
                <a:cubicBezTo>
                  <a:pt x="3867" y="167"/>
                  <a:pt x="3892" y="148"/>
                  <a:pt x="3892" y="148"/>
                </a:cubicBezTo>
                <a:cubicBezTo>
                  <a:pt x="3892" y="148"/>
                  <a:pt x="3910" y="132"/>
                  <a:pt x="3920" y="117"/>
                </a:cubicBezTo>
                <a:cubicBezTo>
                  <a:pt x="3928" y="104"/>
                  <a:pt x="3928" y="93"/>
                  <a:pt x="3928" y="93"/>
                </a:cubicBezTo>
                <a:cubicBezTo>
                  <a:pt x="3928" y="93"/>
                  <a:pt x="3927" y="90"/>
                  <a:pt x="3925" y="90"/>
                </a:cubicBezTo>
                <a:cubicBezTo>
                  <a:pt x="3923" y="91"/>
                  <a:pt x="3919" y="94"/>
                  <a:pt x="3919" y="94"/>
                </a:cubicBezTo>
                <a:lnTo>
                  <a:pt x="3857" y="144"/>
                </a:lnTo>
                <a:close/>
                <a:moveTo>
                  <a:pt x="3857" y="30"/>
                </a:moveTo>
                <a:cubicBezTo>
                  <a:pt x="3857" y="30"/>
                  <a:pt x="3882" y="53"/>
                  <a:pt x="3899" y="68"/>
                </a:cubicBezTo>
                <a:cubicBezTo>
                  <a:pt x="3908" y="77"/>
                  <a:pt x="3917" y="82"/>
                  <a:pt x="3917" y="82"/>
                </a:cubicBezTo>
                <a:cubicBezTo>
                  <a:pt x="3917" y="82"/>
                  <a:pt x="3909" y="86"/>
                  <a:pt x="3898" y="83"/>
                </a:cubicBezTo>
                <a:cubicBezTo>
                  <a:pt x="3887" y="80"/>
                  <a:pt x="3875" y="75"/>
                  <a:pt x="3862" y="67"/>
                </a:cubicBezTo>
                <a:cubicBezTo>
                  <a:pt x="3854" y="62"/>
                  <a:pt x="3844" y="54"/>
                  <a:pt x="3838" y="46"/>
                </a:cubicBezTo>
                <a:cubicBezTo>
                  <a:pt x="3830" y="36"/>
                  <a:pt x="3826" y="27"/>
                  <a:pt x="3826" y="27"/>
                </a:cubicBezTo>
                <a:cubicBezTo>
                  <a:pt x="3826" y="27"/>
                  <a:pt x="3822" y="20"/>
                  <a:pt x="3817" y="16"/>
                </a:cubicBezTo>
                <a:cubicBezTo>
                  <a:pt x="3812" y="11"/>
                  <a:pt x="3805" y="9"/>
                  <a:pt x="3805" y="9"/>
                </a:cubicBezTo>
                <a:cubicBezTo>
                  <a:pt x="3805" y="9"/>
                  <a:pt x="3809" y="4"/>
                  <a:pt x="3820" y="1"/>
                </a:cubicBezTo>
                <a:cubicBezTo>
                  <a:pt x="3827" y="0"/>
                  <a:pt x="3838" y="1"/>
                  <a:pt x="3848" y="3"/>
                </a:cubicBezTo>
                <a:cubicBezTo>
                  <a:pt x="3867" y="6"/>
                  <a:pt x="3892" y="26"/>
                  <a:pt x="3892" y="26"/>
                </a:cubicBezTo>
                <a:cubicBezTo>
                  <a:pt x="3892" y="26"/>
                  <a:pt x="3910" y="42"/>
                  <a:pt x="3920" y="56"/>
                </a:cubicBezTo>
                <a:cubicBezTo>
                  <a:pt x="3928" y="69"/>
                  <a:pt x="3928" y="81"/>
                  <a:pt x="3928" y="81"/>
                </a:cubicBezTo>
                <a:cubicBezTo>
                  <a:pt x="3928" y="81"/>
                  <a:pt x="3927" y="84"/>
                  <a:pt x="3925" y="83"/>
                </a:cubicBezTo>
                <a:cubicBezTo>
                  <a:pt x="3923" y="83"/>
                  <a:pt x="3919" y="79"/>
                  <a:pt x="3919" y="79"/>
                </a:cubicBezTo>
                <a:lnTo>
                  <a:pt x="3857" y="30"/>
                </a:lnTo>
                <a:close/>
                <a:moveTo>
                  <a:pt x="3976" y="144"/>
                </a:moveTo>
                <a:cubicBezTo>
                  <a:pt x="3976" y="144"/>
                  <a:pt x="4001" y="121"/>
                  <a:pt x="4018" y="106"/>
                </a:cubicBezTo>
                <a:cubicBezTo>
                  <a:pt x="4028" y="97"/>
                  <a:pt x="4036" y="91"/>
                  <a:pt x="4036" y="91"/>
                </a:cubicBezTo>
                <a:cubicBezTo>
                  <a:pt x="4036" y="91"/>
                  <a:pt x="4028" y="88"/>
                  <a:pt x="4018" y="91"/>
                </a:cubicBezTo>
                <a:cubicBezTo>
                  <a:pt x="4006" y="94"/>
                  <a:pt x="3994" y="98"/>
                  <a:pt x="3981" y="106"/>
                </a:cubicBezTo>
                <a:cubicBezTo>
                  <a:pt x="3973" y="111"/>
                  <a:pt x="3963" y="120"/>
                  <a:pt x="3957" y="128"/>
                </a:cubicBezTo>
                <a:cubicBezTo>
                  <a:pt x="3949" y="138"/>
                  <a:pt x="3945" y="147"/>
                  <a:pt x="3945" y="147"/>
                </a:cubicBezTo>
                <a:cubicBezTo>
                  <a:pt x="3945" y="147"/>
                  <a:pt x="3941" y="153"/>
                  <a:pt x="3937" y="158"/>
                </a:cubicBezTo>
                <a:cubicBezTo>
                  <a:pt x="3931" y="162"/>
                  <a:pt x="3925" y="165"/>
                  <a:pt x="3925" y="165"/>
                </a:cubicBezTo>
                <a:cubicBezTo>
                  <a:pt x="3925" y="165"/>
                  <a:pt x="3928" y="170"/>
                  <a:pt x="3939" y="172"/>
                </a:cubicBezTo>
                <a:cubicBezTo>
                  <a:pt x="3946" y="174"/>
                  <a:pt x="3957" y="173"/>
                  <a:pt x="3967" y="171"/>
                </a:cubicBezTo>
                <a:cubicBezTo>
                  <a:pt x="3986" y="167"/>
                  <a:pt x="4012" y="148"/>
                  <a:pt x="4012" y="148"/>
                </a:cubicBezTo>
                <a:cubicBezTo>
                  <a:pt x="4012" y="148"/>
                  <a:pt x="4030" y="132"/>
                  <a:pt x="4039" y="117"/>
                </a:cubicBezTo>
                <a:cubicBezTo>
                  <a:pt x="4047" y="104"/>
                  <a:pt x="4047" y="93"/>
                  <a:pt x="4047" y="93"/>
                </a:cubicBezTo>
                <a:cubicBezTo>
                  <a:pt x="4047" y="93"/>
                  <a:pt x="4046" y="90"/>
                  <a:pt x="4044" y="90"/>
                </a:cubicBezTo>
                <a:cubicBezTo>
                  <a:pt x="4042" y="91"/>
                  <a:pt x="4038" y="94"/>
                  <a:pt x="4038" y="94"/>
                </a:cubicBezTo>
                <a:lnTo>
                  <a:pt x="3976" y="144"/>
                </a:lnTo>
                <a:close/>
                <a:moveTo>
                  <a:pt x="3976" y="30"/>
                </a:moveTo>
                <a:cubicBezTo>
                  <a:pt x="3976" y="30"/>
                  <a:pt x="4001" y="53"/>
                  <a:pt x="4018" y="68"/>
                </a:cubicBezTo>
                <a:cubicBezTo>
                  <a:pt x="4028" y="77"/>
                  <a:pt x="4036" y="82"/>
                  <a:pt x="4036" y="82"/>
                </a:cubicBezTo>
                <a:cubicBezTo>
                  <a:pt x="4036" y="82"/>
                  <a:pt x="4028" y="86"/>
                  <a:pt x="4018" y="83"/>
                </a:cubicBezTo>
                <a:cubicBezTo>
                  <a:pt x="4006" y="80"/>
                  <a:pt x="3994" y="75"/>
                  <a:pt x="3981" y="67"/>
                </a:cubicBezTo>
                <a:cubicBezTo>
                  <a:pt x="3973" y="62"/>
                  <a:pt x="3963" y="54"/>
                  <a:pt x="3957" y="46"/>
                </a:cubicBezTo>
                <a:cubicBezTo>
                  <a:pt x="3949" y="36"/>
                  <a:pt x="3945" y="27"/>
                  <a:pt x="3945" y="27"/>
                </a:cubicBezTo>
                <a:cubicBezTo>
                  <a:pt x="3945" y="27"/>
                  <a:pt x="3941" y="20"/>
                  <a:pt x="3937" y="16"/>
                </a:cubicBezTo>
                <a:cubicBezTo>
                  <a:pt x="3931" y="11"/>
                  <a:pt x="3925" y="9"/>
                  <a:pt x="3925" y="9"/>
                </a:cubicBezTo>
                <a:cubicBezTo>
                  <a:pt x="3925" y="9"/>
                  <a:pt x="3928" y="4"/>
                  <a:pt x="3939" y="1"/>
                </a:cubicBezTo>
                <a:cubicBezTo>
                  <a:pt x="3946" y="0"/>
                  <a:pt x="3957" y="1"/>
                  <a:pt x="3967" y="3"/>
                </a:cubicBezTo>
                <a:cubicBezTo>
                  <a:pt x="3986" y="6"/>
                  <a:pt x="4012" y="26"/>
                  <a:pt x="4012" y="26"/>
                </a:cubicBezTo>
                <a:cubicBezTo>
                  <a:pt x="4012" y="26"/>
                  <a:pt x="4030" y="42"/>
                  <a:pt x="4039" y="56"/>
                </a:cubicBezTo>
                <a:cubicBezTo>
                  <a:pt x="4047" y="69"/>
                  <a:pt x="4047" y="81"/>
                  <a:pt x="4047" y="81"/>
                </a:cubicBezTo>
                <a:cubicBezTo>
                  <a:pt x="4047" y="81"/>
                  <a:pt x="4046" y="84"/>
                  <a:pt x="4044" y="83"/>
                </a:cubicBezTo>
                <a:cubicBezTo>
                  <a:pt x="4042" y="83"/>
                  <a:pt x="4038" y="79"/>
                  <a:pt x="4038" y="79"/>
                </a:cubicBezTo>
                <a:lnTo>
                  <a:pt x="3976" y="30"/>
                </a:lnTo>
                <a:close/>
                <a:moveTo>
                  <a:pt x="4096" y="144"/>
                </a:moveTo>
                <a:cubicBezTo>
                  <a:pt x="4096" y="144"/>
                  <a:pt x="4120" y="121"/>
                  <a:pt x="4137" y="106"/>
                </a:cubicBezTo>
                <a:cubicBezTo>
                  <a:pt x="4147" y="97"/>
                  <a:pt x="4156" y="91"/>
                  <a:pt x="4156" y="91"/>
                </a:cubicBezTo>
                <a:cubicBezTo>
                  <a:pt x="4156" y="91"/>
                  <a:pt x="4147" y="88"/>
                  <a:pt x="4137" y="91"/>
                </a:cubicBezTo>
                <a:cubicBezTo>
                  <a:pt x="4125" y="94"/>
                  <a:pt x="4114" y="98"/>
                  <a:pt x="4101" y="106"/>
                </a:cubicBezTo>
                <a:cubicBezTo>
                  <a:pt x="4092" y="111"/>
                  <a:pt x="4082" y="120"/>
                  <a:pt x="4076" y="128"/>
                </a:cubicBezTo>
                <a:cubicBezTo>
                  <a:pt x="4068" y="138"/>
                  <a:pt x="4065" y="147"/>
                  <a:pt x="4065" y="147"/>
                </a:cubicBezTo>
                <a:cubicBezTo>
                  <a:pt x="4065" y="147"/>
                  <a:pt x="4061" y="153"/>
                  <a:pt x="4056" y="158"/>
                </a:cubicBezTo>
                <a:cubicBezTo>
                  <a:pt x="4050" y="162"/>
                  <a:pt x="4044" y="165"/>
                  <a:pt x="4044" y="165"/>
                </a:cubicBezTo>
                <a:cubicBezTo>
                  <a:pt x="4044" y="165"/>
                  <a:pt x="4048" y="170"/>
                  <a:pt x="4058" y="172"/>
                </a:cubicBezTo>
                <a:cubicBezTo>
                  <a:pt x="4065" y="174"/>
                  <a:pt x="4077" y="173"/>
                  <a:pt x="4086" y="171"/>
                </a:cubicBezTo>
                <a:cubicBezTo>
                  <a:pt x="4105" y="167"/>
                  <a:pt x="4131" y="148"/>
                  <a:pt x="4131" y="148"/>
                </a:cubicBezTo>
                <a:cubicBezTo>
                  <a:pt x="4131" y="148"/>
                  <a:pt x="4149" y="132"/>
                  <a:pt x="4158" y="117"/>
                </a:cubicBezTo>
                <a:cubicBezTo>
                  <a:pt x="4166" y="104"/>
                  <a:pt x="4166" y="93"/>
                  <a:pt x="4166" y="93"/>
                </a:cubicBezTo>
                <a:cubicBezTo>
                  <a:pt x="4166" y="93"/>
                  <a:pt x="4166" y="90"/>
                  <a:pt x="4164" y="90"/>
                </a:cubicBezTo>
                <a:cubicBezTo>
                  <a:pt x="4162" y="91"/>
                  <a:pt x="4158" y="94"/>
                  <a:pt x="4158" y="94"/>
                </a:cubicBezTo>
                <a:lnTo>
                  <a:pt x="4096" y="144"/>
                </a:lnTo>
                <a:close/>
                <a:moveTo>
                  <a:pt x="4096" y="30"/>
                </a:moveTo>
                <a:cubicBezTo>
                  <a:pt x="4096" y="30"/>
                  <a:pt x="4120" y="53"/>
                  <a:pt x="4137" y="68"/>
                </a:cubicBezTo>
                <a:cubicBezTo>
                  <a:pt x="4147" y="77"/>
                  <a:pt x="4156" y="82"/>
                  <a:pt x="4156" y="82"/>
                </a:cubicBezTo>
                <a:cubicBezTo>
                  <a:pt x="4156" y="82"/>
                  <a:pt x="4147" y="86"/>
                  <a:pt x="4137" y="83"/>
                </a:cubicBezTo>
                <a:cubicBezTo>
                  <a:pt x="4125" y="80"/>
                  <a:pt x="4114" y="75"/>
                  <a:pt x="4101" y="67"/>
                </a:cubicBezTo>
                <a:cubicBezTo>
                  <a:pt x="4092" y="62"/>
                  <a:pt x="4082" y="54"/>
                  <a:pt x="4076" y="46"/>
                </a:cubicBezTo>
                <a:cubicBezTo>
                  <a:pt x="4068" y="36"/>
                  <a:pt x="4065" y="27"/>
                  <a:pt x="4065" y="27"/>
                </a:cubicBezTo>
                <a:cubicBezTo>
                  <a:pt x="4065" y="27"/>
                  <a:pt x="4061" y="20"/>
                  <a:pt x="4056" y="16"/>
                </a:cubicBezTo>
                <a:cubicBezTo>
                  <a:pt x="4050" y="11"/>
                  <a:pt x="4044" y="9"/>
                  <a:pt x="4044" y="9"/>
                </a:cubicBezTo>
                <a:cubicBezTo>
                  <a:pt x="4044" y="9"/>
                  <a:pt x="4048" y="4"/>
                  <a:pt x="4058" y="1"/>
                </a:cubicBezTo>
                <a:cubicBezTo>
                  <a:pt x="4065" y="0"/>
                  <a:pt x="4077" y="1"/>
                  <a:pt x="4086" y="3"/>
                </a:cubicBezTo>
                <a:cubicBezTo>
                  <a:pt x="4105" y="6"/>
                  <a:pt x="4131" y="26"/>
                  <a:pt x="4131" y="26"/>
                </a:cubicBezTo>
                <a:cubicBezTo>
                  <a:pt x="4131" y="26"/>
                  <a:pt x="4149" y="42"/>
                  <a:pt x="4158" y="56"/>
                </a:cubicBezTo>
                <a:cubicBezTo>
                  <a:pt x="4166" y="69"/>
                  <a:pt x="4166" y="81"/>
                  <a:pt x="4166" y="81"/>
                </a:cubicBezTo>
                <a:cubicBezTo>
                  <a:pt x="4166" y="81"/>
                  <a:pt x="4166" y="84"/>
                  <a:pt x="4164" y="83"/>
                </a:cubicBezTo>
                <a:cubicBezTo>
                  <a:pt x="4162" y="83"/>
                  <a:pt x="4158" y="79"/>
                  <a:pt x="4158" y="79"/>
                </a:cubicBezTo>
                <a:lnTo>
                  <a:pt x="4096" y="30"/>
                </a:lnTo>
                <a:close/>
                <a:moveTo>
                  <a:pt x="4215" y="144"/>
                </a:moveTo>
                <a:cubicBezTo>
                  <a:pt x="4215" y="144"/>
                  <a:pt x="4239" y="121"/>
                  <a:pt x="4256" y="106"/>
                </a:cubicBezTo>
                <a:cubicBezTo>
                  <a:pt x="4266" y="97"/>
                  <a:pt x="4275" y="91"/>
                  <a:pt x="4275" y="91"/>
                </a:cubicBezTo>
                <a:cubicBezTo>
                  <a:pt x="4275" y="91"/>
                  <a:pt x="4266" y="88"/>
                  <a:pt x="4256" y="91"/>
                </a:cubicBezTo>
                <a:cubicBezTo>
                  <a:pt x="4244" y="94"/>
                  <a:pt x="4233" y="98"/>
                  <a:pt x="4220" y="106"/>
                </a:cubicBezTo>
                <a:cubicBezTo>
                  <a:pt x="4212" y="111"/>
                  <a:pt x="4201" y="120"/>
                  <a:pt x="4195" y="128"/>
                </a:cubicBezTo>
                <a:cubicBezTo>
                  <a:pt x="4187" y="138"/>
                  <a:pt x="4184" y="147"/>
                  <a:pt x="4184" y="147"/>
                </a:cubicBezTo>
                <a:cubicBezTo>
                  <a:pt x="4184" y="147"/>
                  <a:pt x="4180" y="153"/>
                  <a:pt x="4175" y="158"/>
                </a:cubicBezTo>
                <a:cubicBezTo>
                  <a:pt x="4170" y="162"/>
                  <a:pt x="4163" y="165"/>
                  <a:pt x="4163" y="165"/>
                </a:cubicBezTo>
                <a:cubicBezTo>
                  <a:pt x="4163" y="165"/>
                  <a:pt x="4167" y="170"/>
                  <a:pt x="4177" y="172"/>
                </a:cubicBezTo>
                <a:cubicBezTo>
                  <a:pt x="4184" y="174"/>
                  <a:pt x="4196" y="173"/>
                  <a:pt x="4205" y="171"/>
                </a:cubicBezTo>
                <a:cubicBezTo>
                  <a:pt x="4225" y="167"/>
                  <a:pt x="4250" y="148"/>
                  <a:pt x="4250" y="148"/>
                </a:cubicBezTo>
                <a:cubicBezTo>
                  <a:pt x="4250" y="148"/>
                  <a:pt x="4268" y="132"/>
                  <a:pt x="4277" y="117"/>
                </a:cubicBezTo>
                <a:cubicBezTo>
                  <a:pt x="4286" y="104"/>
                  <a:pt x="4286" y="93"/>
                  <a:pt x="4286" y="93"/>
                </a:cubicBezTo>
                <a:cubicBezTo>
                  <a:pt x="4286" y="93"/>
                  <a:pt x="4285" y="90"/>
                  <a:pt x="4283" y="90"/>
                </a:cubicBezTo>
                <a:cubicBezTo>
                  <a:pt x="4281" y="91"/>
                  <a:pt x="4277" y="94"/>
                  <a:pt x="4277" y="94"/>
                </a:cubicBezTo>
                <a:lnTo>
                  <a:pt x="4215" y="144"/>
                </a:lnTo>
                <a:close/>
                <a:moveTo>
                  <a:pt x="4215" y="30"/>
                </a:moveTo>
                <a:cubicBezTo>
                  <a:pt x="4215" y="30"/>
                  <a:pt x="4239" y="53"/>
                  <a:pt x="4256" y="68"/>
                </a:cubicBezTo>
                <a:cubicBezTo>
                  <a:pt x="4266" y="77"/>
                  <a:pt x="4275" y="82"/>
                  <a:pt x="4275" y="82"/>
                </a:cubicBezTo>
                <a:cubicBezTo>
                  <a:pt x="4275" y="82"/>
                  <a:pt x="4266" y="86"/>
                  <a:pt x="4256" y="83"/>
                </a:cubicBezTo>
                <a:cubicBezTo>
                  <a:pt x="4244" y="80"/>
                  <a:pt x="4233" y="75"/>
                  <a:pt x="4220" y="67"/>
                </a:cubicBezTo>
                <a:cubicBezTo>
                  <a:pt x="4212" y="62"/>
                  <a:pt x="4201" y="54"/>
                  <a:pt x="4195" y="46"/>
                </a:cubicBezTo>
                <a:cubicBezTo>
                  <a:pt x="4187" y="36"/>
                  <a:pt x="4184" y="27"/>
                  <a:pt x="4184" y="27"/>
                </a:cubicBezTo>
                <a:cubicBezTo>
                  <a:pt x="4184" y="27"/>
                  <a:pt x="4180" y="20"/>
                  <a:pt x="4175" y="16"/>
                </a:cubicBezTo>
                <a:cubicBezTo>
                  <a:pt x="4170" y="11"/>
                  <a:pt x="4163" y="9"/>
                  <a:pt x="4163" y="9"/>
                </a:cubicBezTo>
                <a:cubicBezTo>
                  <a:pt x="4163" y="9"/>
                  <a:pt x="4167" y="4"/>
                  <a:pt x="4177" y="1"/>
                </a:cubicBezTo>
                <a:cubicBezTo>
                  <a:pt x="4184" y="0"/>
                  <a:pt x="4196" y="1"/>
                  <a:pt x="4205" y="3"/>
                </a:cubicBezTo>
                <a:cubicBezTo>
                  <a:pt x="4225" y="6"/>
                  <a:pt x="4250" y="26"/>
                  <a:pt x="4250" y="26"/>
                </a:cubicBezTo>
                <a:cubicBezTo>
                  <a:pt x="4250" y="26"/>
                  <a:pt x="4268" y="42"/>
                  <a:pt x="4277" y="56"/>
                </a:cubicBezTo>
                <a:cubicBezTo>
                  <a:pt x="4286" y="69"/>
                  <a:pt x="4286" y="81"/>
                  <a:pt x="4286" y="81"/>
                </a:cubicBezTo>
                <a:cubicBezTo>
                  <a:pt x="4286" y="81"/>
                  <a:pt x="4285" y="84"/>
                  <a:pt x="4283" y="83"/>
                </a:cubicBezTo>
                <a:cubicBezTo>
                  <a:pt x="4281" y="83"/>
                  <a:pt x="4277" y="79"/>
                  <a:pt x="4277" y="79"/>
                </a:cubicBezTo>
                <a:lnTo>
                  <a:pt x="4215" y="30"/>
                </a:lnTo>
                <a:close/>
                <a:moveTo>
                  <a:pt x="1231" y="144"/>
                </a:moveTo>
                <a:cubicBezTo>
                  <a:pt x="1231" y="144"/>
                  <a:pt x="1256" y="120"/>
                  <a:pt x="1273" y="106"/>
                </a:cubicBezTo>
                <a:cubicBezTo>
                  <a:pt x="1283" y="97"/>
                  <a:pt x="1291" y="91"/>
                  <a:pt x="1291" y="91"/>
                </a:cubicBezTo>
                <a:cubicBezTo>
                  <a:pt x="1291" y="91"/>
                  <a:pt x="1283" y="88"/>
                  <a:pt x="1273" y="91"/>
                </a:cubicBezTo>
                <a:cubicBezTo>
                  <a:pt x="1261" y="94"/>
                  <a:pt x="1249" y="98"/>
                  <a:pt x="1236" y="106"/>
                </a:cubicBezTo>
                <a:cubicBezTo>
                  <a:pt x="1228" y="111"/>
                  <a:pt x="1218" y="120"/>
                  <a:pt x="1212" y="128"/>
                </a:cubicBezTo>
                <a:cubicBezTo>
                  <a:pt x="1204" y="138"/>
                  <a:pt x="1200" y="147"/>
                  <a:pt x="1200" y="147"/>
                </a:cubicBezTo>
                <a:cubicBezTo>
                  <a:pt x="1200" y="147"/>
                  <a:pt x="1197" y="153"/>
                  <a:pt x="1192" y="158"/>
                </a:cubicBezTo>
                <a:cubicBezTo>
                  <a:pt x="1186" y="162"/>
                  <a:pt x="1180" y="165"/>
                  <a:pt x="1180" y="165"/>
                </a:cubicBezTo>
                <a:cubicBezTo>
                  <a:pt x="1180" y="165"/>
                  <a:pt x="1183" y="170"/>
                  <a:pt x="1194" y="172"/>
                </a:cubicBezTo>
                <a:cubicBezTo>
                  <a:pt x="1201" y="174"/>
                  <a:pt x="1212" y="173"/>
                  <a:pt x="1222" y="171"/>
                </a:cubicBezTo>
                <a:cubicBezTo>
                  <a:pt x="1241" y="167"/>
                  <a:pt x="1267" y="148"/>
                  <a:pt x="1267" y="148"/>
                </a:cubicBezTo>
                <a:cubicBezTo>
                  <a:pt x="1267" y="148"/>
                  <a:pt x="1285" y="132"/>
                  <a:pt x="1294" y="117"/>
                </a:cubicBezTo>
                <a:cubicBezTo>
                  <a:pt x="1302" y="104"/>
                  <a:pt x="1302" y="93"/>
                  <a:pt x="1302" y="93"/>
                </a:cubicBezTo>
                <a:cubicBezTo>
                  <a:pt x="1302" y="93"/>
                  <a:pt x="1301" y="90"/>
                  <a:pt x="1299" y="90"/>
                </a:cubicBezTo>
                <a:cubicBezTo>
                  <a:pt x="1297" y="91"/>
                  <a:pt x="1293" y="94"/>
                  <a:pt x="1293" y="94"/>
                </a:cubicBezTo>
                <a:lnTo>
                  <a:pt x="1231" y="144"/>
                </a:lnTo>
                <a:close/>
                <a:moveTo>
                  <a:pt x="1231" y="30"/>
                </a:moveTo>
                <a:cubicBezTo>
                  <a:pt x="1231" y="30"/>
                  <a:pt x="1256" y="53"/>
                  <a:pt x="1273" y="68"/>
                </a:cubicBezTo>
                <a:cubicBezTo>
                  <a:pt x="1283" y="77"/>
                  <a:pt x="1291" y="82"/>
                  <a:pt x="1291" y="82"/>
                </a:cubicBezTo>
                <a:cubicBezTo>
                  <a:pt x="1291" y="82"/>
                  <a:pt x="1283" y="85"/>
                  <a:pt x="1273" y="83"/>
                </a:cubicBezTo>
                <a:cubicBezTo>
                  <a:pt x="1261" y="80"/>
                  <a:pt x="1249" y="75"/>
                  <a:pt x="1236" y="67"/>
                </a:cubicBezTo>
                <a:cubicBezTo>
                  <a:pt x="1228" y="62"/>
                  <a:pt x="1218" y="54"/>
                  <a:pt x="1212" y="46"/>
                </a:cubicBezTo>
                <a:cubicBezTo>
                  <a:pt x="1204" y="36"/>
                  <a:pt x="1200" y="27"/>
                  <a:pt x="1200" y="27"/>
                </a:cubicBezTo>
                <a:cubicBezTo>
                  <a:pt x="1200" y="27"/>
                  <a:pt x="1197" y="20"/>
                  <a:pt x="1192" y="16"/>
                </a:cubicBezTo>
                <a:cubicBezTo>
                  <a:pt x="1186" y="11"/>
                  <a:pt x="1180" y="9"/>
                  <a:pt x="1180" y="9"/>
                </a:cubicBezTo>
                <a:cubicBezTo>
                  <a:pt x="1180" y="9"/>
                  <a:pt x="1183" y="4"/>
                  <a:pt x="1194" y="1"/>
                </a:cubicBezTo>
                <a:cubicBezTo>
                  <a:pt x="1201" y="0"/>
                  <a:pt x="1212" y="1"/>
                  <a:pt x="1222" y="3"/>
                </a:cubicBezTo>
                <a:cubicBezTo>
                  <a:pt x="1241" y="6"/>
                  <a:pt x="1267" y="26"/>
                  <a:pt x="1267" y="26"/>
                </a:cubicBezTo>
                <a:cubicBezTo>
                  <a:pt x="1267" y="26"/>
                  <a:pt x="1285" y="42"/>
                  <a:pt x="1294" y="56"/>
                </a:cubicBezTo>
                <a:cubicBezTo>
                  <a:pt x="1302" y="69"/>
                  <a:pt x="1302" y="81"/>
                  <a:pt x="1302" y="81"/>
                </a:cubicBezTo>
                <a:cubicBezTo>
                  <a:pt x="1302" y="81"/>
                  <a:pt x="1301" y="84"/>
                  <a:pt x="1299" y="83"/>
                </a:cubicBezTo>
                <a:cubicBezTo>
                  <a:pt x="1297" y="83"/>
                  <a:pt x="1293" y="79"/>
                  <a:pt x="1293" y="79"/>
                </a:cubicBezTo>
                <a:lnTo>
                  <a:pt x="1231" y="30"/>
                </a:lnTo>
                <a:close/>
                <a:moveTo>
                  <a:pt x="1351" y="144"/>
                </a:moveTo>
                <a:cubicBezTo>
                  <a:pt x="1351" y="144"/>
                  <a:pt x="1375" y="120"/>
                  <a:pt x="1392" y="106"/>
                </a:cubicBezTo>
                <a:cubicBezTo>
                  <a:pt x="1402" y="97"/>
                  <a:pt x="1411" y="91"/>
                  <a:pt x="1411" y="91"/>
                </a:cubicBezTo>
                <a:cubicBezTo>
                  <a:pt x="1411" y="91"/>
                  <a:pt x="1402" y="88"/>
                  <a:pt x="1392" y="91"/>
                </a:cubicBezTo>
                <a:cubicBezTo>
                  <a:pt x="1380" y="94"/>
                  <a:pt x="1369" y="98"/>
                  <a:pt x="1356" y="106"/>
                </a:cubicBezTo>
                <a:cubicBezTo>
                  <a:pt x="1347" y="111"/>
                  <a:pt x="1337" y="120"/>
                  <a:pt x="1331" y="128"/>
                </a:cubicBezTo>
                <a:cubicBezTo>
                  <a:pt x="1323" y="138"/>
                  <a:pt x="1320" y="147"/>
                  <a:pt x="1320" y="147"/>
                </a:cubicBezTo>
                <a:cubicBezTo>
                  <a:pt x="1320" y="147"/>
                  <a:pt x="1316" y="153"/>
                  <a:pt x="1311" y="158"/>
                </a:cubicBezTo>
                <a:cubicBezTo>
                  <a:pt x="1305" y="162"/>
                  <a:pt x="1299" y="165"/>
                  <a:pt x="1299" y="165"/>
                </a:cubicBezTo>
                <a:cubicBezTo>
                  <a:pt x="1299" y="165"/>
                  <a:pt x="1303" y="170"/>
                  <a:pt x="1313" y="172"/>
                </a:cubicBezTo>
                <a:cubicBezTo>
                  <a:pt x="1320" y="174"/>
                  <a:pt x="1332" y="173"/>
                  <a:pt x="1341" y="171"/>
                </a:cubicBezTo>
                <a:cubicBezTo>
                  <a:pt x="1360" y="167"/>
                  <a:pt x="1386" y="148"/>
                  <a:pt x="1386" y="148"/>
                </a:cubicBezTo>
                <a:cubicBezTo>
                  <a:pt x="1386" y="148"/>
                  <a:pt x="1404" y="132"/>
                  <a:pt x="1413" y="117"/>
                </a:cubicBezTo>
                <a:cubicBezTo>
                  <a:pt x="1421" y="104"/>
                  <a:pt x="1421" y="93"/>
                  <a:pt x="1421" y="93"/>
                </a:cubicBezTo>
                <a:cubicBezTo>
                  <a:pt x="1421" y="93"/>
                  <a:pt x="1421" y="90"/>
                  <a:pt x="1419" y="90"/>
                </a:cubicBezTo>
                <a:cubicBezTo>
                  <a:pt x="1417" y="91"/>
                  <a:pt x="1413" y="94"/>
                  <a:pt x="1413" y="94"/>
                </a:cubicBezTo>
                <a:lnTo>
                  <a:pt x="1351" y="144"/>
                </a:lnTo>
                <a:close/>
                <a:moveTo>
                  <a:pt x="1351" y="30"/>
                </a:moveTo>
                <a:cubicBezTo>
                  <a:pt x="1351" y="30"/>
                  <a:pt x="1375" y="53"/>
                  <a:pt x="1392" y="68"/>
                </a:cubicBezTo>
                <a:cubicBezTo>
                  <a:pt x="1402" y="77"/>
                  <a:pt x="1411" y="82"/>
                  <a:pt x="1411" y="82"/>
                </a:cubicBezTo>
                <a:cubicBezTo>
                  <a:pt x="1411" y="82"/>
                  <a:pt x="1402" y="85"/>
                  <a:pt x="1392" y="83"/>
                </a:cubicBezTo>
                <a:cubicBezTo>
                  <a:pt x="1380" y="80"/>
                  <a:pt x="1369" y="75"/>
                  <a:pt x="1356" y="67"/>
                </a:cubicBezTo>
                <a:cubicBezTo>
                  <a:pt x="1347" y="62"/>
                  <a:pt x="1337" y="54"/>
                  <a:pt x="1331" y="46"/>
                </a:cubicBezTo>
                <a:cubicBezTo>
                  <a:pt x="1323" y="36"/>
                  <a:pt x="1320" y="27"/>
                  <a:pt x="1320" y="27"/>
                </a:cubicBezTo>
                <a:cubicBezTo>
                  <a:pt x="1320" y="27"/>
                  <a:pt x="1316" y="20"/>
                  <a:pt x="1311" y="16"/>
                </a:cubicBezTo>
                <a:cubicBezTo>
                  <a:pt x="1305" y="11"/>
                  <a:pt x="1299" y="9"/>
                  <a:pt x="1299" y="9"/>
                </a:cubicBezTo>
                <a:cubicBezTo>
                  <a:pt x="1299" y="9"/>
                  <a:pt x="1303" y="4"/>
                  <a:pt x="1313" y="1"/>
                </a:cubicBezTo>
                <a:cubicBezTo>
                  <a:pt x="1320" y="0"/>
                  <a:pt x="1332" y="1"/>
                  <a:pt x="1341" y="3"/>
                </a:cubicBezTo>
                <a:cubicBezTo>
                  <a:pt x="1360" y="6"/>
                  <a:pt x="1386" y="26"/>
                  <a:pt x="1386" y="26"/>
                </a:cubicBezTo>
                <a:cubicBezTo>
                  <a:pt x="1386" y="26"/>
                  <a:pt x="1404" y="42"/>
                  <a:pt x="1413" y="56"/>
                </a:cubicBezTo>
                <a:cubicBezTo>
                  <a:pt x="1421" y="69"/>
                  <a:pt x="1421" y="81"/>
                  <a:pt x="1421" y="81"/>
                </a:cubicBezTo>
                <a:cubicBezTo>
                  <a:pt x="1421" y="81"/>
                  <a:pt x="1421" y="84"/>
                  <a:pt x="1419" y="83"/>
                </a:cubicBezTo>
                <a:cubicBezTo>
                  <a:pt x="1417" y="83"/>
                  <a:pt x="1413" y="79"/>
                  <a:pt x="1413" y="79"/>
                </a:cubicBezTo>
                <a:lnTo>
                  <a:pt x="1351" y="30"/>
                </a:lnTo>
                <a:close/>
                <a:moveTo>
                  <a:pt x="1470" y="144"/>
                </a:moveTo>
                <a:cubicBezTo>
                  <a:pt x="1470" y="144"/>
                  <a:pt x="1494" y="120"/>
                  <a:pt x="1511" y="106"/>
                </a:cubicBezTo>
                <a:cubicBezTo>
                  <a:pt x="1521" y="97"/>
                  <a:pt x="1530" y="91"/>
                  <a:pt x="1530" y="91"/>
                </a:cubicBezTo>
                <a:cubicBezTo>
                  <a:pt x="1530" y="91"/>
                  <a:pt x="1522" y="88"/>
                  <a:pt x="1511" y="91"/>
                </a:cubicBezTo>
                <a:cubicBezTo>
                  <a:pt x="1499" y="94"/>
                  <a:pt x="1488" y="98"/>
                  <a:pt x="1475" y="106"/>
                </a:cubicBezTo>
                <a:cubicBezTo>
                  <a:pt x="1467" y="111"/>
                  <a:pt x="1456" y="120"/>
                  <a:pt x="1451" y="128"/>
                </a:cubicBezTo>
                <a:cubicBezTo>
                  <a:pt x="1442" y="138"/>
                  <a:pt x="1439" y="147"/>
                  <a:pt x="1439" y="147"/>
                </a:cubicBezTo>
                <a:cubicBezTo>
                  <a:pt x="1439" y="147"/>
                  <a:pt x="1435" y="153"/>
                  <a:pt x="1430" y="158"/>
                </a:cubicBezTo>
                <a:cubicBezTo>
                  <a:pt x="1425" y="162"/>
                  <a:pt x="1418" y="165"/>
                  <a:pt x="1418" y="165"/>
                </a:cubicBezTo>
                <a:cubicBezTo>
                  <a:pt x="1418" y="165"/>
                  <a:pt x="1422" y="170"/>
                  <a:pt x="1432" y="172"/>
                </a:cubicBezTo>
                <a:cubicBezTo>
                  <a:pt x="1439" y="174"/>
                  <a:pt x="1451" y="173"/>
                  <a:pt x="1460" y="171"/>
                </a:cubicBezTo>
                <a:cubicBezTo>
                  <a:pt x="1480" y="167"/>
                  <a:pt x="1505" y="148"/>
                  <a:pt x="1505" y="148"/>
                </a:cubicBezTo>
                <a:cubicBezTo>
                  <a:pt x="1505" y="148"/>
                  <a:pt x="1523" y="132"/>
                  <a:pt x="1532" y="117"/>
                </a:cubicBezTo>
                <a:cubicBezTo>
                  <a:pt x="1541" y="104"/>
                  <a:pt x="1541" y="93"/>
                  <a:pt x="1541" y="93"/>
                </a:cubicBezTo>
                <a:cubicBezTo>
                  <a:pt x="1541" y="93"/>
                  <a:pt x="1540" y="90"/>
                  <a:pt x="1538" y="90"/>
                </a:cubicBezTo>
                <a:cubicBezTo>
                  <a:pt x="1536" y="91"/>
                  <a:pt x="1532" y="94"/>
                  <a:pt x="1532" y="94"/>
                </a:cubicBezTo>
                <a:lnTo>
                  <a:pt x="1470" y="144"/>
                </a:lnTo>
                <a:close/>
                <a:moveTo>
                  <a:pt x="1470" y="30"/>
                </a:moveTo>
                <a:cubicBezTo>
                  <a:pt x="1470" y="30"/>
                  <a:pt x="1494" y="53"/>
                  <a:pt x="1511" y="68"/>
                </a:cubicBezTo>
                <a:cubicBezTo>
                  <a:pt x="1521" y="77"/>
                  <a:pt x="1530" y="82"/>
                  <a:pt x="1530" y="82"/>
                </a:cubicBezTo>
                <a:cubicBezTo>
                  <a:pt x="1530" y="82"/>
                  <a:pt x="1522" y="85"/>
                  <a:pt x="1511" y="83"/>
                </a:cubicBezTo>
                <a:cubicBezTo>
                  <a:pt x="1499" y="80"/>
                  <a:pt x="1488" y="75"/>
                  <a:pt x="1475" y="67"/>
                </a:cubicBezTo>
                <a:cubicBezTo>
                  <a:pt x="1467" y="62"/>
                  <a:pt x="1456" y="54"/>
                  <a:pt x="1451" y="46"/>
                </a:cubicBezTo>
                <a:cubicBezTo>
                  <a:pt x="1442" y="36"/>
                  <a:pt x="1439" y="27"/>
                  <a:pt x="1439" y="27"/>
                </a:cubicBezTo>
                <a:cubicBezTo>
                  <a:pt x="1439" y="27"/>
                  <a:pt x="1435" y="20"/>
                  <a:pt x="1430" y="16"/>
                </a:cubicBezTo>
                <a:cubicBezTo>
                  <a:pt x="1425" y="11"/>
                  <a:pt x="1418" y="9"/>
                  <a:pt x="1418" y="9"/>
                </a:cubicBezTo>
                <a:cubicBezTo>
                  <a:pt x="1418" y="9"/>
                  <a:pt x="1422" y="4"/>
                  <a:pt x="1432" y="1"/>
                </a:cubicBezTo>
                <a:cubicBezTo>
                  <a:pt x="1439" y="0"/>
                  <a:pt x="1451" y="1"/>
                  <a:pt x="1460" y="3"/>
                </a:cubicBezTo>
                <a:cubicBezTo>
                  <a:pt x="1480" y="6"/>
                  <a:pt x="1505" y="26"/>
                  <a:pt x="1505" y="26"/>
                </a:cubicBezTo>
                <a:cubicBezTo>
                  <a:pt x="1505" y="26"/>
                  <a:pt x="1523" y="42"/>
                  <a:pt x="1532" y="56"/>
                </a:cubicBezTo>
                <a:cubicBezTo>
                  <a:pt x="1541" y="69"/>
                  <a:pt x="1541" y="81"/>
                  <a:pt x="1541" y="81"/>
                </a:cubicBezTo>
                <a:cubicBezTo>
                  <a:pt x="1541" y="81"/>
                  <a:pt x="1540" y="84"/>
                  <a:pt x="1538" y="83"/>
                </a:cubicBezTo>
                <a:cubicBezTo>
                  <a:pt x="1536" y="83"/>
                  <a:pt x="1532" y="79"/>
                  <a:pt x="1532" y="79"/>
                </a:cubicBezTo>
                <a:lnTo>
                  <a:pt x="1470" y="30"/>
                </a:lnTo>
                <a:close/>
                <a:moveTo>
                  <a:pt x="1589" y="144"/>
                </a:moveTo>
                <a:cubicBezTo>
                  <a:pt x="1589" y="144"/>
                  <a:pt x="1613" y="120"/>
                  <a:pt x="1630" y="106"/>
                </a:cubicBezTo>
                <a:cubicBezTo>
                  <a:pt x="1640" y="97"/>
                  <a:pt x="1649" y="91"/>
                  <a:pt x="1649" y="91"/>
                </a:cubicBezTo>
                <a:cubicBezTo>
                  <a:pt x="1649" y="91"/>
                  <a:pt x="1641" y="88"/>
                  <a:pt x="1630" y="91"/>
                </a:cubicBezTo>
                <a:cubicBezTo>
                  <a:pt x="1618" y="94"/>
                  <a:pt x="1607" y="98"/>
                  <a:pt x="1594" y="106"/>
                </a:cubicBezTo>
                <a:cubicBezTo>
                  <a:pt x="1586" y="111"/>
                  <a:pt x="1576" y="120"/>
                  <a:pt x="1570" y="128"/>
                </a:cubicBezTo>
                <a:cubicBezTo>
                  <a:pt x="1562" y="138"/>
                  <a:pt x="1558" y="147"/>
                  <a:pt x="1558" y="147"/>
                </a:cubicBezTo>
                <a:cubicBezTo>
                  <a:pt x="1558" y="147"/>
                  <a:pt x="1554" y="153"/>
                  <a:pt x="1549" y="158"/>
                </a:cubicBezTo>
                <a:cubicBezTo>
                  <a:pt x="1544" y="162"/>
                  <a:pt x="1537" y="165"/>
                  <a:pt x="1537" y="165"/>
                </a:cubicBezTo>
                <a:cubicBezTo>
                  <a:pt x="1537" y="165"/>
                  <a:pt x="1541" y="170"/>
                  <a:pt x="1551" y="172"/>
                </a:cubicBezTo>
                <a:cubicBezTo>
                  <a:pt x="1558" y="174"/>
                  <a:pt x="1570" y="173"/>
                  <a:pt x="1579" y="171"/>
                </a:cubicBezTo>
                <a:cubicBezTo>
                  <a:pt x="1599" y="167"/>
                  <a:pt x="1624" y="148"/>
                  <a:pt x="1624" y="148"/>
                </a:cubicBezTo>
                <a:cubicBezTo>
                  <a:pt x="1624" y="148"/>
                  <a:pt x="1642" y="132"/>
                  <a:pt x="1652" y="117"/>
                </a:cubicBezTo>
                <a:cubicBezTo>
                  <a:pt x="1660" y="104"/>
                  <a:pt x="1660" y="93"/>
                  <a:pt x="1660" y="93"/>
                </a:cubicBezTo>
                <a:cubicBezTo>
                  <a:pt x="1660" y="93"/>
                  <a:pt x="1659" y="90"/>
                  <a:pt x="1657" y="90"/>
                </a:cubicBezTo>
                <a:cubicBezTo>
                  <a:pt x="1655" y="91"/>
                  <a:pt x="1651" y="94"/>
                  <a:pt x="1651" y="94"/>
                </a:cubicBezTo>
                <a:lnTo>
                  <a:pt x="1589" y="144"/>
                </a:lnTo>
                <a:close/>
                <a:moveTo>
                  <a:pt x="1589" y="30"/>
                </a:moveTo>
                <a:cubicBezTo>
                  <a:pt x="1589" y="30"/>
                  <a:pt x="1613" y="53"/>
                  <a:pt x="1630" y="68"/>
                </a:cubicBezTo>
                <a:cubicBezTo>
                  <a:pt x="1640" y="77"/>
                  <a:pt x="1649" y="82"/>
                  <a:pt x="1649" y="82"/>
                </a:cubicBezTo>
                <a:cubicBezTo>
                  <a:pt x="1649" y="82"/>
                  <a:pt x="1641" y="85"/>
                  <a:pt x="1630" y="83"/>
                </a:cubicBezTo>
                <a:cubicBezTo>
                  <a:pt x="1618" y="80"/>
                  <a:pt x="1607" y="75"/>
                  <a:pt x="1594" y="67"/>
                </a:cubicBezTo>
                <a:cubicBezTo>
                  <a:pt x="1586" y="62"/>
                  <a:pt x="1576" y="54"/>
                  <a:pt x="1570" y="46"/>
                </a:cubicBezTo>
                <a:cubicBezTo>
                  <a:pt x="1562" y="36"/>
                  <a:pt x="1558" y="27"/>
                  <a:pt x="1558" y="27"/>
                </a:cubicBezTo>
                <a:cubicBezTo>
                  <a:pt x="1558" y="27"/>
                  <a:pt x="1554" y="20"/>
                  <a:pt x="1549" y="16"/>
                </a:cubicBezTo>
                <a:cubicBezTo>
                  <a:pt x="1544" y="11"/>
                  <a:pt x="1537" y="9"/>
                  <a:pt x="1537" y="9"/>
                </a:cubicBezTo>
                <a:cubicBezTo>
                  <a:pt x="1537" y="9"/>
                  <a:pt x="1541" y="4"/>
                  <a:pt x="1551" y="1"/>
                </a:cubicBezTo>
                <a:cubicBezTo>
                  <a:pt x="1558" y="0"/>
                  <a:pt x="1570" y="1"/>
                  <a:pt x="1579" y="3"/>
                </a:cubicBezTo>
                <a:cubicBezTo>
                  <a:pt x="1599" y="6"/>
                  <a:pt x="1624" y="26"/>
                  <a:pt x="1624" y="26"/>
                </a:cubicBezTo>
                <a:cubicBezTo>
                  <a:pt x="1624" y="26"/>
                  <a:pt x="1642" y="42"/>
                  <a:pt x="1652" y="56"/>
                </a:cubicBezTo>
                <a:cubicBezTo>
                  <a:pt x="1660" y="69"/>
                  <a:pt x="1660" y="81"/>
                  <a:pt x="1660" y="81"/>
                </a:cubicBezTo>
                <a:cubicBezTo>
                  <a:pt x="1660" y="81"/>
                  <a:pt x="1659" y="84"/>
                  <a:pt x="1657" y="83"/>
                </a:cubicBezTo>
                <a:cubicBezTo>
                  <a:pt x="1655" y="83"/>
                  <a:pt x="1651" y="79"/>
                  <a:pt x="1651" y="79"/>
                </a:cubicBezTo>
                <a:lnTo>
                  <a:pt x="1589" y="30"/>
                </a:lnTo>
                <a:close/>
                <a:moveTo>
                  <a:pt x="1708" y="144"/>
                </a:moveTo>
                <a:cubicBezTo>
                  <a:pt x="1708" y="144"/>
                  <a:pt x="1733" y="120"/>
                  <a:pt x="1750" y="106"/>
                </a:cubicBezTo>
                <a:cubicBezTo>
                  <a:pt x="1760" y="97"/>
                  <a:pt x="1768" y="91"/>
                  <a:pt x="1768" y="91"/>
                </a:cubicBezTo>
                <a:cubicBezTo>
                  <a:pt x="1768" y="91"/>
                  <a:pt x="1760" y="88"/>
                  <a:pt x="1749" y="91"/>
                </a:cubicBezTo>
                <a:cubicBezTo>
                  <a:pt x="1738" y="94"/>
                  <a:pt x="1726" y="98"/>
                  <a:pt x="1713" y="106"/>
                </a:cubicBezTo>
                <a:cubicBezTo>
                  <a:pt x="1705" y="111"/>
                  <a:pt x="1695" y="120"/>
                  <a:pt x="1689" y="128"/>
                </a:cubicBezTo>
                <a:cubicBezTo>
                  <a:pt x="1681" y="138"/>
                  <a:pt x="1677" y="147"/>
                  <a:pt x="1677" y="147"/>
                </a:cubicBezTo>
                <a:cubicBezTo>
                  <a:pt x="1677" y="147"/>
                  <a:pt x="1673" y="153"/>
                  <a:pt x="1668" y="158"/>
                </a:cubicBezTo>
                <a:cubicBezTo>
                  <a:pt x="1663" y="162"/>
                  <a:pt x="1657" y="165"/>
                  <a:pt x="1657" y="165"/>
                </a:cubicBezTo>
                <a:cubicBezTo>
                  <a:pt x="1657" y="165"/>
                  <a:pt x="1660" y="170"/>
                  <a:pt x="1671" y="172"/>
                </a:cubicBezTo>
                <a:cubicBezTo>
                  <a:pt x="1678" y="174"/>
                  <a:pt x="1689" y="173"/>
                  <a:pt x="1699" y="171"/>
                </a:cubicBezTo>
                <a:cubicBezTo>
                  <a:pt x="1718" y="167"/>
                  <a:pt x="1743" y="148"/>
                  <a:pt x="1743" y="148"/>
                </a:cubicBezTo>
                <a:cubicBezTo>
                  <a:pt x="1743" y="148"/>
                  <a:pt x="1761" y="132"/>
                  <a:pt x="1771" y="117"/>
                </a:cubicBezTo>
                <a:cubicBezTo>
                  <a:pt x="1779" y="104"/>
                  <a:pt x="1779" y="93"/>
                  <a:pt x="1779" y="93"/>
                </a:cubicBezTo>
                <a:cubicBezTo>
                  <a:pt x="1779" y="93"/>
                  <a:pt x="1778" y="90"/>
                  <a:pt x="1776" y="90"/>
                </a:cubicBezTo>
                <a:cubicBezTo>
                  <a:pt x="1774" y="91"/>
                  <a:pt x="1770" y="94"/>
                  <a:pt x="1770" y="94"/>
                </a:cubicBezTo>
                <a:lnTo>
                  <a:pt x="1708" y="144"/>
                </a:lnTo>
                <a:close/>
                <a:moveTo>
                  <a:pt x="1708" y="30"/>
                </a:moveTo>
                <a:cubicBezTo>
                  <a:pt x="1708" y="30"/>
                  <a:pt x="1733" y="53"/>
                  <a:pt x="1750" y="68"/>
                </a:cubicBezTo>
                <a:cubicBezTo>
                  <a:pt x="1760" y="77"/>
                  <a:pt x="1768" y="82"/>
                  <a:pt x="1768" y="82"/>
                </a:cubicBezTo>
                <a:cubicBezTo>
                  <a:pt x="1768" y="82"/>
                  <a:pt x="1760" y="85"/>
                  <a:pt x="1749" y="83"/>
                </a:cubicBezTo>
                <a:cubicBezTo>
                  <a:pt x="1738" y="80"/>
                  <a:pt x="1726" y="75"/>
                  <a:pt x="1713" y="67"/>
                </a:cubicBezTo>
                <a:cubicBezTo>
                  <a:pt x="1705" y="62"/>
                  <a:pt x="1695" y="54"/>
                  <a:pt x="1689" y="46"/>
                </a:cubicBezTo>
                <a:cubicBezTo>
                  <a:pt x="1681" y="36"/>
                  <a:pt x="1677" y="27"/>
                  <a:pt x="1677" y="27"/>
                </a:cubicBezTo>
                <a:cubicBezTo>
                  <a:pt x="1677" y="27"/>
                  <a:pt x="1673" y="20"/>
                  <a:pt x="1668" y="16"/>
                </a:cubicBezTo>
                <a:cubicBezTo>
                  <a:pt x="1663" y="11"/>
                  <a:pt x="1657" y="9"/>
                  <a:pt x="1657" y="9"/>
                </a:cubicBezTo>
                <a:cubicBezTo>
                  <a:pt x="1657" y="9"/>
                  <a:pt x="1660" y="4"/>
                  <a:pt x="1671" y="1"/>
                </a:cubicBezTo>
                <a:cubicBezTo>
                  <a:pt x="1678" y="0"/>
                  <a:pt x="1689" y="1"/>
                  <a:pt x="1699" y="3"/>
                </a:cubicBezTo>
                <a:cubicBezTo>
                  <a:pt x="1718" y="6"/>
                  <a:pt x="1743" y="26"/>
                  <a:pt x="1743" y="26"/>
                </a:cubicBezTo>
                <a:cubicBezTo>
                  <a:pt x="1743" y="26"/>
                  <a:pt x="1761" y="42"/>
                  <a:pt x="1771" y="56"/>
                </a:cubicBezTo>
                <a:cubicBezTo>
                  <a:pt x="1779" y="69"/>
                  <a:pt x="1779" y="81"/>
                  <a:pt x="1779" y="81"/>
                </a:cubicBezTo>
                <a:cubicBezTo>
                  <a:pt x="1779" y="81"/>
                  <a:pt x="1778" y="84"/>
                  <a:pt x="1776" y="83"/>
                </a:cubicBezTo>
                <a:cubicBezTo>
                  <a:pt x="1774" y="83"/>
                  <a:pt x="1770" y="79"/>
                  <a:pt x="1770" y="79"/>
                </a:cubicBezTo>
                <a:lnTo>
                  <a:pt x="1708" y="30"/>
                </a:lnTo>
                <a:close/>
                <a:moveTo>
                  <a:pt x="1827" y="144"/>
                </a:moveTo>
                <a:cubicBezTo>
                  <a:pt x="1827" y="144"/>
                  <a:pt x="1852" y="120"/>
                  <a:pt x="1869" y="106"/>
                </a:cubicBezTo>
                <a:cubicBezTo>
                  <a:pt x="1879" y="97"/>
                  <a:pt x="1888" y="91"/>
                  <a:pt x="1888" y="91"/>
                </a:cubicBezTo>
                <a:cubicBezTo>
                  <a:pt x="1888" y="91"/>
                  <a:pt x="1879" y="88"/>
                  <a:pt x="1869" y="91"/>
                </a:cubicBezTo>
                <a:cubicBezTo>
                  <a:pt x="1857" y="94"/>
                  <a:pt x="1845" y="98"/>
                  <a:pt x="1832" y="106"/>
                </a:cubicBezTo>
                <a:cubicBezTo>
                  <a:pt x="1824" y="111"/>
                  <a:pt x="1814" y="120"/>
                  <a:pt x="1808" y="128"/>
                </a:cubicBezTo>
                <a:cubicBezTo>
                  <a:pt x="1800" y="138"/>
                  <a:pt x="1797" y="147"/>
                  <a:pt x="1797" y="147"/>
                </a:cubicBezTo>
                <a:cubicBezTo>
                  <a:pt x="1797" y="147"/>
                  <a:pt x="1793" y="153"/>
                  <a:pt x="1788" y="158"/>
                </a:cubicBezTo>
                <a:cubicBezTo>
                  <a:pt x="1782" y="162"/>
                  <a:pt x="1776" y="165"/>
                  <a:pt x="1776" y="165"/>
                </a:cubicBezTo>
                <a:cubicBezTo>
                  <a:pt x="1776" y="165"/>
                  <a:pt x="1779" y="170"/>
                  <a:pt x="1790" y="172"/>
                </a:cubicBezTo>
                <a:cubicBezTo>
                  <a:pt x="1797" y="174"/>
                  <a:pt x="1808" y="173"/>
                  <a:pt x="1818" y="171"/>
                </a:cubicBezTo>
                <a:cubicBezTo>
                  <a:pt x="1837" y="167"/>
                  <a:pt x="1863" y="148"/>
                  <a:pt x="1863" y="148"/>
                </a:cubicBezTo>
                <a:cubicBezTo>
                  <a:pt x="1863" y="148"/>
                  <a:pt x="1881" y="132"/>
                  <a:pt x="1890" y="117"/>
                </a:cubicBezTo>
                <a:cubicBezTo>
                  <a:pt x="1898" y="104"/>
                  <a:pt x="1898" y="93"/>
                  <a:pt x="1898" y="93"/>
                </a:cubicBezTo>
                <a:cubicBezTo>
                  <a:pt x="1898" y="93"/>
                  <a:pt x="1897" y="90"/>
                  <a:pt x="1896" y="90"/>
                </a:cubicBezTo>
                <a:cubicBezTo>
                  <a:pt x="1893" y="91"/>
                  <a:pt x="1890" y="94"/>
                  <a:pt x="1890" y="94"/>
                </a:cubicBezTo>
                <a:lnTo>
                  <a:pt x="1827" y="144"/>
                </a:lnTo>
                <a:close/>
                <a:moveTo>
                  <a:pt x="1827" y="30"/>
                </a:moveTo>
                <a:cubicBezTo>
                  <a:pt x="1827" y="30"/>
                  <a:pt x="1852" y="53"/>
                  <a:pt x="1869" y="68"/>
                </a:cubicBezTo>
                <a:cubicBezTo>
                  <a:pt x="1879" y="77"/>
                  <a:pt x="1888" y="82"/>
                  <a:pt x="1888" y="82"/>
                </a:cubicBezTo>
                <a:cubicBezTo>
                  <a:pt x="1888" y="82"/>
                  <a:pt x="1879" y="85"/>
                  <a:pt x="1869" y="83"/>
                </a:cubicBezTo>
                <a:cubicBezTo>
                  <a:pt x="1857" y="80"/>
                  <a:pt x="1845" y="75"/>
                  <a:pt x="1832" y="67"/>
                </a:cubicBezTo>
                <a:cubicBezTo>
                  <a:pt x="1824" y="62"/>
                  <a:pt x="1814" y="54"/>
                  <a:pt x="1808" y="46"/>
                </a:cubicBezTo>
                <a:cubicBezTo>
                  <a:pt x="1800" y="36"/>
                  <a:pt x="1797" y="27"/>
                  <a:pt x="1797" y="27"/>
                </a:cubicBezTo>
                <a:cubicBezTo>
                  <a:pt x="1797" y="27"/>
                  <a:pt x="1793" y="20"/>
                  <a:pt x="1788" y="16"/>
                </a:cubicBezTo>
                <a:cubicBezTo>
                  <a:pt x="1782" y="11"/>
                  <a:pt x="1776" y="9"/>
                  <a:pt x="1776" y="9"/>
                </a:cubicBezTo>
                <a:cubicBezTo>
                  <a:pt x="1776" y="9"/>
                  <a:pt x="1779" y="4"/>
                  <a:pt x="1790" y="1"/>
                </a:cubicBezTo>
                <a:cubicBezTo>
                  <a:pt x="1797" y="0"/>
                  <a:pt x="1808" y="1"/>
                  <a:pt x="1818" y="3"/>
                </a:cubicBezTo>
                <a:cubicBezTo>
                  <a:pt x="1837" y="6"/>
                  <a:pt x="1863" y="26"/>
                  <a:pt x="1863" y="26"/>
                </a:cubicBezTo>
                <a:cubicBezTo>
                  <a:pt x="1863" y="26"/>
                  <a:pt x="1881" y="42"/>
                  <a:pt x="1890" y="56"/>
                </a:cubicBezTo>
                <a:cubicBezTo>
                  <a:pt x="1898" y="69"/>
                  <a:pt x="1898" y="81"/>
                  <a:pt x="1898" y="81"/>
                </a:cubicBezTo>
                <a:cubicBezTo>
                  <a:pt x="1898" y="81"/>
                  <a:pt x="1897" y="84"/>
                  <a:pt x="1896" y="83"/>
                </a:cubicBezTo>
                <a:cubicBezTo>
                  <a:pt x="1893" y="83"/>
                  <a:pt x="1890" y="79"/>
                  <a:pt x="1890" y="79"/>
                </a:cubicBezTo>
                <a:lnTo>
                  <a:pt x="1827" y="30"/>
                </a:lnTo>
                <a:close/>
                <a:moveTo>
                  <a:pt x="1947" y="144"/>
                </a:moveTo>
                <a:cubicBezTo>
                  <a:pt x="1947" y="144"/>
                  <a:pt x="1971" y="120"/>
                  <a:pt x="1988" y="106"/>
                </a:cubicBezTo>
                <a:cubicBezTo>
                  <a:pt x="1998" y="97"/>
                  <a:pt x="2007" y="91"/>
                  <a:pt x="2007" y="91"/>
                </a:cubicBezTo>
                <a:cubicBezTo>
                  <a:pt x="2007" y="91"/>
                  <a:pt x="1998" y="88"/>
                  <a:pt x="1988" y="91"/>
                </a:cubicBezTo>
                <a:cubicBezTo>
                  <a:pt x="1976" y="94"/>
                  <a:pt x="1965" y="98"/>
                  <a:pt x="1952" y="106"/>
                </a:cubicBezTo>
                <a:cubicBezTo>
                  <a:pt x="1944" y="111"/>
                  <a:pt x="1933" y="120"/>
                  <a:pt x="1927" y="128"/>
                </a:cubicBezTo>
                <a:cubicBezTo>
                  <a:pt x="1919" y="138"/>
                  <a:pt x="1916" y="147"/>
                  <a:pt x="1916" y="147"/>
                </a:cubicBezTo>
                <a:cubicBezTo>
                  <a:pt x="1916" y="147"/>
                  <a:pt x="1912" y="153"/>
                  <a:pt x="1907" y="158"/>
                </a:cubicBezTo>
                <a:cubicBezTo>
                  <a:pt x="1901" y="162"/>
                  <a:pt x="1895" y="165"/>
                  <a:pt x="1895" y="165"/>
                </a:cubicBezTo>
                <a:cubicBezTo>
                  <a:pt x="1895" y="165"/>
                  <a:pt x="1899" y="170"/>
                  <a:pt x="1909" y="172"/>
                </a:cubicBezTo>
                <a:cubicBezTo>
                  <a:pt x="1916" y="174"/>
                  <a:pt x="1928" y="173"/>
                  <a:pt x="1937" y="171"/>
                </a:cubicBezTo>
                <a:cubicBezTo>
                  <a:pt x="1957" y="167"/>
                  <a:pt x="1982" y="148"/>
                  <a:pt x="1982" y="148"/>
                </a:cubicBezTo>
                <a:cubicBezTo>
                  <a:pt x="1982" y="148"/>
                  <a:pt x="2000" y="132"/>
                  <a:pt x="2009" y="117"/>
                </a:cubicBezTo>
                <a:cubicBezTo>
                  <a:pt x="2018" y="104"/>
                  <a:pt x="2017" y="93"/>
                  <a:pt x="2017" y="93"/>
                </a:cubicBezTo>
                <a:cubicBezTo>
                  <a:pt x="2017" y="93"/>
                  <a:pt x="2017" y="90"/>
                  <a:pt x="2015" y="90"/>
                </a:cubicBezTo>
                <a:cubicBezTo>
                  <a:pt x="2013" y="91"/>
                  <a:pt x="2009" y="94"/>
                  <a:pt x="2009" y="94"/>
                </a:cubicBezTo>
                <a:lnTo>
                  <a:pt x="1947" y="144"/>
                </a:lnTo>
                <a:close/>
                <a:moveTo>
                  <a:pt x="1947" y="30"/>
                </a:moveTo>
                <a:cubicBezTo>
                  <a:pt x="1947" y="30"/>
                  <a:pt x="1971" y="53"/>
                  <a:pt x="1988" y="68"/>
                </a:cubicBezTo>
                <a:cubicBezTo>
                  <a:pt x="1998" y="77"/>
                  <a:pt x="2007" y="82"/>
                  <a:pt x="2007" y="82"/>
                </a:cubicBezTo>
                <a:cubicBezTo>
                  <a:pt x="2007" y="82"/>
                  <a:pt x="1998" y="85"/>
                  <a:pt x="1988" y="83"/>
                </a:cubicBezTo>
                <a:cubicBezTo>
                  <a:pt x="1976" y="80"/>
                  <a:pt x="1965" y="75"/>
                  <a:pt x="1952" y="67"/>
                </a:cubicBezTo>
                <a:cubicBezTo>
                  <a:pt x="1944" y="62"/>
                  <a:pt x="1933" y="54"/>
                  <a:pt x="1927" y="46"/>
                </a:cubicBezTo>
                <a:cubicBezTo>
                  <a:pt x="1919" y="36"/>
                  <a:pt x="1916" y="27"/>
                  <a:pt x="1916" y="27"/>
                </a:cubicBezTo>
                <a:cubicBezTo>
                  <a:pt x="1916" y="27"/>
                  <a:pt x="1912" y="20"/>
                  <a:pt x="1907" y="16"/>
                </a:cubicBezTo>
                <a:cubicBezTo>
                  <a:pt x="1901" y="11"/>
                  <a:pt x="1895" y="9"/>
                  <a:pt x="1895" y="9"/>
                </a:cubicBezTo>
                <a:cubicBezTo>
                  <a:pt x="1895" y="9"/>
                  <a:pt x="1899" y="4"/>
                  <a:pt x="1909" y="1"/>
                </a:cubicBezTo>
                <a:cubicBezTo>
                  <a:pt x="1916" y="0"/>
                  <a:pt x="1928" y="1"/>
                  <a:pt x="1937" y="3"/>
                </a:cubicBezTo>
                <a:cubicBezTo>
                  <a:pt x="1957" y="6"/>
                  <a:pt x="1982" y="26"/>
                  <a:pt x="1982" y="26"/>
                </a:cubicBezTo>
                <a:cubicBezTo>
                  <a:pt x="1982" y="26"/>
                  <a:pt x="2000" y="42"/>
                  <a:pt x="2009" y="56"/>
                </a:cubicBezTo>
                <a:cubicBezTo>
                  <a:pt x="2018" y="69"/>
                  <a:pt x="2017" y="81"/>
                  <a:pt x="2017" y="81"/>
                </a:cubicBezTo>
                <a:cubicBezTo>
                  <a:pt x="2017" y="81"/>
                  <a:pt x="2017" y="84"/>
                  <a:pt x="2015" y="83"/>
                </a:cubicBezTo>
                <a:cubicBezTo>
                  <a:pt x="2013" y="83"/>
                  <a:pt x="2009" y="79"/>
                  <a:pt x="2009" y="79"/>
                </a:cubicBezTo>
                <a:lnTo>
                  <a:pt x="1947" y="30"/>
                </a:lnTo>
                <a:close/>
                <a:moveTo>
                  <a:pt x="2066" y="144"/>
                </a:moveTo>
                <a:cubicBezTo>
                  <a:pt x="2066" y="144"/>
                  <a:pt x="2090" y="120"/>
                  <a:pt x="2107" y="106"/>
                </a:cubicBezTo>
                <a:cubicBezTo>
                  <a:pt x="2117" y="97"/>
                  <a:pt x="2126" y="91"/>
                  <a:pt x="2126" y="91"/>
                </a:cubicBezTo>
                <a:cubicBezTo>
                  <a:pt x="2126" y="91"/>
                  <a:pt x="2118" y="88"/>
                  <a:pt x="2107" y="91"/>
                </a:cubicBezTo>
                <a:cubicBezTo>
                  <a:pt x="2095" y="94"/>
                  <a:pt x="2084" y="98"/>
                  <a:pt x="2071" y="106"/>
                </a:cubicBezTo>
                <a:cubicBezTo>
                  <a:pt x="2063" y="111"/>
                  <a:pt x="2053" y="120"/>
                  <a:pt x="2047" y="128"/>
                </a:cubicBezTo>
                <a:cubicBezTo>
                  <a:pt x="2039" y="138"/>
                  <a:pt x="2035" y="147"/>
                  <a:pt x="2035" y="147"/>
                </a:cubicBezTo>
                <a:cubicBezTo>
                  <a:pt x="2035" y="147"/>
                  <a:pt x="2031" y="153"/>
                  <a:pt x="2026" y="158"/>
                </a:cubicBezTo>
                <a:cubicBezTo>
                  <a:pt x="2021" y="162"/>
                  <a:pt x="2014" y="165"/>
                  <a:pt x="2014" y="165"/>
                </a:cubicBezTo>
                <a:cubicBezTo>
                  <a:pt x="2014" y="165"/>
                  <a:pt x="2018" y="170"/>
                  <a:pt x="2028" y="172"/>
                </a:cubicBezTo>
                <a:cubicBezTo>
                  <a:pt x="2035" y="174"/>
                  <a:pt x="2047" y="173"/>
                  <a:pt x="2056" y="171"/>
                </a:cubicBezTo>
                <a:cubicBezTo>
                  <a:pt x="2076" y="167"/>
                  <a:pt x="2101" y="148"/>
                  <a:pt x="2101" y="148"/>
                </a:cubicBezTo>
                <a:cubicBezTo>
                  <a:pt x="2101" y="148"/>
                  <a:pt x="2119" y="132"/>
                  <a:pt x="2128" y="117"/>
                </a:cubicBezTo>
                <a:cubicBezTo>
                  <a:pt x="2137" y="104"/>
                  <a:pt x="2137" y="93"/>
                  <a:pt x="2137" y="93"/>
                </a:cubicBezTo>
                <a:cubicBezTo>
                  <a:pt x="2137" y="93"/>
                  <a:pt x="2136" y="90"/>
                  <a:pt x="2134" y="90"/>
                </a:cubicBezTo>
                <a:cubicBezTo>
                  <a:pt x="2132" y="91"/>
                  <a:pt x="2128" y="94"/>
                  <a:pt x="2128" y="94"/>
                </a:cubicBezTo>
                <a:lnTo>
                  <a:pt x="2066" y="144"/>
                </a:lnTo>
                <a:close/>
                <a:moveTo>
                  <a:pt x="2066" y="30"/>
                </a:moveTo>
                <a:cubicBezTo>
                  <a:pt x="2066" y="30"/>
                  <a:pt x="2090" y="53"/>
                  <a:pt x="2107" y="68"/>
                </a:cubicBezTo>
                <a:cubicBezTo>
                  <a:pt x="2117" y="77"/>
                  <a:pt x="2126" y="82"/>
                  <a:pt x="2126" y="82"/>
                </a:cubicBezTo>
                <a:cubicBezTo>
                  <a:pt x="2126" y="82"/>
                  <a:pt x="2118" y="85"/>
                  <a:pt x="2107" y="83"/>
                </a:cubicBezTo>
                <a:cubicBezTo>
                  <a:pt x="2095" y="80"/>
                  <a:pt x="2084" y="75"/>
                  <a:pt x="2071" y="67"/>
                </a:cubicBezTo>
                <a:cubicBezTo>
                  <a:pt x="2063" y="62"/>
                  <a:pt x="2053" y="54"/>
                  <a:pt x="2047" y="46"/>
                </a:cubicBezTo>
                <a:cubicBezTo>
                  <a:pt x="2039" y="36"/>
                  <a:pt x="2035" y="27"/>
                  <a:pt x="2035" y="27"/>
                </a:cubicBezTo>
                <a:cubicBezTo>
                  <a:pt x="2035" y="27"/>
                  <a:pt x="2031" y="20"/>
                  <a:pt x="2026" y="16"/>
                </a:cubicBezTo>
                <a:cubicBezTo>
                  <a:pt x="2021" y="11"/>
                  <a:pt x="2014" y="9"/>
                  <a:pt x="2014" y="9"/>
                </a:cubicBezTo>
                <a:cubicBezTo>
                  <a:pt x="2014" y="9"/>
                  <a:pt x="2018" y="4"/>
                  <a:pt x="2028" y="1"/>
                </a:cubicBezTo>
                <a:cubicBezTo>
                  <a:pt x="2035" y="0"/>
                  <a:pt x="2047" y="1"/>
                  <a:pt x="2056" y="3"/>
                </a:cubicBezTo>
                <a:cubicBezTo>
                  <a:pt x="2076" y="6"/>
                  <a:pt x="2101" y="26"/>
                  <a:pt x="2101" y="26"/>
                </a:cubicBezTo>
                <a:cubicBezTo>
                  <a:pt x="2101" y="26"/>
                  <a:pt x="2119" y="42"/>
                  <a:pt x="2128" y="56"/>
                </a:cubicBezTo>
                <a:cubicBezTo>
                  <a:pt x="2137" y="69"/>
                  <a:pt x="2137" y="81"/>
                  <a:pt x="2137" y="81"/>
                </a:cubicBezTo>
                <a:cubicBezTo>
                  <a:pt x="2137" y="81"/>
                  <a:pt x="2136" y="84"/>
                  <a:pt x="2134" y="83"/>
                </a:cubicBezTo>
                <a:cubicBezTo>
                  <a:pt x="2132" y="83"/>
                  <a:pt x="2128" y="79"/>
                  <a:pt x="2128" y="79"/>
                </a:cubicBezTo>
                <a:lnTo>
                  <a:pt x="2066" y="30"/>
                </a:lnTo>
                <a:close/>
                <a:moveTo>
                  <a:pt x="2185" y="144"/>
                </a:moveTo>
                <a:cubicBezTo>
                  <a:pt x="2185" y="144"/>
                  <a:pt x="2209" y="120"/>
                  <a:pt x="2227" y="106"/>
                </a:cubicBezTo>
                <a:cubicBezTo>
                  <a:pt x="2236" y="97"/>
                  <a:pt x="2245" y="91"/>
                  <a:pt x="2245" y="91"/>
                </a:cubicBezTo>
                <a:cubicBezTo>
                  <a:pt x="2245" y="91"/>
                  <a:pt x="2237" y="88"/>
                  <a:pt x="2226" y="91"/>
                </a:cubicBezTo>
                <a:cubicBezTo>
                  <a:pt x="2215" y="94"/>
                  <a:pt x="2203" y="98"/>
                  <a:pt x="2190" y="106"/>
                </a:cubicBezTo>
                <a:cubicBezTo>
                  <a:pt x="2182" y="111"/>
                  <a:pt x="2172" y="120"/>
                  <a:pt x="2166" y="128"/>
                </a:cubicBezTo>
                <a:cubicBezTo>
                  <a:pt x="2158" y="138"/>
                  <a:pt x="2154" y="147"/>
                  <a:pt x="2154" y="147"/>
                </a:cubicBezTo>
                <a:cubicBezTo>
                  <a:pt x="2154" y="147"/>
                  <a:pt x="2150" y="153"/>
                  <a:pt x="2145" y="158"/>
                </a:cubicBezTo>
                <a:cubicBezTo>
                  <a:pt x="2140" y="162"/>
                  <a:pt x="2133" y="165"/>
                  <a:pt x="2133" y="165"/>
                </a:cubicBezTo>
                <a:cubicBezTo>
                  <a:pt x="2133" y="165"/>
                  <a:pt x="2137" y="170"/>
                  <a:pt x="2147" y="172"/>
                </a:cubicBezTo>
                <a:cubicBezTo>
                  <a:pt x="2154" y="174"/>
                  <a:pt x="2166" y="173"/>
                  <a:pt x="2176" y="171"/>
                </a:cubicBezTo>
                <a:cubicBezTo>
                  <a:pt x="2195" y="167"/>
                  <a:pt x="2220" y="148"/>
                  <a:pt x="2220" y="148"/>
                </a:cubicBezTo>
                <a:cubicBezTo>
                  <a:pt x="2220" y="148"/>
                  <a:pt x="2238" y="132"/>
                  <a:pt x="2248" y="117"/>
                </a:cubicBezTo>
                <a:cubicBezTo>
                  <a:pt x="2256" y="104"/>
                  <a:pt x="2256" y="93"/>
                  <a:pt x="2256" y="93"/>
                </a:cubicBezTo>
                <a:cubicBezTo>
                  <a:pt x="2256" y="93"/>
                  <a:pt x="2255" y="90"/>
                  <a:pt x="2253" y="90"/>
                </a:cubicBezTo>
                <a:cubicBezTo>
                  <a:pt x="2251" y="91"/>
                  <a:pt x="2247" y="94"/>
                  <a:pt x="2247" y="94"/>
                </a:cubicBezTo>
                <a:lnTo>
                  <a:pt x="2185" y="144"/>
                </a:lnTo>
                <a:close/>
                <a:moveTo>
                  <a:pt x="2185" y="30"/>
                </a:moveTo>
                <a:cubicBezTo>
                  <a:pt x="2185" y="30"/>
                  <a:pt x="2209" y="53"/>
                  <a:pt x="2227" y="68"/>
                </a:cubicBezTo>
                <a:cubicBezTo>
                  <a:pt x="2236" y="77"/>
                  <a:pt x="2245" y="82"/>
                  <a:pt x="2245" y="82"/>
                </a:cubicBezTo>
                <a:cubicBezTo>
                  <a:pt x="2245" y="82"/>
                  <a:pt x="2237" y="85"/>
                  <a:pt x="2226" y="83"/>
                </a:cubicBezTo>
                <a:cubicBezTo>
                  <a:pt x="2215" y="80"/>
                  <a:pt x="2203" y="75"/>
                  <a:pt x="2190" y="67"/>
                </a:cubicBezTo>
                <a:cubicBezTo>
                  <a:pt x="2182" y="62"/>
                  <a:pt x="2172" y="54"/>
                  <a:pt x="2166" y="46"/>
                </a:cubicBezTo>
                <a:cubicBezTo>
                  <a:pt x="2158" y="36"/>
                  <a:pt x="2154" y="27"/>
                  <a:pt x="2154" y="27"/>
                </a:cubicBezTo>
                <a:cubicBezTo>
                  <a:pt x="2154" y="27"/>
                  <a:pt x="2150" y="20"/>
                  <a:pt x="2145" y="16"/>
                </a:cubicBezTo>
                <a:cubicBezTo>
                  <a:pt x="2140" y="11"/>
                  <a:pt x="2133" y="9"/>
                  <a:pt x="2133" y="9"/>
                </a:cubicBezTo>
                <a:cubicBezTo>
                  <a:pt x="2133" y="9"/>
                  <a:pt x="2137" y="4"/>
                  <a:pt x="2147" y="1"/>
                </a:cubicBezTo>
                <a:cubicBezTo>
                  <a:pt x="2154" y="0"/>
                  <a:pt x="2166" y="1"/>
                  <a:pt x="2176" y="3"/>
                </a:cubicBezTo>
                <a:cubicBezTo>
                  <a:pt x="2195" y="6"/>
                  <a:pt x="2220" y="26"/>
                  <a:pt x="2220" y="26"/>
                </a:cubicBezTo>
                <a:cubicBezTo>
                  <a:pt x="2220" y="26"/>
                  <a:pt x="2238" y="42"/>
                  <a:pt x="2248" y="56"/>
                </a:cubicBezTo>
                <a:cubicBezTo>
                  <a:pt x="2256" y="69"/>
                  <a:pt x="2256" y="81"/>
                  <a:pt x="2256" y="81"/>
                </a:cubicBezTo>
                <a:cubicBezTo>
                  <a:pt x="2256" y="81"/>
                  <a:pt x="2255" y="84"/>
                  <a:pt x="2253" y="83"/>
                </a:cubicBezTo>
                <a:cubicBezTo>
                  <a:pt x="2251" y="83"/>
                  <a:pt x="2247" y="79"/>
                  <a:pt x="2247" y="79"/>
                </a:cubicBezTo>
                <a:lnTo>
                  <a:pt x="2185" y="30"/>
                </a:lnTo>
                <a:close/>
                <a:moveTo>
                  <a:pt x="2304" y="144"/>
                </a:moveTo>
                <a:cubicBezTo>
                  <a:pt x="2304" y="144"/>
                  <a:pt x="2329" y="120"/>
                  <a:pt x="2346" y="106"/>
                </a:cubicBezTo>
                <a:cubicBezTo>
                  <a:pt x="2356" y="97"/>
                  <a:pt x="2364" y="91"/>
                  <a:pt x="2364" y="91"/>
                </a:cubicBezTo>
                <a:cubicBezTo>
                  <a:pt x="2364" y="91"/>
                  <a:pt x="2356" y="88"/>
                  <a:pt x="2346" y="91"/>
                </a:cubicBezTo>
                <a:cubicBezTo>
                  <a:pt x="2334" y="94"/>
                  <a:pt x="2322" y="98"/>
                  <a:pt x="2309" y="106"/>
                </a:cubicBezTo>
                <a:cubicBezTo>
                  <a:pt x="2301" y="111"/>
                  <a:pt x="2291" y="120"/>
                  <a:pt x="2285" y="128"/>
                </a:cubicBezTo>
                <a:cubicBezTo>
                  <a:pt x="2277" y="138"/>
                  <a:pt x="2273" y="147"/>
                  <a:pt x="2273" y="147"/>
                </a:cubicBezTo>
                <a:cubicBezTo>
                  <a:pt x="2273" y="147"/>
                  <a:pt x="2269" y="153"/>
                  <a:pt x="2265" y="158"/>
                </a:cubicBezTo>
                <a:cubicBezTo>
                  <a:pt x="2259" y="162"/>
                  <a:pt x="2253" y="165"/>
                  <a:pt x="2253" y="165"/>
                </a:cubicBezTo>
                <a:cubicBezTo>
                  <a:pt x="2253" y="165"/>
                  <a:pt x="2256" y="170"/>
                  <a:pt x="2267" y="172"/>
                </a:cubicBezTo>
                <a:cubicBezTo>
                  <a:pt x="2274" y="174"/>
                  <a:pt x="2285" y="173"/>
                  <a:pt x="2295" y="171"/>
                </a:cubicBezTo>
                <a:cubicBezTo>
                  <a:pt x="2314" y="167"/>
                  <a:pt x="2339" y="148"/>
                  <a:pt x="2339" y="148"/>
                </a:cubicBezTo>
                <a:cubicBezTo>
                  <a:pt x="2339" y="148"/>
                  <a:pt x="2357" y="132"/>
                  <a:pt x="2367" y="117"/>
                </a:cubicBezTo>
                <a:cubicBezTo>
                  <a:pt x="2375" y="104"/>
                  <a:pt x="2375" y="93"/>
                  <a:pt x="2375" y="93"/>
                </a:cubicBezTo>
                <a:cubicBezTo>
                  <a:pt x="2375" y="93"/>
                  <a:pt x="2374" y="90"/>
                  <a:pt x="2372" y="90"/>
                </a:cubicBezTo>
                <a:cubicBezTo>
                  <a:pt x="2370" y="91"/>
                  <a:pt x="2366" y="94"/>
                  <a:pt x="2366" y="94"/>
                </a:cubicBezTo>
                <a:lnTo>
                  <a:pt x="2304" y="144"/>
                </a:lnTo>
                <a:close/>
                <a:moveTo>
                  <a:pt x="2304" y="30"/>
                </a:moveTo>
                <a:cubicBezTo>
                  <a:pt x="2304" y="30"/>
                  <a:pt x="2329" y="53"/>
                  <a:pt x="2346" y="68"/>
                </a:cubicBezTo>
                <a:cubicBezTo>
                  <a:pt x="2356" y="77"/>
                  <a:pt x="2364" y="82"/>
                  <a:pt x="2364" y="82"/>
                </a:cubicBezTo>
                <a:cubicBezTo>
                  <a:pt x="2364" y="82"/>
                  <a:pt x="2356" y="85"/>
                  <a:pt x="2346" y="83"/>
                </a:cubicBezTo>
                <a:cubicBezTo>
                  <a:pt x="2334" y="80"/>
                  <a:pt x="2322" y="75"/>
                  <a:pt x="2309" y="67"/>
                </a:cubicBezTo>
                <a:cubicBezTo>
                  <a:pt x="2301" y="62"/>
                  <a:pt x="2291" y="54"/>
                  <a:pt x="2285" y="46"/>
                </a:cubicBezTo>
                <a:cubicBezTo>
                  <a:pt x="2277" y="36"/>
                  <a:pt x="2273" y="27"/>
                  <a:pt x="2273" y="27"/>
                </a:cubicBezTo>
                <a:cubicBezTo>
                  <a:pt x="2273" y="27"/>
                  <a:pt x="2269" y="20"/>
                  <a:pt x="2265" y="16"/>
                </a:cubicBezTo>
                <a:cubicBezTo>
                  <a:pt x="2259" y="11"/>
                  <a:pt x="2253" y="9"/>
                  <a:pt x="2253" y="9"/>
                </a:cubicBezTo>
                <a:cubicBezTo>
                  <a:pt x="2253" y="9"/>
                  <a:pt x="2256" y="4"/>
                  <a:pt x="2267" y="1"/>
                </a:cubicBezTo>
                <a:cubicBezTo>
                  <a:pt x="2274" y="0"/>
                  <a:pt x="2285" y="1"/>
                  <a:pt x="2295" y="3"/>
                </a:cubicBezTo>
                <a:cubicBezTo>
                  <a:pt x="2314" y="6"/>
                  <a:pt x="2339" y="26"/>
                  <a:pt x="2339" y="26"/>
                </a:cubicBezTo>
                <a:cubicBezTo>
                  <a:pt x="2339" y="26"/>
                  <a:pt x="2357" y="42"/>
                  <a:pt x="2367" y="56"/>
                </a:cubicBezTo>
                <a:cubicBezTo>
                  <a:pt x="2375" y="69"/>
                  <a:pt x="2375" y="81"/>
                  <a:pt x="2375" y="81"/>
                </a:cubicBezTo>
                <a:cubicBezTo>
                  <a:pt x="2375" y="81"/>
                  <a:pt x="2374" y="84"/>
                  <a:pt x="2372" y="83"/>
                </a:cubicBezTo>
                <a:cubicBezTo>
                  <a:pt x="2370" y="83"/>
                  <a:pt x="2366" y="79"/>
                  <a:pt x="2366" y="79"/>
                </a:cubicBezTo>
                <a:lnTo>
                  <a:pt x="2304" y="30"/>
                </a:lnTo>
                <a:close/>
                <a:moveTo>
                  <a:pt x="2423" y="144"/>
                </a:moveTo>
                <a:cubicBezTo>
                  <a:pt x="2423" y="144"/>
                  <a:pt x="2448" y="120"/>
                  <a:pt x="2465" y="106"/>
                </a:cubicBezTo>
                <a:cubicBezTo>
                  <a:pt x="2475" y="97"/>
                  <a:pt x="2484" y="91"/>
                  <a:pt x="2484" y="91"/>
                </a:cubicBezTo>
                <a:cubicBezTo>
                  <a:pt x="2484" y="91"/>
                  <a:pt x="2475" y="88"/>
                  <a:pt x="2465" y="91"/>
                </a:cubicBezTo>
                <a:cubicBezTo>
                  <a:pt x="2453" y="94"/>
                  <a:pt x="2441" y="98"/>
                  <a:pt x="2429" y="106"/>
                </a:cubicBezTo>
                <a:cubicBezTo>
                  <a:pt x="2420" y="111"/>
                  <a:pt x="2410" y="120"/>
                  <a:pt x="2404" y="128"/>
                </a:cubicBezTo>
                <a:cubicBezTo>
                  <a:pt x="2396" y="138"/>
                  <a:pt x="2393" y="147"/>
                  <a:pt x="2393" y="147"/>
                </a:cubicBezTo>
                <a:cubicBezTo>
                  <a:pt x="2393" y="147"/>
                  <a:pt x="2389" y="153"/>
                  <a:pt x="2384" y="158"/>
                </a:cubicBezTo>
                <a:cubicBezTo>
                  <a:pt x="2378" y="162"/>
                  <a:pt x="2372" y="165"/>
                  <a:pt x="2372" y="165"/>
                </a:cubicBezTo>
                <a:cubicBezTo>
                  <a:pt x="2372" y="165"/>
                  <a:pt x="2376" y="170"/>
                  <a:pt x="2386" y="172"/>
                </a:cubicBezTo>
                <a:cubicBezTo>
                  <a:pt x="2393" y="174"/>
                  <a:pt x="2405" y="173"/>
                  <a:pt x="2414" y="171"/>
                </a:cubicBezTo>
                <a:cubicBezTo>
                  <a:pt x="2433" y="167"/>
                  <a:pt x="2459" y="148"/>
                  <a:pt x="2459" y="148"/>
                </a:cubicBezTo>
                <a:cubicBezTo>
                  <a:pt x="2459" y="148"/>
                  <a:pt x="2477" y="132"/>
                  <a:pt x="2486" y="117"/>
                </a:cubicBezTo>
                <a:cubicBezTo>
                  <a:pt x="2494" y="104"/>
                  <a:pt x="2494" y="93"/>
                  <a:pt x="2494" y="93"/>
                </a:cubicBezTo>
                <a:cubicBezTo>
                  <a:pt x="2494" y="93"/>
                  <a:pt x="2493" y="90"/>
                  <a:pt x="2492" y="90"/>
                </a:cubicBezTo>
                <a:cubicBezTo>
                  <a:pt x="2490" y="91"/>
                  <a:pt x="2486" y="94"/>
                  <a:pt x="2486" y="94"/>
                </a:cubicBezTo>
                <a:lnTo>
                  <a:pt x="2423" y="144"/>
                </a:lnTo>
                <a:close/>
                <a:moveTo>
                  <a:pt x="2423" y="30"/>
                </a:moveTo>
                <a:cubicBezTo>
                  <a:pt x="2423" y="30"/>
                  <a:pt x="2448" y="53"/>
                  <a:pt x="2465" y="68"/>
                </a:cubicBezTo>
                <a:cubicBezTo>
                  <a:pt x="2475" y="77"/>
                  <a:pt x="2484" y="82"/>
                  <a:pt x="2484" y="82"/>
                </a:cubicBezTo>
                <a:cubicBezTo>
                  <a:pt x="2484" y="82"/>
                  <a:pt x="2475" y="85"/>
                  <a:pt x="2465" y="83"/>
                </a:cubicBezTo>
                <a:cubicBezTo>
                  <a:pt x="2453" y="80"/>
                  <a:pt x="2441" y="75"/>
                  <a:pt x="2429" y="67"/>
                </a:cubicBezTo>
                <a:cubicBezTo>
                  <a:pt x="2420" y="62"/>
                  <a:pt x="2410" y="54"/>
                  <a:pt x="2404" y="46"/>
                </a:cubicBezTo>
                <a:cubicBezTo>
                  <a:pt x="2396" y="36"/>
                  <a:pt x="2393" y="27"/>
                  <a:pt x="2393" y="27"/>
                </a:cubicBezTo>
                <a:cubicBezTo>
                  <a:pt x="2393" y="27"/>
                  <a:pt x="2389" y="20"/>
                  <a:pt x="2384" y="16"/>
                </a:cubicBezTo>
                <a:cubicBezTo>
                  <a:pt x="2378" y="11"/>
                  <a:pt x="2372" y="9"/>
                  <a:pt x="2372" y="9"/>
                </a:cubicBezTo>
                <a:cubicBezTo>
                  <a:pt x="2372" y="9"/>
                  <a:pt x="2376" y="4"/>
                  <a:pt x="2386" y="1"/>
                </a:cubicBezTo>
                <a:cubicBezTo>
                  <a:pt x="2393" y="0"/>
                  <a:pt x="2405" y="1"/>
                  <a:pt x="2414" y="3"/>
                </a:cubicBezTo>
                <a:cubicBezTo>
                  <a:pt x="2433" y="6"/>
                  <a:pt x="2459" y="26"/>
                  <a:pt x="2459" y="26"/>
                </a:cubicBezTo>
                <a:cubicBezTo>
                  <a:pt x="2459" y="26"/>
                  <a:pt x="2477" y="42"/>
                  <a:pt x="2486" y="56"/>
                </a:cubicBezTo>
                <a:cubicBezTo>
                  <a:pt x="2494" y="69"/>
                  <a:pt x="2494" y="81"/>
                  <a:pt x="2494" y="81"/>
                </a:cubicBezTo>
                <a:cubicBezTo>
                  <a:pt x="2494" y="81"/>
                  <a:pt x="2493" y="84"/>
                  <a:pt x="2492" y="83"/>
                </a:cubicBezTo>
                <a:cubicBezTo>
                  <a:pt x="2490" y="83"/>
                  <a:pt x="2486" y="79"/>
                  <a:pt x="2486" y="79"/>
                </a:cubicBezTo>
                <a:lnTo>
                  <a:pt x="2423" y="30"/>
                </a:lnTo>
                <a:close/>
                <a:moveTo>
                  <a:pt x="2541" y="144"/>
                </a:moveTo>
                <a:cubicBezTo>
                  <a:pt x="2541" y="144"/>
                  <a:pt x="2565" y="120"/>
                  <a:pt x="2582" y="106"/>
                </a:cubicBezTo>
                <a:cubicBezTo>
                  <a:pt x="2592" y="97"/>
                  <a:pt x="2601" y="91"/>
                  <a:pt x="2601" y="91"/>
                </a:cubicBezTo>
                <a:cubicBezTo>
                  <a:pt x="2601" y="91"/>
                  <a:pt x="2592" y="88"/>
                  <a:pt x="2582" y="91"/>
                </a:cubicBezTo>
                <a:cubicBezTo>
                  <a:pt x="2570" y="94"/>
                  <a:pt x="2559" y="98"/>
                  <a:pt x="2546" y="106"/>
                </a:cubicBezTo>
                <a:cubicBezTo>
                  <a:pt x="2538" y="111"/>
                  <a:pt x="2527" y="120"/>
                  <a:pt x="2521" y="128"/>
                </a:cubicBezTo>
                <a:cubicBezTo>
                  <a:pt x="2513" y="138"/>
                  <a:pt x="2510" y="147"/>
                  <a:pt x="2510" y="147"/>
                </a:cubicBezTo>
                <a:cubicBezTo>
                  <a:pt x="2510" y="147"/>
                  <a:pt x="2506" y="153"/>
                  <a:pt x="2501" y="158"/>
                </a:cubicBezTo>
                <a:cubicBezTo>
                  <a:pt x="2495" y="162"/>
                  <a:pt x="2489" y="165"/>
                  <a:pt x="2489" y="165"/>
                </a:cubicBezTo>
                <a:cubicBezTo>
                  <a:pt x="2489" y="165"/>
                  <a:pt x="2493" y="170"/>
                  <a:pt x="2503" y="172"/>
                </a:cubicBezTo>
                <a:cubicBezTo>
                  <a:pt x="2510" y="174"/>
                  <a:pt x="2522" y="173"/>
                  <a:pt x="2531" y="171"/>
                </a:cubicBezTo>
                <a:cubicBezTo>
                  <a:pt x="2551" y="167"/>
                  <a:pt x="2576" y="148"/>
                  <a:pt x="2576" y="148"/>
                </a:cubicBezTo>
                <a:cubicBezTo>
                  <a:pt x="2576" y="148"/>
                  <a:pt x="2594" y="132"/>
                  <a:pt x="2603" y="117"/>
                </a:cubicBezTo>
                <a:cubicBezTo>
                  <a:pt x="2612" y="104"/>
                  <a:pt x="2611" y="93"/>
                  <a:pt x="2611" y="93"/>
                </a:cubicBezTo>
                <a:cubicBezTo>
                  <a:pt x="2611" y="93"/>
                  <a:pt x="2611" y="90"/>
                  <a:pt x="2609" y="90"/>
                </a:cubicBezTo>
                <a:cubicBezTo>
                  <a:pt x="2607" y="91"/>
                  <a:pt x="2603" y="94"/>
                  <a:pt x="2603" y="94"/>
                </a:cubicBezTo>
                <a:lnTo>
                  <a:pt x="2541" y="144"/>
                </a:lnTo>
                <a:close/>
                <a:moveTo>
                  <a:pt x="2541" y="30"/>
                </a:moveTo>
                <a:cubicBezTo>
                  <a:pt x="2541" y="30"/>
                  <a:pt x="2565" y="53"/>
                  <a:pt x="2582" y="68"/>
                </a:cubicBezTo>
                <a:cubicBezTo>
                  <a:pt x="2592" y="77"/>
                  <a:pt x="2601" y="82"/>
                  <a:pt x="2601" y="82"/>
                </a:cubicBezTo>
                <a:cubicBezTo>
                  <a:pt x="2601" y="82"/>
                  <a:pt x="2592" y="85"/>
                  <a:pt x="2582" y="83"/>
                </a:cubicBezTo>
                <a:cubicBezTo>
                  <a:pt x="2570" y="80"/>
                  <a:pt x="2559" y="75"/>
                  <a:pt x="2546" y="67"/>
                </a:cubicBezTo>
                <a:cubicBezTo>
                  <a:pt x="2538" y="62"/>
                  <a:pt x="2527" y="54"/>
                  <a:pt x="2521" y="46"/>
                </a:cubicBezTo>
                <a:cubicBezTo>
                  <a:pt x="2513" y="36"/>
                  <a:pt x="2510" y="27"/>
                  <a:pt x="2510" y="27"/>
                </a:cubicBezTo>
                <a:cubicBezTo>
                  <a:pt x="2510" y="27"/>
                  <a:pt x="2506" y="20"/>
                  <a:pt x="2501" y="16"/>
                </a:cubicBezTo>
                <a:cubicBezTo>
                  <a:pt x="2495" y="11"/>
                  <a:pt x="2489" y="9"/>
                  <a:pt x="2489" y="9"/>
                </a:cubicBezTo>
                <a:cubicBezTo>
                  <a:pt x="2489" y="9"/>
                  <a:pt x="2493" y="4"/>
                  <a:pt x="2503" y="1"/>
                </a:cubicBezTo>
                <a:cubicBezTo>
                  <a:pt x="2510" y="0"/>
                  <a:pt x="2522" y="1"/>
                  <a:pt x="2531" y="3"/>
                </a:cubicBezTo>
                <a:cubicBezTo>
                  <a:pt x="2551" y="6"/>
                  <a:pt x="2576" y="26"/>
                  <a:pt x="2576" y="26"/>
                </a:cubicBezTo>
                <a:cubicBezTo>
                  <a:pt x="2576" y="26"/>
                  <a:pt x="2594" y="42"/>
                  <a:pt x="2603" y="56"/>
                </a:cubicBezTo>
                <a:cubicBezTo>
                  <a:pt x="2612" y="69"/>
                  <a:pt x="2611" y="81"/>
                  <a:pt x="2611" y="81"/>
                </a:cubicBezTo>
                <a:cubicBezTo>
                  <a:pt x="2611" y="81"/>
                  <a:pt x="2611" y="84"/>
                  <a:pt x="2609" y="83"/>
                </a:cubicBezTo>
                <a:cubicBezTo>
                  <a:pt x="2607" y="83"/>
                  <a:pt x="2603" y="79"/>
                  <a:pt x="2603" y="79"/>
                </a:cubicBezTo>
                <a:lnTo>
                  <a:pt x="2541" y="30"/>
                </a:lnTo>
                <a:close/>
                <a:moveTo>
                  <a:pt x="2660" y="144"/>
                </a:moveTo>
                <a:cubicBezTo>
                  <a:pt x="2660" y="144"/>
                  <a:pt x="2684" y="120"/>
                  <a:pt x="2701" y="106"/>
                </a:cubicBezTo>
                <a:cubicBezTo>
                  <a:pt x="2711" y="97"/>
                  <a:pt x="2720" y="91"/>
                  <a:pt x="2720" y="91"/>
                </a:cubicBezTo>
                <a:cubicBezTo>
                  <a:pt x="2720" y="91"/>
                  <a:pt x="2712" y="88"/>
                  <a:pt x="2701" y="91"/>
                </a:cubicBezTo>
                <a:cubicBezTo>
                  <a:pt x="2689" y="94"/>
                  <a:pt x="2678" y="98"/>
                  <a:pt x="2665" y="106"/>
                </a:cubicBezTo>
                <a:cubicBezTo>
                  <a:pt x="2657" y="111"/>
                  <a:pt x="2646" y="120"/>
                  <a:pt x="2641" y="128"/>
                </a:cubicBezTo>
                <a:cubicBezTo>
                  <a:pt x="2632" y="138"/>
                  <a:pt x="2629" y="147"/>
                  <a:pt x="2629" y="147"/>
                </a:cubicBezTo>
                <a:cubicBezTo>
                  <a:pt x="2629" y="147"/>
                  <a:pt x="2625" y="153"/>
                  <a:pt x="2620" y="158"/>
                </a:cubicBezTo>
                <a:cubicBezTo>
                  <a:pt x="2615" y="162"/>
                  <a:pt x="2608" y="165"/>
                  <a:pt x="2608" y="165"/>
                </a:cubicBezTo>
                <a:cubicBezTo>
                  <a:pt x="2608" y="165"/>
                  <a:pt x="2612" y="170"/>
                  <a:pt x="2622" y="172"/>
                </a:cubicBezTo>
                <a:cubicBezTo>
                  <a:pt x="2629" y="174"/>
                  <a:pt x="2641" y="173"/>
                  <a:pt x="2650" y="171"/>
                </a:cubicBezTo>
                <a:cubicBezTo>
                  <a:pt x="2670" y="167"/>
                  <a:pt x="2695" y="148"/>
                  <a:pt x="2695" y="148"/>
                </a:cubicBezTo>
                <a:cubicBezTo>
                  <a:pt x="2695" y="148"/>
                  <a:pt x="2713" y="132"/>
                  <a:pt x="2722" y="117"/>
                </a:cubicBezTo>
                <a:cubicBezTo>
                  <a:pt x="2731" y="104"/>
                  <a:pt x="2731" y="93"/>
                  <a:pt x="2731" y="93"/>
                </a:cubicBezTo>
                <a:cubicBezTo>
                  <a:pt x="2731" y="93"/>
                  <a:pt x="2730" y="90"/>
                  <a:pt x="2728" y="90"/>
                </a:cubicBezTo>
                <a:cubicBezTo>
                  <a:pt x="2726" y="91"/>
                  <a:pt x="2722" y="94"/>
                  <a:pt x="2722" y="94"/>
                </a:cubicBezTo>
                <a:lnTo>
                  <a:pt x="2660" y="144"/>
                </a:lnTo>
                <a:close/>
                <a:moveTo>
                  <a:pt x="2660" y="30"/>
                </a:moveTo>
                <a:cubicBezTo>
                  <a:pt x="2660" y="30"/>
                  <a:pt x="2684" y="53"/>
                  <a:pt x="2701" y="68"/>
                </a:cubicBezTo>
                <a:cubicBezTo>
                  <a:pt x="2711" y="77"/>
                  <a:pt x="2720" y="82"/>
                  <a:pt x="2720" y="82"/>
                </a:cubicBezTo>
                <a:cubicBezTo>
                  <a:pt x="2720" y="82"/>
                  <a:pt x="2712" y="85"/>
                  <a:pt x="2701" y="83"/>
                </a:cubicBezTo>
                <a:cubicBezTo>
                  <a:pt x="2689" y="80"/>
                  <a:pt x="2678" y="75"/>
                  <a:pt x="2665" y="67"/>
                </a:cubicBezTo>
                <a:cubicBezTo>
                  <a:pt x="2657" y="62"/>
                  <a:pt x="2646" y="54"/>
                  <a:pt x="2641" y="46"/>
                </a:cubicBezTo>
                <a:cubicBezTo>
                  <a:pt x="2632" y="36"/>
                  <a:pt x="2629" y="27"/>
                  <a:pt x="2629" y="27"/>
                </a:cubicBezTo>
                <a:cubicBezTo>
                  <a:pt x="2629" y="27"/>
                  <a:pt x="2625" y="20"/>
                  <a:pt x="2620" y="16"/>
                </a:cubicBezTo>
                <a:cubicBezTo>
                  <a:pt x="2615" y="11"/>
                  <a:pt x="2608" y="9"/>
                  <a:pt x="2608" y="9"/>
                </a:cubicBezTo>
                <a:cubicBezTo>
                  <a:pt x="2608" y="9"/>
                  <a:pt x="2612" y="4"/>
                  <a:pt x="2622" y="1"/>
                </a:cubicBezTo>
                <a:cubicBezTo>
                  <a:pt x="2629" y="0"/>
                  <a:pt x="2641" y="1"/>
                  <a:pt x="2650" y="3"/>
                </a:cubicBezTo>
                <a:cubicBezTo>
                  <a:pt x="2670" y="6"/>
                  <a:pt x="2695" y="26"/>
                  <a:pt x="2695" y="26"/>
                </a:cubicBezTo>
                <a:cubicBezTo>
                  <a:pt x="2695" y="26"/>
                  <a:pt x="2713" y="42"/>
                  <a:pt x="2722" y="56"/>
                </a:cubicBezTo>
                <a:cubicBezTo>
                  <a:pt x="2731" y="69"/>
                  <a:pt x="2731" y="81"/>
                  <a:pt x="2731" y="81"/>
                </a:cubicBezTo>
                <a:cubicBezTo>
                  <a:pt x="2731" y="81"/>
                  <a:pt x="2730" y="84"/>
                  <a:pt x="2728" y="83"/>
                </a:cubicBezTo>
                <a:cubicBezTo>
                  <a:pt x="2726" y="83"/>
                  <a:pt x="2722" y="79"/>
                  <a:pt x="2722" y="79"/>
                </a:cubicBezTo>
                <a:lnTo>
                  <a:pt x="2660" y="30"/>
                </a:lnTo>
                <a:close/>
                <a:moveTo>
                  <a:pt x="2779" y="144"/>
                </a:moveTo>
                <a:cubicBezTo>
                  <a:pt x="2779" y="144"/>
                  <a:pt x="2803" y="120"/>
                  <a:pt x="2820" y="106"/>
                </a:cubicBezTo>
                <a:cubicBezTo>
                  <a:pt x="2830" y="97"/>
                  <a:pt x="2839" y="91"/>
                  <a:pt x="2839" y="91"/>
                </a:cubicBezTo>
                <a:cubicBezTo>
                  <a:pt x="2839" y="91"/>
                  <a:pt x="2831" y="88"/>
                  <a:pt x="2820" y="91"/>
                </a:cubicBezTo>
                <a:cubicBezTo>
                  <a:pt x="2809" y="94"/>
                  <a:pt x="2797" y="98"/>
                  <a:pt x="2784" y="106"/>
                </a:cubicBezTo>
                <a:cubicBezTo>
                  <a:pt x="2776" y="111"/>
                  <a:pt x="2766" y="120"/>
                  <a:pt x="2760" y="128"/>
                </a:cubicBezTo>
                <a:cubicBezTo>
                  <a:pt x="2752" y="138"/>
                  <a:pt x="2748" y="147"/>
                  <a:pt x="2748" y="147"/>
                </a:cubicBezTo>
                <a:cubicBezTo>
                  <a:pt x="2748" y="147"/>
                  <a:pt x="2744" y="153"/>
                  <a:pt x="2739" y="158"/>
                </a:cubicBezTo>
                <a:cubicBezTo>
                  <a:pt x="2734" y="162"/>
                  <a:pt x="2727" y="165"/>
                  <a:pt x="2727" y="165"/>
                </a:cubicBezTo>
                <a:cubicBezTo>
                  <a:pt x="2727" y="165"/>
                  <a:pt x="2731" y="170"/>
                  <a:pt x="2741" y="172"/>
                </a:cubicBezTo>
                <a:cubicBezTo>
                  <a:pt x="2748" y="174"/>
                  <a:pt x="2760" y="173"/>
                  <a:pt x="2770" y="171"/>
                </a:cubicBezTo>
                <a:cubicBezTo>
                  <a:pt x="2789" y="167"/>
                  <a:pt x="2814" y="148"/>
                  <a:pt x="2814" y="148"/>
                </a:cubicBezTo>
                <a:cubicBezTo>
                  <a:pt x="2814" y="148"/>
                  <a:pt x="2832" y="132"/>
                  <a:pt x="2842" y="117"/>
                </a:cubicBezTo>
                <a:cubicBezTo>
                  <a:pt x="2850" y="104"/>
                  <a:pt x="2850" y="93"/>
                  <a:pt x="2850" y="93"/>
                </a:cubicBezTo>
                <a:cubicBezTo>
                  <a:pt x="2850" y="93"/>
                  <a:pt x="2849" y="90"/>
                  <a:pt x="2847" y="90"/>
                </a:cubicBezTo>
                <a:cubicBezTo>
                  <a:pt x="2845" y="91"/>
                  <a:pt x="2841" y="94"/>
                  <a:pt x="2841" y="94"/>
                </a:cubicBezTo>
                <a:lnTo>
                  <a:pt x="2779" y="144"/>
                </a:lnTo>
                <a:close/>
                <a:moveTo>
                  <a:pt x="2779" y="30"/>
                </a:moveTo>
                <a:cubicBezTo>
                  <a:pt x="2779" y="30"/>
                  <a:pt x="2803" y="53"/>
                  <a:pt x="2820" y="68"/>
                </a:cubicBezTo>
                <a:cubicBezTo>
                  <a:pt x="2830" y="77"/>
                  <a:pt x="2839" y="82"/>
                  <a:pt x="2839" y="82"/>
                </a:cubicBezTo>
                <a:cubicBezTo>
                  <a:pt x="2839" y="82"/>
                  <a:pt x="2831" y="85"/>
                  <a:pt x="2820" y="83"/>
                </a:cubicBezTo>
                <a:cubicBezTo>
                  <a:pt x="2809" y="80"/>
                  <a:pt x="2797" y="75"/>
                  <a:pt x="2784" y="67"/>
                </a:cubicBezTo>
                <a:cubicBezTo>
                  <a:pt x="2776" y="62"/>
                  <a:pt x="2766" y="54"/>
                  <a:pt x="2760" y="46"/>
                </a:cubicBezTo>
                <a:cubicBezTo>
                  <a:pt x="2752" y="36"/>
                  <a:pt x="2748" y="27"/>
                  <a:pt x="2748" y="27"/>
                </a:cubicBezTo>
                <a:cubicBezTo>
                  <a:pt x="2748" y="27"/>
                  <a:pt x="2744" y="20"/>
                  <a:pt x="2739" y="16"/>
                </a:cubicBezTo>
                <a:cubicBezTo>
                  <a:pt x="2734" y="11"/>
                  <a:pt x="2727" y="9"/>
                  <a:pt x="2727" y="9"/>
                </a:cubicBezTo>
                <a:cubicBezTo>
                  <a:pt x="2727" y="9"/>
                  <a:pt x="2731" y="4"/>
                  <a:pt x="2741" y="1"/>
                </a:cubicBezTo>
                <a:cubicBezTo>
                  <a:pt x="2748" y="0"/>
                  <a:pt x="2760" y="1"/>
                  <a:pt x="2770" y="3"/>
                </a:cubicBezTo>
                <a:cubicBezTo>
                  <a:pt x="2789" y="6"/>
                  <a:pt x="2814" y="26"/>
                  <a:pt x="2814" y="26"/>
                </a:cubicBezTo>
                <a:cubicBezTo>
                  <a:pt x="2814" y="26"/>
                  <a:pt x="2832" y="42"/>
                  <a:pt x="2842" y="56"/>
                </a:cubicBezTo>
                <a:cubicBezTo>
                  <a:pt x="2850" y="69"/>
                  <a:pt x="2850" y="81"/>
                  <a:pt x="2850" y="81"/>
                </a:cubicBezTo>
                <a:cubicBezTo>
                  <a:pt x="2850" y="81"/>
                  <a:pt x="2849" y="84"/>
                  <a:pt x="2847" y="83"/>
                </a:cubicBezTo>
                <a:cubicBezTo>
                  <a:pt x="2845" y="83"/>
                  <a:pt x="2841" y="79"/>
                  <a:pt x="2841" y="79"/>
                </a:cubicBezTo>
                <a:lnTo>
                  <a:pt x="2779" y="30"/>
                </a:lnTo>
                <a:close/>
                <a:moveTo>
                  <a:pt x="2898" y="144"/>
                </a:moveTo>
                <a:cubicBezTo>
                  <a:pt x="2898" y="144"/>
                  <a:pt x="2923" y="120"/>
                  <a:pt x="2940" y="106"/>
                </a:cubicBezTo>
                <a:cubicBezTo>
                  <a:pt x="2950" y="97"/>
                  <a:pt x="2958" y="91"/>
                  <a:pt x="2958" y="91"/>
                </a:cubicBezTo>
                <a:cubicBezTo>
                  <a:pt x="2958" y="91"/>
                  <a:pt x="2950" y="88"/>
                  <a:pt x="2939" y="91"/>
                </a:cubicBezTo>
                <a:cubicBezTo>
                  <a:pt x="2928" y="94"/>
                  <a:pt x="2916" y="98"/>
                  <a:pt x="2903" y="106"/>
                </a:cubicBezTo>
                <a:cubicBezTo>
                  <a:pt x="2895" y="111"/>
                  <a:pt x="2885" y="120"/>
                  <a:pt x="2879" y="128"/>
                </a:cubicBezTo>
                <a:cubicBezTo>
                  <a:pt x="2871" y="138"/>
                  <a:pt x="2867" y="147"/>
                  <a:pt x="2867" y="147"/>
                </a:cubicBezTo>
                <a:cubicBezTo>
                  <a:pt x="2867" y="147"/>
                  <a:pt x="2863" y="153"/>
                  <a:pt x="2858" y="158"/>
                </a:cubicBezTo>
                <a:cubicBezTo>
                  <a:pt x="2853" y="162"/>
                  <a:pt x="2847" y="165"/>
                  <a:pt x="2847" y="165"/>
                </a:cubicBezTo>
                <a:cubicBezTo>
                  <a:pt x="2847" y="165"/>
                  <a:pt x="2850" y="170"/>
                  <a:pt x="2861" y="172"/>
                </a:cubicBezTo>
                <a:cubicBezTo>
                  <a:pt x="2868" y="174"/>
                  <a:pt x="2879" y="173"/>
                  <a:pt x="2889" y="171"/>
                </a:cubicBezTo>
                <a:cubicBezTo>
                  <a:pt x="2908" y="167"/>
                  <a:pt x="2933" y="148"/>
                  <a:pt x="2933" y="148"/>
                </a:cubicBezTo>
                <a:cubicBezTo>
                  <a:pt x="2933" y="148"/>
                  <a:pt x="2951" y="132"/>
                  <a:pt x="2961" y="117"/>
                </a:cubicBezTo>
                <a:cubicBezTo>
                  <a:pt x="2969" y="104"/>
                  <a:pt x="2969" y="93"/>
                  <a:pt x="2969" y="93"/>
                </a:cubicBezTo>
                <a:cubicBezTo>
                  <a:pt x="2969" y="93"/>
                  <a:pt x="2968" y="90"/>
                  <a:pt x="2966" y="90"/>
                </a:cubicBezTo>
                <a:cubicBezTo>
                  <a:pt x="2964" y="91"/>
                  <a:pt x="2960" y="94"/>
                  <a:pt x="2960" y="94"/>
                </a:cubicBezTo>
                <a:lnTo>
                  <a:pt x="2898" y="144"/>
                </a:lnTo>
                <a:close/>
                <a:moveTo>
                  <a:pt x="2898" y="30"/>
                </a:moveTo>
                <a:cubicBezTo>
                  <a:pt x="2898" y="30"/>
                  <a:pt x="2923" y="53"/>
                  <a:pt x="2940" y="68"/>
                </a:cubicBezTo>
                <a:cubicBezTo>
                  <a:pt x="2950" y="77"/>
                  <a:pt x="2958" y="82"/>
                  <a:pt x="2958" y="82"/>
                </a:cubicBezTo>
                <a:cubicBezTo>
                  <a:pt x="2958" y="82"/>
                  <a:pt x="2950" y="85"/>
                  <a:pt x="2939" y="83"/>
                </a:cubicBezTo>
                <a:cubicBezTo>
                  <a:pt x="2928" y="80"/>
                  <a:pt x="2916" y="75"/>
                  <a:pt x="2903" y="67"/>
                </a:cubicBezTo>
                <a:cubicBezTo>
                  <a:pt x="2895" y="62"/>
                  <a:pt x="2885" y="54"/>
                  <a:pt x="2879" y="46"/>
                </a:cubicBezTo>
                <a:cubicBezTo>
                  <a:pt x="2871" y="36"/>
                  <a:pt x="2867" y="27"/>
                  <a:pt x="2867" y="27"/>
                </a:cubicBezTo>
                <a:cubicBezTo>
                  <a:pt x="2867" y="27"/>
                  <a:pt x="2863" y="20"/>
                  <a:pt x="2858" y="16"/>
                </a:cubicBezTo>
                <a:cubicBezTo>
                  <a:pt x="2853" y="11"/>
                  <a:pt x="2847" y="9"/>
                  <a:pt x="2847" y="9"/>
                </a:cubicBezTo>
                <a:cubicBezTo>
                  <a:pt x="2847" y="9"/>
                  <a:pt x="2850" y="4"/>
                  <a:pt x="2861" y="1"/>
                </a:cubicBezTo>
                <a:cubicBezTo>
                  <a:pt x="2868" y="0"/>
                  <a:pt x="2879" y="1"/>
                  <a:pt x="2889" y="3"/>
                </a:cubicBezTo>
                <a:cubicBezTo>
                  <a:pt x="2908" y="6"/>
                  <a:pt x="2933" y="26"/>
                  <a:pt x="2933" y="26"/>
                </a:cubicBezTo>
                <a:cubicBezTo>
                  <a:pt x="2933" y="26"/>
                  <a:pt x="2951" y="42"/>
                  <a:pt x="2961" y="56"/>
                </a:cubicBezTo>
                <a:cubicBezTo>
                  <a:pt x="2969" y="69"/>
                  <a:pt x="2969" y="81"/>
                  <a:pt x="2969" y="81"/>
                </a:cubicBezTo>
                <a:cubicBezTo>
                  <a:pt x="2969" y="81"/>
                  <a:pt x="2968" y="84"/>
                  <a:pt x="2966" y="83"/>
                </a:cubicBezTo>
                <a:cubicBezTo>
                  <a:pt x="2964" y="83"/>
                  <a:pt x="2960" y="79"/>
                  <a:pt x="2960" y="79"/>
                </a:cubicBezTo>
                <a:lnTo>
                  <a:pt x="2898" y="30"/>
                </a:lnTo>
                <a:close/>
                <a:moveTo>
                  <a:pt x="3017" y="144"/>
                </a:moveTo>
                <a:cubicBezTo>
                  <a:pt x="3017" y="144"/>
                  <a:pt x="3042" y="120"/>
                  <a:pt x="3059" y="106"/>
                </a:cubicBezTo>
                <a:cubicBezTo>
                  <a:pt x="3069" y="97"/>
                  <a:pt x="3078" y="91"/>
                  <a:pt x="3078" y="91"/>
                </a:cubicBezTo>
                <a:cubicBezTo>
                  <a:pt x="3078" y="91"/>
                  <a:pt x="3069" y="88"/>
                  <a:pt x="3059" y="91"/>
                </a:cubicBezTo>
                <a:cubicBezTo>
                  <a:pt x="3047" y="94"/>
                  <a:pt x="3035" y="98"/>
                  <a:pt x="3022" y="106"/>
                </a:cubicBezTo>
                <a:cubicBezTo>
                  <a:pt x="3014" y="111"/>
                  <a:pt x="3004" y="120"/>
                  <a:pt x="2998" y="128"/>
                </a:cubicBezTo>
                <a:cubicBezTo>
                  <a:pt x="2990" y="138"/>
                  <a:pt x="2987" y="147"/>
                  <a:pt x="2987" y="147"/>
                </a:cubicBezTo>
                <a:cubicBezTo>
                  <a:pt x="2987" y="147"/>
                  <a:pt x="2983" y="153"/>
                  <a:pt x="2978" y="158"/>
                </a:cubicBezTo>
                <a:cubicBezTo>
                  <a:pt x="2972" y="162"/>
                  <a:pt x="2966" y="165"/>
                  <a:pt x="2966" y="165"/>
                </a:cubicBezTo>
                <a:cubicBezTo>
                  <a:pt x="2966" y="165"/>
                  <a:pt x="2969" y="170"/>
                  <a:pt x="2980" y="172"/>
                </a:cubicBezTo>
                <a:cubicBezTo>
                  <a:pt x="2987" y="174"/>
                  <a:pt x="2998" y="173"/>
                  <a:pt x="3008" y="171"/>
                </a:cubicBezTo>
                <a:cubicBezTo>
                  <a:pt x="3027" y="167"/>
                  <a:pt x="3053" y="148"/>
                  <a:pt x="3053" y="148"/>
                </a:cubicBezTo>
                <a:cubicBezTo>
                  <a:pt x="3053" y="148"/>
                  <a:pt x="3071" y="132"/>
                  <a:pt x="3080" y="117"/>
                </a:cubicBezTo>
                <a:cubicBezTo>
                  <a:pt x="3088" y="104"/>
                  <a:pt x="3088" y="93"/>
                  <a:pt x="3088" y="93"/>
                </a:cubicBezTo>
                <a:cubicBezTo>
                  <a:pt x="3088" y="93"/>
                  <a:pt x="3087" y="90"/>
                  <a:pt x="3086" y="90"/>
                </a:cubicBezTo>
                <a:cubicBezTo>
                  <a:pt x="3083" y="91"/>
                  <a:pt x="3080" y="94"/>
                  <a:pt x="3080" y="94"/>
                </a:cubicBezTo>
                <a:lnTo>
                  <a:pt x="3017" y="144"/>
                </a:lnTo>
                <a:close/>
                <a:moveTo>
                  <a:pt x="3017" y="30"/>
                </a:moveTo>
                <a:cubicBezTo>
                  <a:pt x="3017" y="30"/>
                  <a:pt x="3042" y="53"/>
                  <a:pt x="3059" y="68"/>
                </a:cubicBezTo>
                <a:cubicBezTo>
                  <a:pt x="3069" y="77"/>
                  <a:pt x="3078" y="82"/>
                  <a:pt x="3078" y="82"/>
                </a:cubicBezTo>
                <a:cubicBezTo>
                  <a:pt x="3078" y="82"/>
                  <a:pt x="3069" y="85"/>
                  <a:pt x="3059" y="83"/>
                </a:cubicBezTo>
                <a:cubicBezTo>
                  <a:pt x="3047" y="80"/>
                  <a:pt x="3035" y="75"/>
                  <a:pt x="3022" y="67"/>
                </a:cubicBezTo>
                <a:cubicBezTo>
                  <a:pt x="3014" y="62"/>
                  <a:pt x="3004" y="54"/>
                  <a:pt x="2998" y="46"/>
                </a:cubicBezTo>
                <a:cubicBezTo>
                  <a:pt x="2990" y="36"/>
                  <a:pt x="2987" y="27"/>
                  <a:pt x="2987" y="27"/>
                </a:cubicBezTo>
                <a:cubicBezTo>
                  <a:pt x="2987" y="27"/>
                  <a:pt x="2983" y="20"/>
                  <a:pt x="2978" y="16"/>
                </a:cubicBezTo>
                <a:cubicBezTo>
                  <a:pt x="2972" y="11"/>
                  <a:pt x="2966" y="9"/>
                  <a:pt x="2966" y="9"/>
                </a:cubicBezTo>
                <a:cubicBezTo>
                  <a:pt x="2966" y="9"/>
                  <a:pt x="2969" y="4"/>
                  <a:pt x="2980" y="1"/>
                </a:cubicBezTo>
                <a:cubicBezTo>
                  <a:pt x="2987" y="0"/>
                  <a:pt x="2998" y="1"/>
                  <a:pt x="3008" y="3"/>
                </a:cubicBezTo>
                <a:cubicBezTo>
                  <a:pt x="3027" y="6"/>
                  <a:pt x="3053" y="26"/>
                  <a:pt x="3053" y="26"/>
                </a:cubicBezTo>
                <a:cubicBezTo>
                  <a:pt x="3053" y="26"/>
                  <a:pt x="3071" y="42"/>
                  <a:pt x="3080" y="56"/>
                </a:cubicBezTo>
                <a:cubicBezTo>
                  <a:pt x="3088" y="69"/>
                  <a:pt x="3088" y="81"/>
                  <a:pt x="3088" y="81"/>
                </a:cubicBezTo>
                <a:cubicBezTo>
                  <a:pt x="3088" y="81"/>
                  <a:pt x="3087" y="84"/>
                  <a:pt x="3086" y="83"/>
                </a:cubicBezTo>
                <a:cubicBezTo>
                  <a:pt x="3083" y="83"/>
                  <a:pt x="3080" y="79"/>
                  <a:pt x="3080" y="79"/>
                </a:cubicBezTo>
                <a:lnTo>
                  <a:pt x="3017" y="30"/>
                </a:lnTo>
                <a:close/>
                <a:moveTo>
                  <a:pt x="3137" y="144"/>
                </a:moveTo>
                <a:cubicBezTo>
                  <a:pt x="3137" y="144"/>
                  <a:pt x="3161" y="120"/>
                  <a:pt x="3178" y="106"/>
                </a:cubicBezTo>
                <a:cubicBezTo>
                  <a:pt x="3188" y="97"/>
                  <a:pt x="3197" y="91"/>
                  <a:pt x="3197" y="91"/>
                </a:cubicBezTo>
                <a:cubicBezTo>
                  <a:pt x="3197" y="91"/>
                  <a:pt x="3188" y="88"/>
                  <a:pt x="3178" y="91"/>
                </a:cubicBezTo>
                <a:cubicBezTo>
                  <a:pt x="3166" y="94"/>
                  <a:pt x="3155" y="98"/>
                  <a:pt x="3142" y="106"/>
                </a:cubicBezTo>
                <a:cubicBezTo>
                  <a:pt x="3134" y="111"/>
                  <a:pt x="3123" y="120"/>
                  <a:pt x="3117" y="128"/>
                </a:cubicBezTo>
                <a:cubicBezTo>
                  <a:pt x="3109" y="138"/>
                  <a:pt x="3106" y="147"/>
                  <a:pt x="3106" y="147"/>
                </a:cubicBezTo>
                <a:cubicBezTo>
                  <a:pt x="3106" y="147"/>
                  <a:pt x="3102" y="153"/>
                  <a:pt x="3097" y="158"/>
                </a:cubicBezTo>
                <a:cubicBezTo>
                  <a:pt x="3091" y="162"/>
                  <a:pt x="3085" y="165"/>
                  <a:pt x="3085" y="165"/>
                </a:cubicBezTo>
                <a:cubicBezTo>
                  <a:pt x="3085" y="165"/>
                  <a:pt x="3089" y="170"/>
                  <a:pt x="3099" y="172"/>
                </a:cubicBezTo>
                <a:cubicBezTo>
                  <a:pt x="3106" y="174"/>
                  <a:pt x="3118" y="173"/>
                  <a:pt x="3127" y="171"/>
                </a:cubicBezTo>
                <a:cubicBezTo>
                  <a:pt x="3147" y="167"/>
                  <a:pt x="3172" y="148"/>
                  <a:pt x="3172" y="148"/>
                </a:cubicBezTo>
                <a:cubicBezTo>
                  <a:pt x="3172" y="148"/>
                  <a:pt x="3190" y="132"/>
                  <a:pt x="3199" y="117"/>
                </a:cubicBezTo>
                <a:cubicBezTo>
                  <a:pt x="3208" y="104"/>
                  <a:pt x="3208" y="93"/>
                  <a:pt x="3208" y="93"/>
                </a:cubicBezTo>
                <a:cubicBezTo>
                  <a:pt x="3208" y="93"/>
                  <a:pt x="3207" y="90"/>
                  <a:pt x="3205" y="90"/>
                </a:cubicBezTo>
                <a:cubicBezTo>
                  <a:pt x="3203" y="91"/>
                  <a:pt x="3199" y="94"/>
                  <a:pt x="3199" y="94"/>
                </a:cubicBezTo>
                <a:lnTo>
                  <a:pt x="3137" y="144"/>
                </a:lnTo>
                <a:close/>
                <a:moveTo>
                  <a:pt x="3137" y="30"/>
                </a:moveTo>
                <a:cubicBezTo>
                  <a:pt x="3137" y="30"/>
                  <a:pt x="3161" y="53"/>
                  <a:pt x="3178" y="68"/>
                </a:cubicBezTo>
                <a:cubicBezTo>
                  <a:pt x="3188" y="77"/>
                  <a:pt x="3197" y="82"/>
                  <a:pt x="3197" y="82"/>
                </a:cubicBezTo>
                <a:cubicBezTo>
                  <a:pt x="3197" y="82"/>
                  <a:pt x="3188" y="85"/>
                  <a:pt x="3178" y="83"/>
                </a:cubicBezTo>
                <a:cubicBezTo>
                  <a:pt x="3166" y="80"/>
                  <a:pt x="3155" y="75"/>
                  <a:pt x="3142" y="67"/>
                </a:cubicBezTo>
                <a:cubicBezTo>
                  <a:pt x="3134" y="62"/>
                  <a:pt x="3123" y="54"/>
                  <a:pt x="3117" y="46"/>
                </a:cubicBezTo>
                <a:cubicBezTo>
                  <a:pt x="3109" y="36"/>
                  <a:pt x="3106" y="27"/>
                  <a:pt x="3106" y="27"/>
                </a:cubicBezTo>
                <a:cubicBezTo>
                  <a:pt x="3106" y="27"/>
                  <a:pt x="3102" y="20"/>
                  <a:pt x="3097" y="16"/>
                </a:cubicBezTo>
                <a:cubicBezTo>
                  <a:pt x="3091" y="11"/>
                  <a:pt x="3085" y="9"/>
                  <a:pt x="3085" y="9"/>
                </a:cubicBezTo>
                <a:cubicBezTo>
                  <a:pt x="3085" y="9"/>
                  <a:pt x="3089" y="4"/>
                  <a:pt x="3099" y="1"/>
                </a:cubicBezTo>
                <a:cubicBezTo>
                  <a:pt x="3106" y="0"/>
                  <a:pt x="3118" y="1"/>
                  <a:pt x="3127" y="3"/>
                </a:cubicBezTo>
                <a:cubicBezTo>
                  <a:pt x="3147" y="6"/>
                  <a:pt x="3172" y="26"/>
                  <a:pt x="3172" y="26"/>
                </a:cubicBezTo>
                <a:cubicBezTo>
                  <a:pt x="3172" y="26"/>
                  <a:pt x="3190" y="42"/>
                  <a:pt x="3199" y="56"/>
                </a:cubicBezTo>
                <a:cubicBezTo>
                  <a:pt x="3208" y="69"/>
                  <a:pt x="3208" y="81"/>
                  <a:pt x="3208" y="81"/>
                </a:cubicBezTo>
                <a:cubicBezTo>
                  <a:pt x="3208" y="81"/>
                  <a:pt x="3207" y="84"/>
                  <a:pt x="3205" y="83"/>
                </a:cubicBezTo>
                <a:cubicBezTo>
                  <a:pt x="3203" y="83"/>
                  <a:pt x="3199" y="79"/>
                  <a:pt x="3199" y="79"/>
                </a:cubicBezTo>
                <a:lnTo>
                  <a:pt x="3137" y="30"/>
                </a:lnTo>
                <a:close/>
                <a:moveTo>
                  <a:pt x="3256" y="144"/>
                </a:moveTo>
                <a:cubicBezTo>
                  <a:pt x="3256" y="144"/>
                  <a:pt x="3280" y="120"/>
                  <a:pt x="3297" y="106"/>
                </a:cubicBezTo>
                <a:cubicBezTo>
                  <a:pt x="3307" y="97"/>
                  <a:pt x="3316" y="91"/>
                  <a:pt x="3316" y="91"/>
                </a:cubicBezTo>
                <a:cubicBezTo>
                  <a:pt x="3316" y="91"/>
                  <a:pt x="3308" y="88"/>
                  <a:pt x="3297" y="91"/>
                </a:cubicBezTo>
                <a:cubicBezTo>
                  <a:pt x="3285" y="94"/>
                  <a:pt x="3274" y="98"/>
                  <a:pt x="3261" y="106"/>
                </a:cubicBezTo>
                <a:cubicBezTo>
                  <a:pt x="3253" y="111"/>
                  <a:pt x="3243" y="120"/>
                  <a:pt x="3237" y="128"/>
                </a:cubicBezTo>
                <a:cubicBezTo>
                  <a:pt x="3229" y="138"/>
                  <a:pt x="3225" y="147"/>
                  <a:pt x="3225" y="147"/>
                </a:cubicBezTo>
                <a:cubicBezTo>
                  <a:pt x="3225" y="147"/>
                  <a:pt x="3221" y="153"/>
                  <a:pt x="3216" y="158"/>
                </a:cubicBezTo>
                <a:cubicBezTo>
                  <a:pt x="3211" y="162"/>
                  <a:pt x="3204" y="165"/>
                  <a:pt x="3204" y="165"/>
                </a:cubicBezTo>
                <a:cubicBezTo>
                  <a:pt x="3204" y="165"/>
                  <a:pt x="3208" y="170"/>
                  <a:pt x="3218" y="172"/>
                </a:cubicBezTo>
                <a:cubicBezTo>
                  <a:pt x="3225" y="174"/>
                  <a:pt x="3237" y="173"/>
                  <a:pt x="3246" y="171"/>
                </a:cubicBezTo>
                <a:cubicBezTo>
                  <a:pt x="3266" y="167"/>
                  <a:pt x="3291" y="148"/>
                  <a:pt x="3291" y="148"/>
                </a:cubicBezTo>
                <a:cubicBezTo>
                  <a:pt x="3291" y="148"/>
                  <a:pt x="3309" y="132"/>
                  <a:pt x="3318" y="117"/>
                </a:cubicBezTo>
                <a:cubicBezTo>
                  <a:pt x="3327" y="104"/>
                  <a:pt x="3327" y="93"/>
                  <a:pt x="3327" y="93"/>
                </a:cubicBezTo>
                <a:cubicBezTo>
                  <a:pt x="3327" y="93"/>
                  <a:pt x="3326" y="90"/>
                  <a:pt x="3324" y="90"/>
                </a:cubicBezTo>
                <a:cubicBezTo>
                  <a:pt x="3322" y="91"/>
                  <a:pt x="3318" y="94"/>
                  <a:pt x="3318" y="94"/>
                </a:cubicBezTo>
                <a:lnTo>
                  <a:pt x="3256" y="144"/>
                </a:lnTo>
                <a:close/>
                <a:moveTo>
                  <a:pt x="3256" y="30"/>
                </a:moveTo>
                <a:cubicBezTo>
                  <a:pt x="3256" y="30"/>
                  <a:pt x="3280" y="53"/>
                  <a:pt x="3297" y="68"/>
                </a:cubicBezTo>
                <a:cubicBezTo>
                  <a:pt x="3307" y="77"/>
                  <a:pt x="3316" y="82"/>
                  <a:pt x="3316" y="82"/>
                </a:cubicBezTo>
                <a:cubicBezTo>
                  <a:pt x="3316" y="82"/>
                  <a:pt x="3308" y="85"/>
                  <a:pt x="3297" y="83"/>
                </a:cubicBezTo>
                <a:cubicBezTo>
                  <a:pt x="3285" y="80"/>
                  <a:pt x="3274" y="75"/>
                  <a:pt x="3261" y="67"/>
                </a:cubicBezTo>
                <a:cubicBezTo>
                  <a:pt x="3253" y="62"/>
                  <a:pt x="3243" y="54"/>
                  <a:pt x="3237" y="46"/>
                </a:cubicBezTo>
                <a:cubicBezTo>
                  <a:pt x="3229" y="36"/>
                  <a:pt x="3225" y="27"/>
                  <a:pt x="3225" y="27"/>
                </a:cubicBezTo>
                <a:cubicBezTo>
                  <a:pt x="3225" y="27"/>
                  <a:pt x="3221" y="20"/>
                  <a:pt x="3216" y="16"/>
                </a:cubicBezTo>
                <a:cubicBezTo>
                  <a:pt x="3211" y="11"/>
                  <a:pt x="3204" y="9"/>
                  <a:pt x="3204" y="9"/>
                </a:cubicBezTo>
                <a:cubicBezTo>
                  <a:pt x="3204" y="9"/>
                  <a:pt x="3208" y="4"/>
                  <a:pt x="3218" y="1"/>
                </a:cubicBezTo>
                <a:cubicBezTo>
                  <a:pt x="3225" y="0"/>
                  <a:pt x="3237" y="1"/>
                  <a:pt x="3246" y="3"/>
                </a:cubicBezTo>
                <a:cubicBezTo>
                  <a:pt x="3266" y="6"/>
                  <a:pt x="3291" y="26"/>
                  <a:pt x="3291" y="26"/>
                </a:cubicBezTo>
                <a:cubicBezTo>
                  <a:pt x="3291" y="26"/>
                  <a:pt x="3309" y="42"/>
                  <a:pt x="3318" y="56"/>
                </a:cubicBezTo>
                <a:cubicBezTo>
                  <a:pt x="3327" y="69"/>
                  <a:pt x="3327" y="81"/>
                  <a:pt x="3327" y="81"/>
                </a:cubicBezTo>
                <a:cubicBezTo>
                  <a:pt x="3327" y="81"/>
                  <a:pt x="3326" y="84"/>
                  <a:pt x="3324" y="83"/>
                </a:cubicBezTo>
                <a:cubicBezTo>
                  <a:pt x="3322" y="83"/>
                  <a:pt x="3318" y="79"/>
                  <a:pt x="3318" y="79"/>
                </a:cubicBezTo>
                <a:lnTo>
                  <a:pt x="3256" y="30"/>
                </a:lnTo>
                <a:close/>
                <a:moveTo>
                  <a:pt x="3375" y="144"/>
                </a:moveTo>
                <a:cubicBezTo>
                  <a:pt x="3375" y="144"/>
                  <a:pt x="3399" y="120"/>
                  <a:pt x="3417" y="106"/>
                </a:cubicBezTo>
                <a:cubicBezTo>
                  <a:pt x="3426" y="97"/>
                  <a:pt x="3435" y="91"/>
                  <a:pt x="3435" y="91"/>
                </a:cubicBezTo>
                <a:cubicBezTo>
                  <a:pt x="3435" y="91"/>
                  <a:pt x="3427" y="88"/>
                  <a:pt x="3416" y="91"/>
                </a:cubicBezTo>
                <a:cubicBezTo>
                  <a:pt x="3405" y="94"/>
                  <a:pt x="3393" y="98"/>
                  <a:pt x="3380" y="106"/>
                </a:cubicBezTo>
                <a:cubicBezTo>
                  <a:pt x="3372" y="111"/>
                  <a:pt x="3362" y="120"/>
                  <a:pt x="3356" y="128"/>
                </a:cubicBezTo>
                <a:cubicBezTo>
                  <a:pt x="3348" y="138"/>
                  <a:pt x="3344" y="147"/>
                  <a:pt x="3344" y="147"/>
                </a:cubicBezTo>
                <a:cubicBezTo>
                  <a:pt x="3344" y="147"/>
                  <a:pt x="3340" y="153"/>
                  <a:pt x="3335" y="158"/>
                </a:cubicBezTo>
                <a:cubicBezTo>
                  <a:pt x="3330" y="162"/>
                  <a:pt x="3323" y="165"/>
                  <a:pt x="3323" y="165"/>
                </a:cubicBezTo>
                <a:cubicBezTo>
                  <a:pt x="3323" y="165"/>
                  <a:pt x="3327" y="170"/>
                  <a:pt x="3337" y="172"/>
                </a:cubicBezTo>
                <a:cubicBezTo>
                  <a:pt x="3344" y="174"/>
                  <a:pt x="3356" y="173"/>
                  <a:pt x="3366" y="171"/>
                </a:cubicBezTo>
                <a:cubicBezTo>
                  <a:pt x="3385" y="167"/>
                  <a:pt x="3410" y="148"/>
                  <a:pt x="3410" y="148"/>
                </a:cubicBezTo>
                <a:cubicBezTo>
                  <a:pt x="3410" y="148"/>
                  <a:pt x="3428" y="132"/>
                  <a:pt x="3438" y="117"/>
                </a:cubicBezTo>
                <a:cubicBezTo>
                  <a:pt x="3446" y="104"/>
                  <a:pt x="3446" y="93"/>
                  <a:pt x="3446" y="93"/>
                </a:cubicBezTo>
                <a:cubicBezTo>
                  <a:pt x="3446" y="93"/>
                  <a:pt x="3445" y="90"/>
                  <a:pt x="3443" y="90"/>
                </a:cubicBezTo>
                <a:cubicBezTo>
                  <a:pt x="3441" y="91"/>
                  <a:pt x="3437" y="94"/>
                  <a:pt x="3437" y="94"/>
                </a:cubicBezTo>
                <a:lnTo>
                  <a:pt x="3375" y="144"/>
                </a:lnTo>
                <a:close/>
                <a:moveTo>
                  <a:pt x="3375" y="30"/>
                </a:moveTo>
                <a:cubicBezTo>
                  <a:pt x="3375" y="30"/>
                  <a:pt x="3399" y="53"/>
                  <a:pt x="3417" y="68"/>
                </a:cubicBezTo>
                <a:cubicBezTo>
                  <a:pt x="3426" y="77"/>
                  <a:pt x="3435" y="82"/>
                  <a:pt x="3435" y="82"/>
                </a:cubicBezTo>
                <a:cubicBezTo>
                  <a:pt x="3435" y="82"/>
                  <a:pt x="3427" y="85"/>
                  <a:pt x="3416" y="83"/>
                </a:cubicBezTo>
                <a:cubicBezTo>
                  <a:pt x="3405" y="80"/>
                  <a:pt x="3393" y="75"/>
                  <a:pt x="3380" y="67"/>
                </a:cubicBezTo>
                <a:cubicBezTo>
                  <a:pt x="3372" y="62"/>
                  <a:pt x="3362" y="54"/>
                  <a:pt x="3356" y="46"/>
                </a:cubicBezTo>
                <a:cubicBezTo>
                  <a:pt x="3348" y="36"/>
                  <a:pt x="3344" y="27"/>
                  <a:pt x="3344" y="27"/>
                </a:cubicBezTo>
                <a:cubicBezTo>
                  <a:pt x="3344" y="27"/>
                  <a:pt x="3340" y="20"/>
                  <a:pt x="3335" y="16"/>
                </a:cubicBezTo>
                <a:cubicBezTo>
                  <a:pt x="3330" y="11"/>
                  <a:pt x="3323" y="9"/>
                  <a:pt x="3323" y="9"/>
                </a:cubicBezTo>
                <a:cubicBezTo>
                  <a:pt x="3323" y="9"/>
                  <a:pt x="3327" y="4"/>
                  <a:pt x="3337" y="1"/>
                </a:cubicBezTo>
                <a:cubicBezTo>
                  <a:pt x="3344" y="0"/>
                  <a:pt x="3356" y="1"/>
                  <a:pt x="3366" y="3"/>
                </a:cubicBezTo>
                <a:cubicBezTo>
                  <a:pt x="3385" y="6"/>
                  <a:pt x="3410" y="26"/>
                  <a:pt x="3410" y="26"/>
                </a:cubicBezTo>
                <a:cubicBezTo>
                  <a:pt x="3410" y="26"/>
                  <a:pt x="3428" y="42"/>
                  <a:pt x="3438" y="56"/>
                </a:cubicBezTo>
                <a:cubicBezTo>
                  <a:pt x="3446" y="69"/>
                  <a:pt x="3446" y="81"/>
                  <a:pt x="3446" y="81"/>
                </a:cubicBezTo>
                <a:cubicBezTo>
                  <a:pt x="3446" y="81"/>
                  <a:pt x="3445" y="84"/>
                  <a:pt x="3443" y="83"/>
                </a:cubicBezTo>
                <a:cubicBezTo>
                  <a:pt x="3441" y="83"/>
                  <a:pt x="3437" y="79"/>
                  <a:pt x="3437" y="79"/>
                </a:cubicBezTo>
                <a:lnTo>
                  <a:pt x="3375" y="30"/>
                </a:lnTo>
                <a:close/>
                <a:moveTo>
                  <a:pt x="3494" y="144"/>
                </a:moveTo>
                <a:cubicBezTo>
                  <a:pt x="3494" y="144"/>
                  <a:pt x="3519" y="120"/>
                  <a:pt x="3536" y="106"/>
                </a:cubicBezTo>
                <a:cubicBezTo>
                  <a:pt x="3546" y="97"/>
                  <a:pt x="3554" y="91"/>
                  <a:pt x="3554" y="91"/>
                </a:cubicBezTo>
                <a:cubicBezTo>
                  <a:pt x="3554" y="91"/>
                  <a:pt x="3546" y="88"/>
                  <a:pt x="3536" y="91"/>
                </a:cubicBezTo>
                <a:cubicBezTo>
                  <a:pt x="3524" y="94"/>
                  <a:pt x="3512" y="98"/>
                  <a:pt x="3499" y="106"/>
                </a:cubicBezTo>
                <a:cubicBezTo>
                  <a:pt x="3491" y="111"/>
                  <a:pt x="3481" y="120"/>
                  <a:pt x="3475" y="128"/>
                </a:cubicBezTo>
                <a:cubicBezTo>
                  <a:pt x="3467" y="138"/>
                  <a:pt x="3463" y="147"/>
                  <a:pt x="3463" y="147"/>
                </a:cubicBezTo>
                <a:cubicBezTo>
                  <a:pt x="3463" y="147"/>
                  <a:pt x="3459" y="153"/>
                  <a:pt x="3455" y="158"/>
                </a:cubicBezTo>
                <a:cubicBezTo>
                  <a:pt x="3449" y="162"/>
                  <a:pt x="3443" y="165"/>
                  <a:pt x="3443" y="165"/>
                </a:cubicBezTo>
                <a:cubicBezTo>
                  <a:pt x="3443" y="165"/>
                  <a:pt x="3446" y="170"/>
                  <a:pt x="3457" y="172"/>
                </a:cubicBezTo>
                <a:cubicBezTo>
                  <a:pt x="3464" y="174"/>
                  <a:pt x="3475" y="173"/>
                  <a:pt x="3485" y="171"/>
                </a:cubicBezTo>
                <a:cubicBezTo>
                  <a:pt x="3504" y="167"/>
                  <a:pt x="3529" y="148"/>
                  <a:pt x="3529" y="148"/>
                </a:cubicBezTo>
                <a:cubicBezTo>
                  <a:pt x="3529" y="148"/>
                  <a:pt x="3547" y="132"/>
                  <a:pt x="3557" y="117"/>
                </a:cubicBezTo>
                <a:cubicBezTo>
                  <a:pt x="3565" y="104"/>
                  <a:pt x="3565" y="93"/>
                  <a:pt x="3565" y="93"/>
                </a:cubicBezTo>
                <a:cubicBezTo>
                  <a:pt x="3565" y="93"/>
                  <a:pt x="3564" y="90"/>
                  <a:pt x="3562" y="90"/>
                </a:cubicBezTo>
                <a:cubicBezTo>
                  <a:pt x="3560" y="91"/>
                  <a:pt x="3556" y="94"/>
                  <a:pt x="3556" y="94"/>
                </a:cubicBezTo>
                <a:lnTo>
                  <a:pt x="3494" y="144"/>
                </a:lnTo>
                <a:close/>
                <a:moveTo>
                  <a:pt x="3494" y="30"/>
                </a:moveTo>
                <a:cubicBezTo>
                  <a:pt x="3494" y="30"/>
                  <a:pt x="3519" y="53"/>
                  <a:pt x="3536" y="68"/>
                </a:cubicBezTo>
                <a:cubicBezTo>
                  <a:pt x="3546" y="77"/>
                  <a:pt x="3554" y="82"/>
                  <a:pt x="3554" y="82"/>
                </a:cubicBezTo>
                <a:cubicBezTo>
                  <a:pt x="3554" y="82"/>
                  <a:pt x="3546" y="85"/>
                  <a:pt x="3536" y="83"/>
                </a:cubicBezTo>
                <a:cubicBezTo>
                  <a:pt x="3524" y="80"/>
                  <a:pt x="3512" y="75"/>
                  <a:pt x="3499" y="67"/>
                </a:cubicBezTo>
                <a:cubicBezTo>
                  <a:pt x="3491" y="62"/>
                  <a:pt x="3481" y="54"/>
                  <a:pt x="3475" y="46"/>
                </a:cubicBezTo>
                <a:cubicBezTo>
                  <a:pt x="3467" y="36"/>
                  <a:pt x="3463" y="27"/>
                  <a:pt x="3463" y="27"/>
                </a:cubicBezTo>
                <a:cubicBezTo>
                  <a:pt x="3463" y="27"/>
                  <a:pt x="3459" y="20"/>
                  <a:pt x="3455" y="16"/>
                </a:cubicBezTo>
                <a:cubicBezTo>
                  <a:pt x="3449" y="11"/>
                  <a:pt x="3443" y="9"/>
                  <a:pt x="3443" y="9"/>
                </a:cubicBezTo>
                <a:cubicBezTo>
                  <a:pt x="3443" y="9"/>
                  <a:pt x="3446" y="4"/>
                  <a:pt x="3457" y="1"/>
                </a:cubicBezTo>
                <a:cubicBezTo>
                  <a:pt x="3464" y="0"/>
                  <a:pt x="3475" y="1"/>
                  <a:pt x="3485" y="3"/>
                </a:cubicBezTo>
                <a:cubicBezTo>
                  <a:pt x="3504" y="6"/>
                  <a:pt x="3529" y="26"/>
                  <a:pt x="3529" y="26"/>
                </a:cubicBezTo>
                <a:cubicBezTo>
                  <a:pt x="3529" y="26"/>
                  <a:pt x="3547" y="42"/>
                  <a:pt x="3557" y="56"/>
                </a:cubicBezTo>
                <a:cubicBezTo>
                  <a:pt x="3565" y="69"/>
                  <a:pt x="3565" y="81"/>
                  <a:pt x="3565" y="81"/>
                </a:cubicBezTo>
                <a:cubicBezTo>
                  <a:pt x="3565" y="81"/>
                  <a:pt x="3564" y="84"/>
                  <a:pt x="3562" y="83"/>
                </a:cubicBezTo>
                <a:cubicBezTo>
                  <a:pt x="3560" y="83"/>
                  <a:pt x="3556" y="79"/>
                  <a:pt x="3556" y="79"/>
                </a:cubicBezTo>
                <a:lnTo>
                  <a:pt x="3494" y="30"/>
                </a:lnTo>
                <a:close/>
                <a:moveTo>
                  <a:pt x="3613" y="144"/>
                </a:moveTo>
                <a:cubicBezTo>
                  <a:pt x="3613" y="144"/>
                  <a:pt x="3638" y="120"/>
                  <a:pt x="3655" y="106"/>
                </a:cubicBezTo>
                <a:cubicBezTo>
                  <a:pt x="3665" y="97"/>
                  <a:pt x="3674" y="91"/>
                  <a:pt x="3674" y="91"/>
                </a:cubicBezTo>
                <a:cubicBezTo>
                  <a:pt x="3674" y="91"/>
                  <a:pt x="3665" y="88"/>
                  <a:pt x="3655" y="91"/>
                </a:cubicBezTo>
                <a:cubicBezTo>
                  <a:pt x="3643" y="94"/>
                  <a:pt x="3631" y="98"/>
                  <a:pt x="3619" y="106"/>
                </a:cubicBezTo>
                <a:cubicBezTo>
                  <a:pt x="3610" y="111"/>
                  <a:pt x="3600" y="120"/>
                  <a:pt x="3594" y="128"/>
                </a:cubicBezTo>
                <a:cubicBezTo>
                  <a:pt x="3586" y="138"/>
                  <a:pt x="3583" y="147"/>
                  <a:pt x="3583" y="147"/>
                </a:cubicBezTo>
                <a:cubicBezTo>
                  <a:pt x="3583" y="147"/>
                  <a:pt x="3579" y="153"/>
                  <a:pt x="3574" y="158"/>
                </a:cubicBezTo>
                <a:cubicBezTo>
                  <a:pt x="3568" y="162"/>
                  <a:pt x="3562" y="165"/>
                  <a:pt x="3562" y="165"/>
                </a:cubicBezTo>
                <a:cubicBezTo>
                  <a:pt x="3562" y="165"/>
                  <a:pt x="3566" y="170"/>
                  <a:pt x="3576" y="172"/>
                </a:cubicBezTo>
                <a:cubicBezTo>
                  <a:pt x="3583" y="174"/>
                  <a:pt x="3595" y="173"/>
                  <a:pt x="3604" y="171"/>
                </a:cubicBezTo>
                <a:cubicBezTo>
                  <a:pt x="3623" y="167"/>
                  <a:pt x="3649" y="148"/>
                  <a:pt x="3649" y="148"/>
                </a:cubicBezTo>
                <a:cubicBezTo>
                  <a:pt x="3649" y="148"/>
                  <a:pt x="3667" y="132"/>
                  <a:pt x="3676" y="117"/>
                </a:cubicBezTo>
                <a:cubicBezTo>
                  <a:pt x="3684" y="104"/>
                  <a:pt x="3684" y="93"/>
                  <a:pt x="3684" y="93"/>
                </a:cubicBezTo>
                <a:cubicBezTo>
                  <a:pt x="3684" y="93"/>
                  <a:pt x="3683" y="90"/>
                  <a:pt x="3682" y="90"/>
                </a:cubicBezTo>
                <a:cubicBezTo>
                  <a:pt x="3680" y="91"/>
                  <a:pt x="3676" y="94"/>
                  <a:pt x="3676" y="94"/>
                </a:cubicBezTo>
                <a:lnTo>
                  <a:pt x="3613" y="144"/>
                </a:lnTo>
                <a:close/>
                <a:moveTo>
                  <a:pt x="3613" y="30"/>
                </a:moveTo>
                <a:cubicBezTo>
                  <a:pt x="3613" y="30"/>
                  <a:pt x="3638" y="53"/>
                  <a:pt x="3655" y="68"/>
                </a:cubicBezTo>
                <a:cubicBezTo>
                  <a:pt x="3665" y="77"/>
                  <a:pt x="3674" y="82"/>
                  <a:pt x="3674" y="82"/>
                </a:cubicBezTo>
                <a:cubicBezTo>
                  <a:pt x="3674" y="82"/>
                  <a:pt x="3665" y="85"/>
                  <a:pt x="3655" y="83"/>
                </a:cubicBezTo>
                <a:cubicBezTo>
                  <a:pt x="3643" y="80"/>
                  <a:pt x="3631" y="75"/>
                  <a:pt x="3619" y="67"/>
                </a:cubicBezTo>
                <a:cubicBezTo>
                  <a:pt x="3610" y="62"/>
                  <a:pt x="3600" y="54"/>
                  <a:pt x="3594" y="46"/>
                </a:cubicBezTo>
                <a:cubicBezTo>
                  <a:pt x="3586" y="36"/>
                  <a:pt x="3583" y="27"/>
                  <a:pt x="3583" y="27"/>
                </a:cubicBezTo>
                <a:cubicBezTo>
                  <a:pt x="3583" y="27"/>
                  <a:pt x="3579" y="20"/>
                  <a:pt x="3574" y="16"/>
                </a:cubicBezTo>
                <a:cubicBezTo>
                  <a:pt x="3568" y="11"/>
                  <a:pt x="3562" y="9"/>
                  <a:pt x="3562" y="9"/>
                </a:cubicBezTo>
                <a:cubicBezTo>
                  <a:pt x="3562" y="9"/>
                  <a:pt x="3566" y="4"/>
                  <a:pt x="3576" y="1"/>
                </a:cubicBezTo>
                <a:cubicBezTo>
                  <a:pt x="3583" y="0"/>
                  <a:pt x="3595" y="1"/>
                  <a:pt x="3604" y="3"/>
                </a:cubicBezTo>
                <a:cubicBezTo>
                  <a:pt x="3623" y="6"/>
                  <a:pt x="3649" y="26"/>
                  <a:pt x="3649" y="26"/>
                </a:cubicBezTo>
                <a:cubicBezTo>
                  <a:pt x="3649" y="26"/>
                  <a:pt x="3667" y="42"/>
                  <a:pt x="3676" y="56"/>
                </a:cubicBezTo>
                <a:cubicBezTo>
                  <a:pt x="3684" y="69"/>
                  <a:pt x="3684" y="81"/>
                  <a:pt x="3684" y="81"/>
                </a:cubicBezTo>
                <a:cubicBezTo>
                  <a:pt x="3684" y="81"/>
                  <a:pt x="3683" y="84"/>
                  <a:pt x="3682" y="83"/>
                </a:cubicBezTo>
                <a:cubicBezTo>
                  <a:pt x="3680" y="83"/>
                  <a:pt x="3676" y="79"/>
                  <a:pt x="3676" y="79"/>
                </a:cubicBezTo>
                <a:lnTo>
                  <a:pt x="3613" y="30"/>
                </a:lnTo>
                <a:close/>
                <a:moveTo>
                  <a:pt x="3733" y="144"/>
                </a:moveTo>
                <a:cubicBezTo>
                  <a:pt x="3733" y="144"/>
                  <a:pt x="3757" y="120"/>
                  <a:pt x="3774" y="106"/>
                </a:cubicBezTo>
                <a:cubicBezTo>
                  <a:pt x="3784" y="97"/>
                  <a:pt x="3793" y="91"/>
                  <a:pt x="3793" y="91"/>
                </a:cubicBezTo>
                <a:cubicBezTo>
                  <a:pt x="3793" y="91"/>
                  <a:pt x="3784" y="88"/>
                  <a:pt x="3774" y="91"/>
                </a:cubicBezTo>
                <a:cubicBezTo>
                  <a:pt x="3762" y="94"/>
                  <a:pt x="3751" y="98"/>
                  <a:pt x="3738" y="106"/>
                </a:cubicBezTo>
                <a:cubicBezTo>
                  <a:pt x="3730" y="111"/>
                  <a:pt x="3719" y="120"/>
                  <a:pt x="3713" y="128"/>
                </a:cubicBezTo>
                <a:cubicBezTo>
                  <a:pt x="3705" y="138"/>
                  <a:pt x="3702" y="147"/>
                  <a:pt x="3702" y="147"/>
                </a:cubicBezTo>
                <a:cubicBezTo>
                  <a:pt x="3702" y="147"/>
                  <a:pt x="3698" y="153"/>
                  <a:pt x="3693" y="158"/>
                </a:cubicBezTo>
                <a:cubicBezTo>
                  <a:pt x="3688" y="162"/>
                  <a:pt x="3681" y="165"/>
                  <a:pt x="3681" y="165"/>
                </a:cubicBezTo>
                <a:cubicBezTo>
                  <a:pt x="3681" y="165"/>
                  <a:pt x="3685" y="170"/>
                  <a:pt x="3695" y="172"/>
                </a:cubicBezTo>
                <a:cubicBezTo>
                  <a:pt x="3702" y="174"/>
                  <a:pt x="3714" y="173"/>
                  <a:pt x="3723" y="171"/>
                </a:cubicBezTo>
                <a:cubicBezTo>
                  <a:pt x="3743" y="167"/>
                  <a:pt x="3768" y="148"/>
                  <a:pt x="3768" y="148"/>
                </a:cubicBezTo>
                <a:cubicBezTo>
                  <a:pt x="3768" y="148"/>
                  <a:pt x="3786" y="132"/>
                  <a:pt x="3795" y="117"/>
                </a:cubicBezTo>
                <a:cubicBezTo>
                  <a:pt x="3804" y="104"/>
                  <a:pt x="3804" y="93"/>
                  <a:pt x="3804" y="93"/>
                </a:cubicBezTo>
                <a:cubicBezTo>
                  <a:pt x="3804" y="93"/>
                  <a:pt x="3803" y="90"/>
                  <a:pt x="3801" y="90"/>
                </a:cubicBezTo>
                <a:cubicBezTo>
                  <a:pt x="3799" y="91"/>
                  <a:pt x="3795" y="94"/>
                  <a:pt x="3795" y="94"/>
                </a:cubicBezTo>
                <a:lnTo>
                  <a:pt x="3733" y="144"/>
                </a:lnTo>
                <a:close/>
                <a:moveTo>
                  <a:pt x="3733" y="30"/>
                </a:moveTo>
                <a:cubicBezTo>
                  <a:pt x="3733" y="30"/>
                  <a:pt x="3757" y="53"/>
                  <a:pt x="3774" y="68"/>
                </a:cubicBezTo>
                <a:cubicBezTo>
                  <a:pt x="3784" y="77"/>
                  <a:pt x="3793" y="82"/>
                  <a:pt x="3793" y="82"/>
                </a:cubicBezTo>
                <a:cubicBezTo>
                  <a:pt x="3793" y="82"/>
                  <a:pt x="3784" y="85"/>
                  <a:pt x="3774" y="83"/>
                </a:cubicBezTo>
                <a:cubicBezTo>
                  <a:pt x="3762" y="80"/>
                  <a:pt x="3751" y="75"/>
                  <a:pt x="3738" y="67"/>
                </a:cubicBezTo>
                <a:cubicBezTo>
                  <a:pt x="3730" y="62"/>
                  <a:pt x="3719" y="54"/>
                  <a:pt x="3713" y="46"/>
                </a:cubicBezTo>
                <a:cubicBezTo>
                  <a:pt x="3705" y="36"/>
                  <a:pt x="3702" y="27"/>
                  <a:pt x="3702" y="27"/>
                </a:cubicBezTo>
                <a:cubicBezTo>
                  <a:pt x="3702" y="27"/>
                  <a:pt x="3698" y="20"/>
                  <a:pt x="3693" y="16"/>
                </a:cubicBezTo>
                <a:cubicBezTo>
                  <a:pt x="3688" y="11"/>
                  <a:pt x="3681" y="9"/>
                  <a:pt x="3681" y="9"/>
                </a:cubicBezTo>
                <a:cubicBezTo>
                  <a:pt x="3681" y="9"/>
                  <a:pt x="3685" y="4"/>
                  <a:pt x="3695" y="1"/>
                </a:cubicBezTo>
                <a:cubicBezTo>
                  <a:pt x="3702" y="0"/>
                  <a:pt x="3714" y="1"/>
                  <a:pt x="3723" y="3"/>
                </a:cubicBezTo>
                <a:cubicBezTo>
                  <a:pt x="3743" y="6"/>
                  <a:pt x="3768" y="26"/>
                  <a:pt x="3768" y="26"/>
                </a:cubicBezTo>
                <a:cubicBezTo>
                  <a:pt x="3768" y="26"/>
                  <a:pt x="3786" y="42"/>
                  <a:pt x="3795" y="56"/>
                </a:cubicBezTo>
                <a:cubicBezTo>
                  <a:pt x="3804" y="69"/>
                  <a:pt x="3804" y="81"/>
                  <a:pt x="3804" y="81"/>
                </a:cubicBezTo>
                <a:cubicBezTo>
                  <a:pt x="3804" y="81"/>
                  <a:pt x="3803" y="84"/>
                  <a:pt x="3801" y="83"/>
                </a:cubicBezTo>
                <a:cubicBezTo>
                  <a:pt x="3799" y="83"/>
                  <a:pt x="3795" y="79"/>
                  <a:pt x="3795" y="79"/>
                </a:cubicBezTo>
                <a:lnTo>
                  <a:pt x="3733" y="30"/>
                </a:lnTo>
                <a:close/>
                <a:moveTo>
                  <a:pt x="52" y="144"/>
                </a:moveTo>
                <a:cubicBezTo>
                  <a:pt x="52" y="144"/>
                  <a:pt x="76" y="120"/>
                  <a:pt x="93" y="106"/>
                </a:cubicBezTo>
                <a:cubicBezTo>
                  <a:pt x="103" y="97"/>
                  <a:pt x="112" y="91"/>
                  <a:pt x="112" y="91"/>
                </a:cubicBezTo>
                <a:cubicBezTo>
                  <a:pt x="112" y="91"/>
                  <a:pt x="103" y="88"/>
                  <a:pt x="93" y="91"/>
                </a:cubicBezTo>
                <a:cubicBezTo>
                  <a:pt x="81" y="94"/>
                  <a:pt x="70" y="98"/>
                  <a:pt x="57" y="106"/>
                </a:cubicBezTo>
                <a:cubicBezTo>
                  <a:pt x="49" y="111"/>
                  <a:pt x="38" y="120"/>
                  <a:pt x="32" y="128"/>
                </a:cubicBezTo>
                <a:cubicBezTo>
                  <a:pt x="24" y="138"/>
                  <a:pt x="21" y="147"/>
                  <a:pt x="21" y="147"/>
                </a:cubicBezTo>
                <a:cubicBezTo>
                  <a:pt x="21" y="147"/>
                  <a:pt x="17" y="153"/>
                  <a:pt x="12" y="158"/>
                </a:cubicBezTo>
                <a:cubicBezTo>
                  <a:pt x="6" y="162"/>
                  <a:pt x="0" y="165"/>
                  <a:pt x="0" y="165"/>
                </a:cubicBezTo>
                <a:cubicBezTo>
                  <a:pt x="0" y="165"/>
                  <a:pt x="4" y="170"/>
                  <a:pt x="14" y="172"/>
                </a:cubicBezTo>
                <a:cubicBezTo>
                  <a:pt x="21" y="174"/>
                  <a:pt x="33" y="173"/>
                  <a:pt x="42" y="171"/>
                </a:cubicBezTo>
                <a:cubicBezTo>
                  <a:pt x="62" y="167"/>
                  <a:pt x="87" y="148"/>
                  <a:pt x="87" y="148"/>
                </a:cubicBezTo>
                <a:cubicBezTo>
                  <a:pt x="87" y="148"/>
                  <a:pt x="105" y="132"/>
                  <a:pt x="114" y="117"/>
                </a:cubicBezTo>
                <a:cubicBezTo>
                  <a:pt x="123" y="104"/>
                  <a:pt x="123" y="93"/>
                  <a:pt x="123" y="93"/>
                </a:cubicBezTo>
                <a:cubicBezTo>
                  <a:pt x="123" y="93"/>
                  <a:pt x="122" y="90"/>
                  <a:pt x="120" y="90"/>
                </a:cubicBezTo>
                <a:cubicBezTo>
                  <a:pt x="118" y="91"/>
                  <a:pt x="114" y="94"/>
                  <a:pt x="114" y="94"/>
                </a:cubicBezTo>
                <a:lnTo>
                  <a:pt x="52" y="144"/>
                </a:lnTo>
                <a:close/>
                <a:moveTo>
                  <a:pt x="52" y="30"/>
                </a:moveTo>
                <a:cubicBezTo>
                  <a:pt x="52" y="30"/>
                  <a:pt x="76" y="53"/>
                  <a:pt x="93" y="68"/>
                </a:cubicBezTo>
                <a:cubicBezTo>
                  <a:pt x="103" y="77"/>
                  <a:pt x="112" y="82"/>
                  <a:pt x="112" y="82"/>
                </a:cubicBezTo>
                <a:cubicBezTo>
                  <a:pt x="112" y="82"/>
                  <a:pt x="103" y="85"/>
                  <a:pt x="93" y="83"/>
                </a:cubicBezTo>
                <a:cubicBezTo>
                  <a:pt x="81" y="80"/>
                  <a:pt x="70" y="75"/>
                  <a:pt x="57" y="67"/>
                </a:cubicBezTo>
                <a:cubicBezTo>
                  <a:pt x="49" y="62"/>
                  <a:pt x="38" y="54"/>
                  <a:pt x="32" y="46"/>
                </a:cubicBezTo>
                <a:cubicBezTo>
                  <a:pt x="24" y="36"/>
                  <a:pt x="21" y="27"/>
                  <a:pt x="21" y="27"/>
                </a:cubicBezTo>
                <a:cubicBezTo>
                  <a:pt x="21" y="27"/>
                  <a:pt x="17" y="20"/>
                  <a:pt x="12" y="16"/>
                </a:cubicBezTo>
                <a:cubicBezTo>
                  <a:pt x="6" y="11"/>
                  <a:pt x="0" y="9"/>
                  <a:pt x="0" y="9"/>
                </a:cubicBezTo>
                <a:cubicBezTo>
                  <a:pt x="0" y="9"/>
                  <a:pt x="4" y="4"/>
                  <a:pt x="14" y="1"/>
                </a:cubicBezTo>
                <a:cubicBezTo>
                  <a:pt x="21" y="0"/>
                  <a:pt x="33" y="1"/>
                  <a:pt x="42" y="3"/>
                </a:cubicBezTo>
                <a:cubicBezTo>
                  <a:pt x="62" y="6"/>
                  <a:pt x="87" y="26"/>
                  <a:pt x="87" y="26"/>
                </a:cubicBezTo>
                <a:cubicBezTo>
                  <a:pt x="87" y="26"/>
                  <a:pt x="105" y="42"/>
                  <a:pt x="114" y="56"/>
                </a:cubicBezTo>
                <a:cubicBezTo>
                  <a:pt x="123" y="69"/>
                  <a:pt x="123" y="81"/>
                  <a:pt x="123" y="81"/>
                </a:cubicBezTo>
                <a:cubicBezTo>
                  <a:pt x="123" y="81"/>
                  <a:pt x="122" y="84"/>
                  <a:pt x="120" y="83"/>
                </a:cubicBezTo>
                <a:cubicBezTo>
                  <a:pt x="118" y="83"/>
                  <a:pt x="114" y="79"/>
                  <a:pt x="114" y="79"/>
                </a:cubicBezTo>
                <a:lnTo>
                  <a:pt x="52" y="30"/>
                </a:lnTo>
                <a:close/>
                <a:moveTo>
                  <a:pt x="171" y="144"/>
                </a:moveTo>
                <a:cubicBezTo>
                  <a:pt x="171" y="144"/>
                  <a:pt x="195" y="120"/>
                  <a:pt x="212" y="106"/>
                </a:cubicBezTo>
                <a:cubicBezTo>
                  <a:pt x="222" y="97"/>
                  <a:pt x="231" y="91"/>
                  <a:pt x="231" y="91"/>
                </a:cubicBezTo>
                <a:cubicBezTo>
                  <a:pt x="231" y="91"/>
                  <a:pt x="223" y="88"/>
                  <a:pt x="212" y="91"/>
                </a:cubicBezTo>
                <a:cubicBezTo>
                  <a:pt x="200" y="94"/>
                  <a:pt x="189" y="98"/>
                  <a:pt x="176" y="106"/>
                </a:cubicBezTo>
                <a:cubicBezTo>
                  <a:pt x="168" y="111"/>
                  <a:pt x="158" y="120"/>
                  <a:pt x="152" y="128"/>
                </a:cubicBezTo>
                <a:cubicBezTo>
                  <a:pt x="144" y="138"/>
                  <a:pt x="140" y="147"/>
                  <a:pt x="140" y="147"/>
                </a:cubicBezTo>
                <a:cubicBezTo>
                  <a:pt x="140" y="147"/>
                  <a:pt x="136" y="153"/>
                  <a:pt x="131" y="158"/>
                </a:cubicBezTo>
                <a:cubicBezTo>
                  <a:pt x="126" y="162"/>
                  <a:pt x="119" y="165"/>
                  <a:pt x="119" y="165"/>
                </a:cubicBezTo>
                <a:cubicBezTo>
                  <a:pt x="119" y="165"/>
                  <a:pt x="123" y="170"/>
                  <a:pt x="133" y="172"/>
                </a:cubicBezTo>
                <a:cubicBezTo>
                  <a:pt x="140" y="174"/>
                  <a:pt x="152" y="173"/>
                  <a:pt x="161" y="171"/>
                </a:cubicBezTo>
                <a:cubicBezTo>
                  <a:pt x="181" y="167"/>
                  <a:pt x="206" y="148"/>
                  <a:pt x="206" y="148"/>
                </a:cubicBezTo>
                <a:cubicBezTo>
                  <a:pt x="206" y="148"/>
                  <a:pt x="224" y="132"/>
                  <a:pt x="233" y="117"/>
                </a:cubicBezTo>
                <a:cubicBezTo>
                  <a:pt x="242" y="104"/>
                  <a:pt x="242" y="93"/>
                  <a:pt x="242" y="93"/>
                </a:cubicBezTo>
                <a:cubicBezTo>
                  <a:pt x="242" y="93"/>
                  <a:pt x="241" y="90"/>
                  <a:pt x="239" y="90"/>
                </a:cubicBezTo>
                <a:cubicBezTo>
                  <a:pt x="237" y="91"/>
                  <a:pt x="233" y="94"/>
                  <a:pt x="233" y="94"/>
                </a:cubicBezTo>
                <a:lnTo>
                  <a:pt x="171" y="144"/>
                </a:lnTo>
                <a:close/>
                <a:moveTo>
                  <a:pt x="171" y="30"/>
                </a:moveTo>
                <a:cubicBezTo>
                  <a:pt x="171" y="30"/>
                  <a:pt x="195" y="53"/>
                  <a:pt x="212" y="68"/>
                </a:cubicBezTo>
                <a:cubicBezTo>
                  <a:pt x="222" y="77"/>
                  <a:pt x="231" y="82"/>
                  <a:pt x="231" y="82"/>
                </a:cubicBezTo>
                <a:cubicBezTo>
                  <a:pt x="231" y="82"/>
                  <a:pt x="223" y="85"/>
                  <a:pt x="212" y="83"/>
                </a:cubicBezTo>
                <a:cubicBezTo>
                  <a:pt x="200" y="80"/>
                  <a:pt x="189" y="75"/>
                  <a:pt x="176" y="67"/>
                </a:cubicBezTo>
                <a:cubicBezTo>
                  <a:pt x="168" y="62"/>
                  <a:pt x="158" y="54"/>
                  <a:pt x="152" y="46"/>
                </a:cubicBezTo>
                <a:cubicBezTo>
                  <a:pt x="144" y="36"/>
                  <a:pt x="140" y="27"/>
                  <a:pt x="140" y="27"/>
                </a:cubicBezTo>
                <a:cubicBezTo>
                  <a:pt x="140" y="27"/>
                  <a:pt x="136" y="20"/>
                  <a:pt x="131" y="16"/>
                </a:cubicBezTo>
                <a:cubicBezTo>
                  <a:pt x="126" y="11"/>
                  <a:pt x="119" y="9"/>
                  <a:pt x="119" y="9"/>
                </a:cubicBezTo>
                <a:cubicBezTo>
                  <a:pt x="119" y="9"/>
                  <a:pt x="123" y="4"/>
                  <a:pt x="133" y="1"/>
                </a:cubicBezTo>
                <a:cubicBezTo>
                  <a:pt x="140" y="0"/>
                  <a:pt x="152" y="1"/>
                  <a:pt x="161" y="3"/>
                </a:cubicBezTo>
                <a:cubicBezTo>
                  <a:pt x="181" y="6"/>
                  <a:pt x="206" y="26"/>
                  <a:pt x="206" y="26"/>
                </a:cubicBezTo>
                <a:cubicBezTo>
                  <a:pt x="206" y="26"/>
                  <a:pt x="224" y="42"/>
                  <a:pt x="233" y="56"/>
                </a:cubicBezTo>
                <a:cubicBezTo>
                  <a:pt x="242" y="69"/>
                  <a:pt x="242" y="81"/>
                  <a:pt x="242" y="81"/>
                </a:cubicBezTo>
                <a:cubicBezTo>
                  <a:pt x="242" y="81"/>
                  <a:pt x="241" y="84"/>
                  <a:pt x="239" y="83"/>
                </a:cubicBezTo>
                <a:cubicBezTo>
                  <a:pt x="237" y="83"/>
                  <a:pt x="233" y="79"/>
                  <a:pt x="233" y="79"/>
                </a:cubicBezTo>
                <a:lnTo>
                  <a:pt x="171" y="30"/>
                </a:lnTo>
                <a:close/>
                <a:moveTo>
                  <a:pt x="290" y="144"/>
                </a:moveTo>
                <a:cubicBezTo>
                  <a:pt x="290" y="144"/>
                  <a:pt x="314" y="120"/>
                  <a:pt x="332" y="106"/>
                </a:cubicBezTo>
                <a:cubicBezTo>
                  <a:pt x="341" y="97"/>
                  <a:pt x="350" y="91"/>
                  <a:pt x="350" y="91"/>
                </a:cubicBezTo>
                <a:cubicBezTo>
                  <a:pt x="350" y="91"/>
                  <a:pt x="342" y="88"/>
                  <a:pt x="331" y="91"/>
                </a:cubicBezTo>
                <a:cubicBezTo>
                  <a:pt x="320" y="94"/>
                  <a:pt x="308" y="98"/>
                  <a:pt x="295" y="106"/>
                </a:cubicBezTo>
                <a:cubicBezTo>
                  <a:pt x="287" y="111"/>
                  <a:pt x="277" y="120"/>
                  <a:pt x="271" y="128"/>
                </a:cubicBezTo>
                <a:cubicBezTo>
                  <a:pt x="263" y="138"/>
                  <a:pt x="259" y="147"/>
                  <a:pt x="259" y="147"/>
                </a:cubicBezTo>
                <a:cubicBezTo>
                  <a:pt x="259" y="147"/>
                  <a:pt x="255" y="153"/>
                  <a:pt x="250" y="158"/>
                </a:cubicBezTo>
                <a:cubicBezTo>
                  <a:pt x="245" y="162"/>
                  <a:pt x="238" y="165"/>
                  <a:pt x="238" y="165"/>
                </a:cubicBezTo>
                <a:cubicBezTo>
                  <a:pt x="238" y="165"/>
                  <a:pt x="242" y="170"/>
                  <a:pt x="253" y="172"/>
                </a:cubicBezTo>
                <a:cubicBezTo>
                  <a:pt x="259" y="174"/>
                  <a:pt x="271" y="173"/>
                  <a:pt x="281" y="171"/>
                </a:cubicBezTo>
                <a:cubicBezTo>
                  <a:pt x="300" y="167"/>
                  <a:pt x="325" y="148"/>
                  <a:pt x="325" y="148"/>
                </a:cubicBezTo>
                <a:cubicBezTo>
                  <a:pt x="325" y="148"/>
                  <a:pt x="343" y="132"/>
                  <a:pt x="353" y="117"/>
                </a:cubicBezTo>
                <a:cubicBezTo>
                  <a:pt x="361" y="104"/>
                  <a:pt x="361" y="93"/>
                  <a:pt x="361" y="93"/>
                </a:cubicBezTo>
                <a:cubicBezTo>
                  <a:pt x="361" y="93"/>
                  <a:pt x="360" y="90"/>
                  <a:pt x="358" y="90"/>
                </a:cubicBezTo>
                <a:cubicBezTo>
                  <a:pt x="356" y="91"/>
                  <a:pt x="352" y="94"/>
                  <a:pt x="352" y="94"/>
                </a:cubicBezTo>
                <a:lnTo>
                  <a:pt x="290" y="144"/>
                </a:lnTo>
                <a:close/>
                <a:moveTo>
                  <a:pt x="290" y="30"/>
                </a:moveTo>
                <a:cubicBezTo>
                  <a:pt x="290" y="30"/>
                  <a:pt x="314" y="53"/>
                  <a:pt x="332" y="68"/>
                </a:cubicBezTo>
                <a:cubicBezTo>
                  <a:pt x="341" y="77"/>
                  <a:pt x="350" y="82"/>
                  <a:pt x="350" y="82"/>
                </a:cubicBezTo>
                <a:cubicBezTo>
                  <a:pt x="350" y="82"/>
                  <a:pt x="342" y="85"/>
                  <a:pt x="331" y="83"/>
                </a:cubicBezTo>
                <a:cubicBezTo>
                  <a:pt x="320" y="80"/>
                  <a:pt x="308" y="75"/>
                  <a:pt x="295" y="67"/>
                </a:cubicBezTo>
                <a:cubicBezTo>
                  <a:pt x="287" y="62"/>
                  <a:pt x="277" y="54"/>
                  <a:pt x="271" y="46"/>
                </a:cubicBezTo>
                <a:cubicBezTo>
                  <a:pt x="263" y="36"/>
                  <a:pt x="259" y="27"/>
                  <a:pt x="259" y="27"/>
                </a:cubicBezTo>
                <a:cubicBezTo>
                  <a:pt x="259" y="27"/>
                  <a:pt x="255" y="20"/>
                  <a:pt x="250" y="16"/>
                </a:cubicBezTo>
                <a:cubicBezTo>
                  <a:pt x="245" y="11"/>
                  <a:pt x="238" y="9"/>
                  <a:pt x="238" y="9"/>
                </a:cubicBezTo>
                <a:cubicBezTo>
                  <a:pt x="238" y="9"/>
                  <a:pt x="242" y="4"/>
                  <a:pt x="253" y="1"/>
                </a:cubicBezTo>
                <a:cubicBezTo>
                  <a:pt x="259" y="0"/>
                  <a:pt x="271" y="1"/>
                  <a:pt x="281" y="3"/>
                </a:cubicBezTo>
                <a:cubicBezTo>
                  <a:pt x="300" y="6"/>
                  <a:pt x="325" y="26"/>
                  <a:pt x="325" y="26"/>
                </a:cubicBezTo>
                <a:cubicBezTo>
                  <a:pt x="325" y="26"/>
                  <a:pt x="343" y="42"/>
                  <a:pt x="353" y="56"/>
                </a:cubicBezTo>
                <a:cubicBezTo>
                  <a:pt x="361" y="69"/>
                  <a:pt x="361" y="81"/>
                  <a:pt x="361" y="81"/>
                </a:cubicBezTo>
                <a:cubicBezTo>
                  <a:pt x="361" y="81"/>
                  <a:pt x="360" y="84"/>
                  <a:pt x="358" y="83"/>
                </a:cubicBezTo>
                <a:cubicBezTo>
                  <a:pt x="356" y="83"/>
                  <a:pt x="352" y="79"/>
                  <a:pt x="352" y="79"/>
                </a:cubicBezTo>
                <a:lnTo>
                  <a:pt x="290" y="30"/>
                </a:lnTo>
                <a:close/>
                <a:moveTo>
                  <a:pt x="409" y="144"/>
                </a:moveTo>
                <a:cubicBezTo>
                  <a:pt x="409" y="144"/>
                  <a:pt x="434" y="120"/>
                  <a:pt x="451" y="106"/>
                </a:cubicBezTo>
                <a:cubicBezTo>
                  <a:pt x="461" y="97"/>
                  <a:pt x="469" y="91"/>
                  <a:pt x="469" y="91"/>
                </a:cubicBezTo>
                <a:cubicBezTo>
                  <a:pt x="469" y="91"/>
                  <a:pt x="461" y="88"/>
                  <a:pt x="451" y="91"/>
                </a:cubicBezTo>
                <a:cubicBezTo>
                  <a:pt x="439" y="94"/>
                  <a:pt x="427" y="98"/>
                  <a:pt x="414" y="106"/>
                </a:cubicBezTo>
                <a:cubicBezTo>
                  <a:pt x="406" y="111"/>
                  <a:pt x="396" y="120"/>
                  <a:pt x="390" y="128"/>
                </a:cubicBezTo>
                <a:cubicBezTo>
                  <a:pt x="382" y="138"/>
                  <a:pt x="378" y="147"/>
                  <a:pt x="378" y="147"/>
                </a:cubicBezTo>
                <a:cubicBezTo>
                  <a:pt x="378" y="147"/>
                  <a:pt x="374" y="153"/>
                  <a:pt x="370" y="158"/>
                </a:cubicBezTo>
                <a:cubicBezTo>
                  <a:pt x="364" y="162"/>
                  <a:pt x="358" y="165"/>
                  <a:pt x="358" y="165"/>
                </a:cubicBezTo>
                <a:cubicBezTo>
                  <a:pt x="358" y="165"/>
                  <a:pt x="361" y="170"/>
                  <a:pt x="372" y="172"/>
                </a:cubicBezTo>
                <a:cubicBezTo>
                  <a:pt x="379" y="174"/>
                  <a:pt x="390" y="173"/>
                  <a:pt x="400" y="171"/>
                </a:cubicBezTo>
                <a:cubicBezTo>
                  <a:pt x="419" y="167"/>
                  <a:pt x="445" y="148"/>
                  <a:pt x="445" y="148"/>
                </a:cubicBezTo>
                <a:cubicBezTo>
                  <a:pt x="445" y="148"/>
                  <a:pt x="462" y="132"/>
                  <a:pt x="472" y="117"/>
                </a:cubicBezTo>
                <a:cubicBezTo>
                  <a:pt x="480" y="104"/>
                  <a:pt x="480" y="93"/>
                  <a:pt x="480" y="93"/>
                </a:cubicBezTo>
                <a:cubicBezTo>
                  <a:pt x="480" y="93"/>
                  <a:pt x="479" y="90"/>
                  <a:pt x="477" y="90"/>
                </a:cubicBezTo>
                <a:cubicBezTo>
                  <a:pt x="475" y="91"/>
                  <a:pt x="471" y="94"/>
                  <a:pt x="471" y="94"/>
                </a:cubicBezTo>
                <a:lnTo>
                  <a:pt x="409" y="144"/>
                </a:lnTo>
                <a:close/>
                <a:moveTo>
                  <a:pt x="409" y="30"/>
                </a:moveTo>
                <a:cubicBezTo>
                  <a:pt x="409" y="30"/>
                  <a:pt x="434" y="53"/>
                  <a:pt x="451" y="68"/>
                </a:cubicBezTo>
                <a:cubicBezTo>
                  <a:pt x="461" y="77"/>
                  <a:pt x="469" y="82"/>
                  <a:pt x="469" y="82"/>
                </a:cubicBezTo>
                <a:cubicBezTo>
                  <a:pt x="469" y="82"/>
                  <a:pt x="461" y="85"/>
                  <a:pt x="451" y="83"/>
                </a:cubicBezTo>
                <a:cubicBezTo>
                  <a:pt x="439" y="80"/>
                  <a:pt x="427" y="75"/>
                  <a:pt x="414" y="67"/>
                </a:cubicBezTo>
                <a:cubicBezTo>
                  <a:pt x="406" y="62"/>
                  <a:pt x="396" y="54"/>
                  <a:pt x="390" y="46"/>
                </a:cubicBezTo>
                <a:cubicBezTo>
                  <a:pt x="382" y="36"/>
                  <a:pt x="378" y="27"/>
                  <a:pt x="378" y="27"/>
                </a:cubicBezTo>
                <a:cubicBezTo>
                  <a:pt x="378" y="27"/>
                  <a:pt x="374" y="20"/>
                  <a:pt x="370" y="16"/>
                </a:cubicBezTo>
                <a:cubicBezTo>
                  <a:pt x="364" y="11"/>
                  <a:pt x="358" y="9"/>
                  <a:pt x="358" y="9"/>
                </a:cubicBezTo>
                <a:cubicBezTo>
                  <a:pt x="358" y="9"/>
                  <a:pt x="361" y="4"/>
                  <a:pt x="372" y="1"/>
                </a:cubicBezTo>
                <a:cubicBezTo>
                  <a:pt x="379" y="0"/>
                  <a:pt x="390" y="1"/>
                  <a:pt x="400" y="3"/>
                </a:cubicBezTo>
                <a:cubicBezTo>
                  <a:pt x="419" y="6"/>
                  <a:pt x="445" y="26"/>
                  <a:pt x="445" y="26"/>
                </a:cubicBezTo>
                <a:cubicBezTo>
                  <a:pt x="445" y="26"/>
                  <a:pt x="462" y="42"/>
                  <a:pt x="472" y="56"/>
                </a:cubicBezTo>
                <a:cubicBezTo>
                  <a:pt x="480" y="69"/>
                  <a:pt x="480" y="81"/>
                  <a:pt x="480" y="81"/>
                </a:cubicBezTo>
                <a:cubicBezTo>
                  <a:pt x="480" y="81"/>
                  <a:pt x="479" y="84"/>
                  <a:pt x="477" y="83"/>
                </a:cubicBezTo>
                <a:cubicBezTo>
                  <a:pt x="475" y="83"/>
                  <a:pt x="471" y="79"/>
                  <a:pt x="471" y="79"/>
                </a:cubicBezTo>
                <a:lnTo>
                  <a:pt x="409" y="30"/>
                </a:lnTo>
                <a:close/>
                <a:moveTo>
                  <a:pt x="528" y="144"/>
                </a:moveTo>
                <a:cubicBezTo>
                  <a:pt x="528" y="144"/>
                  <a:pt x="553" y="120"/>
                  <a:pt x="570" y="106"/>
                </a:cubicBezTo>
                <a:cubicBezTo>
                  <a:pt x="580" y="97"/>
                  <a:pt x="589" y="91"/>
                  <a:pt x="589" y="91"/>
                </a:cubicBezTo>
                <a:cubicBezTo>
                  <a:pt x="589" y="91"/>
                  <a:pt x="580" y="88"/>
                  <a:pt x="570" y="91"/>
                </a:cubicBezTo>
                <a:cubicBezTo>
                  <a:pt x="558" y="94"/>
                  <a:pt x="546" y="98"/>
                  <a:pt x="534" y="106"/>
                </a:cubicBezTo>
                <a:cubicBezTo>
                  <a:pt x="525" y="111"/>
                  <a:pt x="515" y="120"/>
                  <a:pt x="509" y="128"/>
                </a:cubicBezTo>
                <a:cubicBezTo>
                  <a:pt x="501" y="138"/>
                  <a:pt x="498" y="147"/>
                  <a:pt x="498" y="147"/>
                </a:cubicBezTo>
                <a:cubicBezTo>
                  <a:pt x="498" y="147"/>
                  <a:pt x="494" y="153"/>
                  <a:pt x="489" y="158"/>
                </a:cubicBezTo>
                <a:cubicBezTo>
                  <a:pt x="483" y="162"/>
                  <a:pt x="477" y="165"/>
                  <a:pt x="477" y="165"/>
                </a:cubicBezTo>
                <a:cubicBezTo>
                  <a:pt x="477" y="165"/>
                  <a:pt x="481" y="170"/>
                  <a:pt x="491" y="172"/>
                </a:cubicBezTo>
                <a:cubicBezTo>
                  <a:pt x="498" y="174"/>
                  <a:pt x="510" y="173"/>
                  <a:pt x="519" y="171"/>
                </a:cubicBezTo>
                <a:cubicBezTo>
                  <a:pt x="538" y="167"/>
                  <a:pt x="564" y="148"/>
                  <a:pt x="564" y="148"/>
                </a:cubicBezTo>
                <a:cubicBezTo>
                  <a:pt x="564" y="148"/>
                  <a:pt x="582" y="132"/>
                  <a:pt x="591" y="117"/>
                </a:cubicBezTo>
                <a:cubicBezTo>
                  <a:pt x="599" y="104"/>
                  <a:pt x="599" y="93"/>
                  <a:pt x="599" y="93"/>
                </a:cubicBezTo>
                <a:cubicBezTo>
                  <a:pt x="599" y="93"/>
                  <a:pt x="598" y="90"/>
                  <a:pt x="597" y="90"/>
                </a:cubicBezTo>
                <a:cubicBezTo>
                  <a:pt x="595" y="91"/>
                  <a:pt x="591" y="94"/>
                  <a:pt x="591" y="94"/>
                </a:cubicBezTo>
                <a:lnTo>
                  <a:pt x="528" y="144"/>
                </a:lnTo>
                <a:close/>
                <a:moveTo>
                  <a:pt x="528" y="30"/>
                </a:moveTo>
                <a:cubicBezTo>
                  <a:pt x="528" y="30"/>
                  <a:pt x="553" y="53"/>
                  <a:pt x="570" y="68"/>
                </a:cubicBezTo>
                <a:cubicBezTo>
                  <a:pt x="580" y="77"/>
                  <a:pt x="589" y="82"/>
                  <a:pt x="589" y="82"/>
                </a:cubicBezTo>
                <a:cubicBezTo>
                  <a:pt x="589" y="82"/>
                  <a:pt x="580" y="85"/>
                  <a:pt x="570" y="83"/>
                </a:cubicBezTo>
                <a:cubicBezTo>
                  <a:pt x="558" y="80"/>
                  <a:pt x="546" y="75"/>
                  <a:pt x="534" y="67"/>
                </a:cubicBezTo>
                <a:cubicBezTo>
                  <a:pt x="525" y="62"/>
                  <a:pt x="515" y="54"/>
                  <a:pt x="509" y="46"/>
                </a:cubicBezTo>
                <a:cubicBezTo>
                  <a:pt x="501" y="36"/>
                  <a:pt x="498" y="27"/>
                  <a:pt x="498" y="27"/>
                </a:cubicBezTo>
                <a:cubicBezTo>
                  <a:pt x="498" y="27"/>
                  <a:pt x="494" y="20"/>
                  <a:pt x="489" y="16"/>
                </a:cubicBezTo>
                <a:cubicBezTo>
                  <a:pt x="483" y="11"/>
                  <a:pt x="477" y="9"/>
                  <a:pt x="477" y="9"/>
                </a:cubicBezTo>
                <a:cubicBezTo>
                  <a:pt x="477" y="9"/>
                  <a:pt x="481" y="4"/>
                  <a:pt x="491" y="1"/>
                </a:cubicBezTo>
                <a:cubicBezTo>
                  <a:pt x="498" y="0"/>
                  <a:pt x="510" y="1"/>
                  <a:pt x="519" y="3"/>
                </a:cubicBezTo>
                <a:cubicBezTo>
                  <a:pt x="538" y="6"/>
                  <a:pt x="564" y="26"/>
                  <a:pt x="564" y="26"/>
                </a:cubicBezTo>
                <a:cubicBezTo>
                  <a:pt x="564" y="26"/>
                  <a:pt x="582" y="42"/>
                  <a:pt x="591" y="56"/>
                </a:cubicBezTo>
                <a:cubicBezTo>
                  <a:pt x="599" y="69"/>
                  <a:pt x="599" y="81"/>
                  <a:pt x="599" y="81"/>
                </a:cubicBezTo>
                <a:cubicBezTo>
                  <a:pt x="599" y="81"/>
                  <a:pt x="598" y="84"/>
                  <a:pt x="597" y="83"/>
                </a:cubicBezTo>
                <a:cubicBezTo>
                  <a:pt x="595" y="83"/>
                  <a:pt x="591" y="79"/>
                  <a:pt x="591" y="79"/>
                </a:cubicBezTo>
                <a:lnTo>
                  <a:pt x="528" y="30"/>
                </a:lnTo>
                <a:close/>
                <a:moveTo>
                  <a:pt x="648" y="144"/>
                </a:moveTo>
                <a:cubicBezTo>
                  <a:pt x="648" y="144"/>
                  <a:pt x="672" y="120"/>
                  <a:pt x="689" y="106"/>
                </a:cubicBezTo>
                <a:cubicBezTo>
                  <a:pt x="699" y="97"/>
                  <a:pt x="708" y="91"/>
                  <a:pt x="708" y="91"/>
                </a:cubicBezTo>
                <a:cubicBezTo>
                  <a:pt x="708" y="91"/>
                  <a:pt x="699" y="88"/>
                  <a:pt x="689" y="91"/>
                </a:cubicBezTo>
                <a:cubicBezTo>
                  <a:pt x="677" y="94"/>
                  <a:pt x="666" y="98"/>
                  <a:pt x="653" y="106"/>
                </a:cubicBezTo>
                <a:cubicBezTo>
                  <a:pt x="645" y="111"/>
                  <a:pt x="634" y="120"/>
                  <a:pt x="628" y="128"/>
                </a:cubicBezTo>
                <a:cubicBezTo>
                  <a:pt x="620" y="138"/>
                  <a:pt x="617" y="147"/>
                  <a:pt x="617" y="147"/>
                </a:cubicBezTo>
                <a:cubicBezTo>
                  <a:pt x="617" y="147"/>
                  <a:pt x="613" y="153"/>
                  <a:pt x="608" y="158"/>
                </a:cubicBezTo>
                <a:cubicBezTo>
                  <a:pt x="603" y="162"/>
                  <a:pt x="596" y="165"/>
                  <a:pt x="596" y="165"/>
                </a:cubicBezTo>
                <a:cubicBezTo>
                  <a:pt x="596" y="165"/>
                  <a:pt x="600" y="170"/>
                  <a:pt x="610" y="172"/>
                </a:cubicBezTo>
                <a:cubicBezTo>
                  <a:pt x="617" y="174"/>
                  <a:pt x="629" y="173"/>
                  <a:pt x="638" y="171"/>
                </a:cubicBezTo>
                <a:cubicBezTo>
                  <a:pt x="658" y="167"/>
                  <a:pt x="683" y="148"/>
                  <a:pt x="683" y="148"/>
                </a:cubicBezTo>
                <a:cubicBezTo>
                  <a:pt x="683" y="148"/>
                  <a:pt x="701" y="132"/>
                  <a:pt x="710" y="117"/>
                </a:cubicBezTo>
                <a:cubicBezTo>
                  <a:pt x="719" y="104"/>
                  <a:pt x="719" y="93"/>
                  <a:pt x="719" y="93"/>
                </a:cubicBezTo>
                <a:cubicBezTo>
                  <a:pt x="719" y="93"/>
                  <a:pt x="718" y="90"/>
                  <a:pt x="716" y="90"/>
                </a:cubicBezTo>
                <a:cubicBezTo>
                  <a:pt x="714" y="91"/>
                  <a:pt x="710" y="94"/>
                  <a:pt x="710" y="94"/>
                </a:cubicBezTo>
                <a:lnTo>
                  <a:pt x="648" y="144"/>
                </a:lnTo>
                <a:close/>
                <a:moveTo>
                  <a:pt x="648" y="30"/>
                </a:moveTo>
                <a:cubicBezTo>
                  <a:pt x="648" y="30"/>
                  <a:pt x="672" y="53"/>
                  <a:pt x="689" y="68"/>
                </a:cubicBezTo>
                <a:cubicBezTo>
                  <a:pt x="699" y="77"/>
                  <a:pt x="708" y="82"/>
                  <a:pt x="708" y="82"/>
                </a:cubicBezTo>
                <a:cubicBezTo>
                  <a:pt x="708" y="82"/>
                  <a:pt x="699" y="85"/>
                  <a:pt x="689" y="83"/>
                </a:cubicBezTo>
                <a:cubicBezTo>
                  <a:pt x="677" y="80"/>
                  <a:pt x="666" y="75"/>
                  <a:pt x="653" y="67"/>
                </a:cubicBezTo>
                <a:cubicBezTo>
                  <a:pt x="645" y="62"/>
                  <a:pt x="634" y="54"/>
                  <a:pt x="628" y="46"/>
                </a:cubicBezTo>
                <a:cubicBezTo>
                  <a:pt x="620" y="36"/>
                  <a:pt x="617" y="27"/>
                  <a:pt x="617" y="27"/>
                </a:cubicBezTo>
                <a:cubicBezTo>
                  <a:pt x="617" y="27"/>
                  <a:pt x="613" y="20"/>
                  <a:pt x="608" y="16"/>
                </a:cubicBezTo>
                <a:cubicBezTo>
                  <a:pt x="603" y="11"/>
                  <a:pt x="596" y="9"/>
                  <a:pt x="596" y="9"/>
                </a:cubicBezTo>
                <a:cubicBezTo>
                  <a:pt x="596" y="9"/>
                  <a:pt x="600" y="4"/>
                  <a:pt x="610" y="1"/>
                </a:cubicBezTo>
                <a:cubicBezTo>
                  <a:pt x="617" y="0"/>
                  <a:pt x="629" y="1"/>
                  <a:pt x="638" y="3"/>
                </a:cubicBezTo>
                <a:cubicBezTo>
                  <a:pt x="658" y="6"/>
                  <a:pt x="683" y="26"/>
                  <a:pt x="683" y="26"/>
                </a:cubicBezTo>
                <a:cubicBezTo>
                  <a:pt x="683" y="26"/>
                  <a:pt x="701" y="42"/>
                  <a:pt x="710" y="56"/>
                </a:cubicBezTo>
                <a:cubicBezTo>
                  <a:pt x="719" y="69"/>
                  <a:pt x="719" y="81"/>
                  <a:pt x="719" y="81"/>
                </a:cubicBezTo>
                <a:cubicBezTo>
                  <a:pt x="719" y="81"/>
                  <a:pt x="718" y="84"/>
                  <a:pt x="716" y="83"/>
                </a:cubicBezTo>
                <a:cubicBezTo>
                  <a:pt x="714" y="83"/>
                  <a:pt x="710" y="79"/>
                  <a:pt x="710" y="79"/>
                </a:cubicBezTo>
                <a:lnTo>
                  <a:pt x="648" y="30"/>
                </a:lnTo>
                <a:close/>
                <a:moveTo>
                  <a:pt x="767" y="144"/>
                </a:moveTo>
                <a:cubicBezTo>
                  <a:pt x="767" y="144"/>
                  <a:pt x="791" y="120"/>
                  <a:pt x="808" y="106"/>
                </a:cubicBezTo>
                <a:cubicBezTo>
                  <a:pt x="818" y="97"/>
                  <a:pt x="827" y="91"/>
                  <a:pt x="827" y="91"/>
                </a:cubicBezTo>
                <a:cubicBezTo>
                  <a:pt x="827" y="91"/>
                  <a:pt x="819" y="88"/>
                  <a:pt x="808" y="91"/>
                </a:cubicBezTo>
                <a:cubicBezTo>
                  <a:pt x="796" y="94"/>
                  <a:pt x="785" y="98"/>
                  <a:pt x="772" y="106"/>
                </a:cubicBezTo>
                <a:cubicBezTo>
                  <a:pt x="764" y="111"/>
                  <a:pt x="754" y="120"/>
                  <a:pt x="748" y="128"/>
                </a:cubicBezTo>
                <a:cubicBezTo>
                  <a:pt x="740" y="138"/>
                  <a:pt x="736" y="147"/>
                  <a:pt x="736" y="147"/>
                </a:cubicBezTo>
                <a:cubicBezTo>
                  <a:pt x="736" y="147"/>
                  <a:pt x="732" y="153"/>
                  <a:pt x="727" y="158"/>
                </a:cubicBezTo>
                <a:cubicBezTo>
                  <a:pt x="722" y="162"/>
                  <a:pt x="715" y="165"/>
                  <a:pt x="715" y="165"/>
                </a:cubicBezTo>
                <a:cubicBezTo>
                  <a:pt x="715" y="165"/>
                  <a:pt x="719" y="170"/>
                  <a:pt x="729" y="172"/>
                </a:cubicBezTo>
                <a:cubicBezTo>
                  <a:pt x="736" y="174"/>
                  <a:pt x="748" y="173"/>
                  <a:pt x="757" y="171"/>
                </a:cubicBezTo>
                <a:cubicBezTo>
                  <a:pt x="777" y="167"/>
                  <a:pt x="802" y="148"/>
                  <a:pt x="802" y="148"/>
                </a:cubicBezTo>
                <a:cubicBezTo>
                  <a:pt x="802" y="148"/>
                  <a:pt x="820" y="132"/>
                  <a:pt x="830" y="117"/>
                </a:cubicBezTo>
                <a:cubicBezTo>
                  <a:pt x="838" y="104"/>
                  <a:pt x="838" y="93"/>
                  <a:pt x="838" y="93"/>
                </a:cubicBezTo>
                <a:cubicBezTo>
                  <a:pt x="838" y="93"/>
                  <a:pt x="837" y="90"/>
                  <a:pt x="835" y="90"/>
                </a:cubicBezTo>
                <a:cubicBezTo>
                  <a:pt x="833" y="91"/>
                  <a:pt x="829" y="94"/>
                  <a:pt x="829" y="94"/>
                </a:cubicBezTo>
                <a:lnTo>
                  <a:pt x="767" y="144"/>
                </a:lnTo>
                <a:close/>
                <a:moveTo>
                  <a:pt x="767" y="30"/>
                </a:moveTo>
                <a:cubicBezTo>
                  <a:pt x="767" y="30"/>
                  <a:pt x="791" y="53"/>
                  <a:pt x="808" y="68"/>
                </a:cubicBezTo>
                <a:cubicBezTo>
                  <a:pt x="818" y="77"/>
                  <a:pt x="827" y="82"/>
                  <a:pt x="827" y="82"/>
                </a:cubicBezTo>
                <a:cubicBezTo>
                  <a:pt x="827" y="82"/>
                  <a:pt x="819" y="85"/>
                  <a:pt x="808" y="83"/>
                </a:cubicBezTo>
                <a:cubicBezTo>
                  <a:pt x="796" y="80"/>
                  <a:pt x="785" y="75"/>
                  <a:pt x="772" y="67"/>
                </a:cubicBezTo>
                <a:cubicBezTo>
                  <a:pt x="764" y="62"/>
                  <a:pt x="754" y="54"/>
                  <a:pt x="748" y="46"/>
                </a:cubicBezTo>
                <a:cubicBezTo>
                  <a:pt x="740" y="36"/>
                  <a:pt x="736" y="27"/>
                  <a:pt x="736" y="27"/>
                </a:cubicBezTo>
                <a:cubicBezTo>
                  <a:pt x="736" y="27"/>
                  <a:pt x="732" y="20"/>
                  <a:pt x="727" y="16"/>
                </a:cubicBezTo>
                <a:cubicBezTo>
                  <a:pt x="722" y="11"/>
                  <a:pt x="715" y="9"/>
                  <a:pt x="715" y="9"/>
                </a:cubicBezTo>
                <a:cubicBezTo>
                  <a:pt x="715" y="9"/>
                  <a:pt x="719" y="4"/>
                  <a:pt x="729" y="1"/>
                </a:cubicBezTo>
                <a:cubicBezTo>
                  <a:pt x="736" y="0"/>
                  <a:pt x="748" y="1"/>
                  <a:pt x="757" y="3"/>
                </a:cubicBezTo>
                <a:cubicBezTo>
                  <a:pt x="777" y="6"/>
                  <a:pt x="802" y="26"/>
                  <a:pt x="802" y="26"/>
                </a:cubicBezTo>
                <a:cubicBezTo>
                  <a:pt x="802" y="26"/>
                  <a:pt x="820" y="42"/>
                  <a:pt x="830" y="56"/>
                </a:cubicBezTo>
                <a:cubicBezTo>
                  <a:pt x="838" y="69"/>
                  <a:pt x="838" y="81"/>
                  <a:pt x="838" y="81"/>
                </a:cubicBezTo>
                <a:cubicBezTo>
                  <a:pt x="838" y="81"/>
                  <a:pt x="837" y="84"/>
                  <a:pt x="835" y="83"/>
                </a:cubicBezTo>
                <a:cubicBezTo>
                  <a:pt x="833" y="83"/>
                  <a:pt x="829" y="79"/>
                  <a:pt x="829" y="79"/>
                </a:cubicBezTo>
                <a:lnTo>
                  <a:pt x="767" y="30"/>
                </a:lnTo>
                <a:close/>
                <a:moveTo>
                  <a:pt x="886" y="144"/>
                </a:moveTo>
                <a:cubicBezTo>
                  <a:pt x="886" y="144"/>
                  <a:pt x="911" y="120"/>
                  <a:pt x="928" y="106"/>
                </a:cubicBezTo>
                <a:cubicBezTo>
                  <a:pt x="937" y="97"/>
                  <a:pt x="946" y="91"/>
                  <a:pt x="946" y="91"/>
                </a:cubicBezTo>
                <a:cubicBezTo>
                  <a:pt x="946" y="91"/>
                  <a:pt x="938" y="88"/>
                  <a:pt x="927" y="91"/>
                </a:cubicBezTo>
                <a:cubicBezTo>
                  <a:pt x="916" y="94"/>
                  <a:pt x="904" y="98"/>
                  <a:pt x="891" y="106"/>
                </a:cubicBezTo>
                <a:cubicBezTo>
                  <a:pt x="883" y="111"/>
                  <a:pt x="873" y="120"/>
                  <a:pt x="867" y="128"/>
                </a:cubicBezTo>
                <a:cubicBezTo>
                  <a:pt x="859" y="138"/>
                  <a:pt x="855" y="147"/>
                  <a:pt x="855" y="147"/>
                </a:cubicBezTo>
                <a:cubicBezTo>
                  <a:pt x="855" y="147"/>
                  <a:pt x="851" y="153"/>
                  <a:pt x="846" y="158"/>
                </a:cubicBezTo>
                <a:cubicBezTo>
                  <a:pt x="841" y="162"/>
                  <a:pt x="835" y="165"/>
                  <a:pt x="835" y="165"/>
                </a:cubicBezTo>
                <a:cubicBezTo>
                  <a:pt x="835" y="165"/>
                  <a:pt x="838" y="170"/>
                  <a:pt x="849" y="172"/>
                </a:cubicBezTo>
                <a:cubicBezTo>
                  <a:pt x="856" y="174"/>
                  <a:pt x="867" y="173"/>
                  <a:pt x="877" y="171"/>
                </a:cubicBezTo>
                <a:cubicBezTo>
                  <a:pt x="896" y="167"/>
                  <a:pt x="921" y="148"/>
                  <a:pt x="921" y="148"/>
                </a:cubicBezTo>
                <a:cubicBezTo>
                  <a:pt x="921" y="148"/>
                  <a:pt x="939" y="132"/>
                  <a:pt x="949" y="117"/>
                </a:cubicBezTo>
                <a:cubicBezTo>
                  <a:pt x="957" y="104"/>
                  <a:pt x="957" y="93"/>
                  <a:pt x="957" y="93"/>
                </a:cubicBezTo>
                <a:cubicBezTo>
                  <a:pt x="957" y="93"/>
                  <a:pt x="956" y="90"/>
                  <a:pt x="954" y="90"/>
                </a:cubicBezTo>
                <a:cubicBezTo>
                  <a:pt x="952" y="91"/>
                  <a:pt x="948" y="94"/>
                  <a:pt x="948" y="94"/>
                </a:cubicBezTo>
                <a:lnTo>
                  <a:pt x="886" y="144"/>
                </a:lnTo>
                <a:close/>
                <a:moveTo>
                  <a:pt x="886" y="30"/>
                </a:moveTo>
                <a:cubicBezTo>
                  <a:pt x="886" y="30"/>
                  <a:pt x="911" y="53"/>
                  <a:pt x="928" y="68"/>
                </a:cubicBezTo>
                <a:cubicBezTo>
                  <a:pt x="937" y="77"/>
                  <a:pt x="946" y="82"/>
                  <a:pt x="946" y="82"/>
                </a:cubicBezTo>
                <a:cubicBezTo>
                  <a:pt x="946" y="82"/>
                  <a:pt x="938" y="85"/>
                  <a:pt x="927" y="83"/>
                </a:cubicBezTo>
                <a:cubicBezTo>
                  <a:pt x="916" y="80"/>
                  <a:pt x="904" y="75"/>
                  <a:pt x="891" y="67"/>
                </a:cubicBezTo>
                <a:cubicBezTo>
                  <a:pt x="883" y="62"/>
                  <a:pt x="873" y="54"/>
                  <a:pt x="867" y="46"/>
                </a:cubicBezTo>
                <a:cubicBezTo>
                  <a:pt x="859" y="36"/>
                  <a:pt x="855" y="27"/>
                  <a:pt x="855" y="27"/>
                </a:cubicBezTo>
                <a:cubicBezTo>
                  <a:pt x="855" y="27"/>
                  <a:pt x="851" y="20"/>
                  <a:pt x="846" y="16"/>
                </a:cubicBezTo>
                <a:cubicBezTo>
                  <a:pt x="841" y="11"/>
                  <a:pt x="835" y="9"/>
                  <a:pt x="835" y="9"/>
                </a:cubicBezTo>
                <a:cubicBezTo>
                  <a:pt x="835" y="9"/>
                  <a:pt x="838" y="4"/>
                  <a:pt x="849" y="1"/>
                </a:cubicBezTo>
                <a:cubicBezTo>
                  <a:pt x="856" y="0"/>
                  <a:pt x="867" y="1"/>
                  <a:pt x="877" y="3"/>
                </a:cubicBezTo>
                <a:cubicBezTo>
                  <a:pt x="896" y="6"/>
                  <a:pt x="921" y="26"/>
                  <a:pt x="921" y="26"/>
                </a:cubicBezTo>
                <a:cubicBezTo>
                  <a:pt x="921" y="26"/>
                  <a:pt x="939" y="42"/>
                  <a:pt x="949" y="56"/>
                </a:cubicBezTo>
                <a:cubicBezTo>
                  <a:pt x="957" y="69"/>
                  <a:pt x="957" y="81"/>
                  <a:pt x="957" y="81"/>
                </a:cubicBezTo>
                <a:cubicBezTo>
                  <a:pt x="957" y="81"/>
                  <a:pt x="956" y="84"/>
                  <a:pt x="954" y="83"/>
                </a:cubicBezTo>
                <a:cubicBezTo>
                  <a:pt x="952" y="83"/>
                  <a:pt x="948" y="79"/>
                  <a:pt x="948" y="79"/>
                </a:cubicBezTo>
                <a:lnTo>
                  <a:pt x="886" y="30"/>
                </a:lnTo>
                <a:close/>
                <a:moveTo>
                  <a:pt x="1005" y="144"/>
                </a:moveTo>
                <a:cubicBezTo>
                  <a:pt x="1005" y="144"/>
                  <a:pt x="1030" y="120"/>
                  <a:pt x="1047" y="106"/>
                </a:cubicBezTo>
                <a:cubicBezTo>
                  <a:pt x="1057" y="97"/>
                  <a:pt x="1065" y="91"/>
                  <a:pt x="1065" y="91"/>
                </a:cubicBezTo>
                <a:cubicBezTo>
                  <a:pt x="1065" y="91"/>
                  <a:pt x="1057" y="88"/>
                  <a:pt x="1047" y="91"/>
                </a:cubicBezTo>
                <a:cubicBezTo>
                  <a:pt x="1035" y="94"/>
                  <a:pt x="1023" y="98"/>
                  <a:pt x="1010" y="106"/>
                </a:cubicBezTo>
                <a:cubicBezTo>
                  <a:pt x="1002" y="111"/>
                  <a:pt x="992" y="120"/>
                  <a:pt x="986" y="128"/>
                </a:cubicBezTo>
                <a:cubicBezTo>
                  <a:pt x="978" y="138"/>
                  <a:pt x="974" y="147"/>
                  <a:pt x="974" y="147"/>
                </a:cubicBezTo>
                <a:cubicBezTo>
                  <a:pt x="974" y="147"/>
                  <a:pt x="971" y="153"/>
                  <a:pt x="966" y="158"/>
                </a:cubicBezTo>
                <a:cubicBezTo>
                  <a:pt x="960" y="162"/>
                  <a:pt x="954" y="165"/>
                  <a:pt x="954" y="165"/>
                </a:cubicBezTo>
                <a:cubicBezTo>
                  <a:pt x="954" y="165"/>
                  <a:pt x="957" y="170"/>
                  <a:pt x="968" y="172"/>
                </a:cubicBezTo>
                <a:cubicBezTo>
                  <a:pt x="975" y="174"/>
                  <a:pt x="986" y="173"/>
                  <a:pt x="996" y="171"/>
                </a:cubicBezTo>
                <a:cubicBezTo>
                  <a:pt x="1015" y="167"/>
                  <a:pt x="1041" y="148"/>
                  <a:pt x="1041" y="148"/>
                </a:cubicBezTo>
                <a:cubicBezTo>
                  <a:pt x="1041" y="148"/>
                  <a:pt x="1059" y="132"/>
                  <a:pt x="1068" y="117"/>
                </a:cubicBezTo>
                <a:cubicBezTo>
                  <a:pt x="1076" y="104"/>
                  <a:pt x="1076" y="93"/>
                  <a:pt x="1076" y="93"/>
                </a:cubicBezTo>
                <a:cubicBezTo>
                  <a:pt x="1076" y="93"/>
                  <a:pt x="1075" y="90"/>
                  <a:pt x="1074" y="90"/>
                </a:cubicBezTo>
                <a:cubicBezTo>
                  <a:pt x="1071" y="91"/>
                  <a:pt x="1067" y="94"/>
                  <a:pt x="1067" y="94"/>
                </a:cubicBezTo>
                <a:lnTo>
                  <a:pt x="1005" y="144"/>
                </a:lnTo>
                <a:close/>
                <a:moveTo>
                  <a:pt x="1005" y="30"/>
                </a:moveTo>
                <a:cubicBezTo>
                  <a:pt x="1005" y="30"/>
                  <a:pt x="1030" y="53"/>
                  <a:pt x="1047" y="68"/>
                </a:cubicBezTo>
                <a:cubicBezTo>
                  <a:pt x="1057" y="77"/>
                  <a:pt x="1065" y="82"/>
                  <a:pt x="1065" y="82"/>
                </a:cubicBezTo>
                <a:cubicBezTo>
                  <a:pt x="1065" y="82"/>
                  <a:pt x="1057" y="85"/>
                  <a:pt x="1047" y="83"/>
                </a:cubicBezTo>
                <a:cubicBezTo>
                  <a:pt x="1035" y="80"/>
                  <a:pt x="1023" y="75"/>
                  <a:pt x="1010" y="67"/>
                </a:cubicBezTo>
                <a:cubicBezTo>
                  <a:pt x="1002" y="62"/>
                  <a:pt x="992" y="54"/>
                  <a:pt x="986" y="46"/>
                </a:cubicBezTo>
                <a:cubicBezTo>
                  <a:pt x="978" y="36"/>
                  <a:pt x="974" y="27"/>
                  <a:pt x="974" y="27"/>
                </a:cubicBezTo>
                <a:cubicBezTo>
                  <a:pt x="974" y="27"/>
                  <a:pt x="971" y="20"/>
                  <a:pt x="966" y="16"/>
                </a:cubicBezTo>
                <a:cubicBezTo>
                  <a:pt x="960" y="11"/>
                  <a:pt x="954" y="9"/>
                  <a:pt x="954" y="9"/>
                </a:cubicBezTo>
                <a:cubicBezTo>
                  <a:pt x="954" y="9"/>
                  <a:pt x="957" y="4"/>
                  <a:pt x="968" y="1"/>
                </a:cubicBezTo>
                <a:cubicBezTo>
                  <a:pt x="975" y="0"/>
                  <a:pt x="986" y="1"/>
                  <a:pt x="996" y="3"/>
                </a:cubicBezTo>
                <a:cubicBezTo>
                  <a:pt x="1015" y="6"/>
                  <a:pt x="1041" y="26"/>
                  <a:pt x="1041" y="26"/>
                </a:cubicBezTo>
                <a:cubicBezTo>
                  <a:pt x="1041" y="26"/>
                  <a:pt x="1059" y="42"/>
                  <a:pt x="1068" y="56"/>
                </a:cubicBezTo>
                <a:cubicBezTo>
                  <a:pt x="1076" y="69"/>
                  <a:pt x="1076" y="81"/>
                  <a:pt x="1076" y="81"/>
                </a:cubicBezTo>
                <a:cubicBezTo>
                  <a:pt x="1076" y="81"/>
                  <a:pt x="1075" y="84"/>
                  <a:pt x="1074" y="83"/>
                </a:cubicBezTo>
                <a:cubicBezTo>
                  <a:pt x="1071" y="83"/>
                  <a:pt x="1067" y="79"/>
                  <a:pt x="1067" y="79"/>
                </a:cubicBezTo>
                <a:lnTo>
                  <a:pt x="1005" y="30"/>
                </a:lnTo>
                <a:close/>
                <a:moveTo>
                  <a:pt x="1125" y="144"/>
                </a:moveTo>
                <a:cubicBezTo>
                  <a:pt x="1125" y="144"/>
                  <a:pt x="1149" y="120"/>
                  <a:pt x="1166" y="106"/>
                </a:cubicBezTo>
                <a:cubicBezTo>
                  <a:pt x="1176" y="97"/>
                  <a:pt x="1185" y="91"/>
                  <a:pt x="1185" y="91"/>
                </a:cubicBezTo>
                <a:cubicBezTo>
                  <a:pt x="1185" y="91"/>
                  <a:pt x="1176" y="88"/>
                  <a:pt x="1166" y="91"/>
                </a:cubicBezTo>
                <a:cubicBezTo>
                  <a:pt x="1154" y="94"/>
                  <a:pt x="1143" y="98"/>
                  <a:pt x="1130" y="106"/>
                </a:cubicBezTo>
                <a:cubicBezTo>
                  <a:pt x="1122" y="111"/>
                  <a:pt x="1111" y="120"/>
                  <a:pt x="1105" y="128"/>
                </a:cubicBezTo>
                <a:cubicBezTo>
                  <a:pt x="1097" y="138"/>
                  <a:pt x="1094" y="147"/>
                  <a:pt x="1094" y="147"/>
                </a:cubicBezTo>
                <a:cubicBezTo>
                  <a:pt x="1094" y="147"/>
                  <a:pt x="1090" y="153"/>
                  <a:pt x="1085" y="158"/>
                </a:cubicBezTo>
                <a:cubicBezTo>
                  <a:pt x="1079" y="162"/>
                  <a:pt x="1073" y="165"/>
                  <a:pt x="1073" y="165"/>
                </a:cubicBezTo>
                <a:cubicBezTo>
                  <a:pt x="1073" y="165"/>
                  <a:pt x="1077" y="170"/>
                  <a:pt x="1087" y="172"/>
                </a:cubicBezTo>
                <a:cubicBezTo>
                  <a:pt x="1094" y="174"/>
                  <a:pt x="1106" y="173"/>
                  <a:pt x="1115" y="171"/>
                </a:cubicBezTo>
                <a:cubicBezTo>
                  <a:pt x="1135" y="167"/>
                  <a:pt x="1160" y="148"/>
                  <a:pt x="1160" y="148"/>
                </a:cubicBezTo>
                <a:cubicBezTo>
                  <a:pt x="1160" y="148"/>
                  <a:pt x="1178" y="132"/>
                  <a:pt x="1187" y="117"/>
                </a:cubicBezTo>
                <a:cubicBezTo>
                  <a:pt x="1196" y="104"/>
                  <a:pt x="1195" y="93"/>
                  <a:pt x="1195" y="93"/>
                </a:cubicBezTo>
                <a:cubicBezTo>
                  <a:pt x="1195" y="93"/>
                  <a:pt x="1195" y="90"/>
                  <a:pt x="1193" y="90"/>
                </a:cubicBezTo>
                <a:cubicBezTo>
                  <a:pt x="1191" y="91"/>
                  <a:pt x="1187" y="94"/>
                  <a:pt x="1187" y="94"/>
                </a:cubicBezTo>
                <a:lnTo>
                  <a:pt x="1125" y="144"/>
                </a:lnTo>
                <a:close/>
                <a:moveTo>
                  <a:pt x="1125" y="30"/>
                </a:moveTo>
                <a:cubicBezTo>
                  <a:pt x="1125" y="30"/>
                  <a:pt x="1149" y="53"/>
                  <a:pt x="1166" y="68"/>
                </a:cubicBezTo>
                <a:cubicBezTo>
                  <a:pt x="1176" y="77"/>
                  <a:pt x="1185" y="82"/>
                  <a:pt x="1185" y="82"/>
                </a:cubicBezTo>
                <a:cubicBezTo>
                  <a:pt x="1185" y="82"/>
                  <a:pt x="1176" y="85"/>
                  <a:pt x="1166" y="83"/>
                </a:cubicBezTo>
                <a:cubicBezTo>
                  <a:pt x="1154" y="80"/>
                  <a:pt x="1143" y="75"/>
                  <a:pt x="1130" y="67"/>
                </a:cubicBezTo>
                <a:cubicBezTo>
                  <a:pt x="1122" y="62"/>
                  <a:pt x="1111" y="54"/>
                  <a:pt x="1105" y="46"/>
                </a:cubicBezTo>
                <a:cubicBezTo>
                  <a:pt x="1097" y="36"/>
                  <a:pt x="1094" y="27"/>
                  <a:pt x="1094" y="27"/>
                </a:cubicBezTo>
                <a:cubicBezTo>
                  <a:pt x="1094" y="27"/>
                  <a:pt x="1090" y="20"/>
                  <a:pt x="1085" y="16"/>
                </a:cubicBezTo>
                <a:cubicBezTo>
                  <a:pt x="1079" y="11"/>
                  <a:pt x="1073" y="9"/>
                  <a:pt x="1073" y="9"/>
                </a:cubicBezTo>
                <a:cubicBezTo>
                  <a:pt x="1073" y="9"/>
                  <a:pt x="1077" y="4"/>
                  <a:pt x="1087" y="1"/>
                </a:cubicBezTo>
                <a:cubicBezTo>
                  <a:pt x="1094" y="0"/>
                  <a:pt x="1106" y="1"/>
                  <a:pt x="1115" y="3"/>
                </a:cubicBezTo>
                <a:cubicBezTo>
                  <a:pt x="1135" y="6"/>
                  <a:pt x="1160" y="26"/>
                  <a:pt x="1160" y="26"/>
                </a:cubicBezTo>
                <a:cubicBezTo>
                  <a:pt x="1160" y="26"/>
                  <a:pt x="1178" y="42"/>
                  <a:pt x="1187" y="56"/>
                </a:cubicBezTo>
                <a:cubicBezTo>
                  <a:pt x="1196" y="69"/>
                  <a:pt x="1195" y="81"/>
                  <a:pt x="1195" y="81"/>
                </a:cubicBezTo>
                <a:cubicBezTo>
                  <a:pt x="1195" y="81"/>
                  <a:pt x="1195" y="84"/>
                  <a:pt x="1193" y="83"/>
                </a:cubicBezTo>
                <a:cubicBezTo>
                  <a:pt x="1191" y="83"/>
                  <a:pt x="1187" y="79"/>
                  <a:pt x="1187" y="79"/>
                </a:cubicBezTo>
                <a:lnTo>
                  <a:pt x="1125" y="30"/>
                </a:lnTo>
                <a:close/>
              </a:path>
            </a:pathLst>
          </a:custGeom>
          <a:solidFill>
            <a:schemeClr val="bg1"/>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pic>
        <p:nvPicPr>
          <p:cNvPr id="18" name="图片 1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19948" y="249185"/>
            <a:ext cx="724340" cy="454682"/>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1000">
        <p15:prstTrans prst="pageCurlDouble"/>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300"/>
                                        <p:tgtEl>
                                          <p:spTgt spid="1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up)">
                                      <p:cBhvr>
                                        <p:cTn id="11" dur="500"/>
                                        <p:tgtEl>
                                          <p:spTgt spid="13"/>
                                        </p:tgtEl>
                                      </p:cBhvr>
                                    </p:animEffec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700" fill="hold"/>
                                        <p:tgtEl>
                                          <p:spTgt spid="14"/>
                                        </p:tgtEl>
                                        <p:attrNameLst>
                                          <p:attrName>ppt_x</p:attrName>
                                        </p:attrNameLst>
                                      </p:cBhvr>
                                      <p:tavLst>
                                        <p:tav tm="0">
                                          <p:val>
                                            <p:strVal val="0-#ppt_w/2"/>
                                          </p:val>
                                        </p:tav>
                                        <p:tav tm="100000">
                                          <p:val>
                                            <p:strVal val="#ppt_x"/>
                                          </p:val>
                                        </p:tav>
                                      </p:tavLst>
                                    </p:anim>
                                    <p:anim calcmode="lin" valueType="num">
                                      <p:cBhvr additive="base">
                                        <p:cTn id="16" dur="700" fill="hold"/>
                                        <p:tgtEl>
                                          <p:spTgt spid="14"/>
                                        </p:tgtEl>
                                        <p:attrNameLst>
                                          <p:attrName>ppt_y</p:attrName>
                                        </p:attrNameLst>
                                      </p:cBhvr>
                                      <p:tavLst>
                                        <p:tav tm="0">
                                          <p:val>
                                            <p:strVal val="#ppt_y"/>
                                          </p:val>
                                        </p:tav>
                                        <p:tav tm="100000">
                                          <p:val>
                                            <p:strVal val="#ppt_y"/>
                                          </p:val>
                                        </p:tav>
                                      </p:tavLst>
                                    </p:anim>
                                  </p:childTnLst>
                                </p:cTn>
                              </p:par>
                              <p:par>
                                <p:cTn id="17" presetID="8" presetClass="emph" presetSubtype="0" fill="hold" grpId="1" nodeType="withEffect">
                                  <p:stCondLst>
                                    <p:cond delay="0"/>
                                  </p:stCondLst>
                                  <p:childTnLst>
                                    <p:animRot by="21600000">
                                      <p:cBhvr>
                                        <p:cTn id="18" dur="1200" fill="hold"/>
                                        <p:tgtEl>
                                          <p:spTgt spid="14"/>
                                        </p:tgtEl>
                                        <p:attrNameLst>
                                          <p:attrName>r</p:attrName>
                                        </p:attrNameLst>
                                      </p:cBhvr>
                                    </p:animRot>
                                  </p:childTnLst>
                                </p:cTn>
                              </p:par>
                            </p:childTnLst>
                          </p:cTn>
                        </p:par>
                        <p:par>
                          <p:cTn id="19" fill="hold">
                            <p:stCondLst>
                              <p:cond delay="2000"/>
                            </p:stCondLst>
                            <p:childTnLst>
                              <p:par>
                                <p:cTn id="20" presetID="22" presetClass="entr" presetSubtype="8"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par>
                                <p:cTn id="23" presetID="22" presetClass="entr" presetSubtype="8" fill="hold" grpId="0" nodeType="withEffect">
                                  <p:stCondLst>
                                    <p:cond delay="500"/>
                                  </p:stCondLst>
                                  <p:childTnLst>
                                    <p:set>
                                      <p:cBhvr>
                                        <p:cTn id="24" dur="1" fill="hold">
                                          <p:stCondLst>
                                            <p:cond delay="0"/>
                                          </p:stCondLst>
                                        </p:cTn>
                                        <p:tgtEl>
                                          <p:spTgt spid="17"/>
                                        </p:tgtEl>
                                        <p:attrNameLst>
                                          <p:attrName>style.visibility</p:attrName>
                                        </p:attrNameLst>
                                      </p:cBhvr>
                                      <p:to>
                                        <p:strVal val="visible"/>
                                      </p:to>
                                    </p:set>
                                    <p:animEffect transition="in" filter="wipe(left)">
                                      <p:cBhvr>
                                        <p:cTn id="2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autoUpdateAnimBg="0"/>
      <p:bldP spid="14" grpId="0" animBg="1"/>
      <p:bldP spid="14" grpId="1" animBg="1"/>
      <p:bldP spid="16" grpId="0" animBg="1"/>
      <p:bldP spid="17" grpId="0"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1000">
        <p15:prstTrans prst="pageCurlDouble"/>
      </p:transition>
    </mc:Choice>
    <mc:Fallback>
      <p:transition spd="slow" advTm="1000">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CAD26959-F915-418A-ADA9-BB28967A76F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1D8D16-FB93-4015-8AB0-1D345CBBF8C1}"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1000">
        <p15:prstTrans prst="pageCurlDouble"/>
      </p:transition>
    </mc:Choice>
    <mc:Fallback>
      <p:transition spd="slow" advTm="1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AD26959-F915-418A-ADA9-BB28967A76F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1D8D16-FB93-4015-8AB0-1D345CBBF8C1}"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1000">
        <p15:prstTrans prst="pageCurlDouble"/>
      </p:transition>
    </mc:Choice>
    <mc:Fallback>
      <p:transition spd="slow" advTm="1000">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CAD26959-F915-418A-ADA9-BB28967A76F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1D8D16-FB93-4015-8AB0-1D345CBBF8C1}"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1000">
        <p15:prstTrans prst="pageCurlDouble"/>
      </p:transition>
    </mc:Choice>
    <mc:Fallback>
      <p:transition spd="slow" advTm="1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CAD26959-F915-418A-ADA9-BB28967A76F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1D8D16-FB93-4015-8AB0-1D345CBBF8C1}"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1000">
        <p15:prstTrans prst="pageCurlDouble"/>
      </p:transition>
    </mc:Choice>
    <mc:Fallback>
      <p:transition spd="slow" advTm="1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CAD26959-F915-418A-ADA9-BB28967A76F2}" type="datetimeFigureOut">
              <a:rPr lang="zh-CN" altLang="en-US" smtClean="0"/>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5C1D8D16-FB93-4015-8AB0-1D345CBBF8C1}"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5="http://schemas.microsoft.com/office/powerpoint/2012/main" Requires="p15">
      <p:transition xmlns:p14="http://schemas.microsoft.com/office/powerpoint/2010/main" spd="slow" Requires="p14" p14:dur="1250" advTm="1000">
        <p15:prstTrans prst="pageCurlDouble"/>
      </p:transition>
    </mc:Choice>
    <mc:Fallback>
      <p:transition spd="slow" advTm="1000">
        <p:fade/>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41831CD5-9F12-44BD-BD9C-69798555BCEE}"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96172032-305A-4C71-AF4C-FF7A4F832A67}" type="slidenum">
              <a:rPr lang="zh-CN" altLang="en-US" smtClean="0">
                <a:solidFill>
                  <a:prstClr val="black">
                    <a:tint val="75000"/>
                  </a:prstClr>
                </a:solidFill>
              </a:rPr>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mc:Choice xmlns:p15="http://schemas.microsoft.com/office/powerpoint/2012/main" Requires="p15">
      <p:transition xmlns:p14="http://schemas.microsoft.com/office/powerpoint/2010/main" spd="slow" Requires="p14" p14:dur="1250" advTm="1000">
        <p15:prstTrans prst="pageCurlDouble"/>
      </p:transition>
    </mc:Choice>
    <mc:Fallback>
      <p:transition spd="slow" advTm="1000">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Relationships xmlns="http://schemas.openxmlformats.org/package/2006/relationships"><Relationship Id="rId6" Type="http://schemas.openxmlformats.org/officeDocument/2006/relationships/notesSlide" Target="../notesSlides/notesSlide1.xml"></Relationship><Relationship Id="rId4" Type="http://schemas.openxmlformats.org/officeDocument/2006/relationships/image" Target="../media/image3.png"></Relationship><Relationship Id="rId3" Type="http://schemas.microsoft.com/office/2007/relationships/media" Target="../media/media1.mp3"></Relationship><Relationship Id="rId2" Type="http://schemas.openxmlformats.org/officeDocument/2006/relationships/audio" Target="../media/media1.mp3"></Relationship><Relationship Id="rId1" Type="http://schemas.openxmlformats.org/officeDocument/2006/relationships/image" Target="../media/image2.jpeg"></Relationship><Relationship Id="rId7" Type="http://schemas.openxmlformats.org/officeDocument/2006/relationships/hyperlink" Target="" TargetMode="External"></Relationship><Relationship Id="rId8" Type="http://schemas.openxmlformats.org/officeDocument/2006/relationships/slideLayout" Target="../slideLayouts/slideLayout19.xml"></Relationship></Relationships>
</file>

<file path=ppt/slides/_rels/slide10.xml.rels><?xml version="1.0" encoding="UTF-8"?>
<Relationships xmlns="http://schemas.openxmlformats.org/package/2006/relationships"><Relationship Id="rId6" Type="http://schemas.openxmlformats.org/officeDocument/2006/relationships/notesSlide" Target="../notesSlides/notesSlide10.xml"></Relationship><Relationship Id="rId5" Type="http://schemas.openxmlformats.org/officeDocument/2006/relationships/slideLayout" Target="../slideLayouts/slideLayout4.xml"></Relationship><Relationship Id="rId4" Type="http://schemas.openxmlformats.org/officeDocument/2006/relationships/image" Target="../media/image10.jpeg"></Relationship><Relationship Id="rId3" Type="http://schemas.openxmlformats.org/officeDocument/2006/relationships/image" Target="../media/image9.jpeg"></Relationship><Relationship Id="rId2" Type="http://schemas.openxmlformats.org/officeDocument/2006/relationships/image" Target="../media/image8.jpeg"></Relationship><Relationship Id="rId1" Type="http://schemas.openxmlformats.org/officeDocument/2006/relationships/image" Target="../media/image7.png"></Relationship></Relationships>
</file>

<file path=ppt/slides/_rels/slide11.xml.rels><?xml version="1.0" encoding="UTF-8"?>
<Relationships xmlns="http://schemas.openxmlformats.org/package/2006/relationships"><Relationship Id="rId4" Type="http://schemas.openxmlformats.org/officeDocument/2006/relationships/notesSlide" Target="../notesSlides/notesSlide11.xml"></Relationship><Relationship Id="rId3" Type="http://schemas.openxmlformats.org/officeDocument/2006/relationships/slideLayout" Target="../slideLayouts/slideLayout4.xml"></Relationship><Relationship Id="rId2" Type="http://schemas.openxmlformats.org/officeDocument/2006/relationships/image" Target="../media/image12.jpeg"></Relationship><Relationship Id="rId1" Type="http://schemas.openxmlformats.org/officeDocument/2006/relationships/image" Target="../media/image11.png"></Relationship></Relationships>
</file>

<file path=ppt/slides/_rels/slide12.xml.rels><?xml version="1.0" encoding="UTF-8"?>
<Relationships xmlns="http://schemas.openxmlformats.org/package/2006/relationships"><Relationship Id="rId2" Type="http://schemas.openxmlformats.org/officeDocument/2006/relationships/notesSlide" Target="../notesSlides/notesSlide12.xml"></Relationship><Relationship Id="rId1" Type="http://schemas.openxmlformats.org/officeDocument/2006/relationships/slideLayout" Target="../slideLayouts/slideLayout4.xml"></Relationship></Relationships>
</file>

<file path=ppt/slides/_rels/slide13.xml.rels><?xml version="1.0" encoding="UTF-8"?>
<Relationships xmlns="http://schemas.openxmlformats.org/package/2006/relationships"><Relationship Id="rId2" Type="http://schemas.openxmlformats.org/officeDocument/2006/relationships/notesSlide" Target="../notesSlides/notesSlide13.xml"></Relationship><Relationship Id="rId1" Type="http://schemas.openxmlformats.org/officeDocument/2006/relationships/slideLayout" Target="../slideLayouts/slideLayout4.xml"></Relationship></Relationships>
</file>

<file path=ppt/slides/_rels/slide14.xml.rels><?xml version="1.0" encoding="UTF-8"?>
<Relationships xmlns="http://schemas.openxmlformats.org/package/2006/relationships"><Relationship Id="rId2" Type="http://schemas.openxmlformats.org/officeDocument/2006/relationships/notesSlide" Target="../notesSlides/notesSlide14.xml"></Relationship><Relationship Id="rId1" Type="http://schemas.openxmlformats.org/officeDocument/2006/relationships/slideLayout" Target="../slideLayouts/slideLayout4.xml"></Relationship></Relationships>
</file>

<file path=ppt/slides/_rels/slide15.xml.rels><?xml version="1.0" encoding="UTF-8"?>
<Relationships xmlns="http://schemas.openxmlformats.org/package/2006/relationships"><Relationship Id="rId2" Type="http://schemas.openxmlformats.org/officeDocument/2006/relationships/notesSlide" Target="../notesSlides/notesSlide15.xml"></Relationship><Relationship Id="rId1" Type="http://schemas.openxmlformats.org/officeDocument/2006/relationships/slideLayout" Target="../slideLayouts/slideLayout5.xml"></Relationship></Relationships>
</file>

<file path=ppt/slides/_rels/slide16.xml.rels><?xml version="1.0" encoding="UTF-8"?>
<Relationships xmlns="http://schemas.openxmlformats.org/package/2006/relationships"><Relationship Id="rId7" Type="http://schemas.openxmlformats.org/officeDocument/2006/relationships/notesSlide" Target="../notesSlides/notesSlide16.xml"></Relationship><Relationship Id="rId6" Type="http://schemas.openxmlformats.org/officeDocument/2006/relationships/slideLayout" Target="../slideLayouts/slideLayout4.xml"></Relationship><Relationship Id="rId5" Type="http://schemas.openxmlformats.org/officeDocument/2006/relationships/image" Target="../media/image15.jpeg"></Relationship><Relationship Id="rId4" Type="http://schemas.openxmlformats.org/officeDocument/2006/relationships/image" Target="../media/image14.jpeg"></Relationship><Relationship Id="rId3" Type="http://schemas.openxmlformats.org/officeDocument/2006/relationships/image" Target="../media/image12.jpeg"></Relationship><Relationship Id="rId2" Type="http://schemas.openxmlformats.org/officeDocument/2006/relationships/image" Target="../media/image13.jpeg"></Relationship><Relationship Id="rId1" Type="http://schemas.openxmlformats.org/officeDocument/2006/relationships/image" Target="../media/image4.jpeg"></Relationship></Relationships>
</file>

<file path=ppt/slides/_rels/slide17.xml.rels><?xml version="1.0" encoding="UTF-8"?>
<Relationships xmlns="http://schemas.openxmlformats.org/package/2006/relationships"><Relationship Id="rId2" Type="http://schemas.openxmlformats.org/officeDocument/2006/relationships/notesSlide" Target="../notesSlides/notesSlide17.xml"></Relationship><Relationship Id="rId1" Type="http://schemas.openxmlformats.org/officeDocument/2006/relationships/slideLayout" Target="../slideLayouts/slideLayout4.xml"></Relationship></Relationships>
</file>

<file path=ppt/slides/_rels/slide18.xml.rels><?xml version="1.0" encoding="UTF-8"?>
<Relationships xmlns="http://schemas.openxmlformats.org/package/2006/relationships"><Relationship Id="rId2" Type="http://schemas.openxmlformats.org/officeDocument/2006/relationships/notesSlide" Target="../notesSlides/notesSlide18.xml"></Relationship><Relationship Id="rId1" Type="http://schemas.openxmlformats.org/officeDocument/2006/relationships/slideLayout" Target="../slideLayouts/slideLayout4.xml"></Relationship></Relationships>
</file>

<file path=ppt/slides/_rels/slide19.xml.rels><?xml version="1.0" encoding="UTF-8"?>
<Relationships xmlns="http://schemas.openxmlformats.org/package/2006/relationships"><Relationship Id="rId2" Type="http://schemas.openxmlformats.org/officeDocument/2006/relationships/notesSlide" Target="../notesSlides/notesSlide19.xml"></Relationship><Relationship Id="rId1" Type="http://schemas.openxmlformats.org/officeDocument/2006/relationships/slideLayout" Target="../slideLayouts/slideLayout4.xml"></Relationship></Relationships>
</file>

<file path=ppt/slides/_rels/slide2.xml.rels><?xml version="1.0" encoding="UTF-8"?>
<Relationships xmlns="http://schemas.openxmlformats.org/package/2006/relationships"><Relationship Id="rId2" Type="http://schemas.openxmlformats.org/officeDocument/2006/relationships/notesSlide" Target="../notesSlides/notesSlide2.xml"></Relationship><Relationship Id="rId1" Type="http://schemas.openxmlformats.org/officeDocument/2006/relationships/slideLayout" Target="../slideLayouts/slideLayout2.xml"></Relationship></Relationships>
</file>

<file path=ppt/slides/_rels/slide20.xml.rels><?xml version="1.0" encoding="UTF-8"?>
<Relationships xmlns="http://schemas.openxmlformats.org/package/2006/relationships"><Relationship Id="rId2" Type="http://schemas.openxmlformats.org/officeDocument/2006/relationships/notesSlide" Target="../notesSlides/notesSlide20.xml"></Relationship><Relationship Id="rId1" Type="http://schemas.openxmlformats.org/officeDocument/2006/relationships/slideLayout" Target="../slideLayouts/slideLayout4.xml"></Relationship></Relationships>
</file>

<file path=ppt/slides/_rels/slide21.xml.rels><?xml version="1.0" encoding="UTF-8"?>
<Relationships xmlns="http://schemas.openxmlformats.org/package/2006/relationships"><Relationship Id="rId2" Type="http://schemas.openxmlformats.org/officeDocument/2006/relationships/notesSlide" Target="../notesSlides/notesSlide21.xml"></Relationship><Relationship Id="rId1" Type="http://schemas.openxmlformats.org/officeDocument/2006/relationships/slideLayout" Target="../slideLayouts/slideLayout5.xml"></Relationship></Relationships>
</file>

<file path=ppt/slides/_rels/slide22.xml.rels><?xml version="1.0" encoding="UTF-8"?>
<Relationships xmlns="http://schemas.openxmlformats.org/package/2006/relationships"><Relationship Id="rId5" Type="http://schemas.openxmlformats.org/officeDocument/2006/relationships/notesSlide" Target="../notesSlides/notesSlide22.xml"></Relationship><Relationship Id="rId4" Type="http://schemas.openxmlformats.org/officeDocument/2006/relationships/slideLayout" Target="../slideLayouts/slideLayout4.xml"></Relationship><Relationship Id="rId3" Type="http://schemas.openxmlformats.org/officeDocument/2006/relationships/image" Target="../media/image18.jpeg"></Relationship><Relationship Id="rId2" Type="http://schemas.openxmlformats.org/officeDocument/2006/relationships/image" Target="../media/image17.jpeg"></Relationship><Relationship Id="rId1" Type="http://schemas.openxmlformats.org/officeDocument/2006/relationships/image" Target="../media/image16.jpeg"></Relationship></Relationships>
</file>

<file path=ppt/slides/_rels/slide23.xml.rels><?xml version="1.0" encoding="UTF-8"?>
<Relationships xmlns="http://schemas.openxmlformats.org/package/2006/relationships"><Relationship Id="rId3" Type="http://schemas.openxmlformats.org/officeDocument/2006/relationships/notesSlide" Target="../notesSlides/notesSlide23.xml"></Relationship><Relationship Id="rId2" Type="http://schemas.openxmlformats.org/officeDocument/2006/relationships/slideLayout" Target="../slideLayouts/slideLayout4.xml"></Relationship><Relationship Id="rId1" Type="http://schemas.openxmlformats.org/officeDocument/2006/relationships/image" Target="../media/image19.jpeg"></Relationship></Relationships>
</file>

<file path=ppt/slides/_rels/slide24.xml.rels><?xml version="1.0" encoding="UTF-8"?>
<Relationships xmlns="http://schemas.openxmlformats.org/package/2006/relationships"><Relationship Id="rId2" Type="http://schemas.openxmlformats.org/officeDocument/2006/relationships/notesSlide" Target="../notesSlides/notesSlide24.xml"></Relationship><Relationship Id="rId1" Type="http://schemas.openxmlformats.org/officeDocument/2006/relationships/slideLayout" Target="../slideLayouts/slideLayout4.xml"></Relationship></Relationships>
</file>

<file path=ppt/slides/_rels/slide25.xml.rels><?xml version="1.0" encoding="UTF-8"?>
<Relationships xmlns="http://schemas.openxmlformats.org/package/2006/relationships"><Relationship Id="rId2" Type="http://schemas.openxmlformats.org/officeDocument/2006/relationships/notesSlide" Target="../notesSlides/notesSlide25.xml"></Relationship><Relationship Id="rId1" Type="http://schemas.openxmlformats.org/officeDocument/2006/relationships/slideLayout" Target="../slideLayouts/slideLayout4.xml"></Relationship></Relationships>
</file>

<file path=ppt/slides/_rels/slide26.xml.rels><?xml version="1.0" encoding="UTF-8"?>
<Relationships xmlns="http://schemas.openxmlformats.org/package/2006/relationships"><Relationship Id="rId4" Type="http://schemas.openxmlformats.org/officeDocument/2006/relationships/notesSlide" Target="../notesSlides/notesSlide26.xml"></Relationship><Relationship Id="rId3" Type="http://schemas.openxmlformats.org/officeDocument/2006/relationships/slideLayout" Target="../slideLayouts/slideLayout4.xml"></Relationship><Relationship Id="rId2" Type="http://schemas.microsoft.com/office/2007/relationships/hdphoto" Target="../media/hdphoto1.wdp"></Relationship><Relationship Id="rId1" Type="http://schemas.openxmlformats.org/officeDocument/2006/relationships/image" Target="../media/image20.png"></Relationship></Relationships>
</file>

<file path=ppt/slides/_rels/slide27.xml.rels><?xml version="1.0" encoding="UTF-8"?>
<Relationships xmlns="http://schemas.openxmlformats.org/package/2006/relationships"><Relationship Id="rId2" Type="http://schemas.openxmlformats.org/officeDocument/2006/relationships/notesSlide" Target="../notesSlides/notesSlide27.xml"></Relationship><Relationship Id="rId1" Type="http://schemas.openxmlformats.org/officeDocument/2006/relationships/slideLayout" Target="../slideLayouts/slideLayout5.xml"></Relationship></Relationships>
</file>

<file path=ppt/slides/_rels/slide28.xml.rels><?xml version="1.0" encoding="UTF-8"?>
<Relationships xmlns="http://schemas.openxmlformats.org/package/2006/relationships"><Relationship Id="rId6" Type="http://schemas.openxmlformats.org/officeDocument/2006/relationships/notesSlide" Target="../notesSlides/notesSlide28.xml"></Relationship><Relationship Id="rId5" Type="http://schemas.openxmlformats.org/officeDocument/2006/relationships/slideLayout" Target="../slideLayouts/slideLayout4.xml"></Relationship><Relationship Id="rId4" Type="http://schemas.openxmlformats.org/officeDocument/2006/relationships/image" Target="../media/image23.png"></Relationship><Relationship Id="rId3" Type="http://schemas.openxmlformats.org/officeDocument/2006/relationships/image" Target="../media/image22.png"></Relationship><Relationship Id="rId2" Type="http://schemas.openxmlformats.org/officeDocument/2006/relationships/image" Target="../media/image21.jpeg"></Relationship><Relationship Id="rId1" Type="http://schemas.openxmlformats.org/officeDocument/2006/relationships/image" Target="../media/image18.jpeg"></Relationship></Relationships>
</file>

<file path=ppt/slides/_rels/slide29.xml.rels><?xml version="1.0" encoding="UTF-8"?>
<Relationships xmlns="http://schemas.openxmlformats.org/package/2006/relationships"><Relationship Id="rId2" Type="http://schemas.openxmlformats.org/officeDocument/2006/relationships/notesSlide" Target="../notesSlides/notesSlide29.xml"></Relationship><Relationship Id="rId1" Type="http://schemas.openxmlformats.org/officeDocument/2006/relationships/slideLayout" Target="../slideLayouts/slideLayout4.xml"></Relationship></Relationships>
</file>

<file path=ppt/slides/_rels/slide3.xml.rels><?xml version="1.0" encoding="UTF-8"?>
<Relationships xmlns="http://schemas.openxmlformats.org/package/2006/relationships"><Relationship Id="rId3" Type="http://schemas.openxmlformats.org/officeDocument/2006/relationships/notesSlide" Target="../notesSlides/notesSlide3.xml"></Relationship><Relationship Id="rId2" Type="http://schemas.openxmlformats.org/officeDocument/2006/relationships/slideLayout" Target="../slideLayouts/slideLayout5.xml"></Relationship><Relationship Id="rId1" Type="http://schemas.openxmlformats.org/officeDocument/2006/relationships/image" Target="../media/image2.jpeg"></Relationship></Relationships>
</file>

<file path=ppt/slides/_rels/slide30.xml.rels><?xml version="1.0" encoding="UTF-8"?>
<Relationships xmlns="http://schemas.openxmlformats.org/package/2006/relationships"><Relationship Id="rId2" Type="http://schemas.openxmlformats.org/officeDocument/2006/relationships/notesSlide" Target="../notesSlides/notesSlide30.xml"></Relationship><Relationship Id="rId1" Type="http://schemas.openxmlformats.org/officeDocument/2006/relationships/slideLayout" Target="../slideLayouts/slideLayout4.xml"></Relationship></Relationships>
</file>

<file path=ppt/slides/_rels/slide31.xml.rels><?xml version="1.0" encoding="UTF-8"?>
<Relationships xmlns="http://schemas.openxmlformats.org/package/2006/relationships"><Relationship Id="rId2" Type="http://schemas.openxmlformats.org/officeDocument/2006/relationships/notesSlide" Target="../notesSlides/notesSlide31.xml"></Relationship><Relationship Id="rId1" Type="http://schemas.openxmlformats.org/officeDocument/2006/relationships/slideLayout" Target="../slideLayouts/slideLayout4.xml"></Relationship></Relationships>
</file>

<file path=ppt/slides/_rels/slide32.xml.rels><?xml version="1.0" encoding="UTF-8"?>
<Relationships xmlns="http://schemas.openxmlformats.org/package/2006/relationships"><Relationship Id="rId2" Type="http://schemas.openxmlformats.org/officeDocument/2006/relationships/notesSlide" Target="../notesSlides/notesSlide32.xml"></Relationship><Relationship Id="rId1" Type="http://schemas.openxmlformats.org/officeDocument/2006/relationships/slideLayout" Target="../slideLayouts/slideLayout4.xml"></Relationship></Relationships>
</file>

<file path=ppt/slides/_rels/slide33.xml.rels><?xml version="1.0" encoding="UTF-8"?>
<Relationships xmlns="http://schemas.openxmlformats.org/package/2006/relationships"><Relationship Id="rId2" Type="http://schemas.openxmlformats.org/officeDocument/2006/relationships/notesSlide" Target="../notesSlides/notesSlide33.xml"></Relationship><Relationship Id="rId1" Type="http://schemas.openxmlformats.org/officeDocument/2006/relationships/slideLayout" Target="../slideLayouts/slideLayout4.xml"></Relationship></Relationships>
</file>

<file path=ppt/slides/_rels/slide34.xml.rels><?xml version="1.0" encoding="UTF-8"?>
<Relationships xmlns="http://schemas.openxmlformats.org/package/2006/relationships"><Relationship Id="rId4" Type="http://schemas.openxmlformats.org/officeDocument/2006/relationships/notesSlide" Target="../notesSlides/notesSlide34.xml"></Relationship><Relationship Id="rId3" Type="http://schemas.openxmlformats.org/officeDocument/2006/relationships/slideLayout" Target="../slideLayouts/slideLayout7.xml"></Relationship><Relationship Id="rId2" Type="http://schemas.openxmlformats.org/officeDocument/2006/relationships/image" Target="../media/image25.jpeg"></Relationship><Relationship Id="rId1" Type="http://schemas.openxmlformats.org/officeDocument/2006/relationships/image" Target="../media/image24.png"></Relationship></Relationships>
</file>

<file path=ppt/slides/_rels/slide35.xml.rels><?xml version="1.0" encoding="UTF-8"?>
<Relationships xmlns="http://schemas.openxmlformats.org/package/2006/relationships"><Relationship Id="rId3" Type="http://schemas.openxmlformats.org/officeDocument/2006/relationships/notesSlide" Target="../notesSlides/notesSlide35.xml"></Relationship><Relationship Id="rId2" Type="http://schemas.openxmlformats.org/officeDocument/2006/relationships/slideLayout" Target="../slideLayouts/slideLayout19.xml"></Relationship><Relationship Id="rId1" Type="http://schemas.openxmlformats.org/officeDocument/2006/relationships/image" Target="../media/image2.jpeg"></Relationship></Relationships>
</file>

<file path=ppt/slides/_rels/slide36.xml.rels><?xml version="1.0" encoding="UTF-8"?>
<Relationships xmlns="http://schemas.openxmlformats.org/package/2006/relationships"><Relationship Id="rId3" Type="http://schemas.openxmlformats.org/officeDocument/2006/relationships/notesSlide" Target="../notesSlides/notesSlide36.xml"></Relationship><Relationship Id="rId4" Type="http://schemas.openxmlformats.org/officeDocument/2006/relationships/image" Target="../media/fImage2734870041.jpeg"></Relationship><Relationship Id="rId5" Type="http://schemas.openxmlformats.org/officeDocument/2006/relationships/slideLayout" Target="../slideLayouts/slideLayout18.xml"></Relationship></Relationships>
</file>

<file path=ppt/slides/_rels/slide4.xml.rels><?xml version="1.0" encoding="UTF-8"?>
<Relationships xmlns="http://schemas.openxmlformats.org/package/2006/relationships"><Relationship Id="rId5" Type="http://schemas.openxmlformats.org/officeDocument/2006/relationships/notesSlide" Target="../notesSlides/notesSlide4.xml"></Relationship><Relationship Id="rId4" Type="http://schemas.openxmlformats.org/officeDocument/2006/relationships/slideLayout" Target="../slideLayouts/slideLayout4.xml"></Relationship><Relationship Id="rId3" Type="http://schemas.openxmlformats.org/officeDocument/2006/relationships/image" Target="../media/image6.jpeg"></Relationship><Relationship Id="rId2" Type="http://schemas.openxmlformats.org/officeDocument/2006/relationships/image" Target="../media/image5.jpeg"></Relationship><Relationship Id="rId1" Type="http://schemas.openxmlformats.org/officeDocument/2006/relationships/image" Target="../media/image4.jpeg"></Relationship></Relationships>
</file>

<file path=ppt/slides/_rels/slide5.xml.rels><?xml version="1.0" encoding="UTF-8"?>
<Relationships xmlns="http://schemas.openxmlformats.org/package/2006/relationships"><Relationship Id="rId3" Type="http://schemas.openxmlformats.org/officeDocument/2006/relationships/notesSlide" Target="../notesSlides/notesSlide5.xml"></Relationship><Relationship Id="rId2" Type="http://schemas.openxmlformats.org/officeDocument/2006/relationships/slideLayout" Target="../slideLayouts/slideLayout4.xml"></Relationship><Relationship Id="rId1" Type="http://schemas.openxmlformats.org/officeDocument/2006/relationships/image" Target="../media/image2.jpeg"></Relationship></Relationships>
</file>

<file path=ppt/slides/_rels/slide6.xml.rels><?xml version="1.0" encoding="UTF-8"?>
<Relationships xmlns="http://schemas.openxmlformats.org/package/2006/relationships"><Relationship Id="rId2" Type="http://schemas.openxmlformats.org/officeDocument/2006/relationships/notesSlide" Target="../notesSlides/notesSlide6.xml"></Relationship><Relationship Id="rId1" Type="http://schemas.openxmlformats.org/officeDocument/2006/relationships/slideLayout" Target="../slideLayouts/slideLayout4.xml"></Relationship></Relationships>
</file>

<file path=ppt/slides/_rels/slide7.xml.rels><?xml version="1.0" encoding="UTF-8"?>
<Relationships xmlns="http://schemas.openxmlformats.org/package/2006/relationships"><Relationship Id="rId3" Type="http://schemas.openxmlformats.org/officeDocument/2006/relationships/notesSlide" Target="../notesSlides/notesSlide7.xml"></Relationship><Relationship Id="rId2" Type="http://schemas.openxmlformats.org/officeDocument/2006/relationships/slideLayout" Target="../slideLayouts/slideLayout4.xml"></Relationship><Relationship Id="rId1" Type="http://schemas.openxmlformats.org/officeDocument/2006/relationships/chart" Target="../charts/chart1.xml"></Relationship></Relationships>
</file>

<file path=ppt/slides/_rels/slide8.xml.rels><?xml version="1.0" encoding="UTF-8"?>
<Relationships xmlns="http://schemas.openxmlformats.org/package/2006/relationships"><Relationship Id="rId2" Type="http://schemas.openxmlformats.org/officeDocument/2006/relationships/notesSlide" Target="../notesSlides/notesSlide8.xml"></Relationship><Relationship Id="rId1" Type="http://schemas.openxmlformats.org/officeDocument/2006/relationships/slideLayout" Target="../slideLayouts/slideLayout4.xml"></Relationship></Relationships>
</file>

<file path=ppt/slides/_rels/slide9.xml.rels><?xml version="1.0" encoding="UTF-8"?>
<Relationships xmlns="http://schemas.openxmlformats.org/package/2006/relationships"><Relationship Id="rId2" Type="http://schemas.openxmlformats.org/officeDocument/2006/relationships/notesSlide" Target="../notesSlides/notesSlide9.xml"></Relationship><Relationship Id="rId1" Type="http://schemas.openxmlformats.org/officeDocument/2006/relationships/slideLayout" Target="../slideLayouts/slideLayout5.xml"></Relationship></Relationships>
</file>

<file path=ppt/slides/slide1.xml><?xml version="1.0" encoding="utf-8"?>
<p:sld xmlns:a="http://schemas.openxmlformats.org/drawingml/2006/main" xmlns:r="http://schemas.openxmlformats.org/officeDocument/2006/relationships" xmlns:p="http://schemas.openxmlformats.org/presentationml/2006/main" xmlns:p14="http://schemas.microsoft.com/office/powerpoint/2010/main">
  <p:cSld>
    <p:spTree>
      <p:nvGrpSpPr>
        <p:cNvPr id="1" name=""/>
        <p:cNvGrpSpPr/>
        <p:nvPr/>
      </p:nvGrpSpPr>
      <p:grpSpPr>
        <a:xfrm>
          <a:off x="0" y="0"/>
          <a:ext cx="0" cy="0"/>
          <a:chOff x="0" y="0"/>
          <a:chExt cx="0" cy="0"/>
        </a:xfrm>
      </p:grpSpPr>
      <p:pic>
        <p:nvPicPr>
          <p:cNvPr id="5" name="图片占位符 4"/>
          <p:cNvPicPr>
            <a:picLocks noGrp="1" noChangeAspect="1"/>
          </p:cNvPicPr>
          <p:nvPr>
            <p:ph type="pic" sz="quarter" idx="10"/>
          </p:nvPr>
        </p:nvPicPr>
        <p:blipFill>
          <a:blip r:embed="rId1">
            <a:extLst>
              <a:ext uri="{28A0092B-C50C-407E-A947-70E740481C1C}">
                <a14:useLocalDpi xmlns:a14="http://schemas.microsoft.com/office/drawing/2010/main" val="0"/>
              </a:ext>
            </a:extLst>
          </a:blip>
          <a:srcRect t="7229" b="7229"/>
          <a:stretch>
            <a:fillRect/>
          </a:stretch>
        </p:blipFill>
        <p:spPr>
          <a:xfrm>
            <a:off x="-9525" y="-19050"/>
            <a:ext cx="9144000" cy="3259455"/>
          </a:xfrm>
        </p:spPr>
      </p:pic>
      <p:sp>
        <p:nvSpPr>
          <p:cNvPr id="36" name="矩形 35"/>
          <p:cNvSpPr/>
          <p:nvPr/>
        </p:nvSpPr>
        <p:spPr>
          <a:xfrm>
            <a:off x="0" y="3220085"/>
            <a:ext cx="1144270" cy="1923415"/>
          </a:xfrm>
          <a:prstGeom prst="rect">
            <a:avLst/>
          </a:prstGeom>
          <a:solidFill>
            <a:srgbClr val="488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7" name="矩形 36"/>
          <p:cNvSpPr/>
          <p:nvPr/>
        </p:nvSpPr>
        <p:spPr>
          <a:xfrm>
            <a:off x="1144270" y="3220085"/>
            <a:ext cx="1144270" cy="1923415"/>
          </a:xfrm>
          <a:prstGeom prst="rect">
            <a:avLst/>
          </a:prstGeom>
          <a:solidFill>
            <a:srgbClr val="96B8CB"/>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8" name="矩形 37"/>
          <p:cNvSpPr/>
          <p:nvPr/>
        </p:nvSpPr>
        <p:spPr>
          <a:xfrm>
            <a:off x="2289810" y="3220085"/>
            <a:ext cx="1144270" cy="1923415"/>
          </a:xfrm>
          <a:prstGeom prst="rect">
            <a:avLst/>
          </a:prstGeom>
          <a:solidFill>
            <a:srgbClr val="4880A2"/>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矩形 38"/>
          <p:cNvSpPr/>
          <p:nvPr/>
        </p:nvSpPr>
        <p:spPr>
          <a:xfrm>
            <a:off x="3434080" y="3220085"/>
            <a:ext cx="1144270" cy="1923415"/>
          </a:xfrm>
          <a:prstGeom prst="rect">
            <a:avLst/>
          </a:prstGeom>
          <a:solidFill>
            <a:srgbClr val="96B8CB"/>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8" name="矩形 47"/>
          <p:cNvSpPr/>
          <p:nvPr/>
        </p:nvSpPr>
        <p:spPr>
          <a:xfrm>
            <a:off x="4579620" y="3220085"/>
            <a:ext cx="1144270" cy="1923415"/>
          </a:xfrm>
          <a:prstGeom prst="rect">
            <a:avLst/>
          </a:prstGeom>
          <a:solidFill>
            <a:srgbClr val="4880A2"/>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9" name="矩形 48"/>
          <p:cNvSpPr/>
          <p:nvPr/>
        </p:nvSpPr>
        <p:spPr>
          <a:xfrm>
            <a:off x="5723890" y="3220085"/>
            <a:ext cx="1144270" cy="1923415"/>
          </a:xfrm>
          <a:prstGeom prst="rect">
            <a:avLst/>
          </a:prstGeom>
          <a:solidFill>
            <a:srgbClr val="96B8CB"/>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0" name="矩形 49"/>
          <p:cNvSpPr/>
          <p:nvPr/>
        </p:nvSpPr>
        <p:spPr>
          <a:xfrm>
            <a:off x="6855460" y="3218815"/>
            <a:ext cx="1144270" cy="1923415"/>
          </a:xfrm>
          <a:prstGeom prst="rect">
            <a:avLst/>
          </a:prstGeom>
          <a:solidFill>
            <a:srgbClr val="4880A2"/>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 name="矩形 50"/>
          <p:cNvSpPr/>
          <p:nvPr/>
        </p:nvSpPr>
        <p:spPr>
          <a:xfrm>
            <a:off x="7999730" y="3218815"/>
            <a:ext cx="1144270" cy="1923415"/>
          </a:xfrm>
          <a:prstGeom prst="rect">
            <a:avLst/>
          </a:prstGeom>
          <a:solidFill>
            <a:srgbClr val="96B8CB"/>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2" name="矩形 51"/>
          <p:cNvSpPr/>
          <p:nvPr/>
        </p:nvSpPr>
        <p:spPr>
          <a:xfrm>
            <a:off x="0" y="3435985"/>
            <a:ext cx="9144000" cy="1511935"/>
          </a:xfrm>
          <a:prstGeom prst="rect">
            <a:avLst/>
          </a:prstGeom>
          <a:solidFill>
            <a:schemeClr val="bg1">
              <a:alpha val="9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Text Box 18"/>
          <p:cNvSpPr txBox="1">
            <a:spLocks noChangeArrowheads="1"/>
          </p:cNvSpPr>
          <p:nvPr/>
        </p:nvSpPr>
        <p:spPr bwMode="auto">
          <a:xfrm>
            <a:off x="1187450" y="3580130"/>
            <a:ext cx="6840855" cy="6769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fontAlgn="base">
              <a:spcBef>
                <a:spcPct val="0"/>
              </a:spcBef>
              <a:spcAft>
                <a:spcPct val="0"/>
              </a:spcAft>
            </a:pPr>
            <a:r>
              <a:rPr lang="zh-CN" altLang="en-US" sz="3800" b="1" dirty="0" smtClean="0">
                <a:solidFill>
                  <a:prstClr val="black">
                    <a:lumMod val="75000"/>
                    <a:lumOff val="25000"/>
                  </a:prstClr>
                </a:solidFill>
                <a:latin typeface="微软雅黑" panose="020B0503020204020204" pitchFamily="34" charset="-122"/>
                <a:ea typeface="微软雅黑" panose="020B0503020204020204" pitchFamily="34" charset="-122"/>
              </a:rPr>
              <a:t>医学医疗手术通用</a:t>
            </a:r>
            <a:r>
              <a:rPr lang="en-US" altLang="zh-CN" sz="3800" b="1" dirty="0" smtClean="0">
                <a:solidFill>
                  <a:prstClr val="black">
                    <a:lumMod val="75000"/>
                    <a:lumOff val="25000"/>
                  </a:prstClr>
                </a:solidFill>
                <a:latin typeface="微软雅黑" panose="020B0503020204020204" pitchFamily="34" charset="-122"/>
                <a:ea typeface="微软雅黑" panose="020B0503020204020204" pitchFamily="34" charset="-122"/>
              </a:rPr>
              <a:t>PPT</a:t>
            </a:r>
            <a:r>
              <a:rPr lang="zh-CN" altLang="en-US" sz="3800" b="1" dirty="0" smtClean="0">
                <a:solidFill>
                  <a:prstClr val="black">
                    <a:lumMod val="75000"/>
                    <a:lumOff val="25000"/>
                  </a:prstClr>
                </a:solidFill>
                <a:latin typeface="微软雅黑" panose="020B0503020204020204" pitchFamily="34" charset="-122"/>
                <a:ea typeface="微软雅黑" panose="020B0503020204020204" pitchFamily="34" charset="-122"/>
              </a:rPr>
              <a:t>模板</a:t>
            </a:r>
            <a:endParaRPr lang="zh-CN" altLang="en-US" sz="38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5" name="原创设计师QQ598969553          _5"/>
          <p:cNvSpPr txBox="1"/>
          <p:nvPr/>
        </p:nvSpPr>
        <p:spPr>
          <a:xfrm>
            <a:off x="1547495" y="4181475"/>
            <a:ext cx="6121400" cy="819150"/>
          </a:xfrm>
          <a:prstGeom prst="rect">
            <a:avLst/>
          </a:prstGeom>
          <a:noFill/>
        </p:spPr>
        <p:txBody>
          <a:bodyPr wrap="square" lIns="91440" tIns="45720" rIns="91440" bIns="45720" numCol="1" vert="horz" anchor="ctr">
            <a:spAutoFit/>
          </a:bodyPr>
          <a:lstStyle/>
          <a:p>
            <a:pPr marL="0" indent="0" algn="ctr" fontAlgn="auto" defTabSz="914400" latinLnBrk="0">
              <a:lnSpc>
                <a:spcPct val="130000"/>
              </a:lnSpc>
              <a:spcBef>
                <a:spcPts val="1000"/>
              </a:spcBef>
              <a:spcAft>
                <a:spcPts val="0"/>
              </a:spcAft>
              <a:buFontTx/>
              <a:buNone/>
            </a:pPr>
            <a:r>
              <a:rPr lang="en-US" altLang="ko-KR" sz="1000" cap="none" dirty="0" smtClean="0" b="0" strike="noStrike">
                <a:solidFill>
                  <a:srgbClr val="002060"/>
                </a:solidFill>
                <a:latin typeface="华文细黑" charset="0"/>
                <a:ea typeface="华文细黑" charset="0"/>
              </a:rPr>
              <a:t>CSASAADAstudio sales template, a more beautiful template please magic rainMagic rain studio sales template, a moreMagic rain studio sales template</a:t>
            </a:r>
            <a:endParaRPr lang="ko-KR" altLang="en-US" sz="1000" cap="none" dirty="0" smtClean="0" b="0" strike="noStrike">
              <a:solidFill>
                <a:srgbClr val="002060"/>
              </a:solidFill>
              <a:latin typeface="华文细黑" charset="0"/>
              <a:ea typeface="华文细黑" charset="0"/>
            </a:endParaRPr>
          </a:p>
          <a:p>
            <a:pPr marL="0" indent="0" algn="ctr" fontAlgn="auto" defTabSz="914400" latinLnBrk="0">
              <a:lnSpc>
                <a:spcPct val="130000"/>
              </a:lnSpc>
              <a:spcBef>
                <a:spcPts val="1000"/>
              </a:spcBef>
              <a:spcAft>
                <a:spcPts val="0"/>
              </a:spcAft>
              <a:buFontTx/>
              <a:buNone/>
            </a:pPr>
            <a:r>
              <a:rPr lang="en-US" altLang="ko-KR" sz="1000" cap="none" dirty="0" smtClean="0" b="0" strike="noStrike">
                <a:solidFill>
                  <a:srgbClr val="002060"/>
                </a:solidFill>
                <a:latin typeface="华文细黑" charset="0"/>
                <a:ea typeface="华文细黑" charset="0"/>
              </a:rPr>
              <a:t>汇报人：雷少汇报时间：2017年7月</a:t>
            </a:r>
            <a:endParaRPr lang="ko-KR" altLang="en-US" sz="1000" cap="none" dirty="0" smtClean="0" b="0" strike="noStrike">
              <a:solidFill>
                <a:srgbClr val="002060"/>
              </a:solidFill>
              <a:latin typeface="华文细黑" charset="0"/>
              <a:ea typeface="华文细黑" charset="0"/>
            </a:endParaRPr>
          </a:p>
        </p:txBody>
      </p:sp>
      <p:pic>
        <p:nvPicPr>
          <p:cNvPr id="16" name="树氷の辉き">
            <a:hlinkClick r:id="rId7"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1104265" y="143510"/>
            <a:ext cx="457200" cy="4572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1000">
        <p15:prstTrans prst="pageCurlDouble"/>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6"/>
                                        </p:tgtEl>
                                      </p:cBhvr>
                                    </p:cmd>
                                  </p:childTnLst>
                                </p:cTn>
                              </p:par>
                              <p:par>
                                <p:cTn id="7" presetID="10"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animEffect transition="in" filter="fade">
                                      <p:cBhvr>
                                        <p:cTn id="9" dur="900"/>
                                        <p:tgtEl>
                                          <p:spTgt spid="5"/>
                                        </p:tgtEl>
                                      </p:cBhvr>
                                    </p:animEffect>
                                  </p:childTnLst>
                                </p:cTn>
                              </p:par>
                              <p:par>
                                <p:cTn id="10" presetID="12" presetClass="entr" presetSubtype="2" fill="hold" grpId="0" nodeType="withEffect">
                                  <p:stCondLst>
                                    <p:cond delay="0"/>
                                  </p:stCondLst>
                                  <p:childTnLst>
                                    <p:set>
                                      <p:cBhvr>
                                        <p:cTn id="11" dur="1" fill="hold">
                                          <p:stCondLst>
                                            <p:cond delay="0"/>
                                          </p:stCondLst>
                                        </p:cTn>
                                        <p:tgtEl>
                                          <p:spTgt spid="36"/>
                                        </p:tgtEl>
                                        <p:attrNameLst>
                                          <p:attrName>style.visibility</p:attrName>
                                        </p:attrNameLst>
                                      </p:cBhvr>
                                      <p:to>
                                        <p:strVal val="visible"/>
                                      </p:to>
                                    </p:set>
                                    <p:anim calcmode="lin" valueType="num">
                                      <p:cBhvr additive="base">
                                        <p:cTn id="12" dur="900"/>
                                        <p:tgtEl>
                                          <p:spTgt spid="36"/>
                                        </p:tgtEl>
                                        <p:attrNameLst>
                                          <p:attrName>ppt_x</p:attrName>
                                        </p:attrNameLst>
                                      </p:cBhvr>
                                      <p:tavLst>
                                        <p:tav tm="0">
                                          <p:val>
                                            <p:strVal val="#ppt_x+#ppt_w*1.125000"/>
                                          </p:val>
                                        </p:tav>
                                        <p:tav tm="100000">
                                          <p:val>
                                            <p:strVal val="#ppt_x"/>
                                          </p:val>
                                        </p:tav>
                                      </p:tavLst>
                                    </p:anim>
                                    <p:animEffect transition="in" filter="wipe(left)">
                                      <p:cBhvr>
                                        <p:cTn id="13" dur="900"/>
                                        <p:tgtEl>
                                          <p:spTgt spid="36"/>
                                        </p:tgtEl>
                                      </p:cBhvr>
                                    </p:animEffect>
                                  </p:childTnLst>
                                </p:cTn>
                              </p:par>
                            </p:childTnLst>
                          </p:cTn>
                        </p:par>
                        <p:par>
                          <p:cTn id="14" fill="hold">
                            <p:stCondLst>
                              <p:cond delay="0"/>
                            </p:stCondLst>
                            <p:childTnLst>
                              <p:par>
                                <p:cTn id="15" presetID="12" presetClass="entr" presetSubtype="2" fill="hold" grpId="0" nodeType="afterEffect">
                                  <p:stCondLst>
                                    <p:cond delay="0"/>
                                  </p:stCondLst>
                                  <p:childTnLst>
                                    <p:set>
                                      <p:cBhvr>
                                        <p:cTn id="16" dur="1" fill="hold">
                                          <p:stCondLst>
                                            <p:cond delay="0"/>
                                          </p:stCondLst>
                                        </p:cTn>
                                        <p:tgtEl>
                                          <p:spTgt spid="37"/>
                                        </p:tgtEl>
                                        <p:attrNameLst>
                                          <p:attrName>style.visibility</p:attrName>
                                        </p:attrNameLst>
                                      </p:cBhvr>
                                      <p:to>
                                        <p:strVal val="visible"/>
                                      </p:to>
                                    </p:set>
                                    <p:anim calcmode="lin" valueType="num">
                                      <p:cBhvr additive="base">
                                        <p:cTn id="17" dur="500"/>
                                        <p:tgtEl>
                                          <p:spTgt spid="37"/>
                                        </p:tgtEl>
                                        <p:attrNameLst>
                                          <p:attrName>ppt_x</p:attrName>
                                        </p:attrNameLst>
                                      </p:cBhvr>
                                      <p:tavLst>
                                        <p:tav tm="0">
                                          <p:val>
                                            <p:strVal val="#ppt_x+#ppt_w*1.125000"/>
                                          </p:val>
                                        </p:tav>
                                        <p:tav tm="100000">
                                          <p:val>
                                            <p:strVal val="#ppt_x"/>
                                          </p:val>
                                        </p:tav>
                                      </p:tavLst>
                                    </p:anim>
                                    <p:animEffect transition="in" filter="wipe(left)">
                                      <p:cBhvr>
                                        <p:cTn id="18" dur="500"/>
                                        <p:tgtEl>
                                          <p:spTgt spid="37"/>
                                        </p:tgtEl>
                                      </p:cBhvr>
                                    </p:animEffect>
                                  </p:childTnLst>
                                </p:cTn>
                              </p:par>
                            </p:childTnLst>
                          </p:cTn>
                        </p:par>
                        <p:par>
                          <p:cTn id="19" fill="hold">
                            <p:stCondLst>
                              <p:cond delay="500"/>
                            </p:stCondLst>
                            <p:childTnLst>
                              <p:par>
                                <p:cTn id="20" presetID="12" presetClass="entr" presetSubtype="2" fill="hold" grpId="0" nodeType="afterEffect">
                                  <p:stCondLst>
                                    <p:cond delay="0"/>
                                  </p:stCondLst>
                                  <p:childTnLst>
                                    <p:set>
                                      <p:cBhvr>
                                        <p:cTn id="21" dur="1" fill="hold">
                                          <p:stCondLst>
                                            <p:cond delay="0"/>
                                          </p:stCondLst>
                                        </p:cTn>
                                        <p:tgtEl>
                                          <p:spTgt spid="38"/>
                                        </p:tgtEl>
                                        <p:attrNameLst>
                                          <p:attrName>style.visibility</p:attrName>
                                        </p:attrNameLst>
                                      </p:cBhvr>
                                      <p:to>
                                        <p:strVal val="visible"/>
                                      </p:to>
                                    </p:set>
                                    <p:anim calcmode="lin" valueType="num">
                                      <p:cBhvr additive="base">
                                        <p:cTn id="22" dur="500"/>
                                        <p:tgtEl>
                                          <p:spTgt spid="38"/>
                                        </p:tgtEl>
                                        <p:attrNameLst>
                                          <p:attrName>ppt_x</p:attrName>
                                        </p:attrNameLst>
                                      </p:cBhvr>
                                      <p:tavLst>
                                        <p:tav tm="0">
                                          <p:val>
                                            <p:strVal val="#ppt_x+#ppt_w*1.125000"/>
                                          </p:val>
                                        </p:tav>
                                        <p:tav tm="100000">
                                          <p:val>
                                            <p:strVal val="#ppt_x"/>
                                          </p:val>
                                        </p:tav>
                                      </p:tavLst>
                                    </p:anim>
                                    <p:animEffect transition="in" filter="wipe(left)">
                                      <p:cBhvr>
                                        <p:cTn id="23" dur="500"/>
                                        <p:tgtEl>
                                          <p:spTgt spid="38"/>
                                        </p:tgtEl>
                                      </p:cBhvr>
                                    </p:animEffect>
                                  </p:childTnLst>
                                </p:cTn>
                              </p:par>
                            </p:childTnLst>
                          </p:cTn>
                        </p:par>
                        <p:par>
                          <p:cTn id="24" fill="hold">
                            <p:stCondLst>
                              <p:cond delay="1000"/>
                            </p:stCondLst>
                            <p:childTnLst>
                              <p:par>
                                <p:cTn id="25" presetID="12" presetClass="entr" presetSubtype="2" fill="hold" grpId="0" nodeType="afterEffect">
                                  <p:stCondLst>
                                    <p:cond delay="0"/>
                                  </p:stCondLst>
                                  <p:childTnLst>
                                    <p:set>
                                      <p:cBhvr>
                                        <p:cTn id="26" dur="1" fill="hold">
                                          <p:stCondLst>
                                            <p:cond delay="0"/>
                                          </p:stCondLst>
                                        </p:cTn>
                                        <p:tgtEl>
                                          <p:spTgt spid="39"/>
                                        </p:tgtEl>
                                        <p:attrNameLst>
                                          <p:attrName>style.visibility</p:attrName>
                                        </p:attrNameLst>
                                      </p:cBhvr>
                                      <p:to>
                                        <p:strVal val="visible"/>
                                      </p:to>
                                    </p:set>
                                    <p:anim calcmode="lin" valueType="num">
                                      <p:cBhvr additive="base">
                                        <p:cTn id="27" dur="500"/>
                                        <p:tgtEl>
                                          <p:spTgt spid="39"/>
                                        </p:tgtEl>
                                        <p:attrNameLst>
                                          <p:attrName>ppt_x</p:attrName>
                                        </p:attrNameLst>
                                      </p:cBhvr>
                                      <p:tavLst>
                                        <p:tav tm="0">
                                          <p:val>
                                            <p:strVal val="#ppt_x+#ppt_w*1.125000"/>
                                          </p:val>
                                        </p:tav>
                                        <p:tav tm="100000">
                                          <p:val>
                                            <p:strVal val="#ppt_x"/>
                                          </p:val>
                                        </p:tav>
                                      </p:tavLst>
                                    </p:anim>
                                    <p:animEffect transition="in" filter="wipe(left)">
                                      <p:cBhvr>
                                        <p:cTn id="28" dur="500"/>
                                        <p:tgtEl>
                                          <p:spTgt spid="39"/>
                                        </p:tgtEl>
                                      </p:cBhvr>
                                    </p:animEffect>
                                  </p:childTnLst>
                                </p:cTn>
                              </p:par>
                            </p:childTnLst>
                          </p:cTn>
                        </p:par>
                        <p:par>
                          <p:cTn id="29" fill="hold">
                            <p:stCondLst>
                              <p:cond delay="1500"/>
                            </p:stCondLst>
                            <p:childTnLst>
                              <p:par>
                                <p:cTn id="30" presetID="12" presetClass="entr" presetSubtype="2" fill="hold" grpId="0" nodeType="afterEffect">
                                  <p:stCondLst>
                                    <p:cond delay="0"/>
                                  </p:stCondLst>
                                  <p:childTnLst>
                                    <p:set>
                                      <p:cBhvr>
                                        <p:cTn id="31" dur="1" fill="hold">
                                          <p:stCondLst>
                                            <p:cond delay="0"/>
                                          </p:stCondLst>
                                        </p:cTn>
                                        <p:tgtEl>
                                          <p:spTgt spid="48"/>
                                        </p:tgtEl>
                                        <p:attrNameLst>
                                          <p:attrName>style.visibility</p:attrName>
                                        </p:attrNameLst>
                                      </p:cBhvr>
                                      <p:to>
                                        <p:strVal val="visible"/>
                                      </p:to>
                                    </p:set>
                                    <p:anim calcmode="lin" valueType="num">
                                      <p:cBhvr additive="base">
                                        <p:cTn id="32" dur="500"/>
                                        <p:tgtEl>
                                          <p:spTgt spid="48"/>
                                        </p:tgtEl>
                                        <p:attrNameLst>
                                          <p:attrName>ppt_x</p:attrName>
                                        </p:attrNameLst>
                                      </p:cBhvr>
                                      <p:tavLst>
                                        <p:tav tm="0">
                                          <p:val>
                                            <p:strVal val="#ppt_x+#ppt_w*1.125000"/>
                                          </p:val>
                                        </p:tav>
                                        <p:tav tm="100000">
                                          <p:val>
                                            <p:strVal val="#ppt_x"/>
                                          </p:val>
                                        </p:tav>
                                      </p:tavLst>
                                    </p:anim>
                                    <p:animEffect transition="in" filter="wipe(left)">
                                      <p:cBhvr>
                                        <p:cTn id="33" dur="500"/>
                                        <p:tgtEl>
                                          <p:spTgt spid="48"/>
                                        </p:tgtEl>
                                      </p:cBhvr>
                                    </p:animEffect>
                                  </p:childTnLst>
                                </p:cTn>
                              </p:par>
                            </p:childTnLst>
                          </p:cTn>
                        </p:par>
                        <p:par>
                          <p:cTn id="34" fill="hold">
                            <p:stCondLst>
                              <p:cond delay="2000"/>
                            </p:stCondLst>
                            <p:childTnLst>
                              <p:par>
                                <p:cTn id="35" presetID="12" presetClass="entr" presetSubtype="2" fill="hold" grpId="0" nodeType="afterEffect">
                                  <p:stCondLst>
                                    <p:cond delay="0"/>
                                  </p:stCondLst>
                                  <p:childTnLst>
                                    <p:set>
                                      <p:cBhvr>
                                        <p:cTn id="36" dur="1" fill="hold">
                                          <p:stCondLst>
                                            <p:cond delay="0"/>
                                          </p:stCondLst>
                                        </p:cTn>
                                        <p:tgtEl>
                                          <p:spTgt spid="49"/>
                                        </p:tgtEl>
                                        <p:attrNameLst>
                                          <p:attrName>style.visibility</p:attrName>
                                        </p:attrNameLst>
                                      </p:cBhvr>
                                      <p:to>
                                        <p:strVal val="visible"/>
                                      </p:to>
                                    </p:set>
                                    <p:anim calcmode="lin" valueType="num">
                                      <p:cBhvr additive="base">
                                        <p:cTn id="37" dur="500"/>
                                        <p:tgtEl>
                                          <p:spTgt spid="49"/>
                                        </p:tgtEl>
                                        <p:attrNameLst>
                                          <p:attrName>ppt_x</p:attrName>
                                        </p:attrNameLst>
                                      </p:cBhvr>
                                      <p:tavLst>
                                        <p:tav tm="0">
                                          <p:val>
                                            <p:strVal val="#ppt_x+#ppt_w*1.125000"/>
                                          </p:val>
                                        </p:tav>
                                        <p:tav tm="100000">
                                          <p:val>
                                            <p:strVal val="#ppt_x"/>
                                          </p:val>
                                        </p:tav>
                                      </p:tavLst>
                                    </p:anim>
                                    <p:animEffect transition="in" filter="wipe(left)">
                                      <p:cBhvr>
                                        <p:cTn id="38" dur="500"/>
                                        <p:tgtEl>
                                          <p:spTgt spid="49"/>
                                        </p:tgtEl>
                                      </p:cBhvr>
                                    </p:animEffect>
                                  </p:childTnLst>
                                </p:cTn>
                              </p:par>
                            </p:childTnLst>
                          </p:cTn>
                        </p:par>
                        <p:par>
                          <p:cTn id="39" fill="hold">
                            <p:stCondLst>
                              <p:cond delay="2500"/>
                            </p:stCondLst>
                            <p:childTnLst>
                              <p:par>
                                <p:cTn id="40" presetID="12" presetClass="entr" presetSubtype="2" fill="hold" grpId="0" nodeType="afterEffect">
                                  <p:stCondLst>
                                    <p:cond delay="0"/>
                                  </p:stCondLst>
                                  <p:childTnLst>
                                    <p:set>
                                      <p:cBhvr>
                                        <p:cTn id="41" dur="1" fill="hold">
                                          <p:stCondLst>
                                            <p:cond delay="0"/>
                                          </p:stCondLst>
                                        </p:cTn>
                                        <p:tgtEl>
                                          <p:spTgt spid="50"/>
                                        </p:tgtEl>
                                        <p:attrNameLst>
                                          <p:attrName>style.visibility</p:attrName>
                                        </p:attrNameLst>
                                      </p:cBhvr>
                                      <p:to>
                                        <p:strVal val="visible"/>
                                      </p:to>
                                    </p:set>
                                    <p:anim calcmode="lin" valueType="num">
                                      <p:cBhvr additive="base">
                                        <p:cTn id="42" dur="500"/>
                                        <p:tgtEl>
                                          <p:spTgt spid="50"/>
                                        </p:tgtEl>
                                        <p:attrNameLst>
                                          <p:attrName>ppt_x</p:attrName>
                                        </p:attrNameLst>
                                      </p:cBhvr>
                                      <p:tavLst>
                                        <p:tav tm="0">
                                          <p:val>
                                            <p:strVal val="#ppt_x+#ppt_w*1.125000"/>
                                          </p:val>
                                        </p:tav>
                                        <p:tav tm="100000">
                                          <p:val>
                                            <p:strVal val="#ppt_x"/>
                                          </p:val>
                                        </p:tav>
                                      </p:tavLst>
                                    </p:anim>
                                    <p:animEffect transition="in" filter="wipe(left)">
                                      <p:cBhvr>
                                        <p:cTn id="43" dur="500"/>
                                        <p:tgtEl>
                                          <p:spTgt spid="50"/>
                                        </p:tgtEl>
                                      </p:cBhvr>
                                    </p:animEffect>
                                  </p:childTnLst>
                                </p:cTn>
                              </p:par>
                            </p:childTnLst>
                          </p:cTn>
                        </p:par>
                        <p:par>
                          <p:cTn id="44" fill="hold">
                            <p:stCondLst>
                              <p:cond delay="3000"/>
                            </p:stCondLst>
                            <p:childTnLst>
                              <p:par>
                                <p:cTn id="45" presetID="12" presetClass="entr" presetSubtype="2" fill="hold" grpId="0" nodeType="afterEffect">
                                  <p:stCondLst>
                                    <p:cond delay="0"/>
                                  </p:stCondLst>
                                  <p:childTnLst>
                                    <p:set>
                                      <p:cBhvr>
                                        <p:cTn id="46" dur="1" fill="hold">
                                          <p:stCondLst>
                                            <p:cond delay="0"/>
                                          </p:stCondLst>
                                        </p:cTn>
                                        <p:tgtEl>
                                          <p:spTgt spid="51"/>
                                        </p:tgtEl>
                                        <p:attrNameLst>
                                          <p:attrName>style.visibility</p:attrName>
                                        </p:attrNameLst>
                                      </p:cBhvr>
                                      <p:to>
                                        <p:strVal val="visible"/>
                                      </p:to>
                                    </p:set>
                                    <p:anim calcmode="lin" valueType="num">
                                      <p:cBhvr additive="base">
                                        <p:cTn id="47" dur="500"/>
                                        <p:tgtEl>
                                          <p:spTgt spid="51"/>
                                        </p:tgtEl>
                                        <p:attrNameLst>
                                          <p:attrName>ppt_x</p:attrName>
                                        </p:attrNameLst>
                                      </p:cBhvr>
                                      <p:tavLst>
                                        <p:tav tm="0">
                                          <p:val>
                                            <p:strVal val="#ppt_x+#ppt_w*1.125000"/>
                                          </p:val>
                                        </p:tav>
                                        <p:tav tm="100000">
                                          <p:val>
                                            <p:strVal val="#ppt_x"/>
                                          </p:val>
                                        </p:tav>
                                      </p:tavLst>
                                    </p:anim>
                                    <p:animEffect transition="in" filter="wipe(left)">
                                      <p:cBhvr>
                                        <p:cTn id="48" dur="500"/>
                                        <p:tgtEl>
                                          <p:spTgt spid="51"/>
                                        </p:tgtEl>
                                      </p:cBhvr>
                                    </p:animEffect>
                                  </p:childTnLst>
                                </p:cTn>
                              </p:par>
                            </p:childTnLst>
                          </p:cTn>
                        </p:par>
                        <p:par>
                          <p:cTn id="49" fill="hold">
                            <p:stCondLst>
                              <p:cond delay="3500"/>
                            </p:stCondLst>
                            <p:childTnLst>
                              <p:par>
                                <p:cTn id="50" presetID="2" presetClass="entr" presetSubtype="8" fill="hold" grpId="0" nodeType="afterEffect">
                                  <p:stCondLst>
                                    <p:cond delay="0"/>
                                  </p:stCondLst>
                                  <p:childTnLst>
                                    <p:set>
                                      <p:cBhvr>
                                        <p:cTn id="51" dur="1" fill="hold">
                                          <p:stCondLst>
                                            <p:cond delay="0"/>
                                          </p:stCondLst>
                                        </p:cTn>
                                        <p:tgtEl>
                                          <p:spTgt spid="52"/>
                                        </p:tgtEl>
                                        <p:attrNameLst>
                                          <p:attrName>style.visibility</p:attrName>
                                        </p:attrNameLst>
                                      </p:cBhvr>
                                      <p:to>
                                        <p:strVal val="visible"/>
                                      </p:to>
                                    </p:set>
                                    <p:anim calcmode="lin" valueType="num">
                                      <p:cBhvr additive="base">
                                        <p:cTn id="52" dur="500" fill="hold"/>
                                        <p:tgtEl>
                                          <p:spTgt spid="52"/>
                                        </p:tgtEl>
                                        <p:attrNameLst>
                                          <p:attrName>ppt_x</p:attrName>
                                        </p:attrNameLst>
                                      </p:cBhvr>
                                      <p:tavLst>
                                        <p:tav tm="0">
                                          <p:val>
                                            <p:strVal val="0-#ppt_w/2"/>
                                          </p:val>
                                        </p:tav>
                                        <p:tav tm="100000">
                                          <p:val>
                                            <p:strVal val="#ppt_x"/>
                                          </p:val>
                                        </p:tav>
                                      </p:tavLst>
                                    </p:anim>
                                    <p:anim calcmode="lin" valueType="num">
                                      <p:cBhvr additive="base">
                                        <p:cTn id="53" dur="500" fill="hold"/>
                                        <p:tgtEl>
                                          <p:spTgt spid="52"/>
                                        </p:tgtEl>
                                        <p:attrNameLst>
                                          <p:attrName>ppt_y</p:attrName>
                                        </p:attrNameLst>
                                      </p:cBhvr>
                                      <p:tavLst>
                                        <p:tav tm="0">
                                          <p:val>
                                            <p:strVal val="#ppt_y"/>
                                          </p:val>
                                        </p:tav>
                                        <p:tav tm="100000">
                                          <p:val>
                                            <p:strVal val="#ppt_y"/>
                                          </p:val>
                                        </p:tav>
                                      </p:tavLst>
                                    </p:anim>
                                  </p:childTnLst>
                                </p:cTn>
                              </p:par>
                            </p:childTnLst>
                          </p:cTn>
                        </p:par>
                        <p:par>
                          <p:cTn id="54" fill="hold">
                            <p:stCondLst>
                              <p:cond delay="4000"/>
                            </p:stCondLst>
                            <p:childTnLst>
                              <p:par>
                                <p:cTn id="55" presetID="23" presetClass="entr" presetSubtype="16" fill="hold" grpId="0" nodeType="afterEffect">
                                  <p:stCondLst>
                                    <p:cond delay="0"/>
                                  </p:stCondLst>
                                  <p:iterate type="lt">
                                    <p:tmPct val="10000"/>
                                  </p:iterate>
                                  <p:childTnLst>
                                    <p:set>
                                      <p:cBhvr>
                                        <p:cTn id="56" dur="1" fill="hold">
                                          <p:stCondLst>
                                            <p:cond delay="0"/>
                                          </p:stCondLst>
                                        </p:cTn>
                                        <p:tgtEl>
                                          <p:spTgt spid="8">
                                            <p:txEl>
                                              <p:pRg st="0" end="0"/>
                                            </p:txEl>
                                          </p:spTgt>
                                        </p:tgtEl>
                                        <p:attrNameLst>
                                          <p:attrName>style.visibility</p:attrName>
                                        </p:attrNameLst>
                                      </p:cBhvr>
                                      <p:to>
                                        <p:strVal val="visible"/>
                                      </p:to>
                                    </p:set>
                                    <p:anim calcmode="lin" valueType="num">
                                      <p:cBhvr>
                                        <p:cTn id="57" dur="800" fill="hold"/>
                                        <p:tgtEl>
                                          <p:spTgt spid="8">
                                            <p:txEl>
                                              <p:pRg st="0" end="0"/>
                                            </p:txEl>
                                          </p:spTgt>
                                        </p:tgtEl>
                                        <p:attrNameLst>
                                          <p:attrName>ppt_w</p:attrName>
                                        </p:attrNameLst>
                                      </p:cBhvr>
                                      <p:tavLst>
                                        <p:tav tm="0">
                                          <p:val>
                                            <p:fltVal val="0"/>
                                          </p:val>
                                        </p:tav>
                                        <p:tav tm="100000">
                                          <p:val>
                                            <p:strVal val="#ppt_w"/>
                                          </p:val>
                                        </p:tav>
                                      </p:tavLst>
                                    </p:anim>
                                    <p:anim calcmode="lin" valueType="num">
                                      <p:cBhvr>
                                        <p:cTn id="58" dur="800" fill="hold"/>
                                        <p:tgtEl>
                                          <p:spTgt spid="8">
                                            <p:txEl>
                                              <p:pRg st="0" end="0"/>
                                            </p:txEl>
                                          </p:spTgt>
                                        </p:tgtEl>
                                        <p:attrNameLst>
                                          <p:attrName>ppt_h</p:attrName>
                                        </p:attrNameLst>
                                      </p:cBhvr>
                                      <p:tavLst>
                                        <p:tav tm="0">
                                          <p:val>
                                            <p:fltVal val="0"/>
                                          </p:val>
                                        </p:tav>
                                        <p:tav tm="100000">
                                          <p:val>
                                            <p:strVal val="#ppt_h"/>
                                          </p:val>
                                        </p:tav>
                                      </p:tavLst>
                                    </p:anim>
                                  </p:childTnLst>
                                </p:cTn>
                              </p:par>
                            </p:childTnLst>
                          </p:cTn>
                        </p:par>
                        <p:par>
                          <p:cTn id="59" fill="hold">
                            <p:stCondLst>
                              <p:cond delay="5760"/>
                            </p:stCondLst>
                            <p:childTnLst>
                              <p:par>
                                <p:cTn id="60" presetID="42" presetClass="entr" presetSubtype="0" fill="hold" grpId="0" nodeType="after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fade">
                                      <p:cBhvr>
                                        <p:cTn id="62" dur="1000"/>
                                        <p:tgtEl>
                                          <p:spTgt spid="15"/>
                                        </p:tgtEl>
                                      </p:cBhvr>
                                    </p:animEffect>
                                    <p:anim calcmode="lin" valueType="num">
                                      <p:cBhvr>
                                        <p:cTn id="63" dur="1000" fill="hold"/>
                                        <p:tgtEl>
                                          <p:spTgt spid="15"/>
                                        </p:tgtEl>
                                        <p:attrNameLst>
                                          <p:attrName>ppt_x</p:attrName>
                                        </p:attrNameLst>
                                      </p:cBhvr>
                                      <p:tavLst>
                                        <p:tav tm="0">
                                          <p:val>
                                            <p:strVal val="#ppt_x"/>
                                          </p:val>
                                        </p:tav>
                                        <p:tav tm="100000">
                                          <p:val>
                                            <p:strVal val="#ppt_x"/>
                                          </p:val>
                                        </p:tav>
                                      </p:tavLst>
                                    </p:anim>
                                    <p:anim calcmode="lin" valueType="num">
                                      <p:cBhvr>
                                        <p:cTn id="64" dur="1000" fill="hold"/>
                                        <p:tgtEl>
                                          <p:spTgt spid="15"/>
                                        </p:tgtEl>
                                        <p:attrNameLst>
                                          <p:attrName>ppt_y</p:attrName>
                                        </p:attrNameLst>
                                      </p:cBhvr>
                                      <p:tavLst>
                                        <p:tav tm="0">
                                          <p:val>
                                            <p:strVal val="#ppt_y+.1"/>
                                          </p:val>
                                        </p:tav>
                                        <p:tav tm="100000">
                                          <p:val>
                                            <p:strVal val="#ppt_y"/>
                                          </p:val>
                                        </p:tav>
                                      </p:tavLst>
                                    </p:anim>
                                  </p:childTnLst>
                                </p:cTn>
                              </p:par>
                            </p:childTnLst>
                          </p:cTn>
                        </p:par>
                        <p:par>
                          <p:cTn id="65" fill="hold">
                            <p:stCondLst>
                              <p:cond delay="6760"/>
                            </p:stCondLst>
                            <p:childTnLst>
                              <p:par>
                                <p:cTn id="66" presetID="26" presetClass="emph" presetSubtype="0" fill="hold" grpId="1" nodeType="afterEffect">
                                  <p:stCondLst>
                                    <p:cond delay="0"/>
                                  </p:stCondLst>
                                  <p:childTnLst>
                                    <p:animEffect transition="out" filter="fade">
                                      <p:cBhvr>
                                        <p:cTn id="67" dur="1420" tmFilter="0,0; 0.2000,0.5000; 0.8000,0.5000; 1,0"/>
                                        <p:tgtEl>
                                          <p:spTgt spid="15"/>
                                        </p:tgtEl>
                                      </p:cBhvr>
                                    </p:animEffect>
                                    <p:animScale>
                                      <p:cBhvr>
                                        <p:cTn id="68" dur="710" autoRev="1" fill="hold"/>
                                        <p:tgtEl>
                                          <p:spTgt spid="1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69" repeatCount="indefinite" fill="hold" display="0">
                  <p:stCondLst>
                    <p:cond delay="indefinite"/>
                  </p:stCondLst>
                  <p:endCondLst>
                    <p:cond evt="onStopAudio" delay="0">
                      <p:tgtEl>
                        <p:sldTgt/>
                      </p:tgtEl>
                    </p:cond>
                  </p:endCondLst>
                </p:cTn>
                <p:tgtEl>
                  <p:spTgt spid="16"/>
                </p:tgtEl>
              </p:cMediaNode>
            </p:audio>
          </p:childTnLst>
        </p:cTn>
      </p:par>
    </p:tnLst>
    <p:bldLst>
      <p:bldP spid="36" grpId="0" animBg="1"/>
      <p:bldP spid="37" grpId="0" animBg="1"/>
      <p:bldP spid="38" grpId="0" animBg="1"/>
      <p:bldP spid="39" grpId="0" animBg="1"/>
      <p:bldP spid="48" grpId="0" animBg="1"/>
      <p:bldP spid="49" grpId="0" animBg="1"/>
      <p:bldP spid="50" grpId="0" animBg="1"/>
      <p:bldP spid="51" grpId="0" animBg="1"/>
      <p:bldP spid="52" grpId="0" animBg="1"/>
      <p:bldP spid="8" grpId="0" build="p"/>
      <p:bldP spid="15" grpId="0"/>
      <p:bldP spid="15"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777388" y="353919"/>
            <a:ext cx="2318583" cy="284693"/>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i="0" u="none" strike="noStrike" kern="0" cap="none" spc="300" normalizeH="0" baseline="0" noProof="0" dirty="0" smtClean="0">
                <a:ln>
                  <a:noFill/>
                </a:ln>
                <a:gradFill>
                  <a:gsLst>
                    <a:gs pos="0">
                      <a:schemeClr val="bg1"/>
                    </a:gs>
                    <a:gs pos="47900">
                      <a:schemeClr val="bg1">
                        <a:lumMod val="95000"/>
                      </a:schemeClr>
                    </a:gs>
                    <a:gs pos="100000">
                      <a:schemeClr val="bg1"/>
                    </a:gs>
                  </a:gsLst>
                  <a:lin ang="5400000" scaled="0"/>
                </a:gradFill>
                <a:effectLst/>
                <a:uLnTx/>
                <a:uFillTx/>
                <a:latin typeface="微软雅黑" panose="020B0503020204020204" pitchFamily="34" charset="-122"/>
                <a:ea typeface="微软雅黑" panose="020B0503020204020204" pitchFamily="34" charset="-122"/>
              </a:rPr>
              <a:t>单击添加标题文本内容</a:t>
            </a:r>
            <a:endParaRPr kumimoji="0" lang="zh-CN" altLang="en-US" sz="1400" i="0" u="none" strike="noStrike" kern="0" cap="none" spc="300" normalizeH="0" baseline="0" noProof="0" dirty="0">
              <a:ln>
                <a:noFill/>
              </a:ln>
              <a:gradFill>
                <a:gsLst>
                  <a:gs pos="0">
                    <a:schemeClr val="bg1"/>
                  </a:gs>
                  <a:gs pos="47900">
                    <a:schemeClr val="bg1">
                      <a:lumMod val="95000"/>
                    </a:schemeClr>
                  </a:gs>
                  <a:gs pos="100000">
                    <a:schemeClr val="bg1"/>
                  </a:gs>
                </a:gsLst>
                <a:lin ang="5400000" scaled="0"/>
              </a:gradFill>
              <a:effectLst/>
              <a:uLnTx/>
              <a:uFillTx/>
              <a:latin typeface="微软雅黑" panose="020B0503020204020204" pitchFamily="34" charset="-122"/>
              <a:ea typeface="微软雅黑" panose="020B0503020204020204" pitchFamily="34" charset="-122"/>
            </a:endParaRPr>
          </a:p>
        </p:txBody>
      </p:sp>
      <p:sp>
        <p:nvSpPr>
          <p:cNvPr id="20" name="Rectangle 9"/>
          <p:cNvSpPr/>
          <p:nvPr/>
        </p:nvSpPr>
        <p:spPr>
          <a:xfrm>
            <a:off x="0" y="3096022"/>
            <a:ext cx="9153525" cy="609600"/>
          </a:xfrm>
          <a:prstGeom prst="rect">
            <a:avLst/>
          </a:prstGeom>
          <a:noFill/>
          <a:ln w="25400" cap="flat" cmpd="sng" algn="ctr">
            <a:noFill/>
            <a:prstDash val="solid"/>
          </a:ln>
          <a:effectLst/>
        </p:spPr>
        <p:txBody>
          <a:bodyPr lIns="68580" tIns="34290" rIns="68580" bIns="34290" anchor="ctr"/>
          <a:lstStyle/>
          <a:p>
            <a:pPr marL="0" marR="0" lvl="0" indent="0" algn="ctr" defTabSz="6851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sysClr val="window" lastClr="FFFFFF"/>
              </a:solidFill>
              <a:effectLst/>
              <a:uLnTx/>
              <a:uFillTx/>
              <a:latin typeface="Arial" panose="020B0604020202020204"/>
              <a:ea typeface="微软雅黑"/>
              <a:cs typeface="+mn-cs"/>
            </a:endParaRPr>
          </a:p>
        </p:txBody>
      </p:sp>
      <p:sp>
        <p:nvSpPr>
          <p:cNvPr id="21" name="Rectangle 11"/>
          <p:cNvSpPr/>
          <p:nvPr/>
        </p:nvSpPr>
        <p:spPr>
          <a:xfrm>
            <a:off x="-9525" y="3096022"/>
            <a:ext cx="9170194" cy="511969"/>
          </a:xfrm>
          <a:prstGeom prst="rect">
            <a:avLst/>
          </a:prstGeom>
          <a:solidFill>
            <a:srgbClr val="317B9D"/>
          </a:solidFill>
          <a:ln w="25400" cap="flat" cmpd="sng" algn="ctr">
            <a:noFill/>
            <a:prstDash val="solid"/>
          </a:ln>
          <a:effectLst/>
        </p:spPr>
        <p:txBody>
          <a:bodyPr lIns="68580" tIns="34290" rIns="68580" bIns="34290" anchor="ctr"/>
          <a:lstStyle/>
          <a:p>
            <a:pPr marL="0" marR="0" lvl="0" indent="0" algn="ctr" defTabSz="6851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sysClr val="window" lastClr="FFFFFF"/>
              </a:solidFill>
              <a:effectLst/>
              <a:uLnTx/>
              <a:uFillTx/>
              <a:latin typeface="Arial" panose="020B0604020202020204"/>
              <a:ea typeface="微软雅黑"/>
              <a:cs typeface="+mn-cs"/>
            </a:endParaRPr>
          </a:p>
        </p:txBody>
      </p:sp>
      <p:grpSp>
        <p:nvGrpSpPr>
          <p:cNvPr id="22" name="组合 21"/>
          <p:cNvGrpSpPr/>
          <p:nvPr/>
        </p:nvGrpSpPr>
        <p:grpSpPr bwMode="auto">
          <a:xfrm>
            <a:off x="3245644" y="1419622"/>
            <a:ext cx="2652713" cy="1600200"/>
            <a:chOff x="4388285" y="2049378"/>
            <a:chExt cx="3536515" cy="2133600"/>
          </a:xfrm>
        </p:grpSpPr>
        <p:pic>
          <p:nvPicPr>
            <p:cNvPr id="23" name="Picture 4"/>
            <p:cNvPicPr>
              <a:picLocks noChangeAspect="1"/>
            </p:cNvPicPr>
            <p:nvPr/>
          </p:nvPicPr>
          <p:blipFill>
            <a:blip r:embed="rId1"/>
            <a:srcRect/>
            <a:stretch>
              <a:fillRect/>
            </a:stretch>
          </p:blipFill>
          <p:spPr bwMode="auto">
            <a:xfrm>
              <a:off x="4388285" y="2049378"/>
              <a:ext cx="3536515" cy="2133600"/>
            </a:xfrm>
            <a:prstGeom prst="rect">
              <a:avLst/>
            </a:prstGeom>
            <a:noFill/>
            <a:ln w="9525">
              <a:noFill/>
              <a:miter lim="800000"/>
              <a:headEnd/>
              <a:tailEnd/>
            </a:ln>
          </p:spPr>
        </p:pic>
        <p:sp>
          <p:nvSpPr>
            <p:cNvPr id="24" name="Rectangle 18"/>
            <p:cNvSpPr/>
            <p:nvPr/>
          </p:nvSpPr>
          <p:spPr>
            <a:xfrm>
              <a:off x="4907334" y="2304966"/>
              <a:ext cx="2450799" cy="1530350"/>
            </a:xfrm>
            <a:prstGeom prst="rect">
              <a:avLst/>
            </a:prstGeom>
            <a:blipFill>
              <a:blip r:embed="rId2"/>
              <a:srcRect/>
              <a:stretch>
                <a:fillRect/>
              </a:stretch>
            </a:blipFill>
            <a:ln w="25400" cap="flat" cmpd="sng" algn="ctr">
              <a:noFill/>
              <a:prstDash val="solid"/>
            </a:ln>
            <a:effectLst/>
          </p:spPr>
          <p:txBody>
            <a:bodyPr anchor="ctr"/>
            <a:lstStyle/>
            <a:p>
              <a:pPr marL="0" marR="0" lvl="0" indent="0" algn="ctr" defTabSz="6851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sysClr val="window" lastClr="FFFFFF"/>
                </a:solidFill>
                <a:effectLst/>
                <a:uLnTx/>
                <a:uFillTx/>
                <a:latin typeface="Arial" panose="020B0604020202020204"/>
                <a:ea typeface="微软雅黑"/>
                <a:cs typeface="+mn-cs"/>
              </a:endParaRPr>
            </a:p>
          </p:txBody>
        </p:sp>
      </p:grpSp>
      <p:grpSp>
        <p:nvGrpSpPr>
          <p:cNvPr id="25" name="组合 24"/>
          <p:cNvGrpSpPr/>
          <p:nvPr/>
        </p:nvGrpSpPr>
        <p:grpSpPr bwMode="auto">
          <a:xfrm>
            <a:off x="656035" y="1419622"/>
            <a:ext cx="2651522" cy="1600200"/>
            <a:chOff x="629088" y="2049378"/>
            <a:chExt cx="3536515" cy="2133600"/>
          </a:xfrm>
        </p:grpSpPr>
        <p:pic>
          <p:nvPicPr>
            <p:cNvPr id="26" name="Picture 3"/>
            <p:cNvPicPr>
              <a:picLocks noChangeAspect="1"/>
            </p:cNvPicPr>
            <p:nvPr/>
          </p:nvPicPr>
          <p:blipFill>
            <a:blip r:embed="rId1"/>
            <a:srcRect/>
            <a:stretch>
              <a:fillRect/>
            </a:stretch>
          </p:blipFill>
          <p:spPr bwMode="auto">
            <a:xfrm>
              <a:off x="629088" y="2049378"/>
              <a:ext cx="3536515" cy="2133600"/>
            </a:xfrm>
            <a:prstGeom prst="rect">
              <a:avLst/>
            </a:prstGeom>
            <a:noFill/>
            <a:ln w="9525">
              <a:noFill/>
              <a:miter lim="800000"/>
              <a:headEnd/>
              <a:tailEnd/>
            </a:ln>
          </p:spPr>
        </p:pic>
        <p:sp>
          <p:nvSpPr>
            <p:cNvPr id="27" name="Rectangle 19"/>
            <p:cNvSpPr/>
            <p:nvPr/>
          </p:nvSpPr>
          <p:spPr>
            <a:xfrm>
              <a:off x="1153134" y="2304966"/>
              <a:ext cx="2451899" cy="1530350"/>
            </a:xfrm>
            <a:prstGeom prst="rect">
              <a:avLst/>
            </a:prstGeom>
            <a:blipFill>
              <a:blip r:embed="rId3"/>
              <a:srcRect/>
              <a:stretch>
                <a:fillRect/>
              </a:stretch>
            </a:blipFill>
            <a:ln w="25400" cap="flat" cmpd="sng" algn="ctr">
              <a:noFill/>
              <a:prstDash val="solid"/>
            </a:ln>
            <a:effectLst/>
          </p:spPr>
          <p:txBody>
            <a:bodyPr anchor="ctr"/>
            <a:lstStyle/>
            <a:p>
              <a:pPr marL="0" marR="0" lvl="0" indent="0" algn="ctr" defTabSz="6851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sysClr val="window" lastClr="FFFFFF"/>
                </a:solidFill>
                <a:effectLst/>
                <a:uLnTx/>
                <a:uFillTx/>
                <a:latin typeface="Arial" panose="020B0604020202020204"/>
                <a:ea typeface="微软雅黑"/>
                <a:cs typeface="+mn-cs"/>
              </a:endParaRPr>
            </a:p>
          </p:txBody>
        </p:sp>
      </p:grpSp>
      <p:grpSp>
        <p:nvGrpSpPr>
          <p:cNvPr id="28" name="组合 27"/>
          <p:cNvGrpSpPr/>
          <p:nvPr/>
        </p:nvGrpSpPr>
        <p:grpSpPr bwMode="auto">
          <a:xfrm>
            <a:off x="5836444" y="1419622"/>
            <a:ext cx="2651522" cy="1600200"/>
            <a:chOff x="8233332" y="2049378"/>
            <a:chExt cx="3536515" cy="2133600"/>
          </a:xfrm>
        </p:grpSpPr>
        <p:pic>
          <p:nvPicPr>
            <p:cNvPr id="29" name="Picture 5"/>
            <p:cNvPicPr>
              <a:picLocks noChangeAspect="1"/>
            </p:cNvPicPr>
            <p:nvPr/>
          </p:nvPicPr>
          <p:blipFill>
            <a:blip r:embed="rId1"/>
            <a:srcRect/>
            <a:stretch>
              <a:fillRect/>
            </a:stretch>
          </p:blipFill>
          <p:spPr bwMode="auto">
            <a:xfrm>
              <a:off x="8233332" y="2049378"/>
              <a:ext cx="3536515" cy="2133600"/>
            </a:xfrm>
            <a:prstGeom prst="rect">
              <a:avLst/>
            </a:prstGeom>
            <a:noFill/>
            <a:ln w="9525">
              <a:noFill/>
              <a:miter lim="800000"/>
              <a:headEnd/>
              <a:tailEnd/>
            </a:ln>
          </p:spPr>
        </p:pic>
        <p:sp>
          <p:nvSpPr>
            <p:cNvPr id="30" name="Rectangle 20"/>
            <p:cNvSpPr/>
            <p:nvPr/>
          </p:nvSpPr>
          <p:spPr>
            <a:xfrm>
              <a:off x="8749438" y="2304966"/>
              <a:ext cx="2450310" cy="1530350"/>
            </a:xfrm>
            <a:prstGeom prst="rect">
              <a:avLst/>
            </a:prstGeom>
            <a:blipFill>
              <a:blip r:embed="rId4"/>
              <a:srcRect/>
              <a:stretch>
                <a:fillRect/>
              </a:stretch>
            </a:blipFill>
            <a:ln w="25400" cap="flat" cmpd="sng" algn="ctr">
              <a:noFill/>
              <a:prstDash val="solid"/>
            </a:ln>
            <a:effectLst/>
          </p:spPr>
          <p:txBody>
            <a:bodyPr anchor="ctr"/>
            <a:lstStyle/>
            <a:p>
              <a:pPr marL="0" marR="0" lvl="0" indent="0" algn="ctr" defTabSz="6851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sysClr val="window" lastClr="FFFFFF"/>
                </a:solidFill>
                <a:effectLst/>
                <a:uLnTx/>
                <a:uFillTx/>
                <a:latin typeface="Arial" panose="020B0604020202020204"/>
                <a:ea typeface="微软雅黑"/>
                <a:cs typeface="+mn-cs"/>
              </a:endParaRPr>
            </a:p>
          </p:txBody>
        </p:sp>
      </p:grpSp>
      <p:sp>
        <p:nvSpPr>
          <p:cNvPr id="31" name="矩形 30"/>
          <p:cNvSpPr/>
          <p:nvPr/>
        </p:nvSpPr>
        <p:spPr>
          <a:xfrm>
            <a:off x="1258393" y="3178583"/>
            <a:ext cx="1446537" cy="330854"/>
          </a:xfrm>
          <a:prstGeom prst="rect">
            <a:avLst/>
          </a:prstGeom>
        </p:spPr>
        <p:txBody>
          <a:bodyPr wrap="none" lIns="68573" tIns="34287" rIns="68573" bIns="34287">
            <a:spAutoFit/>
          </a:bodyPr>
          <a:lstStyle/>
          <a:p>
            <a:pPr marL="0" marR="0" lvl="0" indent="0" algn="ctr" defTabSz="685165" eaLnBrk="1" fontAlgn="auto" latinLnBrk="0" hangingPunct="1">
              <a:lnSpc>
                <a:spcPct val="100000"/>
              </a:lnSpc>
              <a:spcBef>
                <a:spcPts val="0"/>
              </a:spcBef>
              <a:spcAft>
                <a:spcPts val="0"/>
              </a:spcAft>
              <a:buClrTx/>
              <a:buSzTx/>
              <a:buFontTx/>
              <a:buNone/>
              <a:defRPr/>
            </a:pPr>
            <a:r>
              <a:rPr kumimoji="0" lang="zh-CN" altLang="en-US" sz="1700" b="1" i="0" u="none" strike="noStrike" kern="0" cap="none" spc="0" normalizeH="0" baseline="0" noProof="0" dirty="0" smtClean="0">
                <a:ln>
                  <a:noFill/>
                </a:ln>
                <a:solidFill>
                  <a:sysClr val="window" lastClr="FFFFFF">
                    <a:lumMod val="95000"/>
                  </a:sysClr>
                </a:solidFill>
                <a:effectLst/>
                <a:uLnTx/>
                <a:uFillTx/>
                <a:latin typeface="微软雅黑" panose="020B0503020204020204" pitchFamily="34" charset="-122"/>
                <a:ea typeface="微软雅黑" panose="020B0503020204020204" pitchFamily="34" charset="-122"/>
              </a:rPr>
              <a:t>添加</a:t>
            </a:r>
            <a:r>
              <a:rPr lang="zh-CN" altLang="en-US" sz="1700" b="1" kern="0" dirty="0" smtClean="0">
                <a:solidFill>
                  <a:sysClr val="window" lastClr="FFFFFF">
                    <a:lumMod val="95000"/>
                  </a:sysClr>
                </a:solidFill>
                <a:latin typeface="微软雅黑" panose="020B0503020204020204" pitchFamily="34" charset="-122"/>
                <a:ea typeface="微软雅黑" panose="020B0503020204020204" pitchFamily="34" charset="-122"/>
              </a:rPr>
              <a:t>标题内容</a:t>
            </a:r>
            <a:endParaRPr kumimoji="0" lang="en-US" altLang="zh-CN" sz="1700" b="1" i="0" u="none" strike="noStrike" kern="0" cap="none" spc="0" normalizeH="0" baseline="0" noProof="0" dirty="0">
              <a:ln>
                <a:noFill/>
              </a:ln>
              <a:solidFill>
                <a:sysClr val="window" lastClr="FFFFFF">
                  <a:lumMod val="95000"/>
                </a:sysClr>
              </a:solidFill>
              <a:effectLst/>
              <a:uLnTx/>
              <a:uFillTx/>
              <a:latin typeface="微软雅黑" panose="020B0503020204020204" pitchFamily="34" charset="-122"/>
              <a:ea typeface="微软雅黑" panose="020B0503020204020204" pitchFamily="34" charset="-122"/>
            </a:endParaRPr>
          </a:p>
        </p:txBody>
      </p:sp>
      <p:sp>
        <p:nvSpPr>
          <p:cNvPr id="32" name="矩形 47"/>
          <p:cNvSpPr>
            <a:spLocks noChangeArrowheads="1"/>
          </p:cNvSpPr>
          <p:nvPr/>
        </p:nvSpPr>
        <p:spPr bwMode="auto">
          <a:xfrm>
            <a:off x="1108472" y="3656807"/>
            <a:ext cx="1746647" cy="949485"/>
          </a:xfrm>
          <a:prstGeom prst="rect">
            <a:avLst/>
          </a:prstGeom>
          <a:noFill/>
          <a:ln>
            <a:noFill/>
          </a:ln>
        </p:spPr>
        <p:txBody>
          <a:bodyPr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itchFamily="34" charset="0"/>
              </a:defRPr>
            </a:lvl9pPr>
          </a:lstStyle>
          <a:p>
            <a:pPr marL="0" marR="0" lvl="0" indent="0" algn="ctr" defTabSz="685165" eaLnBrk="1" fontAlgn="auto" latinLnBrk="0" hangingPunct="1">
              <a:lnSpc>
                <a:spcPct val="130000"/>
              </a:lnSpc>
              <a:spcBef>
                <a:spcPct val="0"/>
              </a:spcBef>
              <a:spcAft>
                <a:spcPts val="0"/>
              </a:spcAft>
              <a:buClrTx/>
              <a:buSzTx/>
              <a:buFont typeface="Arial" panose="020B0604020202020204" pitchFamily="34" charset="0"/>
              <a:buNone/>
              <a:defRPr/>
            </a:pPr>
            <a:r>
              <a:rPr kumimoji="0" lang="zh-CN" altLang="en-US" sz="11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在此录入上述图表的描述说明，在此录入上述图表的描述说明，在此录入上述图表的描述说明。</a:t>
            </a:r>
            <a:endParaRPr kumimoji="0" lang="zh-CN" altLang="en-US" sz="11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矩形 32"/>
          <p:cNvSpPr/>
          <p:nvPr/>
        </p:nvSpPr>
        <p:spPr>
          <a:xfrm>
            <a:off x="3848732" y="3178583"/>
            <a:ext cx="1446537" cy="330854"/>
          </a:xfrm>
          <a:prstGeom prst="rect">
            <a:avLst/>
          </a:prstGeom>
        </p:spPr>
        <p:txBody>
          <a:bodyPr wrap="none" lIns="68573" tIns="34287" rIns="68573" bIns="34287">
            <a:spAutoFit/>
          </a:bodyPr>
          <a:lstStyle/>
          <a:p>
            <a:pPr marL="0" marR="0" lvl="0" indent="0" algn="ctr" defTabSz="685165" eaLnBrk="1" fontAlgn="auto" latinLnBrk="0" hangingPunct="1">
              <a:lnSpc>
                <a:spcPct val="100000"/>
              </a:lnSpc>
              <a:spcBef>
                <a:spcPts val="0"/>
              </a:spcBef>
              <a:spcAft>
                <a:spcPts val="0"/>
              </a:spcAft>
              <a:buClrTx/>
              <a:buSzTx/>
              <a:buFontTx/>
              <a:buNone/>
              <a:defRPr/>
            </a:pPr>
            <a:r>
              <a:rPr kumimoji="0" lang="zh-CN" altLang="en-US" sz="1700" b="1" i="0" u="none" strike="noStrike" kern="0" cap="none" spc="0" normalizeH="0" baseline="0" noProof="0" dirty="0" smtClean="0">
                <a:ln>
                  <a:noFill/>
                </a:ln>
                <a:solidFill>
                  <a:sysClr val="window" lastClr="FFFFFF">
                    <a:lumMod val="95000"/>
                  </a:sysClr>
                </a:solidFill>
                <a:effectLst/>
                <a:uLnTx/>
                <a:uFillTx/>
                <a:latin typeface="微软雅黑" panose="020B0503020204020204" pitchFamily="34" charset="-122"/>
                <a:ea typeface="微软雅黑" panose="020B0503020204020204" pitchFamily="34" charset="-122"/>
              </a:rPr>
              <a:t>添加</a:t>
            </a:r>
            <a:r>
              <a:rPr lang="zh-CN" altLang="en-US" sz="1700" b="1" kern="0" dirty="0" smtClean="0">
                <a:solidFill>
                  <a:sysClr val="window" lastClr="FFFFFF">
                    <a:lumMod val="95000"/>
                  </a:sysClr>
                </a:solidFill>
                <a:latin typeface="微软雅黑" panose="020B0503020204020204" pitchFamily="34" charset="-122"/>
                <a:ea typeface="微软雅黑" panose="020B0503020204020204" pitchFamily="34" charset="-122"/>
              </a:rPr>
              <a:t>标题内容</a:t>
            </a:r>
            <a:endParaRPr kumimoji="0" lang="en-US" altLang="zh-CN" sz="1700" b="1" i="0" u="none" strike="noStrike" kern="0" cap="none" spc="0" normalizeH="0" baseline="0" noProof="0" dirty="0">
              <a:ln>
                <a:noFill/>
              </a:ln>
              <a:solidFill>
                <a:sysClr val="window" lastClr="FFFFFF">
                  <a:lumMod val="95000"/>
                </a:sysClr>
              </a:solidFill>
              <a:effectLst/>
              <a:uLnTx/>
              <a:uFillTx/>
              <a:latin typeface="微软雅黑" panose="020B0503020204020204" pitchFamily="34" charset="-122"/>
              <a:ea typeface="微软雅黑" panose="020B0503020204020204" pitchFamily="34" charset="-122"/>
            </a:endParaRPr>
          </a:p>
        </p:txBody>
      </p:sp>
      <p:sp>
        <p:nvSpPr>
          <p:cNvPr id="34" name="矩形 47"/>
          <p:cNvSpPr>
            <a:spLocks noChangeArrowheads="1"/>
          </p:cNvSpPr>
          <p:nvPr/>
        </p:nvSpPr>
        <p:spPr bwMode="auto">
          <a:xfrm>
            <a:off x="3699273" y="3656807"/>
            <a:ext cx="1745456" cy="949485"/>
          </a:xfrm>
          <a:prstGeom prst="rect">
            <a:avLst/>
          </a:prstGeom>
          <a:noFill/>
          <a:ln>
            <a:noFill/>
          </a:ln>
        </p:spPr>
        <p:txBody>
          <a:bodyPr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itchFamily="34" charset="0"/>
              </a:defRPr>
            </a:lvl9pPr>
          </a:lstStyle>
          <a:p>
            <a:pPr marL="0" marR="0" lvl="0" indent="0" algn="ctr" defTabSz="685165" eaLnBrk="1" fontAlgn="auto" latinLnBrk="0" hangingPunct="1">
              <a:lnSpc>
                <a:spcPct val="130000"/>
              </a:lnSpc>
              <a:spcBef>
                <a:spcPct val="0"/>
              </a:spcBef>
              <a:spcAft>
                <a:spcPts val="0"/>
              </a:spcAft>
              <a:buClrTx/>
              <a:buSzTx/>
              <a:buFont typeface="Arial" panose="020B0604020202020204" pitchFamily="34" charset="0"/>
              <a:buNone/>
              <a:defRPr/>
            </a:pPr>
            <a:r>
              <a:rPr kumimoji="0" lang="zh-CN" altLang="en-US" sz="11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在此录入上述图表的描述说明，在此录入上述图表的描述说明，在此录入上述图表的描述说明。</a:t>
            </a:r>
            <a:endParaRPr kumimoji="0" lang="zh-CN" altLang="en-US" sz="11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 name="矩形 34"/>
          <p:cNvSpPr/>
          <p:nvPr/>
        </p:nvSpPr>
        <p:spPr>
          <a:xfrm>
            <a:off x="6439071" y="3178583"/>
            <a:ext cx="1446537" cy="330854"/>
          </a:xfrm>
          <a:prstGeom prst="rect">
            <a:avLst/>
          </a:prstGeom>
        </p:spPr>
        <p:txBody>
          <a:bodyPr wrap="none" lIns="68573" tIns="34287" rIns="68573" bIns="34287">
            <a:spAutoFit/>
          </a:bodyPr>
          <a:lstStyle/>
          <a:p>
            <a:pPr marL="0" marR="0" lvl="0" indent="0" algn="ctr" defTabSz="685165" eaLnBrk="1" fontAlgn="auto" latinLnBrk="0" hangingPunct="1">
              <a:lnSpc>
                <a:spcPct val="100000"/>
              </a:lnSpc>
              <a:spcBef>
                <a:spcPts val="0"/>
              </a:spcBef>
              <a:spcAft>
                <a:spcPts val="0"/>
              </a:spcAft>
              <a:buClrTx/>
              <a:buSzTx/>
              <a:buFontTx/>
              <a:buNone/>
              <a:defRPr/>
            </a:pPr>
            <a:r>
              <a:rPr kumimoji="0" lang="zh-CN" altLang="en-US" sz="1700" b="1" i="0" u="none" strike="noStrike" kern="0" cap="none" spc="0" normalizeH="0" baseline="0" noProof="0" dirty="0" smtClean="0">
                <a:ln>
                  <a:noFill/>
                </a:ln>
                <a:solidFill>
                  <a:sysClr val="window" lastClr="FFFFFF">
                    <a:lumMod val="95000"/>
                  </a:sysClr>
                </a:solidFill>
                <a:effectLst/>
                <a:uLnTx/>
                <a:uFillTx/>
                <a:latin typeface="微软雅黑" panose="020B0503020204020204" pitchFamily="34" charset="-122"/>
                <a:ea typeface="微软雅黑" panose="020B0503020204020204" pitchFamily="34" charset="-122"/>
              </a:rPr>
              <a:t>添加标题内容</a:t>
            </a:r>
            <a:endParaRPr kumimoji="0" lang="en-US" altLang="zh-CN" sz="1700" b="1" i="0" u="none" strike="noStrike" kern="0" cap="none" spc="0" normalizeH="0" baseline="0" noProof="0" dirty="0">
              <a:ln>
                <a:noFill/>
              </a:ln>
              <a:solidFill>
                <a:sysClr val="window" lastClr="FFFFFF">
                  <a:lumMod val="95000"/>
                </a:sysClr>
              </a:solidFill>
              <a:effectLst/>
              <a:uLnTx/>
              <a:uFillTx/>
              <a:latin typeface="微软雅黑" panose="020B0503020204020204" pitchFamily="34" charset="-122"/>
              <a:ea typeface="微软雅黑" panose="020B0503020204020204" pitchFamily="34" charset="-122"/>
            </a:endParaRPr>
          </a:p>
        </p:txBody>
      </p:sp>
      <p:sp>
        <p:nvSpPr>
          <p:cNvPr id="36" name="矩形 47"/>
          <p:cNvSpPr>
            <a:spLocks noChangeArrowheads="1"/>
          </p:cNvSpPr>
          <p:nvPr/>
        </p:nvSpPr>
        <p:spPr bwMode="auto">
          <a:xfrm>
            <a:off x="6288882" y="3656807"/>
            <a:ext cx="1746647" cy="949485"/>
          </a:xfrm>
          <a:prstGeom prst="rect">
            <a:avLst/>
          </a:prstGeom>
          <a:noFill/>
          <a:ln>
            <a:noFill/>
          </a:ln>
        </p:spPr>
        <p:txBody>
          <a:bodyPr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itchFamily="34" charset="0"/>
              </a:defRPr>
            </a:lvl9pPr>
          </a:lstStyle>
          <a:p>
            <a:pPr marL="0" marR="0" lvl="0" indent="0" algn="ctr" defTabSz="685165" eaLnBrk="1" fontAlgn="auto" latinLnBrk="0" hangingPunct="1">
              <a:lnSpc>
                <a:spcPct val="130000"/>
              </a:lnSpc>
              <a:spcBef>
                <a:spcPct val="0"/>
              </a:spcBef>
              <a:spcAft>
                <a:spcPts val="0"/>
              </a:spcAft>
              <a:buClrTx/>
              <a:buSzTx/>
              <a:buFont typeface="Arial" panose="020B0604020202020204" pitchFamily="34" charset="0"/>
              <a:buNone/>
              <a:defRPr/>
            </a:pPr>
            <a:r>
              <a:rPr kumimoji="0" lang="zh-CN" altLang="en-US" sz="11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在此录入上述图表的描述说明，在此录入上述图表的描述说明，在此录入上述图表的描述说明。</a:t>
            </a:r>
            <a:endParaRPr kumimoji="0" lang="zh-CN" altLang="en-US" sz="11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1000">
        <p15:prstTrans prst="pageCurlDouble"/>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1000"/>
                                        <p:tgtEl>
                                          <p:spTgt spid="19"/>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left)">
                                      <p:cBhvr>
                                        <p:cTn id="11" dur="1000"/>
                                        <p:tgtEl>
                                          <p:spTgt spid="21"/>
                                        </p:tgtEl>
                                      </p:cBhvr>
                                    </p:animEffect>
                                  </p:childTnLst>
                                </p:cTn>
                              </p:par>
                            </p:childTnLst>
                          </p:cTn>
                        </p:par>
                        <p:par>
                          <p:cTn id="12" fill="hold">
                            <p:stCondLst>
                              <p:cond delay="2000"/>
                            </p:stCondLst>
                            <p:childTnLst>
                              <p:par>
                                <p:cTn id="13" presetID="12" presetClass="entr" presetSubtype="1" fill="hold" nodeType="after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p:tgtEl>
                                          <p:spTgt spid="22"/>
                                        </p:tgtEl>
                                        <p:attrNameLst>
                                          <p:attrName>ppt_y</p:attrName>
                                        </p:attrNameLst>
                                      </p:cBhvr>
                                      <p:tavLst>
                                        <p:tav tm="0">
                                          <p:val>
                                            <p:strVal val="#ppt_y-#ppt_h*1.125000"/>
                                          </p:val>
                                        </p:tav>
                                        <p:tav tm="100000">
                                          <p:val>
                                            <p:strVal val="#ppt_y"/>
                                          </p:val>
                                        </p:tav>
                                      </p:tavLst>
                                    </p:anim>
                                    <p:animEffect transition="in" filter="wipe(down)">
                                      <p:cBhvr>
                                        <p:cTn id="16" dur="500"/>
                                        <p:tgtEl>
                                          <p:spTgt spid="22"/>
                                        </p:tgtEl>
                                      </p:cBhvr>
                                    </p:animEffect>
                                  </p:childTnLst>
                                </p:cTn>
                              </p:par>
                            </p:childTnLst>
                          </p:cTn>
                        </p:par>
                        <p:par>
                          <p:cTn id="17" fill="hold">
                            <p:stCondLst>
                              <p:cond delay="2500"/>
                            </p:stCondLst>
                            <p:childTnLst>
                              <p:par>
                                <p:cTn id="18" presetID="12" presetClass="entr" presetSubtype="2" fill="hold" nodeType="afterEffect">
                                  <p:stCondLst>
                                    <p:cond delay="0"/>
                                  </p:stCondLst>
                                  <p:childTnLst>
                                    <p:set>
                                      <p:cBhvr>
                                        <p:cTn id="19" dur="1" fill="hold">
                                          <p:stCondLst>
                                            <p:cond delay="0"/>
                                          </p:stCondLst>
                                        </p:cTn>
                                        <p:tgtEl>
                                          <p:spTgt spid="25"/>
                                        </p:tgtEl>
                                        <p:attrNameLst>
                                          <p:attrName>style.visibility</p:attrName>
                                        </p:attrNameLst>
                                      </p:cBhvr>
                                      <p:to>
                                        <p:strVal val="visible"/>
                                      </p:to>
                                    </p:set>
                                    <p:anim calcmode="lin" valueType="num">
                                      <p:cBhvr additive="base">
                                        <p:cTn id="20" dur="500"/>
                                        <p:tgtEl>
                                          <p:spTgt spid="25"/>
                                        </p:tgtEl>
                                        <p:attrNameLst>
                                          <p:attrName>ppt_x</p:attrName>
                                        </p:attrNameLst>
                                      </p:cBhvr>
                                      <p:tavLst>
                                        <p:tav tm="0">
                                          <p:val>
                                            <p:strVal val="#ppt_x+#ppt_w*1.125000"/>
                                          </p:val>
                                        </p:tav>
                                        <p:tav tm="100000">
                                          <p:val>
                                            <p:strVal val="#ppt_x"/>
                                          </p:val>
                                        </p:tav>
                                      </p:tavLst>
                                    </p:anim>
                                    <p:animEffect transition="in" filter="wipe(left)">
                                      <p:cBhvr>
                                        <p:cTn id="21" dur="500"/>
                                        <p:tgtEl>
                                          <p:spTgt spid="25"/>
                                        </p:tgtEl>
                                      </p:cBhvr>
                                    </p:animEffect>
                                  </p:childTnLst>
                                </p:cTn>
                              </p:par>
                              <p:par>
                                <p:cTn id="22" presetID="12" presetClass="entr" presetSubtype="8" fill="hold" nodeType="withEffect">
                                  <p:stCondLst>
                                    <p:cond delay="0"/>
                                  </p:stCondLst>
                                  <p:childTnLst>
                                    <p:set>
                                      <p:cBhvr>
                                        <p:cTn id="23" dur="1" fill="hold">
                                          <p:stCondLst>
                                            <p:cond delay="0"/>
                                          </p:stCondLst>
                                        </p:cTn>
                                        <p:tgtEl>
                                          <p:spTgt spid="28"/>
                                        </p:tgtEl>
                                        <p:attrNameLst>
                                          <p:attrName>style.visibility</p:attrName>
                                        </p:attrNameLst>
                                      </p:cBhvr>
                                      <p:to>
                                        <p:strVal val="visible"/>
                                      </p:to>
                                    </p:set>
                                    <p:anim calcmode="lin" valueType="num">
                                      <p:cBhvr additive="base">
                                        <p:cTn id="24" dur="500"/>
                                        <p:tgtEl>
                                          <p:spTgt spid="28"/>
                                        </p:tgtEl>
                                        <p:attrNameLst>
                                          <p:attrName>ppt_x</p:attrName>
                                        </p:attrNameLst>
                                      </p:cBhvr>
                                      <p:tavLst>
                                        <p:tav tm="0">
                                          <p:val>
                                            <p:strVal val="#ppt_x-#ppt_w*1.125000"/>
                                          </p:val>
                                        </p:tav>
                                        <p:tav tm="100000">
                                          <p:val>
                                            <p:strVal val="#ppt_x"/>
                                          </p:val>
                                        </p:tav>
                                      </p:tavLst>
                                    </p:anim>
                                    <p:animEffect transition="in" filter="wipe(right)">
                                      <p:cBhvr>
                                        <p:cTn id="25" dur="500"/>
                                        <p:tgtEl>
                                          <p:spTgt spid="28"/>
                                        </p:tgtEl>
                                      </p:cBhvr>
                                    </p:animEffect>
                                  </p:childTnLst>
                                </p:cTn>
                              </p:par>
                            </p:childTnLst>
                          </p:cTn>
                        </p:par>
                        <p:par>
                          <p:cTn id="26" fill="hold">
                            <p:stCondLst>
                              <p:cond delay="3000"/>
                            </p:stCondLst>
                            <p:childTnLst>
                              <p:par>
                                <p:cTn id="27" presetID="23" presetClass="entr" presetSubtype="16" fill="hold" nodeType="afterEffect">
                                  <p:stCondLst>
                                    <p:cond delay="0"/>
                                  </p:stCondLst>
                                  <p:childTnLst>
                                    <p:set>
                                      <p:cBhvr>
                                        <p:cTn id="28" dur="1" fill="hold">
                                          <p:stCondLst>
                                            <p:cond delay="0"/>
                                          </p:stCondLst>
                                        </p:cTn>
                                        <p:tgtEl>
                                          <p:spTgt spid="33"/>
                                        </p:tgtEl>
                                        <p:attrNameLst>
                                          <p:attrName>style.visibility</p:attrName>
                                        </p:attrNameLst>
                                      </p:cBhvr>
                                      <p:to>
                                        <p:strVal val="visible"/>
                                      </p:to>
                                    </p:set>
                                    <p:anim calcmode="lin" valueType="num">
                                      <p:cBhvr>
                                        <p:cTn id="29" dur="500" fill="hold"/>
                                        <p:tgtEl>
                                          <p:spTgt spid="33"/>
                                        </p:tgtEl>
                                        <p:attrNameLst>
                                          <p:attrName>ppt_w</p:attrName>
                                        </p:attrNameLst>
                                      </p:cBhvr>
                                      <p:tavLst>
                                        <p:tav tm="0">
                                          <p:val>
                                            <p:fltVal val="0"/>
                                          </p:val>
                                        </p:tav>
                                        <p:tav tm="100000">
                                          <p:val>
                                            <p:strVal val="#ppt_w"/>
                                          </p:val>
                                        </p:tav>
                                      </p:tavLst>
                                    </p:anim>
                                    <p:anim calcmode="lin" valueType="num">
                                      <p:cBhvr>
                                        <p:cTn id="30" dur="500" fill="hold"/>
                                        <p:tgtEl>
                                          <p:spTgt spid="33"/>
                                        </p:tgtEl>
                                        <p:attrNameLst>
                                          <p:attrName>ppt_h</p:attrName>
                                        </p:attrNameLst>
                                      </p:cBhvr>
                                      <p:tavLst>
                                        <p:tav tm="0">
                                          <p:val>
                                            <p:fltVal val="0"/>
                                          </p:val>
                                        </p:tav>
                                        <p:tav tm="100000">
                                          <p:val>
                                            <p:strVal val="#ppt_h"/>
                                          </p:val>
                                        </p:tav>
                                      </p:tavLst>
                                    </p:anim>
                                  </p:childTnLst>
                                </p:cTn>
                              </p:par>
                              <p:par>
                                <p:cTn id="31" presetID="23" presetClass="entr" presetSubtype="16" fill="hold" nodeType="withEffect">
                                  <p:stCondLst>
                                    <p:cond delay="0"/>
                                  </p:stCondLst>
                                  <p:childTnLst>
                                    <p:set>
                                      <p:cBhvr>
                                        <p:cTn id="32" dur="1" fill="hold">
                                          <p:stCondLst>
                                            <p:cond delay="0"/>
                                          </p:stCondLst>
                                        </p:cTn>
                                        <p:tgtEl>
                                          <p:spTgt spid="31"/>
                                        </p:tgtEl>
                                        <p:attrNameLst>
                                          <p:attrName>style.visibility</p:attrName>
                                        </p:attrNameLst>
                                      </p:cBhvr>
                                      <p:to>
                                        <p:strVal val="visible"/>
                                      </p:to>
                                    </p:set>
                                    <p:anim calcmode="lin" valueType="num">
                                      <p:cBhvr>
                                        <p:cTn id="33" dur="500" fill="hold"/>
                                        <p:tgtEl>
                                          <p:spTgt spid="31"/>
                                        </p:tgtEl>
                                        <p:attrNameLst>
                                          <p:attrName>ppt_w</p:attrName>
                                        </p:attrNameLst>
                                      </p:cBhvr>
                                      <p:tavLst>
                                        <p:tav tm="0">
                                          <p:val>
                                            <p:fltVal val="0"/>
                                          </p:val>
                                        </p:tav>
                                        <p:tav tm="100000">
                                          <p:val>
                                            <p:strVal val="#ppt_w"/>
                                          </p:val>
                                        </p:tav>
                                      </p:tavLst>
                                    </p:anim>
                                    <p:anim calcmode="lin" valueType="num">
                                      <p:cBhvr>
                                        <p:cTn id="34" dur="500" fill="hold"/>
                                        <p:tgtEl>
                                          <p:spTgt spid="31"/>
                                        </p:tgtEl>
                                        <p:attrNameLst>
                                          <p:attrName>ppt_h</p:attrName>
                                        </p:attrNameLst>
                                      </p:cBhvr>
                                      <p:tavLst>
                                        <p:tav tm="0">
                                          <p:val>
                                            <p:fltVal val="0"/>
                                          </p:val>
                                        </p:tav>
                                        <p:tav tm="100000">
                                          <p:val>
                                            <p:strVal val="#ppt_h"/>
                                          </p:val>
                                        </p:tav>
                                      </p:tavLst>
                                    </p:anim>
                                  </p:childTnLst>
                                </p:cTn>
                              </p:par>
                              <p:par>
                                <p:cTn id="35" presetID="23" presetClass="entr" presetSubtype="16" fill="hold" nodeType="withEffect">
                                  <p:stCondLst>
                                    <p:cond delay="0"/>
                                  </p:stCondLst>
                                  <p:childTnLst>
                                    <p:set>
                                      <p:cBhvr>
                                        <p:cTn id="36" dur="1" fill="hold">
                                          <p:stCondLst>
                                            <p:cond delay="0"/>
                                          </p:stCondLst>
                                        </p:cTn>
                                        <p:tgtEl>
                                          <p:spTgt spid="35"/>
                                        </p:tgtEl>
                                        <p:attrNameLst>
                                          <p:attrName>style.visibility</p:attrName>
                                        </p:attrNameLst>
                                      </p:cBhvr>
                                      <p:to>
                                        <p:strVal val="visible"/>
                                      </p:to>
                                    </p:set>
                                    <p:anim calcmode="lin" valueType="num">
                                      <p:cBhvr>
                                        <p:cTn id="37" dur="500" fill="hold"/>
                                        <p:tgtEl>
                                          <p:spTgt spid="35"/>
                                        </p:tgtEl>
                                        <p:attrNameLst>
                                          <p:attrName>ppt_w</p:attrName>
                                        </p:attrNameLst>
                                      </p:cBhvr>
                                      <p:tavLst>
                                        <p:tav tm="0">
                                          <p:val>
                                            <p:fltVal val="0"/>
                                          </p:val>
                                        </p:tav>
                                        <p:tav tm="100000">
                                          <p:val>
                                            <p:strVal val="#ppt_w"/>
                                          </p:val>
                                        </p:tav>
                                      </p:tavLst>
                                    </p:anim>
                                    <p:anim calcmode="lin" valueType="num">
                                      <p:cBhvr>
                                        <p:cTn id="38" dur="500" fill="hold"/>
                                        <p:tgtEl>
                                          <p:spTgt spid="35"/>
                                        </p:tgtEl>
                                        <p:attrNameLst>
                                          <p:attrName>ppt_h</p:attrName>
                                        </p:attrNameLst>
                                      </p:cBhvr>
                                      <p:tavLst>
                                        <p:tav tm="0">
                                          <p:val>
                                            <p:fltVal val="0"/>
                                          </p:val>
                                        </p:tav>
                                        <p:tav tm="100000">
                                          <p:val>
                                            <p:strVal val="#ppt_h"/>
                                          </p:val>
                                        </p:tav>
                                      </p:tavLst>
                                    </p:anim>
                                  </p:childTnLst>
                                </p:cTn>
                              </p:par>
                            </p:childTnLst>
                          </p:cTn>
                        </p:par>
                        <p:par>
                          <p:cTn id="39" fill="hold">
                            <p:stCondLst>
                              <p:cond delay="3500"/>
                            </p:stCondLst>
                            <p:childTnLst>
                              <p:par>
                                <p:cTn id="40" presetID="20" presetClass="entr" presetSubtype="0" fill="hold" grpId="0" nodeType="afterEffect">
                                  <p:stCondLst>
                                    <p:cond delay="0"/>
                                  </p:stCondLst>
                                  <p:childTnLst>
                                    <p:set>
                                      <p:cBhvr>
                                        <p:cTn id="41" dur="1" fill="hold">
                                          <p:stCondLst>
                                            <p:cond delay="0"/>
                                          </p:stCondLst>
                                        </p:cTn>
                                        <p:tgtEl>
                                          <p:spTgt spid="34"/>
                                        </p:tgtEl>
                                        <p:attrNameLst>
                                          <p:attrName>style.visibility</p:attrName>
                                        </p:attrNameLst>
                                      </p:cBhvr>
                                      <p:to>
                                        <p:strVal val="visible"/>
                                      </p:to>
                                    </p:set>
                                    <p:animEffect transition="in" filter="wedge">
                                      <p:cBhvr>
                                        <p:cTn id="42" dur="750"/>
                                        <p:tgtEl>
                                          <p:spTgt spid="34"/>
                                        </p:tgtEl>
                                      </p:cBhvr>
                                    </p:animEffect>
                                  </p:childTnLst>
                                </p:cTn>
                              </p:par>
                              <p:par>
                                <p:cTn id="43" presetID="20" presetClass="entr" presetSubtype="0" fill="hold" grpId="0" nodeType="with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wedge">
                                      <p:cBhvr>
                                        <p:cTn id="45" dur="750"/>
                                        <p:tgtEl>
                                          <p:spTgt spid="32"/>
                                        </p:tgtEl>
                                      </p:cBhvr>
                                    </p:animEffect>
                                  </p:childTnLst>
                                </p:cTn>
                              </p:par>
                              <p:par>
                                <p:cTn id="46" presetID="20" presetClass="entr" presetSubtype="0" fill="hold" grpId="0" nodeType="withEffect">
                                  <p:stCondLst>
                                    <p:cond delay="0"/>
                                  </p:stCondLst>
                                  <p:childTnLst>
                                    <p:set>
                                      <p:cBhvr>
                                        <p:cTn id="47" dur="1" fill="hold">
                                          <p:stCondLst>
                                            <p:cond delay="0"/>
                                          </p:stCondLst>
                                        </p:cTn>
                                        <p:tgtEl>
                                          <p:spTgt spid="36"/>
                                        </p:tgtEl>
                                        <p:attrNameLst>
                                          <p:attrName>style.visibility</p:attrName>
                                        </p:attrNameLst>
                                      </p:cBhvr>
                                      <p:to>
                                        <p:strVal val="visible"/>
                                      </p:to>
                                    </p:set>
                                    <p:animEffect transition="in" filter="wedge">
                                      <p:cBhvr>
                                        <p:cTn id="48" dur="75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1" grpId="0" animBg="1"/>
      <p:bldP spid="32" grpId="0"/>
      <p:bldP spid="34" grpId="0"/>
      <p:bldP spid="3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777388" y="353919"/>
            <a:ext cx="2318583" cy="284693"/>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i="0" u="none" strike="noStrike" kern="0" cap="none" spc="300" normalizeH="0" baseline="0" noProof="0" dirty="0" smtClean="0">
                <a:ln>
                  <a:noFill/>
                </a:ln>
                <a:gradFill>
                  <a:gsLst>
                    <a:gs pos="0">
                      <a:schemeClr val="bg1"/>
                    </a:gs>
                    <a:gs pos="47900">
                      <a:schemeClr val="bg1">
                        <a:lumMod val="95000"/>
                      </a:schemeClr>
                    </a:gs>
                    <a:gs pos="100000">
                      <a:schemeClr val="bg1"/>
                    </a:gs>
                  </a:gsLst>
                  <a:lin ang="5400000" scaled="0"/>
                </a:gradFill>
                <a:effectLst/>
                <a:uLnTx/>
                <a:uFillTx/>
                <a:latin typeface="微软雅黑" panose="020B0503020204020204" pitchFamily="34" charset="-122"/>
                <a:ea typeface="微软雅黑" panose="020B0503020204020204" pitchFamily="34" charset="-122"/>
              </a:rPr>
              <a:t>单击添加标题文本内容</a:t>
            </a:r>
            <a:endParaRPr kumimoji="0" lang="zh-CN" altLang="en-US" sz="1400" i="0" u="none" strike="noStrike" kern="0" cap="none" spc="300" normalizeH="0" baseline="0" noProof="0" dirty="0">
              <a:ln>
                <a:noFill/>
              </a:ln>
              <a:gradFill>
                <a:gsLst>
                  <a:gs pos="0">
                    <a:schemeClr val="bg1"/>
                  </a:gs>
                  <a:gs pos="47900">
                    <a:schemeClr val="bg1">
                      <a:lumMod val="95000"/>
                    </a:schemeClr>
                  </a:gs>
                  <a:gs pos="100000">
                    <a:schemeClr val="bg1"/>
                  </a:gs>
                </a:gsLst>
                <a:lin ang="5400000" scaled="0"/>
              </a:gradFill>
              <a:effectLst/>
              <a:uLnTx/>
              <a:uFillTx/>
              <a:latin typeface="微软雅黑" panose="020B0503020204020204" pitchFamily="34" charset="-122"/>
              <a:ea typeface="微软雅黑" panose="020B0503020204020204" pitchFamily="34" charset="-122"/>
            </a:endParaRPr>
          </a:p>
        </p:txBody>
      </p:sp>
      <p:pic>
        <p:nvPicPr>
          <p:cNvPr id="53" name="Picture 2" descr="iphone6-float.png"/>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763034" y="1059582"/>
            <a:ext cx="3877826" cy="3822460"/>
          </a:xfrm>
          <a:prstGeom prst="rect">
            <a:avLst/>
          </a:prstGeom>
        </p:spPr>
      </p:pic>
      <p:sp>
        <p:nvSpPr>
          <p:cNvPr id="54" name="Picture Placeholder 2"/>
          <p:cNvSpPr txBox="1"/>
          <p:nvPr/>
        </p:nvSpPr>
        <p:spPr>
          <a:xfrm rot="19522915">
            <a:off x="3907425" y="1210983"/>
            <a:ext cx="1562799" cy="3230879"/>
          </a:xfrm>
          <a:custGeom>
            <a:avLst/>
            <a:gdLst>
              <a:gd name="connsiteX0" fmla="*/ 0 w 2952328"/>
              <a:gd name="connsiteY0" fmla="*/ 0 h 6624736"/>
              <a:gd name="connsiteX1" fmla="*/ 2952328 w 2952328"/>
              <a:gd name="connsiteY1" fmla="*/ 0 h 6624736"/>
              <a:gd name="connsiteX2" fmla="*/ 2952328 w 2952328"/>
              <a:gd name="connsiteY2" fmla="*/ 6624736 h 6624736"/>
              <a:gd name="connsiteX3" fmla="*/ 0 w 2952328"/>
              <a:gd name="connsiteY3" fmla="*/ 6624736 h 6624736"/>
              <a:gd name="connsiteX4" fmla="*/ 0 w 2952328"/>
              <a:gd name="connsiteY4" fmla="*/ 0 h 6624736"/>
              <a:gd name="connsiteX0-1" fmla="*/ 0 w 2969261"/>
              <a:gd name="connsiteY0-2" fmla="*/ 254000 h 6878736"/>
              <a:gd name="connsiteX1-3" fmla="*/ 2969261 w 2969261"/>
              <a:gd name="connsiteY1-4" fmla="*/ 0 h 6878736"/>
              <a:gd name="connsiteX2-5" fmla="*/ 2952328 w 2969261"/>
              <a:gd name="connsiteY2-6" fmla="*/ 6878736 h 6878736"/>
              <a:gd name="connsiteX3-7" fmla="*/ 0 w 2969261"/>
              <a:gd name="connsiteY3-8" fmla="*/ 6878736 h 6878736"/>
              <a:gd name="connsiteX4-9" fmla="*/ 0 w 2969261"/>
              <a:gd name="connsiteY4-10" fmla="*/ 254000 h 6878736"/>
              <a:gd name="connsiteX0-11" fmla="*/ 0 w 2986193"/>
              <a:gd name="connsiteY0-12" fmla="*/ 327810 h 6878736"/>
              <a:gd name="connsiteX1-13" fmla="*/ 2986193 w 2986193"/>
              <a:gd name="connsiteY1-14" fmla="*/ 0 h 6878736"/>
              <a:gd name="connsiteX2-15" fmla="*/ 2969260 w 2986193"/>
              <a:gd name="connsiteY2-16" fmla="*/ 6878736 h 6878736"/>
              <a:gd name="connsiteX3-17" fmla="*/ 16932 w 2986193"/>
              <a:gd name="connsiteY3-18" fmla="*/ 6878736 h 6878736"/>
              <a:gd name="connsiteX4-19" fmla="*/ 0 w 2986193"/>
              <a:gd name="connsiteY4-20" fmla="*/ 327810 h 6878736"/>
              <a:gd name="connsiteX0-21" fmla="*/ 0 w 2986193"/>
              <a:gd name="connsiteY0-22" fmla="*/ 327810 h 6878736"/>
              <a:gd name="connsiteX1-23" fmla="*/ 2986193 w 2986193"/>
              <a:gd name="connsiteY1-24" fmla="*/ 0 h 6878736"/>
              <a:gd name="connsiteX2-25" fmla="*/ 2952327 w 2986193"/>
              <a:gd name="connsiteY2-26" fmla="*/ 6841831 h 6878736"/>
              <a:gd name="connsiteX3-27" fmla="*/ 16932 w 2986193"/>
              <a:gd name="connsiteY3-28" fmla="*/ 6878736 h 6878736"/>
              <a:gd name="connsiteX4-29" fmla="*/ 0 w 2986193"/>
              <a:gd name="connsiteY4-30" fmla="*/ 327810 h 6878736"/>
              <a:gd name="connsiteX0-31" fmla="*/ 33868 w 2969261"/>
              <a:gd name="connsiteY0-32" fmla="*/ 245219 h 6878736"/>
              <a:gd name="connsiteX1-33" fmla="*/ 2969261 w 2969261"/>
              <a:gd name="connsiteY1-34" fmla="*/ 0 h 6878736"/>
              <a:gd name="connsiteX2-35" fmla="*/ 2935395 w 2969261"/>
              <a:gd name="connsiteY2-36" fmla="*/ 6841831 h 6878736"/>
              <a:gd name="connsiteX3-37" fmla="*/ 0 w 2969261"/>
              <a:gd name="connsiteY3-38" fmla="*/ 6878736 h 6878736"/>
              <a:gd name="connsiteX4-39" fmla="*/ 33868 w 2969261"/>
              <a:gd name="connsiteY4-40" fmla="*/ 245219 h 6878736"/>
              <a:gd name="connsiteX0-41" fmla="*/ 33868 w 2995253"/>
              <a:gd name="connsiteY0-42" fmla="*/ 245219 h 6878736"/>
              <a:gd name="connsiteX1-43" fmla="*/ 2969261 w 2995253"/>
              <a:gd name="connsiteY1-44" fmla="*/ 0 h 6878736"/>
              <a:gd name="connsiteX2-45" fmla="*/ 2994661 w 2995253"/>
              <a:gd name="connsiteY2-46" fmla="*/ 6823477 h 6878736"/>
              <a:gd name="connsiteX3-47" fmla="*/ 0 w 2995253"/>
              <a:gd name="connsiteY3-48" fmla="*/ 6878736 h 6878736"/>
              <a:gd name="connsiteX4-49" fmla="*/ 33868 w 2995253"/>
              <a:gd name="connsiteY4-50" fmla="*/ 245219 h 6878736"/>
              <a:gd name="connsiteX0-51" fmla="*/ 1 w 2961386"/>
              <a:gd name="connsiteY0-52" fmla="*/ 245219 h 6878736"/>
              <a:gd name="connsiteX1-53" fmla="*/ 2935394 w 2961386"/>
              <a:gd name="connsiteY1-54" fmla="*/ 0 h 6878736"/>
              <a:gd name="connsiteX2-55" fmla="*/ 2960794 w 2961386"/>
              <a:gd name="connsiteY2-56" fmla="*/ 6823477 h 6878736"/>
              <a:gd name="connsiteX3-57" fmla="*/ 0 w 2961386"/>
              <a:gd name="connsiteY3-58" fmla="*/ 6878736 h 6878736"/>
              <a:gd name="connsiteX4-59" fmla="*/ 1 w 2961386"/>
              <a:gd name="connsiteY4-60" fmla="*/ 245219 h 6878736"/>
              <a:gd name="connsiteX0-61" fmla="*/ 8467 w 2969852"/>
              <a:gd name="connsiteY0-62" fmla="*/ 245219 h 6851206"/>
              <a:gd name="connsiteX1-63" fmla="*/ 2943860 w 2969852"/>
              <a:gd name="connsiteY1-64" fmla="*/ 0 h 6851206"/>
              <a:gd name="connsiteX2-65" fmla="*/ 2969260 w 2969852"/>
              <a:gd name="connsiteY2-66" fmla="*/ 6823477 h 6851206"/>
              <a:gd name="connsiteX3-67" fmla="*/ 0 w 2969852"/>
              <a:gd name="connsiteY3-68" fmla="*/ 6851206 h 6851206"/>
              <a:gd name="connsiteX4-69" fmla="*/ 8467 w 2969852"/>
              <a:gd name="connsiteY4-70" fmla="*/ 245219 h 6851206"/>
              <a:gd name="connsiteX0-71" fmla="*/ 8467 w 2969414"/>
              <a:gd name="connsiteY0-72" fmla="*/ 0 h 6605987"/>
              <a:gd name="connsiteX1-73" fmla="*/ 2829556 w 2969414"/>
              <a:gd name="connsiteY1-74" fmla="*/ 401969 h 6605987"/>
              <a:gd name="connsiteX2-75" fmla="*/ 2969260 w 2969414"/>
              <a:gd name="connsiteY2-76" fmla="*/ 6578258 h 6605987"/>
              <a:gd name="connsiteX3-77" fmla="*/ 0 w 2969414"/>
              <a:gd name="connsiteY3-78" fmla="*/ 6605987 h 6605987"/>
              <a:gd name="connsiteX4-79" fmla="*/ 8467 w 2969414"/>
              <a:gd name="connsiteY4-80" fmla="*/ 0 h 6605987"/>
              <a:gd name="connsiteX0-81" fmla="*/ 8467 w 3097622"/>
              <a:gd name="connsiteY0-82" fmla="*/ 0 h 6605987"/>
              <a:gd name="connsiteX1-83" fmla="*/ 2829556 w 3097622"/>
              <a:gd name="connsiteY1-84" fmla="*/ 401969 h 6605987"/>
              <a:gd name="connsiteX2-85" fmla="*/ 3097538 w 3097622"/>
              <a:gd name="connsiteY2-86" fmla="*/ 6589096 h 6605987"/>
              <a:gd name="connsiteX3-87" fmla="*/ 0 w 3097622"/>
              <a:gd name="connsiteY3-88" fmla="*/ 6605987 h 6605987"/>
              <a:gd name="connsiteX4-89" fmla="*/ 8467 w 3097622"/>
              <a:gd name="connsiteY4-90" fmla="*/ 0 h 6605987"/>
              <a:gd name="connsiteX0-91" fmla="*/ 0 w 3089155"/>
              <a:gd name="connsiteY0-92" fmla="*/ 0 h 6589096"/>
              <a:gd name="connsiteX1-93" fmla="*/ 2821089 w 3089155"/>
              <a:gd name="connsiteY1-94" fmla="*/ 401969 h 6589096"/>
              <a:gd name="connsiteX2-95" fmla="*/ 3089071 w 3089155"/>
              <a:gd name="connsiteY2-96" fmla="*/ 6589096 h 6589096"/>
              <a:gd name="connsiteX3-97" fmla="*/ 227546 w 3089155"/>
              <a:gd name="connsiteY3-98" fmla="*/ 6104607 h 6589096"/>
              <a:gd name="connsiteX4-99" fmla="*/ 0 w 3089155"/>
              <a:gd name="connsiteY4-100" fmla="*/ 0 h 6589096"/>
              <a:gd name="connsiteX0-101" fmla="*/ 0 w 3121113"/>
              <a:gd name="connsiteY0-102" fmla="*/ 0 h 6788810"/>
              <a:gd name="connsiteX1-103" fmla="*/ 2853047 w 3121113"/>
              <a:gd name="connsiteY1-104" fmla="*/ 601683 h 6788810"/>
              <a:gd name="connsiteX2-105" fmla="*/ 3121029 w 3121113"/>
              <a:gd name="connsiteY2-106" fmla="*/ 6788810 h 6788810"/>
              <a:gd name="connsiteX3-107" fmla="*/ 259504 w 3121113"/>
              <a:gd name="connsiteY3-108" fmla="*/ 6304321 h 6788810"/>
              <a:gd name="connsiteX4-109" fmla="*/ 0 w 3121113"/>
              <a:gd name="connsiteY4-110" fmla="*/ 0 h 6788810"/>
              <a:gd name="connsiteX0-111" fmla="*/ 0 w 3121100"/>
              <a:gd name="connsiteY0-112" fmla="*/ 0 h 6788810"/>
              <a:gd name="connsiteX1-113" fmla="*/ 2802850 w 3121100"/>
              <a:gd name="connsiteY1-114" fmla="*/ 645355 h 6788810"/>
              <a:gd name="connsiteX2-115" fmla="*/ 3121029 w 3121100"/>
              <a:gd name="connsiteY2-116" fmla="*/ 6788810 h 6788810"/>
              <a:gd name="connsiteX3-117" fmla="*/ 259504 w 3121100"/>
              <a:gd name="connsiteY3-118" fmla="*/ 6304321 h 6788810"/>
              <a:gd name="connsiteX4-119" fmla="*/ 0 w 3121100"/>
              <a:gd name="connsiteY4-120" fmla="*/ 0 h 6788810"/>
              <a:gd name="connsiteX0-121" fmla="*/ 0 w 3121029"/>
              <a:gd name="connsiteY0-122" fmla="*/ 0 h 6788810"/>
              <a:gd name="connsiteX1-123" fmla="*/ 2802850 w 3121029"/>
              <a:gd name="connsiteY1-124" fmla="*/ 645355 h 6788810"/>
              <a:gd name="connsiteX2-125" fmla="*/ 3121029 w 3121029"/>
              <a:gd name="connsiteY2-126" fmla="*/ 6788810 h 6788810"/>
              <a:gd name="connsiteX3-127" fmla="*/ 259504 w 3121029"/>
              <a:gd name="connsiteY3-128" fmla="*/ 6304321 h 6788810"/>
              <a:gd name="connsiteX4-129" fmla="*/ 0 w 3121029"/>
              <a:gd name="connsiteY4-130" fmla="*/ 0 h 6788810"/>
              <a:gd name="connsiteX0-131" fmla="*/ 0 w 3121029"/>
              <a:gd name="connsiteY0-132" fmla="*/ 0 h 6788810"/>
              <a:gd name="connsiteX1-133" fmla="*/ 2802850 w 3121029"/>
              <a:gd name="connsiteY1-134" fmla="*/ 645355 h 6788810"/>
              <a:gd name="connsiteX2-135" fmla="*/ 3121029 w 3121029"/>
              <a:gd name="connsiteY2-136" fmla="*/ 6788810 h 6788810"/>
              <a:gd name="connsiteX3-137" fmla="*/ 259504 w 3121029"/>
              <a:gd name="connsiteY3-138" fmla="*/ 6304321 h 6788810"/>
              <a:gd name="connsiteX4-139" fmla="*/ 0 w 3121029"/>
              <a:gd name="connsiteY4-140" fmla="*/ 0 h 6788810"/>
              <a:gd name="connsiteX0-141" fmla="*/ 0 w 3121029"/>
              <a:gd name="connsiteY0-142" fmla="*/ 0 h 6788810"/>
              <a:gd name="connsiteX1-143" fmla="*/ 2802850 w 3121029"/>
              <a:gd name="connsiteY1-144" fmla="*/ 645355 h 6788810"/>
              <a:gd name="connsiteX2-145" fmla="*/ 3121029 w 3121029"/>
              <a:gd name="connsiteY2-146" fmla="*/ 6788810 h 6788810"/>
              <a:gd name="connsiteX3-147" fmla="*/ 259504 w 3121029"/>
              <a:gd name="connsiteY3-148" fmla="*/ 6304321 h 6788810"/>
              <a:gd name="connsiteX4-149" fmla="*/ 0 w 3121029"/>
              <a:gd name="connsiteY4-150" fmla="*/ 0 h 6788810"/>
              <a:gd name="connsiteX0-151" fmla="*/ 0 w 3121029"/>
              <a:gd name="connsiteY0-152" fmla="*/ 0 h 6788810"/>
              <a:gd name="connsiteX1-153" fmla="*/ 2802850 w 3121029"/>
              <a:gd name="connsiteY1-154" fmla="*/ 645355 h 6788810"/>
              <a:gd name="connsiteX2-155" fmla="*/ 3121029 w 3121029"/>
              <a:gd name="connsiteY2-156" fmla="*/ 6788810 h 6788810"/>
              <a:gd name="connsiteX3-157" fmla="*/ 259504 w 3121029"/>
              <a:gd name="connsiteY3-158" fmla="*/ 6304321 h 6788810"/>
              <a:gd name="connsiteX4-159" fmla="*/ 0 w 3121029"/>
              <a:gd name="connsiteY4-160" fmla="*/ 0 h 6788810"/>
              <a:gd name="connsiteX0-161" fmla="*/ 0 w 3121029"/>
              <a:gd name="connsiteY0-162" fmla="*/ 0 h 6788810"/>
              <a:gd name="connsiteX1-163" fmla="*/ 2820638 w 3121029"/>
              <a:gd name="connsiteY1-164" fmla="*/ 653193 h 6788810"/>
              <a:gd name="connsiteX2-165" fmla="*/ 3121029 w 3121029"/>
              <a:gd name="connsiteY2-166" fmla="*/ 6788810 h 6788810"/>
              <a:gd name="connsiteX3-167" fmla="*/ 259504 w 3121029"/>
              <a:gd name="connsiteY3-168" fmla="*/ 6304321 h 6788810"/>
              <a:gd name="connsiteX4-169" fmla="*/ 0 w 3121029"/>
              <a:gd name="connsiteY4-170" fmla="*/ 0 h 6788810"/>
              <a:gd name="connsiteX0-171" fmla="*/ 0 w 3121029"/>
              <a:gd name="connsiteY0-172" fmla="*/ 0 h 6788810"/>
              <a:gd name="connsiteX1-173" fmla="*/ 2820638 w 3121029"/>
              <a:gd name="connsiteY1-174" fmla="*/ 653193 h 6788810"/>
              <a:gd name="connsiteX2-175" fmla="*/ 3121029 w 3121029"/>
              <a:gd name="connsiteY2-176" fmla="*/ 6788810 h 6788810"/>
              <a:gd name="connsiteX3-177" fmla="*/ 259504 w 3121029"/>
              <a:gd name="connsiteY3-178" fmla="*/ 6304321 h 6788810"/>
              <a:gd name="connsiteX4-179" fmla="*/ 0 w 3121029"/>
              <a:gd name="connsiteY4-180" fmla="*/ 0 h 6788810"/>
              <a:gd name="connsiteX0-181" fmla="*/ 0 w 3131164"/>
              <a:gd name="connsiteY0-182" fmla="*/ 0 h 6782297"/>
              <a:gd name="connsiteX1-183" fmla="*/ 2820638 w 3131164"/>
              <a:gd name="connsiteY1-184" fmla="*/ 653193 h 6782297"/>
              <a:gd name="connsiteX2-185" fmla="*/ 3131164 w 3131164"/>
              <a:gd name="connsiteY2-186" fmla="*/ 6782298 h 6782297"/>
              <a:gd name="connsiteX3-187" fmla="*/ 259504 w 3131164"/>
              <a:gd name="connsiteY3-188" fmla="*/ 6304321 h 6782297"/>
              <a:gd name="connsiteX4-189" fmla="*/ 0 w 3131164"/>
              <a:gd name="connsiteY4-190" fmla="*/ 0 h 6782297"/>
              <a:gd name="connsiteX0-191" fmla="*/ 0 w 3131164"/>
              <a:gd name="connsiteY0-192" fmla="*/ 0 h 6782299"/>
              <a:gd name="connsiteX1-193" fmla="*/ 2820638 w 3131164"/>
              <a:gd name="connsiteY1-194" fmla="*/ 653193 h 6782299"/>
              <a:gd name="connsiteX2-195" fmla="*/ 3131164 w 3131164"/>
              <a:gd name="connsiteY2-196" fmla="*/ 6782298 h 6782299"/>
              <a:gd name="connsiteX3-197" fmla="*/ 259504 w 3131164"/>
              <a:gd name="connsiteY3-198" fmla="*/ 6304321 h 6782299"/>
              <a:gd name="connsiteX4-199" fmla="*/ 0 w 3131164"/>
              <a:gd name="connsiteY4-200" fmla="*/ 0 h 6782299"/>
              <a:gd name="connsiteX0-201" fmla="*/ 0 w 3131164"/>
              <a:gd name="connsiteY0-202" fmla="*/ 0 h 6782297"/>
              <a:gd name="connsiteX1-203" fmla="*/ 2820638 w 3131164"/>
              <a:gd name="connsiteY1-204" fmla="*/ 653193 h 6782297"/>
              <a:gd name="connsiteX2-205" fmla="*/ 3131164 w 3131164"/>
              <a:gd name="connsiteY2-206" fmla="*/ 6782298 h 6782297"/>
              <a:gd name="connsiteX3-207" fmla="*/ 259504 w 3131164"/>
              <a:gd name="connsiteY3-208" fmla="*/ 6304321 h 6782297"/>
              <a:gd name="connsiteX4-209" fmla="*/ 0 w 3131164"/>
              <a:gd name="connsiteY4-210" fmla="*/ 0 h 6782297"/>
              <a:gd name="connsiteX0-211" fmla="*/ 0 w 3131164"/>
              <a:gd name="connsiteY0-212" fmla="*/ 0 h 6782299"/>
              <a:gd name="connsiteX1-213" fmla="*/ 2820638 w 3131164"/>
              <a:gd name="connsiteY1-214" fmla="*/ 653193 h 6782299"/>
              <a:gd name="connsiteX2-215" fmla="*/ 3131164 w 3131164"/>
              <a:gd name="connsiteY2-216" fmla="*/ 6782298 h 6782299"/>
              <a:gd name="connsiteX3-217" fmla="*/ 289081 w 3131164"/>
              <a:gd name="connsiteY3-218" fmla="*/ 5977048 h 6782299"/>
              <a:gd name="connsiteX4-219" fmla="*/ 0 w 3131164"/>
              <a:gd name="connsiteY4-220" fmla="*/ 0 h 6782299"/>
              <a:gd name="connsiteX0-221" fmla="*/ 0 w 3073559"/>
              <a:gd name="connsiteY0-222" fmla="*/ 0 h 7069780"/>
              <a:gd name="connsiteX1-223" fmla="*/ 2763033 w 3073559"/>
              <a:gd name="connsiteY1-224" fmla="*/ 940675 h 7069780"/>
              <a:gd name="connsiteX2-225" fmla="*/ 3073559 w 3073559"/>
              <a:gd name="connsiteY2-226" fmla="*/ 7069780 h 7069780"/>
              <a:gd name="connsiteX3-227" fmla="*/ 231476 w 3073559"/>
              <a:gd name="connsiteY3-228" fmla="*/ 6264530 h 7069780"/>
              <a:gd name="connsiteX4-229" fmla="*/ 0 w 3073559"/>
              <a:gd name="connsiteY4-230" fmla="*/ 0 h 7069780"/>
              <a:gd name="connsiteX0-231" fmla="*/ 0 w 3073559"/>
              <a:gd name="connsiteY0-232" fmla="*/ 0 h 7069780"/>
              <a:gd name="connsiteX1-233" fmla="*/ 2763033 w 3073559"/>
              <a:gd name="connsiteY1-234" fmla="*/ 940675 h 7069780"/>
              <a:gd name="connsiteX2-235" fmla="*/ 3073559 w 3073559"/>
              <a:gd name="connsiteY2-236" fmla="*/ 7069780 h 7069780"/>
              <a:gd name="connsiteX3-237" fmla="*/ 231476 w 3073559"/>
              <a:gd name="connsiteY3-238" fmla="*/ 6264530 h 7069780"/>
              <a:gd name="connsiteX4-239" fmla="*/ 0 w 3073559"/>
              <a:gd name="connsiteY4-240" fmla="*/ 0 h 7069780"/>
              <a:gd name="connsiteX0-241" fmla="*/ 0 w 3073559"/>
              <a:gd name="connsiteY0-242" fmla="*/ 0 h 7069780"/>
              <a:gd name="connsiteX1-243" fmla="*/ 2763033 w 3073559"/>
              <a:gd name="connsiteY1-244" fmla="*/ 940675 h 7069780"/>
              <a:gd name="connsiteX2-245" fmla="*/ 3073559 w 3073559"/>
              <a:gd name="connsiteY2-246" fmla="*/ 7069780 h 7069780"/>
              <a:gd name="connsiteX3-247" fmla="*/ 231476 w 3073559"/>
              <a:gd name="connsiteY3-248" fmla="*/ 6264530 h 7069780"/>
              <a:gd name="connsiteX4-249" fmla="*/ 0 w 3073559"/>
              <a:gd name="connsiteY4-250" fmla="*/ 0 h 7069780"/>
              <a:gd name="connsiteX0-251" fmla="*/ 0 w 3193668"/>
              <a:gd name="connsiteY0-252" fmla="*/ 0 h 6869923"/>
              <a:gd name="connsiteX1-253" fmla="*/ 2763033 w 3193668"/>
              <a:gd name="connsiteY1-254" fmla="*/ 940675 h 6869923"/>
              <a:gd name="connsiteX2-255" fmla="*/ 3193668 w 3193668"/>
              <a:gd name="connsiteY2-256" fmla="*/ 6869923 h 6869923"/>
              <a:gd name="connsiteX3-257" fmla="*/ 231476 w 3193668"/>
              <a:gd name="connsiteY3-258" fmla="*/ 6264530 h 6869923"/>
              <a:gd name="connsiteX4-259" fmla="*/ 0 w 3193668"/>
              <a:gd name="connsiteY4-260" fmla="*/ 0 h 6869923"/>
              <a:gd name="connsiteX0-261" fmla="*/ 0 w 3193668"/>
              <a:gd name="connsiteY0-262" fmla="*/ 0 h 7745897"/>
              <a:gd name="connsiteX1-263" fmla="*/ 2763033 w 3193668"/>
              <a:gd name="connsiteY1-264" fmla="*/ 940675 h 7745897"/>
              <a:gd name="connsiteX2-265" fmla="*/ 3193668 w 3193668"/>
              <a:gd name="connsiteY2-266" fmla="*/ 6869923 h 7745897"/>
              <a:gd name="connsiteX3-267" fmla="*/ 939234 w 3193668"/>
              <a:gd name="connsiteY3-268" fmla="*/ 7745897 h 7745897"/>
              <a:gd name="connsiteX4-269" fmla="*/ 0 w 3193668"/>
              <a:gd name="connsiteY4-270" fmla="*/ 0 h 7745897"/>
              <a:gd name="connsiteX0-271" fmla="*/ 0 w 2608952"/>
              <a:gd name="connsiteY0-272" fmla="*/ 1087803 h 6805222"/>
              <a:gd name="connsiteX1-273" fmla="*/ 2178317 w 2608952"/>
              <a:gd name="connsiteY1-274" fmla="*/ 0 h 6805222"/>
              <a:gd name="connsiteX2-275" fmla="*/ 2608952 w 2608952"/>
              <a:gd name="connsiteY2-276" fmla="*/ 5929248 h 6805222"/>
              <a:gd name="connsiteX3-277" fmla="*/ 354518 w 2608952"/>
              <a:gd name="connsiteY3-278" fmla="*/ 6805222 h 6805222"/>
              <a:gd name="connsiteX4-279" fmla="*/ 0 w 2608952"/>
              <a:gd name="connsiteY4-280" fmla="*/ 1087803 h 6805222"/>
              <a:gd name="connsiteX0-281" fmla="*/ 0 w 2608952"/>
              <a:gd name="connsiteY0-282" fmla="*/ 1087803 h 6805222"/>
              <a:gd name="connsiteX1-283" fmla="*/ 2178317 w 2608952"/>
              <a:gd name="connsiteY1-284" fmla="*/ 0 h 6805222"/>
              <a:gd name="connsiteX2-285" fmla="*/ 2608952 w 2608952"/>
              <a:gd name="connsiteY2-286" fmla="*/ 5929248 h 6805222"/>
              <a:gd name="connsiteX3-287" fmla="*/ 354518 w 2608952"/>
              <a:gd name="connsiteY3-288" fmla="*/ 6805222 h 6805222"/>
              <a:gd name="connsiteX4-289" fmla="*/ 0 w 2608952"/>
              <a:gd name="connsiteY4-290" fmla="*/ 1087803 h 6805222"/>
              <a:gd name="connsiteX0-291" fmla="*/ 0 w 2608952"/>
              <a:gd name="connsiteY0-292" fmla="*/ 1087803 h 6805222"/>
              <a:gd name="connsiteX1-293" fmla="*/ 2178317 w 2608952"/>
              <a:gd name="connsiteY1-294" fmla="*/ 0 h 6805222"/>
              <a:gd name="connsiteX2-295" fmla="*/ 2608952 w 2608952"/>
              <a:gd name="connsiteY2-296" fmla="*/ 5929248 h 6805222"/>
              <a:gd name="connsiteX3-297" fmla="*/ 354518 w 2608952"/>
              <a:gd name="connsiteY3-298" fmla="*/ 6805222 h 6805222"/>
              <a:gd name="connsiteX4-299" fmla="*/ 0 w 2608952"/>
              <a:gd name="connsiteY4-300" fmla="*/ 1087803 h 6805222"/>
              <a:gd name="connsiteX0-301" fmla="*/ 0 w 2608952"/>
              <a:gd name="connsiteY0-302" fmla="*/ 1016004 h 6733423"/>
              <a:gd name="connsiteX1-303" fmla="*/ 2191344 w 2608952"/>
              <a:gd name="connsiteY1-304" fmla="*/ 0 h 6733423"/>
              <a:gd name="connsiteX2-305" fmla="*/ 2608952 w 2608952"/>
              <a:gd name="connsiteY2-306" fmla="*/ 5857449 h 6733423"/>
              <a:gd name="connsiteX3-307" fmla="*/ 354518 w 2608952"/>
              <a:gd name="connsiteY3-308" fmla="*/ 6733423 h 6733423"/>
              <a:gd name="connsiteX4-309" fmla="*/ 0 w 2608952"/>
              <a:gd name="connsiteY4-310" fmla="*/ 1016004 h 6733423"/>
              <a:gd name="connsiteX0-311" fmla="*/ 0 w 2631463"/>
              <a:gd name="connsiteY0-312" fmla="*/ 1006159 h 6733423"/>
              <a:gd name="connsiteX1-313" fmla="*/ 2213855 w 2631463"/>
              <a:gd name="connsiteY1-314" fmla="*/ 0 h 6733423"/>
              <a:gd name="connsiteX2-315" fmla="*/ 2631463 w 2631463"/>
              <a:gd name="connsiteY2-316" fmla="*/ 5857449 h 6733423"/>
              <a:gd name="connsiteX3-317" fmla="*/ 377029 w 2631463"/>
              <a:gd name="connsiteY3-318" fmla="*/ 6733423 h 6733423"/>
              <a:gd name="connsiteX4-319" fmla="*/ 0 w 2631463"/>
              <a:gd name="connsiteY4-320" fmla="*/ 1006159 h 6733423"/>
              <a:gd name="connsiteX0-321" fmla="*/ 0 w 2631463"/>
              <a:gd name="connsiteY0-322" fmla="*/ 1006159 h 6733423"/>
              <a:gd name="connsiteX1-323" fmla="*/ 2213855 w 2631463"/>
              <a:gd name="connsiteY1-324" fmla="*/ 0 h 6733423"/>
              <a:gd name="connsiteX2-325" fmla="*/ 2631463 w 2631463"/>
              <a:gd name="connsiteY2-326" fmla="*/ 5857449 h 6733423"/>
              <a:gd name="connsiteX3-327" fmla="*/ 377029 w 2631463"/>
              <a:gd name="connsiteY3-328" fmla="*/ 6733423 h 6733423"/>
              <a:gd name="connsiteX4-329" fmla="*/ 0 w 2631463"/>
              <a:gd name="connsiteY4-330" fmla="*/ 1006159 h 6733423"/>
              <a:gd name="connsiteX0-331" fmla="*/ 0 w 2631463"/>
              <a:gd name="connsiteY0-332" fmla="*/ 1006159 h 6733423"/>
              <a:gd name="connsiteX1-333" fmla="*/ 2213855 w 2631463"/>
              <a:gd name="connsiteY1-334" fmla="*/ 0 h 6733423"/>
              <a:gd name="connsiteX2-335" fmla="*/ 2631463 w 2631463"/>
              <a:gd name="connsiteY2-336" fmla="*/ 5857449 h 6733423"/>
              <a:gd name="connsiteX3-337" fmla="*/ 377029 w 2631463"/>
              <a:gd name="connsiteY3-338" fmla="*/ 6733423 h 6733423"/>
              <a:gd name="connsiteX4-339" fmla="*/ 0 w 2631463"/>
              <a:gd name="connsiteY4-340" fmla="*/ 1006159 h 6733423"/>
              <a:gd name="connsiteX0-341" fmla="*/ 0 w 2631463"/>
              <a:gd name="connsiteY0-342" fmla="*/ 1006159 h 6733423"/>
              <a:gd name="connsiteX1-343" fmla="*/ 2213855 w 2631463"/>
              <a:gd name="connsiteY1-344" fmla="*/ 0 h 6733423"/>
              <a:gd name="connsiteX2-345" fmla="*/ 2631463 w 2631463"/>
              <a:gd name="connsiteY2-346" fmla="*/ 5857449 h 6733423"/>
              <a:gd name="connsiteX3-347" fmla="*/ 377029 w 2631463"/>
              <a:gd name="connsiteY3-348" fmla="*/ 6733423 h 6733423"/>
              <a:gd name="connsiteX4-349" fmla="*/ 0 w 2631463"/>
              <a:gd name="connsiteY4-350" fmla="*/ 1006159 h 6733423"/>
              <a:gd name="connsiteX0-351" fmla="*/ 0 w 2647460"/>
              <a:gd name="connsiteY0-352" fmla="*/ 1006159 h 6733423"/>
              <a:gd name="connsiteX1-353" fmla="*/ 2213855 w 2647460"/>
              <a:gd name="connsiteY1-354" fmla="*/ 0 h 6733423"/>
              <a:gd name="connsiteX2-355" fmla="*/ 2647460 w 2647460"/>
              <a:gd name="connsiteY2-356" fmla="*/ 5831394 h 6733423"/>
              <a:gd name="connsiteX3-357" fmla="*/ 377029 w 2647460"/>
              <a:gd name="connsiteY3-358" fmla="*/ 6733423 h 6733423"/>
              <a:gd name="connsiteX4-359" fmla="*/ 0 w 2647460"/>
              <a:gd name="connsiteY4-360" fmla="*/ 1006159 h 6733423"/>
              <a:gd name="connsiteX0-361" fmla="*/ 0 w 2647460"/>
              <a:gd name="connsiteY0-362" fmla="*/ 1006159 h 6733423"/>
              <a:gd name="connsiteX1-363" fmla="*/ 2213855 w 2647460"/>
              <a:gd name="connsiteY1-364" fmla="*/ 0 h 6733423"/>
              <a:gd name="connsiteX2-365" fmla="*/ 2647460 w 2647460"/>
              <a:gd name="connsiteY2-366" fmla="*/ 5831394 h 6733423"/>
              <a:gd name="connsiteX3-367" fmla="*/ 377029 w 2647460"/>
              <a:gd name="connsiteY3-368" fmla="*/ 6733423 h 6733423"/>
              <a:gd name="connsiteX4-369" fmla="*/ 0 w 2647460"/>
              <a:gd name="connsiteY4-370" fmla="*/ 1006159 h 6733423"/>
              <a:gd name="connsiteX0-371" fmla="*/ 0 w 2647460"/>
              <a:gd name="connsiteY0-372" fmla="*/ 0 h 5727264"/>
              <a:gd name="connsiteX1-373" fmla="*/ 2325356 w 2647460"/>
              <a:gd name="connsiteY1-374" fmla="*/ 619690 h 5727264"/>
              <a:gd name="connsiteX2-375" fmla="*/ 2647460 w 2647460"/>
              <a:gd name="connsiteY2-376" fmla="*/ 4825235 h 5727264"/>
              <a:gd name="connsiteX3-377" fmla="*/ 377029 w 2647460"/>
              <a:gd name="connsiteY3-378" fmla="*/ 5727264 h 5727264"/>
              <a:gd name="connsiteX4-379" fmla="*/ 0 w 2647460"/>
              <a:gd name="connsiteY4-380" fmla="*/ 0 h 5727264"/>
              <a:gd name="connsiteX0-381" fmla="*/ 0 w 2688146"/>
              <a:gd name="connsiteY0-382" fmla="*/ 0 h 6303102"/>
              <a:gd name="connsiteX1-383" fmla="*/ 2325356 w 2688146"/>
              <a:gd name="connsiteY1-384" fmla="*/ 619690 h 6303102"/>
              <a:gd name="connsiteX2-385" fmla="*/ 2688146 w 2688146"/>
              <a:gd name="connsiteY2-386" fmla="*/ 6303102 h 6303102"/>
              <a:gd name="connsiteX3-387" fmla="*/ 377029 w 2688146"/>
              <a:gd name="connsiteY3-388" fmla="*/ 5727264 h 6303102"/>
              <a:gd name="connsiteX4-389" fmla="*/ 0 w 2688146"/>
              <a:gd name="connsiteY4-390" fmla="*/ 0 h 6303102"/>
              <a:gd name="connsiteX0-391" fmla="*/ 0 w 2688146"/>
              <a:gd name="connsiteY0-392" fmla="*/ 0 h 6303102"/>
              <a:gd name="connsiteX1-393" fmla="*/ 2325356 w 2688146"/>
              <a:gd name="connsiteY1-394" fmla="*/ 619690 h 6303102"/>
              <a:gd name="connsiteX2-395" fmla="*/ 2688146 w 2688146"/>
              <a:gd name="connsiteY2-396" fmla="*/ 6303102 h 6303102"/>
              <a:gd name="connsiteX3-397" fmla="*/ 284193 w 2688146"/>
              <a:gd name="connsiteY3-398" fmla="*/ 5848628 h 6303102"/>
              <a:gd name="connsiteX4-399" fmla="*/ 0 w 2688146"/>
              <a:gd name="connsiteY4-400" fmla="*/ 0 h 6303102"/>
              <a:gd name="connsiteX0-401" fmla="*/ 0 w 2688146"/>
              <a:gd name="connsiteY0-402" fmla="*/ 0 h 6303102"/>
              <a:gd name="connsiteX1-403" fmla="*/ 2325356 w 2688146"/>
              <a:gd name="connsiteY1-404" fmla="*/ 619690 h 6303102"/>
              <a:gd name="connsiteX2-405" fmla="*/ 2688146 w 2688146"/>
              <a:gd name="connsiteY2-406" fmla="*/ 6303102 h 6303102"/>
              <a:gd name="connsiteX3-407" fmla="*/ 284193 w 2688146"/>
              <a:gd name="connsiteY3-408" fmla="*/ 5848628 h 6303102"/>
              <a:gd name="connsiteX4-409" fmla="*/ 0 w 2688146"/>
              <a:gd name="connsiteY4-410" fmla="*/ 0 h 6303102"/>
              <a:gd name="connsiteX0-411" fmla="*/ 0 w 2688146"/>
              <a:gd name="connsiteY0-412" fmla="*/ 0 h 6303102"/>
              <a:gd name="connsiteX1-413" fmla="*/ 2325356 w 2688146"/>
              <a:gd name="connsiteY1-414" fmla="*/ 619690 h 6303102"/>
              <a:gd name="connsiteX2-415" fmla="*/ 2688146 w 2688146"/>
              <a:gd name="connsiteY2-416" fmla="*/ 6303102 h 6303102"/>
              <a:gd name="connsiteX3-417" fmla="*/ 284193 w 2688146"/>
              <a:gd name="connsiteY3-418" fmla="*/ 5848628 h 6303102"/>
              <a:gd name="connsiteX4-419" fmla="*/ 0 w 2688146"/>
              <a:gd name="connsiteY4-420" fmla="*/ 0 h 6303102"/>
              <a:gd name="connsiteX0-421" fmla="*/ 0 w 2688146"/>
              <a:gd name="connsiteY0-422" fmla="*/ 0 h 6303102"/>
              <a:gd name="connsiteX1-423" fmla="*/ 2325356 w 2688146"/>
              <a:gd name="connsiteY1-424" fmla="*/ 619690 h 6303102"/>
              <a:gd name="connsiteX2-425" fmla="*/ 2688146 w 2688146"/>
              <a:gd name="connsiteY2-426" fmla="*/ 6303102 h 6303102"/>
              <a:gd name="connsiteX3-427" fmla="*/ 284193 w 2688146"/>
              <a:gd name="connsiteY3-428" fmla="*/ 5848628 h 6303102"/>
              <a:gd name="connsiteX4-429" fmla="*/ 0 w 2688146"/>
              <a:gd name="connsiteY4-430" fmla="*/ 0 h 6303102"/>
              <a:gd name="connsiteX0-431" fmla="*/ 0 w 2712147"/>
              <a:gd name="connsiteY0-432" fmla="*/ 0 h 6345462"/>
              <a:gd name="connsiteX1-433" fmla="*/ 2349357 w 2712147"/>
              <a:gd name="connsiteY1-434" fmla="*/ 662050 h 6345462"/>
              <a:gd name="connsiteX2-435" fmla="*/ 2712147 w 2712147"/>
              <a:gd name="connsiteY2-436" fmla="*/ 6345462 h 6345462"/>
              <a:gd name="connsiteX3-437" fmla="*/ 308194 w 2712147"/>
              <a:gd name="connsiteY3-438" fmla="*/ 5890988 h 6345462"/>
              <a:gd name="connsiteX4-439" fmla="*/ 0 w 2712147"/>
              <a:gd name="connsiteY4-440" fmla="*/ 0 h 6345462"/>
              <a:gd name="connsiteX0-441" fmla="*/ 0 w 2684680"/>
              <a:gd name="connsiteY0-442" fmla="*/ 0 h 6392082"/>
              <a:gd name="connsiteX1-443" fmla="*/ 2349357 w 2684680"/>
              <a:gd name="connsiteY1-444" fmla="*/ 662050 h 6392082"/>
              <a:gd name="connsiteX2-445" fmla="*/ 2684680 w 2684680"/>
              <a:gd name="connsiteY2-446" fmla="*/ 6392082 h 6392082"/>
              <a:gd name="connsiteX3-447" fmla="*/ 308194 w 2684680"/>
              <a:gd name="connsiteY3-448" fmla="*/ 5890988 h 6392082"/>
              <a:gd name="connsiteX4-449" fmla="*/ 0 w 2684680"/>
              <a:gd name="connsiteY4-450" fmla="*/ 0 h 6392082"/>
              <a:gd name="connsiteX0-451" fmla="*/ 0 w 2686734"/>
              <a:gd name="connsiteY0-452" fmla="*/ 0 h 6405216"/>
              <a:gd name="connsiteX1-453" fmla="*/ 2351411 w 2686734"/>
              <a:gd name="connsiteY1-454" fmla="*/ 675184 h 6405216"/>
              <a:gd name="connsiteX2-455" fmla="*/ 2686734 w 2686734"/>
              <a:gd name="connsiteY2-456" fmla="*/ 6405216 h 6405216"/>
              <a:gd name="connsiteX3-457" fmla="*/ 310248 w 2686734"/>
              <a:gd name="connsiteY3-458" fmla="*/ 5904122 h 6405216"/>
              <a:gd name="connsiteX4-459" fmla="*/ 0 w 2686734"/>
              <a:gd name="connsiteY4-460" fmla="*/ 0 h 6405216"/>
              <a:gd name="connsiteX0-461" fmla="*/ 0 w 2686734"/>
              <a:gd name="connsiteY0-462" fmla="*/ 0 h 6405216"/>
              <a:gd name="connsiteX1-463" fmla="*/ 2351411 w 2686734"/>
              <a:gd name="connsiteY1-464" fmla="*/ 675184 h 6405216"/>
              <a:gd name="connsiteX2-465" fmla="*/ 2686734 w 2686734"/>
              <a:gd name="connsiteY2-466" fmla="*/ 6405216 h 6405216"/>
              <a:gd name="connsiteX3-467" fmla="*/ 310248 w 2686734"/>
              <a:gd name="connsiteY3-468" fmla="*/ 5904122 h 6405216"/>
              <a:gd name="connsiteX4-469" fmla="*/ 0 w 2686734"/>
              <a:gd name="connsiteY4-470" fmla="*/ 0 h 6405216"/>
              <a:gd name="connsiteX0-471" fmla="*/ 0 w 2686734"/>
              <a:gd name="connsiteY0-472" fmla="*/ 0 h 6405216"/>
              <a:gd name="connsiteX1-473" fmla="*/ 2334041 w 2686734"/>
              <a:gd name="connsiteY1-474" fmla="*/ 638188 h 6405216"/>
              <a:gd name="connsiteX2-475" fmla="*/ 2686734 w 2686734"/>
              <a:gd name="connsiteY2-476" fmla="*/ 6405216 h 6405216"/>
              <a:gd name="connsiteX3-477" fmla="*/ 310248 w 2686734"/>
              <a:gd name="connsiteY3-478" fmla="*/ 5904122 h 6405216"/>
              <a:gd name="connsiteX4-479" fmla="*/ 0 w 2686734"/>
              <a:gd name="connsiteY4-480" fmla="*/ 0 h 6405216"/>
              <a:gd name="connsiteX0-481" fmla="*/ 0 w 2686734"/>
              <a:gd name="connsiteY0-482" fmla="*/ 0 h 6405216"/>
              <a:gd name="connsiteX1-483" fmla="*/ 2338149 w 2686734"/>
              <a:gd name="connsiteY1-484" fmla="*/ 664456 h 6405216"/>
              <a:gd name="connsiteX2-485" fmla="*/ 2686734 w 2686734"/>
              <a:gd name="connsiteY2-486" fmla="*/ 6405216 h 6405216"/>
              <a:gd name="connsiteX3-487" fmla="*/ 310248 w 2686734"/>
              <a:gd name="connsiteY3-488" fmla="*/ 5904122 h 6405216"/>
              <a:gd name="connsiteX4-489" fmla="*/ 0 w 2686734"/>
              <a:gd name="connsiteY4-490" fmla="*/ 0 h 6405216"/>
              <a:gd name="connsiteX0-491" fmla="*/ 0 w 2686734"/>
              <a:gd name="connsiteY0-492" fmla="*/ 0 h 6405216"/>
              <a:gd name="connsiteX1-493" fmla="*/ 2370664 w 2686734"/>
              <a:gd name="connsiteY1-494" fmla="*/ 576028 h 6405216"/>
              <a:gd name="connsiteX2-495" fmla="*/ 2686734 w 2686734"/>
              <a:gd name="connsiteY2-496" fmla="*/ 6405216 h 6405216"/>
              <a:gd name="connsiteX3-497" fmla="*/ 310248 w 2686734"/>
              <a:gd name="connsiteY3-498" fmla="*/ 5904122 h 6405216"/>
              <a:gd name="connsiteX4-499" fmla="*/ 0 w 2686734"/>
              <a:gd name="connsiteY4-500" fmla="*/ 0 h 6405216"/>
              <a:gd name="connsiteX0-501" fmla="*/ 0 w 2686734"/>
              <a:gd name="connsiteY0-502" fmla="*/ 0 h 6405216"/>
              <a:gd name="connsiteX1-503" fmla="*/ 2331518 w 2686734"/>
              <a:gd name="connsiteY1-504" fmla="*/ 659092 h 6405216"/>
              <a:gd name="connsiteX2-505" fmla="*/ 2686734 w 2686734"/>
              <a:gd name="connsiteY2-506" fmla="*/ 6405216 h 6405216"/>
              <a:gd name="connsiteX3-507" fmla="*/ 310248 w 2686734"/>
              <a:gd name="connsiteY3-508" fmla="*/ 5904122 h 6405216"/>
              <a:gd name="connsiteX4-509" fmla="*/ 0 w 2686734"/>
              <a:gd name="connsiteY4-510" fmla="*/ 0 h 6405216"/>
              <a:gd name="connsiteX0-511" fmla="*/ 0 w 2686734"/>
              <a:gd name="connsiteY0-512" fmla="*/ 0 h 6405216"/>
              <a:gd name="connsiteX1-513" fmla="*/ 2331518 w 2686734"/>
              <a:gd name="connsiteY1-514" fmla="*/ 659092 h 6405216"/>
              <a:gd name="connsiteX2-515" fmla="*/ 2686734 w 2686734"/>
              <a:gd name="connsiteY2-516" fmla="*/ 6405216 h 6405216"/>
              <a:gd name="connsiteX3-517" fmla="*/ 291937 w 2686734"/>
              <a:gd name="connsiteY3-518" fmla="*/ 5935202 h 6405216"/>
              <a:gd name="connsiteX4-519" fmla="*/ 0 w 2686734"/>
              <a:gd name="connsiteY4-520" fmla="*/ 0 h 6405216"/>
              <a:gd name="connsiteX0-521" fmla="*/ 0 w 2686734"/>
              <a:gd name="connsiteY0-522" fmla="*/ 0 h 6405216"/>
              <a:gd name="connsiteX1-523" fmla="*/ 2331518 w 2686734"/>
              <a:gd name="connsiteY1-524" fmla="*/ 659092 h 6405216"/>
              <a:gd name="connsiteX2-525" fmla="*/ 2686734 w 2686734"/>
              <a:gd name="connsiteY2-526" fmla="*/ 6405216 h 6405216"/>
              <a:gd name="connsiteX3-527" fmla="*/ 276621 w 2686734"/>
              <a:gd name="connsiteY3-528" fmla="*/ 5911341 h 6405216"/>
              <a:gd name="connsiteX4-529" fmla="*/ 0 w 2686734"/>
              <a:gd name="connsiteY4-530" fmla="*/ 0 h 6405216"/>
              <a:gd name="connsiteX0-531" fmla="*/ 0 w 2686734"/>
              <a:gd name="connsiteY0-532" fmla="*/ 0 h 6405216"/>
              <a:gd name="connsiteX1-533" fmla="*/ 2331518 w 2686734"/>
              <a:gd name="connsiteY1-534" fmla="*/ 659092 h 6405216"/>
              <a:gd name="connsiteX2-535" fmla="*/ 2686734 w 2686734"/>
              <a:gd name="connsiteY2-536" fmla="*/ 6405216 h 6405216"/>
              <a:gd name="connsiteX3-537" fmla="*/ 276621 w 2686734"/>
              <a:gd name="connsiteY3-538" fmla="*/ 5911341 h 6405216"/>
              <a:gd name="connsiteX4-539" fmla="*/ 0 w 2686734"/>
              <a:gd name="connsiteY4-540" fmla="*/ 0 h 640521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686734" h="6405216">
                <a:moveTo>
                  <a:pt x="0" y="0"/>
                </a:moveTo>
                <a:lnTo>
                  <a:pt x="2331518" y="659092"/>
                </a:lnTo>
                <a:cubicBezTo>
                  <a:pt x="2479204" y="3079239"/>
                  <a:pt x="2505306" y="3654741"/>
                  <a:pt x="2686734" y="6405216"/>
                </a:cubicBezTo>
                <a:lnTo>
                  <a:pt x="276621" y="5911341"/>
                </a:lnTo>
                <a:cubicBezTo>
                  <a:pt x="179686" y="3553951"/>
                  <a:pt x="98590" y="2363605"/>
                  <a:pt x="0" y="0"/>
                </a:cubicBezTo>
                <a:close/>
              </a:path>
            </a:pathLst>
          </a:custGeom>
          <a:blipFill dpi="0" rotWithShape="0">
            <a:blip r:embed="rId2"/>
            <a:srcRect/>
            <a:stretch>
              <a:fillRect/>
            </a:stretch>
          </a:blipFill>
        </p:spPr>
        <p:txBody>
          <a:bodyPr vert="vert" lIns="511902" tIns="511902" rIns="511902" bIns="511902" anchor="ctr"/>
          <a:lstStyle>
            <a:lvl1pPr marL="0" indent="0" algn="ctr" rtl="0" eaLnBrk="0" fontAlgn="base" hangingPunct="0">
              <a:spcBef>
                <a:spcPts val="475"/>
              </a:spcBef>
              <a:spcAft>
                <a:spcPts val="475"/>
              </a:spcAft>
              <a:buFont typeface="Arial" panose="020B0604020202020204" pitchFamily="34" charset="0"/>
              <a:buNone/>
              <a:defRPr sz="1265" kern="1200">
                <a:solidFill>
                  <a:schemeClr val="accent6"/>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5280" indent="-319405"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1155"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41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6pPr>
            <a:lvl7pPr marL="417703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7pPr>
            <a:lvl8pPr marL="481965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8pPr>
            <a:lvl9pPr marL="546227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9pPr>
          </a:lstStyle>
          <a:p>
            <a:endParaRPr lang="en-US" dirty="0">
              <a:solidFill>
                <a:srgbClr val="70AD47"/>
              </a:solidFill>
              <a:latin typeface="微软雅黑" panose="020B0503020204020204" pitchFamily="34" charset="-122"/>
              <a:ea typeface="微软雅黑" panose="020B0503020204020204" pitchFamily="34" charset="-122"/>
            </a:endParaRPr>
          </a:p>
        </p:txBody>
      </p:sp>
      <p:sp>
        <p:nvSpPr>
          <p:cNvPr id="55" name="Rounded Rectangle 48"/>
          <p:cNvSpPr/>
          <p:nvPr/>
        </p:nvSpPr>
        <p:spPr>
          <a:xfrm>
            <a:off x="4814996" y="1342844"/>
            <a:ext cx="540001" cy="540000"/>
          </a:xfrm>
          <a:prstGeom prst="roundRect">
            <a:avLst>
              <a:gd name="adj" fmla="val 50000"/>
            </a:avLst>
          </a:prstGeom>
          <a:solidFill>
            <a:srgbClr val="317B9D"/>
          </a:solidFill>
          <a:ln w="6350" cap="flat" cmpd="sng" algn="ctr">
            <a:noFill/>
            <a:prstDash val="solid"/>
            <a:miter lim="800000"/>
          </a:ln>
          <a:effectLst/>
        </p:spPr>
        <p:txBody>
          <a:bodyPr lIns="91395" tIns="45698" rIns="91395" bIns="45698"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dirty="0">
              <a:ln>
                <a:noFill/>
              </a:ln>
              <a:solidFill>
                <a:srgbClr val="7F7F7F"/>
              </a:solidFill>
              <a:effectLst/>
              <a:uLnTx/>
              <a:uFillTx/>
              <a:latin typeface="微软雅黑" panose="020B0503020204020204" pitchFamily="34" charset="-122"/>
              <a:ea typeface="微软雅黑" panose="020B0503020204020204" pitchFamily="34" charset="-122"/>
            </a:endParaRPr>
          </a:p>
        </p:txBody>
      </p:sp>
      <p:sp>
        <p:nvSpPr>
          <p:cNvPr id="56" name="Text Placeholder 7"/>
          <p:cNvSpPr txBox="1"/>
          <p:nvPr/>
        </p:nvSpPr>
        <p:spPr>
          <a:xfrm>
            <a:off x="5456599" y="1275606"/>
            <a:ext cx="2409338" cy="253769"/>
          </a:xfrm>
          <a:prstGeom prst="rect">
            <a:avLst/>
          </a:prstGeom>
        </p:spPr>
        <p:txBody>
          <a:bodyPr vert="horz" lIns="0" tIns="73859" rIns="0" bIns="73859" anchor="ctr"/>
          <a:lstStyle>
            <a:lvl1pPr marL="0" indent="0" algn="l" rtl="0" eaLnBrk="0" fontAlgn="base" hangingPunct="0">
              <a:lnSpc>
                <a:spcPct val="100000"/>
              </a:lnSpc>
              <a:spcBef>
                <a:spcPts val="0"/>
              </a:spcBef>
              <a:spcAft>
                <a:spcPts val="0"/>
              </a:spcAft>
              <a:buFont typeface="Arial" panose="020B0604020202020204" pitchFamily="34" charset="0"/>
              <a:buNone/>
              <a:defRPr sz="1265"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5280" indent="-319405"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1155"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41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6pPr>
            <a:lvl7pPr marL="417703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7pPr>
            <a:lvl8pPr marL="481965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8pPr>
            <a:lvl9pPr marL="546227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9pPr>
          </a:lstStyle>
          <a:p>
            <a:r>
              <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rPr>
              <a:t>请替换文字内容</a:t>
            </a:r>
            <a:endPar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57" name="Text Placeholder 2"/>
          <p:cNvSpPr txBox="1"/>
          <p:nvPr/>
        </p:nvSpPr>
        <p:spPr>
          <a:xfrm>
            <a:off x="5456599" y="1582451"/>
            <a:ext cx="2266138" cy="572969"/>
          </a:xfrm>
          <a:prstGeom prst="rect">
            <a:avLst/>
          </a:prstGeom>
        </p:spPr>
        <p:txBody>
          <a:bodyPr vert="horz" lIns="0" tIns="0" rIns="0" bIns="0"/>
          <a:lstStyle>
            <a:lvl1pPr marL="0" indent="0" algn="l" rtl="0" eaLnBrk="0" fontAlgn="base" hangingPunct="0">
              <a:lnSpc>
                <a:spcPct val="150000"/>
              </a:lnSpc>
              <a:spcBef>
                <a:spcPts val="0"/>
              </a:spcBef>
              <a:spcAft>
                <a:spcPct val="0"/>
              </a:spcAft>
              <a:buFont typeface="Arial" panose="020B0604020202020204" pitchFamily="34" charset="0"/>
              <a:buNone/>
              <a:defRPr sz="1000"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5280" indent="-319405"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1155"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41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6pPr>
            <a:lvl7pPr marL="417703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7pPr>
            <a:lvl8pPr marL="481965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8pPr>
            <a:lvl9pPr marL="546227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9pPr>
          </a:lstStyle>
          <a:p>
            <a:r>
              <a:rPr lang="zh-CN" altLang="en-US" sz="800" dirty="0">
                <a:solidFill>
                  <a:prstClr val="black">
                    <a:lumMod val="65000"/>
                    <a:lumOff val="35000"/>
                  </a:prst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800" dirty="0">
              <a:solidFill>
                <a:prstClr val="black">
                  <a:lumMod val="65000"/>
                  <a:lumOff val="35000"/>
                </a:prstClr>
              </a:solidFill>
              <a:latin typeface="微软雅黑" panose="020B0503020204020204" pitchFamily="34" charset="-122"/>
              <a:ea typeface="微软雅黑" panose="020B0503020204020204" pitchFamily="34" charset="-122"/>
              <a:cs typeface="+mn-ea"/>
              <a:sym typeface="+mn-lt"/>
            </a:endParaRPr>
          </a:p>
        </p:txBody>
      </p:sp>
      <p:sp>
        <p:nvSpPr>
          <p:cNvPr id="58" name="Rounded Rectangle 52"/>
          <p:cNvSpPr/>
          <p:nvPr/>
        </p:nvSpPr>
        <p:spPr>
          <a:xfrm>
            <a:off x="3076429" y="2821850"/>
            <a:ext cx="540001" cy="540000"/>
          </a:xfrm>
          <a:prstGeom prst="roundRect">
            <a:avLst>
              <a:gd name="adj" fmla="val 50000"/>
            </a:avLst>
          </a:prstGeom>
          <a:solidFill>
            <a:srgbClr val="317B9D"/>
          </a:solidFill>
          <a:ln w="6350" cap="flat" cmpd="sng" algn="ctr">
            <a:noFill/>
            <a:prstDash val="solid"/>
            <a:miter lim="800000"/>
          </a:ln>
          <a:effectLst/>
        </p:spPr>
        <p:txBody>
          <a:bodyPr lIns="91395" tIns="45698" rIns="91395" bIns="45698"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dirty="0">
              <a:ln>
                <a:noFill/>
              </a:ln>
              <a:solidFill>
                <a:srgbClr val="7F7F7F"/>
              </a:solidFill>
              <a:effectLst/>
              <a:uLnTx/>
              <a:uFillTx/>
              <a:latin typeface="微软雅黑" panose="020B0503020204020204" pitchFamily="34" charset="-122"/>
              <a:ea typeface="微软雅黑" panose="020B0503020204020204" pitchFamily="34" charset="-122"/>
            </a:endParaRPr>
          </a:p>
        </p:txBody>
      </p:sp>
      <p:sp>
        <p:nvSpPr>
          <p:cNvPr id="59" name="Text Placeholder 7"/>
          <p:cNvSpPr txBox="1"/>
          <p:nvPr/>
        </p:nvSpPr>
        <p:spPr>
          <a:xfrm>
            <a:off x="577670" y="2754613"/>
            <a:ext cx="2409338" cy="253769"/>
          </a:xfrm>
          <a:prstGeom prst="rect">
            <a:avLst/>
          </a:prstGeom>
        </p:spPr>
        <p:txBody>
          <a:bodyPr vert="horz" lIns="0" tIns="73859" rIns="0" bIns="73859" anchor="ctr"/>
          <a:lstStyle>
            <a:lvl1pPr marL="0" indent="0" algn="l" rtl="0" eaLnBrk="0" fontAlgn="base" hangingPunct="0">
              <a:lnSpc>
                <a:spcPct val="100000"/>
              </a:lnSpc>
              <a:spcBef>
                <a:spcPts val="0"/>
              </a:spcBef>
              <a:spcAft>
                <a:spcPts val="0"/>
              </a:spcAft>
              <a:buFont typeface="Arial" panose="020B0604020202020204" pitchFamily="34" charset="0"/>
              <a:buNone/>
              <a:defRPr sz="1265"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5280" indent="-319405"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1155"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41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6pPr>
            <a:lvl7pPr marL="417703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7pPr>
            <a:lvl8pPr marL="481965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8pPr>
            <a:lvl9pPr marL="546227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9pPr>
          </a:lstStyle>
          <a:p>
            <a:r>
              <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rPr>
              <a:t>请替换文字内容</a:t>
            </a:r>
            <a:endPar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60" name="Text Placeholder 2"/>
          <p:cNvSpPr txBox="1"/>
          <p:nvPr/>
        </p:nvSpPr>
        <p:spPr>
          <a:xfrm>
            <a:off x="577670" y="3061457"/>
            <a:ext cx="2266138" cy="572969"/>
          </a:xfrm>
          <a:prstGeom prst="rect">
            <a:avLst/>
          </a:prstGeom>
        </p:spPr>
        <p:txBody>
          <a:bodyPr vert="horz" lIns="0" tIns="0" rIns="0" bIns="0"/>
          <a:lstStyle>
            <a:lvl1pPr marL="0" indent="0" algn="l" rtl="0" eaLnBrk="0" fontAlgn="base" hangingPunct="0">
              <a:lnSpc>
                <a:spcPct val="150000"/>
              </a:lnSpc>
              <a:spcBef>
                <a:spcPts val="0"/>
              </a:spcBef>
              <a:spcAft>
                <a:spcPct val="0"/>
              </a:spcAft>
              <a:buFont typeface="Arial" panose="020B0604020202020204" pitchFamily="34" charset="0"/>
              <a:buNone/>
              <a:defRPr sz="1000"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5280" indent="-319405"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1155"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41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6pPr>
            <a:lvl7pPr marL="417703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7pPr>
            <a:lvl8pPr marL="481965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8pPr>
            <a:lvl9pPr marL="546227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9pPr>
          </a:lstStyle>
          <a:p>
            <a:r>
              <a:rPr lang="zh-CN" altLang="en-US" sz="800" dirty="0">
                <a:solidFill>
                  <a:prstClr val="black">
                    <a:lumMod val="65000"/>
                    <a:lumOff val="35000"/>
                  </a:prst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800" dirty="0">
              <a:solidFill>
                <a:prstClr val="black">
                  <a:lumMod val="65000"/>
                  <a:lumOff val="35000"/>
                </a:prstClr>
              </a:solidFill>
              <a:latin typeface="微软雅黑" panose="020B0503020204020204" pitchFamily="34" charset="-122"/>
              <a:ea typeface="微软雅黑" panose="020B0503020204020204" pitchFamily="34" charset="-122"/>
              <a:cs typeface="+mn-ea"/>
              <a:sym typeface="+mn-lt"/>
            </a:endParaRPr>
          </a:p>
        </p:txBody>
      </p:sp>
      <p:sp>
        <p:nvSpPr>
          <p:cNvPr id="61" name="Rounded Rectangle 57"/>
          <p:cNvSpPr/>
          <p:nvPr/>
        </p:nvSpPr>
        <p:spPr>
          <a:xfrm>
            <a:off x="5624109" y="2335797"/>
            <a:ext cx="540001" cy="540000"/>
          </a:xfrm>
          <a:prstGeom prst="roundRect">
            <a:avLst>
              <a:gd name="adj" fmla="val 50000"/>
            </a:avLst>
          </a:prstGeom>
          <a:solidFill>
            <a:srgbClr val="317B9D"/>
          </a:solidFill>
          <a:ln w="6350" cap="flat" cmpd="sng" algn="ctr">
            <a:noFill/>
            <a:prstDash val="solid"/>
            <a:miter lim="800000"/>
          </a:ln>
          <a:effectLst/>
        </p:spPr>
        <p:txBody>
          <a:bodyPr lIns="91395" tIns="45698" rIns="91395" bIns="45698"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dirty="0">
              <a:ln>
                <a:noFill/>
              </a:ln>
              <a:solidFill>
                <a:srgbClr val="7F7F7F"/>
              </a:solidFill>
              <a:effectLst/>
              <a:uLnTx/>
              <a:uFillTx/>
              <a:latin typeface="微软雅黑" panose="020B0503020204020204" pitchFamily="34" charset="-122"/>
              <a:ea typeface="微软雅黑" panose="020B0503020204020204" pitchFamily="34" charset="-122"/>
            </a:endParaRPr>
          </a:p>
        </p:txBody>
      </p:sp>
      <p:sp>
        <p:nvSpPr>
          <p:cNvPr id="62" name="Text Placeholder 7"/>
          <p:cNvSpPr txBox="1"/>
          <p:nvPr/>
        </p:nvSpPr>
        <p:spPr>
          <a:xfrm>
            <a:off x="6265713" y="2268559"/>
            <a:ext cx="2409338" cy="253769"/>
          </a:xfrm>
          <a:prstGeom prst="rect">
            <a:avLst/>
          </a:prstGeom>
        </p:spPr>
        <p:txBody>
          <a:bodyPr vert="horz" lIns="0" tIns="73859" rIns="0" bIns="73859" anchor="ctr"/>
          <a:lstStyle>
            <a:lvl1pPr marL="0" indent="0" algn="l" rtl="0" eaLnBrk="0" fontAlgn="base" hangingPunct="0">
              <a:lnSpc>
                <a:spcPct val="100000"/>
              </a:lnSpc>
              <a:spcBef>
                <a:spcPts val="0"/>
              </a:spcBef>
              <a:spcAft>
                <a:spcPts val="0"/>
              </a:spcAft>
              <a:buFont typeface="Arial" panose="020B0604020202020204" pitchFamily="34" charset="0"/>
              <a:buNone/>
              <a:defRPr sz="1265"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5280" indent="-319405"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1155"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41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6pPr>
            <a:lvl7pPr marL="417703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7pPr>
            <a:lvl8pPr marL="481965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8pPr>
            <a:lvl9pPr marL="546227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9pPr>
          </a:lstStyle>
          <a:p>
            <a:r>
              <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rPr>
              <a:t>请替换文字内容</a:t>
            </a:r>
            <a:endPar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63" name="Text Placeholder 2"/>
          <p:cNvSpPr txBox="1"/>
          <p:nvPr/>
        </p:nvSpPr>
        <p:spPr>
          <a:xfrm>
            <a:off x="6265713" y="2575403"/>
            <a:ext cx="2266138" cy="572969"/>
          </a:xfrm>
          <a:prstGeom prst="rect">
            <a:avLst/>
          </a:prstGeom>
        </p:spPr>
        <p:txBody>
          <a:bodyPr vert="horz" lIns="0" tIns="0" rIns="0" bIns="0"/>
          <a:lstStyle>
            <a:lvl1pPr marL="0" indent="0" algn="l" rtl="0" eaLnBrk="0" fontAlgn="base" hangingPunct="0">
              <a:lnSpc>
                <a:spcPct val="150000"/>
              </a:lnSpc>
              <a:spcBef>
                <a:spcPts val="0"/>
              </a:spcBef>
              <a:spcAft>
                <a:spcPct val="0"/>
              </a:spcAft>
              <a:buFont typeface="Arial" panose="020B0604020202020204" pitchFamily="34" charset="0"/>
              <a:buNone/>
              <a:defRPr sz="1000"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5280" indent="-319405"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1155"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41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6pPr>
            <a:lvl7pPr marL="417703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7pPr>
            <a:lvl8pPr marL="481965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8pPr>
            <a:lvl9pPr marL="546227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9pPr>
          </a:lstStyle>
          <a:p>
            <a:r>
              <a:rPr lang="zh-CN" altLang="en-US" sz="800" dirty="0">
                <a:solidFill>
                  <a:prstClr val="black">
                    <a:lumMod val="65000"/>
                    <a:lumOff val="35000"/>
                  </a:prst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800" dirty="0">
              <a:solidFill>
                <a:prstClr val="black">
                  <a:lumMod val="65000"/>
                  <a:lumOff val="35000"/>
                </a:prstClr>
              </a:solidFill>
              <a:latin typeface="微软雅黑" panose="020B0503020204020204" pitchFamily="34" charset="-122"/>
              <a:ea typeface="微软雅黑" panose="020B0503020204020204" pitchFamily="34" charset="-122"/>
              <a:cs typeface="+mn-ea"/>
              <a:sym typeface="+mn-lt"/>
            </a:endParaRPr>
          </a:p>
        </p:txBody>
      </p:sp>
      <p:sp>
        <p:nvSpPr>
          <p:cNvPr id="64" name="Rounded Rectangle 67"/>
          <p:cNvSpPr/>
          <p:nvPr/>
        </p:nvSpPr>
        <p:spPr>
          <a:xfrm>
            <a:off x="3843004" y="3815535"/>
            <a:ext cx="540001" cy="540000"/>
          </a:xfrm>
          <a:prstGeom prst="roundRect">
            <a:avLst>
              <a:gd name="adj" fmla="val 50000"/>
            </a:avLst>
          </a:prstGeom>
          <a:solidFill>
            <a:srgbClr val="317B9D"/>
          </a:solidFill>
          <a:ln w="6350" cap="flat" cmpd="sng" algn="ctr">
            <a:noFill/>
            <a:prstDash val="solid"/>
            <a:miter lim="800000"/>
          </a:ln>
          <a:effectLst/>
        </p:spPr>
        <p:txBody>
          <a:bodyPr lIns="91395" tIns="45698" rIns="91395" bIns="45698"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dirty="0">
              <a:ln>
                <a:noFill/>
              </a:ln>
              <a:solidFill>
                <a:srgbClr val="7F7F7F"/>
              </a:solidFill>
              <a:effectLst/>
              <a:uLnTx/>
              <a:uFillTx/>
              <a:latin typeface="微软雅黑" panose="020B0503020204020204" pitchFamily="34" charset="-122"/>
              <a:ea typeface="微软雅黑" panose="020B0503020204020204" pitchFamily="34" charset="-122"/>
            </a:endParaRPr>
          </a:p>
        </p:txBody>
      </p:sp>
      <p:sp>
        <p:nvSpPr>
          <p:cNvPr id="65" name="Text Placeholder 7"/>
          <p:cNvSpPr txBox="1"/>
          <p:nvPr/>
        </p:nvSpPr>
        <p:spPr>
          <a:xfrm>
            <a:off x="1344243" y="3748297"/>
            <a:ext cx="2409338" cy="253769"/>
          </a:xfrm>
          <a:prstGeom prst="rect">
            <a:avLst/>
          </a:prstGeom>
        </p:spPr>
        <p:txBody>
          <a:bodyPr vert="horz" lIns="0" tIns="73859" rIns="0" bIns="73859" anchor="ctr"/>
          <a:lstStyle>
            <a:lvl1pPr marL="0" indent="0" algn="l" rtl="0" eaLnBrk="0" fontAlgn="base" hangingPunct="0">
              <a:lnSpc>
                <a:spcPct val="100000"/>
              </a:lnSpc>
              <a:spcBef>
                <a:spcPts val="0"/>
              </a:spcBef>
              <a:spcAft>
                <a:spcPts val="0"/>
              </a:spcAft>
              <a:buFont typeface="Arial" panose="020B0604020202020204" pitchFamily="34" charset="0"/>
              <a:buNone/>
              <a:defRPr sz="1265"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5280" indent="-319405"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1155"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41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6pPr>
            <a:lvl7pPr marL="417703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7pPr>
            <a:lvl8pPr marL="481965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8pPr>
            <a:lvl9pPr marL="546227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9pPr>
          </a:lstStyle>
          <a:p>
            <a:r>
              <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rPr>
              <a:t>请替换文字内容</a:t>
            </a:r>
            <a:endPar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66" name="Text Placeholder 2"/>
          <p:cNvSpPr txBox="1"/>
          <p:nvPr/>
        </p:nvSpPr>
        <p:spPr>
          <a:xfrm>
            <a:off x="1344243" y="4055140"/>
            <a:ext cx="2266138" cy="572969"/>
          </a:xfrm>
          <a:prstGeom prst="rect">
            <a:avLst/>
          </a:prstGeom>
        </p:spPr>
        <p:txBody>
          <a:bodyPr vert="horz" lIns="0" tIns="0" rIns="0" bIns="0"/>
          <a:lstStyle>
            <a:lvl1pPr marL="0" indent="0" algn="l" rtl="0" eaLnBrk="0" fontAlgn="base" hangingPunct="0">
              <a:lnSpc>
                <a:spcPct val="150000"/>
              </a:lnSpc>
              <a:spcBef>
                <a:spcPts val="0"/>
              </a:spcBef>
              <a:spcAft>
                <a:spcPct val="0"/>
              </a:spcAft>
              <a:buFont typeface="Arial" panose="020B0604020202020204" pitchFamily="34" charset="0"/>
              <a:buNone/>
              <a:defRPr sz="1000"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5280" indent="-319405"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1155"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41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6pPr>
            <a:lvl7pPr marL="417703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7pPr>
            <a:lvl8pPr marL="481965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8pPr>
            <a:lvl9pPr marL="546227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9pPr>
          </a:lstStyle>
          <a:p>
            <a:r>
              <a:rPr lang="zh-CN" altLang="en-US" sz="800" dirty="0">
                <a:solidFill>
                  <a:prstClr val="black">
                    <a:lumMod val="65000"/>
                    <a:lumOff val="35000"/>
                  </a:prst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800" dirty="0">
              <a:solidFill>
                <a:prstClr val="black">
                  <a:lumMod val="65000"/>
                  <a:lumOff val="35000"/>
                </a:prstClr>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1000">
        <p15:prstTrans prst="pageCurlDouble"/>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10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53"/>
                                        </p:tgtEl>
                                        <p:attrNameLst>
                                          <p:attrName>style.visibility</p:attrName>
                                        </p:attrNameLst>
                                      </p:cBhvr>
                                      <p:to>
                                        <p:strVal val="visible"/>
                                      </p:to>
                                    </p:set>
                                    <p:animEffect transition="in" filter="fade">
                                      <p:cBhvr>
                                        <p:cTn id="12" dur="600"/>
                                        <p:tgtEl>
                                          <p:spTgt spid="53"/>
                                        </p:tgtEl>
                                      </p:cBhvr>
                                    </p:animEffect>
                                    <p:anim calcmode="lin" valueType="num">
                                      <p:cBhvr>
                                        <p:cTn id="13" dur="600" fill="hold"/>
                                        <p:tgtEl>
                                          <p:spTgt spid="53"/>
                                        </p:tgtEl>
                                        <p:attrNameLst>
                                          <p:attrName>ppt_x</p:attrName>
                                        </p:attrNameLst>
                                      </p:cBhvr>
                                      <p:tavLst>
                                        <p:tav tm="0">
                                          <p:val>
                                            <p:strVal val="#ppt_x"/>
                                          </p:val>
                                        </p:tav>
                                        <p:tav tm="100000">
                                          <p:val>
                                            <p:strVal val="#ppt_x"/>
                                          </p:val>
                                        </p:tav>
                                      </p:tavLst>
                                    </p:anim>
                                    <p:anim calcmode="lin" valueType="num">
                                      <p:cBhvr>
                                        <p:cTn id="14" dur="600" fill="hold"/>
                                        <p:tgtEl>
                                          <p:spTgt spid="5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54"/>
                                        </p:tgtEl>
                                        <p:attrNameLst>
                                          <p:attrName>style.visibility</p:attrName>
                                        </p:attrNameLst>
                                      </p:cBhvr>
                                      <p:to>
                                        <p:strVal val="visible"/>
                                      </p:to>
                                    </p:set>
                                    <p:animEffect transition="in" filter="fade">
                                      <p:cBhvr>
                                        <p:cTn id="17" dur="600"/>
                                        <p:tgtEl>
                                          <p:spTgt spid="54"/>
                                        </p:tgtEl>
                                      </p:cBhvr>
                                    </p:animEffect>
                                    <p:anim calcmode="lin" valueType="num">
                                      <p:cBhvr>
                                        <p:cTn id="18" dur="600" fill="hold"/>
                                        <p:tgtEl>
                                          <p:spTgt spid="54"/>
                                        </p:tgtEl>
                                        <p:attrNameLst>
                                          <p:attrName>ppt_x</p:attrName>
                                        </p:attrNameLst>
                                      </p:cBhvr>
                                      <p:tavLst>
                                        <p:tav tm="0">
                                          <p:val>
                                            <p:strVal val="#ppt_x"/>
                                          </p:val>
                                        </p:tav>
                                        <p:tav tm="100000">
                                          <p:val>
                                            <p:strVal val="#ppt_x"/>
                                          </p:val>
                                        </p:tav>
                                      </p:tavLst>
                                    </p:anim>
                                    <p:anim calcmode="lin" valueType="num">
                                      <p:cBhvr>
                                        <p:cTn id="19" dur="600" fill="hold"/>
                                        <p:tgtEl>
                                          <p:spTgt spid="54"/>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3" presetClass="entr" presetSubtype="16" fill="hold" grpId="0" nodeType="afterEffect">
                                  <p:stCondLst>
                                    <p:cond delay="0"/>
                                  </p:stCondLst>
                                  <p:childTnLst>
                                    <p:set>
                                      <p:cBhvr>
                                        <p:cTn id="22" dur="1" fill="hold">
                                          <p:stCondLst>
                                            <p:cond delay="0"/>
                                          </p:stCondLst>
                                        </p:cTn>
                                        <p:tgtEl>
                                          <p:spTgt spid="55"/>
                                        </p:tgtEl>
                                        <p:attrNameLst>
                                          <p:attrName>style.visibility</p:attrName>
                                        </p:attrNameLst>
                                      </p:cBhvr>
                                      <p:to>
                                        <p:strVal val="visible"/>
                                      </p:to>
                                    </p:set>
                                    <p:anim calcmode="lin" valueType="num">
                                      <p:cBhvr>
                                        <p:cTn id="23" dur="300" fill="hold"/>
                                        <p:tgtEl>
                                          <p:spTgt spid="55"/>
                                        </p:tgtEl>
                                        <p:attrNameLst>
                                          <p:attrName>ppt_w</p:attrName>
                                        </p:attrNameLst>
                                      </p:cBhvr>
                                      <p:tavLst>
                                        <p:tav tm="0">
                                          <p:val>
                                            <p:fltVal val="0"/>
                                          </p:val>
                                        </p:tav>
                                        <p:tav tm="100000">
                                          <p:val>
                                            <p:strVal val="#ppt_w"/>
                                          </p:val>
                                        </p:tav>
                                      </p:tavLst>
                                    </p:anim>
                                    <p:anim calcmode="lin" valueType="num">
                                      <p:cBhvr>
                                        <p:cTn id="24" dur="300" fill="hold"/>
                                        <p:tgtEl>
                                          <p:spTgt spid="55"/>
                                        </p:tgtEl>
                                        <p:attrNameLst>
                                          <p:attrName>ppt_h</p:attrName>
                                        </p:attrNameLst>
                                      </p:cBhvr>
                                      <p:tavLst>
                                        <p:tav tm="0">
                                          <p:val>
                                            <p:fltVal val="0"/>
                                          </p:val>
                                        </p:tav>
                                        <p:tav tm="100000">
                                          <p:val>
                                            <p:strVal val="#ppt_h"/>
                                          </p:val>
                                        </p:tav>
                                      </p:tavLst>
                                    </p:anim>
                                    <p:animEffect transition="in" filter="fade">
                                      <p:cBhvr>
                                        <p:cTn id="25" dur="300"/>
                                        <p:tgtEl>
                                          <p:spTgt spid="55"/>
                                        </p:tgtEl>
                                      </p:cBhvr>
                                    </p:animEffect>
                                  </p:childTnLst>
                                </p:cTn>
                              </p:par>
                            </p:childTnLst>
                          </p:cTn>
                        </p:par>
                        <p:par>
                          <p:cTn id="26" fill="hold">
                            <p:stCondLst>
                              <p:cond delay="1500"/>
                            </p:stCondLst>
                            <p:childTnLst>
                              <p:par>
                                <p:cTn id="27" presetID="53" presetClass="entr" presetSubtype="16" fill="hold" grpId="0" nodeType="afterEffect">
                                  <p:stCondLst>
                                    <p:cond delay="0"/>
                                  </p:stCondLst>
                                  <p:childTnLst>
                                    <p:set>
                                      <p:cBhvr>
                                        <p:cTn id="28" dur="1" fill="hold">
                                          <p:stCondLst>
                                            <p:cond delay="0"/>
                                          </p:stCondLst>
                                        </p:cTn>
                                        <p:tgtEl>
                                          <p:spTgt spid="56">
                                            <p:txEl>
                                              <p:pRg st="0" end="0"/>
                                            </p:txEl>
                                          </p:spTgt>
                                        </p:tgtEl>
                                        <p:attrNameLst>
                                          <p:attrName>style.visibility</p:attrName>
                                        </p:attrNameLst>
                                      </p:cBhvr>
                                      <p:to>
                                        <p:strVal val="visible"/>
                                      </p:to>
                                    </p:set>
                                    <p:anim calcmode="lin" valueType="num">
                                      <p:cBhvr>
                                        <p:cTn id="29" dur="300" fill="hold"/>
                                        <p:tgtEl>
                                          <p:spTgt spid="56">
                                            <p:txEl>
                                              <p:pRg st="0" end="0"/>
                                            </p:txEl>
                                          </p:spTgt>
                                        </p:tgtEl>
                                        <p:attrNameLst>
                                          <p:attrName>ppt_w</p:attrName>
                                        </p:attrNameLst>
                                      </p:cBhvr>
                                      <p:tavLst>
                                        <p:tav tm="0">
                                          <p:val>
                                            <p:fltVal val="0"/>
                                          </p:val>
                                        </p:tav>
                                        <p:tav tm="100000">
                                          <p:val>
                                            <p:strVal val="#ppt_w"/>
                                          </p:val>
                                        </p:tav>
                                      </p:tavLst>
                                    </p:anim>
                                    <p:anim calcmode="lin" valueType="num">
                                      <p:cBhvr>
                                        <p:cTn id="30" dur="300" fill="hold"/>
                                        <p:tgtEl>
                                          <p:spTgt spid="56">
                                            <p:txEl>
                                              <p:pRg st="0" end="0"/>
                                            </p:txEl>
                                          </p:spTgt>
                                        </p:tgtEl>
                                        <p:attrNameLst>
                                          <p:attrName>ppt_h</p:attrName>
                                        </p:attrNameLst>
                                      </p:cBhvr>
                                      <p:tavLst>
                                        <p:tav tm="0">
                                          <p:val>
                                            <p:fltVal val="0"/>
                                          </p:val>
                                        </p:tav>
                                        <p:tav tm="100000">
                                          <p:val>
                                            <p:strVal val="#ppt_h"/>
                                          </p:val>
                                        </p:tav>
                                      </p:tavLst>
                                    </p:anim>
                                    <p:animEffect transition="in" filter="fade">
                                      <p:cBhvr>
                                        <p:cTn id="31" dur="300"/>
                                        <p:tgtEl>
                                          <p:spTgt spid="56">
                                            <p:txEl>
                                              <p:pRg st="0" end="0"/>
                                            </p:txEl>
                                          </p:spTgt>
                                        </p:tgtEl>
                                      </p:cBhvr>
                                    </p:animEffect>
                                  </p:childTnLst>
                                </p:cTn>
                              </p:par>
                            </p:childTnLst>
                          </p:cTn>
                        </p:par>
                        <p:par>
                          <p:cTn id="32" fill="hold">
                            <p:stCondLst>
                              <p:cond delay="2000"/>
                            </p:stCondLst>
                            <p:childTnLst>
                              <p:par>
                                <p:cTn id="33" presetID="53" presetClass="entr" presetSubtype="16" fill="hold" grpId="0" nodeType="afterEffect">
                                  <p:stCondLst>
                                    <p:cond delay="0"/>
                                  </p:stCondLst>
                                  <p:childTnLst>
                                    <p:set>
                                      <p:cBhvr>
                                        <p:cTn id="34" dur="1" fill="hold">
                                          <p:stCondLst>
                                            <p:cond delay="0"/>
                                          </p:stCondLst>
                                        </p:cTn>
                                        <p:tgtEl>
                                          <p:spTgt spid="57">
                                            <p:txEl>
                                              <p:pRg st="0" end="0"/>
                                            </p:txEl>
                                          </p:spTgt>
                                        </p:tgtEl>
                                        <p:attrNameLst>
                                          <p:attrName>style.visibility</p:attrName>
                                        </p:attrNameLst>
                                      </p:cBhvr>
                                      <p:to>
                                        <p:strVal val="visible"/>
                                      </p:to>
                                    </p:set>
                                    <p:anim calcmode="lin" valueType="num">
                                      <p:cBhvr>
                                        <p:cTn id="35" dur="300" fill="hold"/>
                                        <p:tgtEl>
                                          <p:spTgt spid="57">
                                            <p:txEl>
                                              <p:pRg st="0" end="0"/>
                                            </p:txEl>
                                          </p:spTgt>
                                        </p:tgtEl>
                                        <p:attrNameLst>
                                          <p:attrName>ppt_w</p:attrName>
                                        </p:attrNameLst>
                                      </p:cBhvr>
                                      <p:tavLst>
                                        <p:tav tm="0">
                                          <p:val>
                                            <p:fltVal val="0"/>
                                          </p:val>
                                        </p:tav>
                                        <p:tav tm="100000">
                                          <p:val>
                                            <p:strVal val="#ppt_w"/>
                                          </p:val>
                                        </p:tav>
                                      </p:tavLst>
                                    </p:anim>
                                    <p:anim calcmode="lin" valueType="num">
                                      <p:cBhvr>
                                        <p:cTn id="36" dur="300" fill="hold"/>
                                        <p:tgtEl>
                                          <p:spTgt spid="57">
                                            <p:txEl>
                                              <p:pRg st="0" end="0"/>
                                            </p:txEl>
                                          </p:spTgt>
                                        </p:tgtEl>
                                        <p:attrNameLst>
                                          <p:attrName>ppt_h</p:attrName>
                                        </p:attrNameLst>
                                      </p:cBhvr>
                                      <p:tavLst>
                                        <p:tav tm="0">
                                          <p:val>
                                            <p:fltVal val="0"/>
                                          </p:val>
                                        </p:tav>
                                        <p:tav tm="100000">
                                          <p:val>
                                            <p:strVal val="#ppt_h"/>
                                          </p:val>
                                        </p:tav>
                                      </p:tavLst>
                                    </p:anim>
                                    <p:animEffect transition="in" filter="fade">
                                      <p:cBhvr>
                                        <p:cTn id="37" dur="300"/>
                                        <p:tgtEl>
                                          <p:spTgt spid="57">
                                            <p:txEl>
                                              <p:pRg st="0" end="0"/>
                                            </p:txEl>
                                          </p:spTgt>
                                        </p:tgtEl>
                                      </p:cBhvr>
                                    </p:animEffect>
                                  </p:childTnLst>
                                </p:cTn>
                              </p:par>
                            </p:childTnLst>
                          </p:cTn>
                        </p:par>
                        <p:par>
                          <p:cTn id="38" fill="hold">
                            <p:stCondLst>
                              <p:cond delay="2500"/>
                            </p:stCondLst>
                            <p:childTnLst>
                              <p:par>
                                <p:cTn id="39" presetID="53" presetClass="entr" presetSubtype="16" fill="hold" grpId="0" nodeType="afterEffect">
                                  <p:stCondLst>
                                    <p:cond delay="0"/>
                                  </p:stCondLst>
                                  <p:childTnLst>
                                    <p:set>
                                      <p:cBhvr>
                                        <p:cTn id="40" dur="1" fill="hold">
                                          <p:stCondLst>
                                            <p:cond delay="0"/>
                                          </p:stCondLst>
                                        </p:cTn>
                                        <p:tgtEl>
                                          <p:spTgt spid="58"/>
                                        </p:tgtEl>
                                        <p:attrNameLst>
                                          <p:attrName>style.visibility</p:attrName>
                                        </p:attrNameLst>
                                      </p:cBhvr>
                                      <p:to>
                                        <p:strVal val="visible"/>
                                      </p:to>
                                    </p:set>
                                    <p:anim calcmode="lin" valueType="num">
                                      <p:cBhvr>
                                        <p:cTn id="41" dur="300" fill="hold"/>
                                        <p:tgtEl>
                                          <p:spTgt spid="58"/>
                                        </p:tgtEl>
                                        <p:attrNameLst>
                                          <p:attrName>ppt_w</p:attrName>
                                        </p:attrNameLst>
                                      </p:cBhvr>
                                      <p:tavLst>
                                        <p:tav tm="0">
                                          <p:val>
                                            <p:fltVal val="0"/>
                                          </p:val>
                                        </p:tav>
                                        <p:tav tm="100000">
                                          <p:val>
                                            <p:strVal val="#ppt_w"/>
                                          </p:val>
                                        </p:tav>
                                      </p:tavLst>
                                    </p:anim>
                                    <p:anim calcmode="lin" valueType="num">
                                      <p:cBhvr>
                                        <p:cTn id="42" dur="300" fill="hold"/>
                                        <p:tgtEl>
                                          <p:spTgt spid="58"/>
                                        </p:tgtEl>
                                        <p:attrNameLst>
                                          <p:attrName>ppt_h</p:attrName>
                                        </p:attrNameLst>
                                      </p:cBhvr>
                                      <p:tavLst>
                                        <p:tav tm="0">
                                          <p:val>
                                            <p:fltVal val="0"/>
                                          </p:val>
                                        </p:tav>
                                        <p:tav tm="100000">
                                          <p:val>
                                            <p:strVal val="#ppt_h"/>
                                          </p:val>
                                        </p:tav>
                                      </p:tavLst>
                                    </p:anim>
                                    <p:animEffect transition="in" filter="fade">
                                      <p:cBhvr>
                                        <p:cTn id="43" dur="300"/>
                                        <p:tgtEl>
                                          <p:spTgt spid="58"/>
                                        </p:tgtEl>
                                      </p:cBhvr>
                                    </p:animEffect>
                                  </p:childTnLst>
                                </p:cTn>
                              </p:par>
                            </p:childTnLst>
                          </p:cTn>
                        </p:par>
                        <p:par>
                          <p:cTn id="44" fill="hold">
                            <p:stCondLst>
                              <p:cond delay="3000"/>
                            </p:stCondLst>
                            <p:childTnLst>
                              <p:par>
                                <p:cTn id="45" presetID="53" presetClass="entr" presetSubtype="16" fill="hold" grpId="0" nodeType="afterEffect">
                                  <p:stCondLst>
                                    <p:cond delay="0"/>
                                  </p:stCondLst>
                                  <p:childTnLst>
                                    <p:set>
                                      <p:cBhvr>
                                        <p:cTn id="46" dur="1" fill="hold">
                                          <p:stCondLst>
                                            <p:cond delay="0"/>
                                          </p:stCondLst>
                                        </p:cTn>
                                        <p:tgtEl>
                                          <p:spTgt spid="59">
                                            <p:txEl>
                                              <p:pRg st="0" end="0"/>
                                            </p:txEl>
                                          </p:spTgt>
                                        </p:tgtEl>
                                        <p:attrNameLst>
                                          <p:attrName>style.visibility</p:attrName>
                                        </p:attrNameLst>
                                      </p:cBhvr>
                                      <p:to>
                                        <p:strVal val="visible"/>
                                      </p:to>
                                    </p:set>
                                    <p:anim calcmode="lin" valueType="num">
                                      <p:cBhvr>
                                        <p:cTn id="47" dur="300" fill="hold"/>
                                        <p:tgtEl>
                                          <p:spTgt spid="59">
                                            <p:txEl>
                                              <p:pRg st="0" end="0"/>
                                            </p:txEl>
                                          </p:spTgt>
                                        </p:tgtEl>
                                        <p:attrNameLst>
                                          <p:attrName>ppt_w</p:attrName>
                                        </p:attrNameLst>
                                      </p:cBhvr>
                                      <p:tavLst>
                                        <p:tav tm="0">
                                          <p:val>
                                            <p:fltVal val="0"/>
                                          </p:val>
                                        </p:tav>
                                        <p:tav tm="100000">
                                          <p:val>
                                            <p:strVal val="#ppt_w"/>
                                          </p:val>
                                        </p:tav>
                                      </p:tavLst>
                                    </p:anim>
                                    <p:anim calcmode="lin" valueType="num">
                                      <p:cBhvr>
                                        <p:cTn id="48" dur="300" fill="hold"/>
                                        <p:tgtEl>
                                          <p:spTgt spid="59">
                                            <p:txEl>
                                              <p:pRg st="0" end="0"/>
                                            </p:txEl>
                                          </p:spTgt>
                                        </p:tgtEl>
                                        <p:attrNameLst>
                                          <p:attrName>ppt_h</p:attrName>
                                        </p:attrNameLst>
                                      </p:cBhvr>
                                      <p:tavLst>
                                        <p:tav tm="0">
                                          <p:val>
                                            <p:fltVal val="0"/>
                                          </p:val>
                                        </p:tav>
                                        <p:tav tm="100000">
                                          <p:val>
                                            <p:strVal val="#ppt_h"/>
                                          </p:val>
                                        </p:tav>
                                      </p:tavLst>
                                    </p:anim>
                                    <p:animEffect transition="in" filter="fade">
                                      <p:cBhvr>
                                        <p:cTn id="49" dur="300"/>
                                        <p:tgtEl>
                                          <p:spTgt spid="59">
                                            <p:txEl>
                                              <p:pRg st="0" end="0"/>
                                            </p:txEl>
                                          </p:spTgt>
                                        </p:tgtEl>
                                      </p:cBhvr>
                                    </p:animEffect>
                                  </p:childTnLst>
                                </p:cTn>
                              </p:par>
                            </p:childTnLst>
                          </p:cTn>
                        </p:par>
                        <p:par>
                          <p:cTn id="50" fill="hold">
                            <p:stCondLst>
                              <p:cond delay="3500"/>
                            </p:stCondLst>
                            <p:childTnLst>
                              <p:par>
                                <p:cTn id="51" presetID="53" presetClass="entr" presetSubtype="16" fill="hold" grpId="0" nodeType="afterEffect">
                                  <p:stCondLst>
                                    <p:cond delay="0"/>
                                  </p:stCondLst>
                                  <p:childTnLst>
                                    <p:set>
                                      <p:cBhvr>
                                        <p:cTn id="52" dur="1" fill="hold">
                                          <p:stCondLst>
                                            <p:cond delay="0"/>
                                          </p:stCondLst>
                                        </p:cTn>
                                        <p:tgtEl>
                                          <p:spTgt spid="60">
                                            <p:txEl>
                                              <p:pRg st="0" end="0"/>
                                            </p:txEl>
                                          </p:spTgt>
                                        </p:tgtEl>
                                        <p:attrNameLst>
                                          <p:attrName>style.visibility</p:attrName>
                                        </p:attrNameLst>
                                      </p:cBhvr>
                                      <p:to>
                                        <p:strVal val="visible"/>
                                      </p:to>
                                    </p:set>
                                    <p:anim calcmode="lin" valueType="num">
                                      <p:cBhvr>
                                        <p:cTn id="53" dur="300" fill="hold"/>
                                        <p:tgtEl>
                                          <p:spTgt spid="60">
                                            <p:txEl>
                                              <p:pRg st="0" end="0"/>
                                            </p:txEl>
                                          </p:spTgt>
                                        </p:tgtEl>
                                        <p:attrNameLst>
                                          <p:attrName>ppt_w</p:attrName>
                                        </p:attrNameLst>
                                      </p:cBhvr>
                                      <p:tavLst>
                                        <p:tav tm="0">
                                          <p:val>
                                            <p:fltVal val="0"/>
                                          </p:val>
                                        </p:tav>
                                        <p:tav tm="100000">
                                          <p:val>
                                            <p:strVal val="#ppt_w"/>
                                          </p:val>
                                        </p:tav>
                                      </p:tavLst>
                                    </p:anim>
                                    <p:anim calcmode="lin" valueType="num">
                                      <p:cBhvr>
                                        <p:cTn id="54" dur="300" fill="hold"/>
                                        <p:tgtEl>
                                          <p:spTgt spid="60">
                                            <p:txEl>
                                              <p:pRg st="0" end="0"/>
                                            </p:txEl>
                                          </p:spTgt>
                                        </p:tgtEl>
                                        <p:attrNameLst>
                                          <p:attrName>ppt_h</p:attrName>
                                        </p:attrNameLst>
                                      </p:cBhvr>
                                      <p:tavLst>
                                        <p:tav tm="0">
                                          <p:val>
                                            <p:fltVal val="0"/>
                                          </p:val>
                                        </p:tav>
                                        <p:tav tm="100000">
                                          <p:val>
                                            <p:strVal val="#ppt_h"/>
                                          </p:val>
                                        </p:tav>
                                      </p:tavLst>
                                    </p:anim>
                                    <p:animEffect transition="in" filter="fade">
                                      <p:cBhvr>
                                        <p:cTn id="55" dur="300"/>
                                        <p:tgtEl>
                                          <p:spTgt spid="60">
                                            <p:txEl>
                                              <p:pRg st="0" end="0"/>
                                            </p:txEl>
                                          </p:spTgt>
                                        </p:tgtEl>
                                      </p:cBhvr>
                                    </p:animEffect>
                                  </p:childTnLst>
                                </p:cTn>
                              </p:par>
                            </p:childTnLst>
                          </p:cTn>
                        </p:par>
                        <p:par>
                          <p:cTn id="56" fill="hold">
                            <p:stCondLst>
                              <p:cond delay="4000"/>
                            </p:stCondLst>
                            <p:childTnLst>
                              <p:par>
                                <p:cTn id="57" presetID="53" presetClass="entr" presetSubtype="16" fill="hold" grpId="0" nodeType="afterEffect">
                                  <p:stCondLst>
                                    <p:cond delay="0"/>
                                  </p:stCondLst>
                                  <p:childTnLst>
                                    <p:set>
                                      <p:cBhvr>
                                        <p:cTn id="58" dur="1" fill="hold">
                                          <p:stCondLst>
                                            <p:cond delay="0"/>
                                          </p:stCondLst>
                                        </p:cTn>
                                        <p:tgtEl>
                                          <p:spTgt spid="61"/>
                                        </p:tgtEl>
                                        <p:attrNameLst>
                                          <p:attrName>style.visibility</p:attrName>
                                        </p:attrNameLst>
                                      </p:cBhvr>
                                      <p:to>
                                        <p:strVal val="visible"/>
                                      </p:to>
                                    </p:set>
                                    <p:anim calcmode="lin" valueType="num">
                                      <p:cBhvr>
                                        <p:cTn id="59" dur="300" fill="hold"/>
                                        <p:tgtEl>
                                          <p:spTgt spid="61"/>
                                        </p:tgtEl>
                                        <p:attrNameLst>
                                          <p:attrName>ppt_w</p:attrName>
                                        </p:attrNameLst>
                                      </p:cBhvr>
                                      <p:tavLst>
                                        <p:tav tm="0">
                                          <p:val>
                                            <p:fltVal val="0"/>
                                          </p:val>
                                        </p:tav>
                                        <p:tav tm="100000">
                                          <p:val>
                                            <p:strVal val="#ppt_w"/>
                                          </p:val>
                                        </p:tav>
                                      </p:tavLst>
                                    </p:anim>
                                    <p:anim calcmode="lin" valueType="num">
                                      <p:cBhvr>
                                        <p:cTn id="60" dur="300" fill="hold"/>
                                        <p:tgtEl>
                                          <p:spTgt spid="61"/>
                                        </p:tgtEl>
                                        <p:attrNameLst>
                                          <p:attrName>ppt_h</p:attrName>
                                        </p:attrNameLst>
                                      </p:cBhvr>
                                      <p:tavLst>
                                        <p:tav tm="0">
                                          <p:val>
                                            <p:fltVal val="0"/>
                                          </p:val>
                                        </p:tav>
                                        <p:tav tm="100000">
                                          <p:val>
                                            <p:strVal val="#ppt_h"/>
                                          </p:val>
                                        </p:tav>
                                      </p:tavLst>
                                    </p:anim>
                                    <p:animEffect transition="in" filter="fade">
                                      <p:cBhvr>
                                        <p:cTn id="61" dur="300"/>
                                        <p:tgtEl>
                                          <p:spTgt spid="61"/>
                                        </p:tgtEl>
                                      </p:cBhvr>
                                    </p:animEffect>
                                  </p:childTnLst>
                                </p:cTn>
                              </p:par>
                            </p:childTnLst>
                          </p:cTn>
                        </p:par>
                        <p:par>
                          <p:cTn id="62" fill="hold">
                            <p:stCondLst>
                              <p:cond delay="4500"/>
                            </p:stCondLst>
                            <p:childTnLst>
                              <p:par>
                                <p:cTn id="63" presetID="53" presetClass="entr" presetSubtype="16" fill="hold" grpId="0" nodeType="afterEffect">
                                  <p:stCondLst>
                                    <p:cond delay="0"/>
                                  </p:stCondLst>
                                  <p:childTnLst>
                                    <p:set>
                                      <p:cBhvr>
                                        <p:cTn id="64" dur="1" fill="hold">
                                          <p:stCondLst>
                                            <p:cond delay="0"/>
                                          </p:stCondLst>
                                        </p:cTn>
                                        <p:tgtEl>
                                          <p:spTgt spid="62">
                                            <p:txEl>
                                              <p:pRg st="0" end="0"/>
                                            </p:txEl>
                                          </p:spTgt>
                                        </p:tgtEl>
                                        <p:attrNameLst>
                                          <p:attrName>style.visibility</p:attrName>
                                        </p:attrNameLst>
                                      </p:cBhvr>
                                      <p:to>
                                        <p:strVal val="visible"/>
                                      </p:to>
                                    </p:set>
                                    <p:anim calcmode="lin" valueType="num">
                                      <p:cBhvr>
                                        <p:cTn id="65" dur="300" fill="hold"/>
                                        <p:tgtEl>
                                          <p:spTgt spid="62">
                                            <p:txEl>
                                              <p:pRg st="0" end="0"/>
                                            </p:txEl>
                                          </p:spTgt>
                                        </p:tgtEl>
                                        <p:attrNameLst>
                                          <p:attrName>ppt_w</p:attrName>
                                        </p:attrNameLst>
                                      </p:cBhvr>
                                      <p:tavLst>
                                        <p:tav tm="0">
                                          <p:val>
                                            <p:fltVal val="0"/>
                                          </p:val>
                                        </p:tav>
                                        <p:tav tm="100000">
                                          <p:val>
                                            <p:strVal val="#ppt_w"/>
                                          </p:val>
                                        </p:tav>
                                      </p:tavLst>
                                    </p:anim>
                                    <p:anim calcmode="lin" valueType="num">
                                      <p:cBhvr>
                                        <p:cTn id="66" dur="300" fill="hold"/>
                                        <p:tgtEl>
                                          <p:spTgt spid="62">
                                            <p:txEl>
                                              <p:pRg st="0" end="0"/>
                                            </p:txEl>
                                          </p:spTgt>
                                        </p:tgtEl>
                                        <p:attrNameLst>
                                          <p:attrName>ppt_h</p:attrName>
                                        </p:attrNameLst>
                                      </p:cBhvr>
                                      <p:tavLst>
                                        <p:tav tm="0">
                                          <p:val>
                                            <p:fltVal val="0"/>
                                          </p:val>
                                        </p:tav>
                                        <p:tav tm="100000">
                                          <p:val>
                                            <p:strVal val="#ppt_h"/>
                                          </p:val>
                                        </p:tav>
                                      </p:tavLst>
                                    </p:anim>
                                    <p:animEffect transition="in" filter="fade">
                                      <p:cBhvr>
                                        <p:cTn id="67" dur="300"/>
                                        <p:tgtEl>
                                          <p:spTgt spid="62">
                                            <p:txEl>
                                              <p:pRg st="0" end="0"/>
                                            </p:txEl>
                                          </p:spTgt>
                                        </p:tgtEl>
                                      </p:cBhvr>
                                    </p:animEffect>
                                  </p:childTnLst>
                                </p:cTn>
                              </p:par>
                            </p:childTnLst>
                          </p:cTn>
                        </p:par>
                        <p:par>
                          <p:cTn id="68" fill="hold">
                            <p:stCondLst>
                              <p:cond delay="5000"/>
                            </p:stCondLst>
                            <p:childTnLst>
                              <p:par>
                                <p:cTn id="69" presetID="53" presetClass="entr" presetSubtype="16" fill="hold" grpId="0" nodeType="afterEffect">
                                  <p:stCondLst>
                                    <p:cond delay="0"/>
                                  </p:stCondLst>
                                  <p:childTnLst>
                                    <p:set>
                                      <p:cBhvr>
                                        <p:cTn id="70" dur="1" fill="hold">
                                          <p:stCondLst>
                                            <p:cond delay="0"/>
                                          </p:stCondLst>
                                        </p:cTn>
                                        <p:tgtEl>
                                          <p:spTgt spid="63">
                                            <p:txEl>
                                              <p:pRg st="0" end="0"/>
                                            </p:txEl>
                                          </p:spTgt>
                                        </p:tgtEl>
                                        <p:attrNameLst>
                                          <p:attrName>style.visibility</p:attrName>
                                        </p:attrNameLst>
                                      </p:cBhvr>
                                      <p:to>
                                        <p:strVal val="visible"/>
                                      </p:to>
                                    </p:set>
                                    <p:anim calcmode="lin" valueType="num">
                                      <p:cBhvr>
                                        <p:cTn id="71" dur="300" fill="hold"/>
                                        <p:tgtEl>
                                          <p:spTgt spid="63">
                                            <p:txEl>
                                              <p:pRg st="0" end="0"/>
                                            </p:txEl>
                                          </p:spTgt>
                                        </p:tgtEl>
                                        <p:attrNameLst>
                                          <p:attrName>ppt_w</p:attrName>
                                        </p:attrNameLst>
                                      </p:cBhvr>
                                      <p:tavLst>
                                        <p:tav tm="0">
                                          <p:val>
                                            <p:fltVal val="0"/>
                                          </p:val>
                                        </p:tav>
                                        <p:tav tm="100000">
                                          <p:val>
                                            <p:strVal val="#ppt_w"/>
                                          </p:val>
                                        </p:tav>
                                      </p:tavLst>
                                    </p:anim>
                                    <p:anim calcmode="lin" valueType="num">
                                      <p:cBhvr>
                                        <p:cTn id="72" dur="300" fill="hold"/>
                                        <p:tgtEl>
                                          <p:spTgt spid="63">
                                            <p:txEl>
                                              <p:pRg st="0" end="0"/>
                                            </p:txEl>
                                          </p:spTgt>
                                        </p:tgtEl>
                                        <p:attrNameLst>
                                          <p:attrName>ppt_h</p:attrName>
                                        </p:attrNameLst>
                                      </p:cBhvr>
                                      <p:tavLst>
                                        <p:tav tm="0">
                                          <p:val>
                                            <p:fltVal val="0"/>
                                          </p:val>
                                        </p:tav>
                                        <p:tav tm="100000">
                                          <p:val>
                                            <p:strVal val="#ppt_h"/>
                                          </p:val>
                                        </p:tav>
                                      </p:tavLst>
                                    </p:anim>
                                    <p:animEffect transition="in" filter="fade">
                                      <p:cBhvr>
                                        <p:cTn id="73" dur="300"/>
                                        <p:tgtEl>
                                          <p:spTgt spid="63">
                                            <p:txEl>
                                              <p:pRg st="0" end="0"/>
                                            </p:txEl>
                                          </p:spTgt>
                                        </p:tgtEl>
                                      </p:cBhvr>
                                    </p:animEffect>
                                  </p:childTnLst>
                                </p:cTn>
                              </p:par>
                            </p:childTnLst>
                          </p:cTn>
                        </p:par>
                        <p:par>
                          <p:cTn id="74" fill="hold">
                            <p:stCondLst>
                              <p:cond delay="5500"/>
                            </p:stCondLst>
                            <p:childTnLst>
                              <p:par>
                                <p:cTn id="75" presetID="53" presetClass="entr" presetSubtype="16" fill="hold" grpId="0" nodeType="afterEffect">
                                  <p:stCondLst>
                                    <p:cond delay="0"/>
                                  </p:stCondLst>
                                  <p:childTnLst>
                                    <p:set>
                                      <p:cBhvr>
                                        <p:cTn id="76" dur="1" fill="hold">
                                          <p:stCondLst>
                                            <p:cond delay="0"/>
                                          </p:stCondLst>
                                        </p:cTn>
                                        <p:tgtEl>
                                          <p:spTgt spid="64"/>
                                        </p:tgtEl>
                                        <p:attrNameLst>
                                          <p:attrName>style.visibility</p:attrName>
                                        </p:attrNameLst>
                                      </p:cBhvr>
                                      <p:to>
                                        <p:strVal val="visible"/>
                                      </p:to>
                                    </p:set>
                                    <p:anim calcmode="lin" valueType="num">
                                      <p:cBhvr>
                                        <p:cTn id="77" dur="300" fill="hold"/>
                                        <p:tgtEl>
                                          <p:spTgt spid="64"/>
                                        </p:tgtEl>
                                        <p:attrNameLst>
                                          <p:attrName>ppt_w</p:attrName>
                                        </p:attrNameLst>
                                      </p:cBhvr>
                                      <p:tavLst>
                                        <p:tav tm="0">
                                          <p:val>
                                            <p:fltVal val="0"/>
                                          </p:val>
                                        </p:tav>
                                        <p:tav tm="100000">
                                          <p:val>
                                            <p:strVal val="#ppt_w"/>
                                          </p:val>
                                        </p:tav>
                                      </p:tavLst>
                                    </p:anim>
                                    <p:anim calcmode="lin" valueType="num">
                                      <p:cBhvr>
                                        <p:cTn id="78" dur="300" fill="hold"/>
                                        <p:tgtEl>
                                          <p:spTgt spid="64"/>
                                        </p:tgtEl>
                                        <p:attrNameLst>
                                          <p:attrName>ppt_h</p:attrName>
                                        </p:attrNameLst>
                                      </p:cBhvr>
                                      <p:tavLst>
                                        <p:tav tm="0">
                                          <p:val>
                                            <p:fltVal val="0"/>
                                          </p:val>
                                        </p:tav>
                                        <p:tav tm="100000">
                                          <p:val>
                                            <p:strVal val="#ppt_h"/>
                                          </p:val>
                                        </p:tav>
                                      </p:tavLst>
                                    </p:anim>
                                    <p:animEffect transition="in" filter="fade">
                                      <p:cBhvr>
                                        <p:cTn id="79" dur="300"/>
                                        <p:tgtEl>
                                          <p:spTgt spid="64"/>
                                        </p:tgtEl>
                                      </p:cBhvr>
                                    </p:animEffect>
                                  </p:childTnLst>
                                </p:cTn>
                              </p:par>
                            </p:childTnLst>
                          </p:cTn>
                        </p:par>
                        <p:par>
                          <p:cTn id="80" fill="hold">
                            <p:stCondLst>
                              <p:cond delay="6000"/>
                            </p:stCondLst>
                            <p:childTnLst>
                              <p:par>
                                <p:cTn id="81" presetID="53" presetClass="entr" presetSubtype="16" fill="hold" grpId="0" nodeType="afterEffect">
                                  <p:stCondLst>
                                    <p:cond delay="0"/>
                                  </p:stCondLst>
                                  <p:childTnLst>
                                    <p:set>
                                      <p:cBhvr>
                                        <p:cTn id="82" dur="1" fill="hold">
                                          <p:stCondLst>
                                            <p:cond delay="0"/>
                                          </p:stCondLst>
                                        </p:cTn>
                                        <p:tgtEl>
                                          <p:spTgt spid="65">
                                            <p:txEl>
                                              <p:pRg st="0" end="0"/>
                                            </p:txEl>
                                          </p:spTgt>
                                        </p:tgtEl>
                                        <p:attrNameLst>
                                          <p:attrName>style.visibility</p:attrName>
                                        </p:attrNameLst>
                                      </p:cBhvr>
                                      <p:to>
                                        <p:strVal val="visible"/>
                                      </p:to>
                                    </p:set>
                                    <p:anim calcmode="lin" valueType="num">
                                      <p:cBhvr>
                                        <p:cTn id="83" dur="300" fill="hold"/>
                                        <p:tgtEl>
                                          <p:spTgt spid="65">
                                            <p:txEl>
                                              <p:pRg st="0" end="0"/>
                                            </p:txEl>
                                          </p:spTgt>
                                        </p:tgtEl>
                                        <p:attrNameLst>
                                          <p:attrName>ppt_w</p:attrName>
                                        </p:attrNameLst>
                                      </p:cBhvr>
                                      <p:tavLst>
                                        <p:tav tm="0">
                                          <p:val>
                                            <p:fltVal val="0"/>
                                          </p:val>
                                        </p:tav>
                                        <p:tav tm="100000">
                                          <p:val>
                                            <p:strVal val="#ppt_w"/>
                                          </p:val>
                                        </p:tav>
                                      </p:tavLst>
                                    </p:anim>
                                    <p:anim calcmode="lin" valueType="num">
                                      <p:cBhvr>
                                        <p:cTn id="84" dur="300" fill="hold"/>
                                        <p:tgtEl>
                                          <p:spTgt spid="65">
                                            <p:txEl>
                                              <p:pRg st="0" end="0"/>
                                            </p:txEl>
                                          </p:spTgt>
                                        </p:tgtEl>
                                        <p:attrNameLst>
                                          <p:attrName>ppt_h</p:attrName>
                                        </p:attrNameLst>
                                      </p:cBhvr>
                                      <p:tavLst>
                                        <p:tav tm="0">
                                          <p:val>
                                            <p:fltVal val="0"/>
                                          </p:val>
                                        </p:tav>
                                        <p:tav tm="100000">
                                          <p:val>
                                            <p:strVal val="#ppt_h"/>
                                          </p:val>
                                        </p:tav>
                                      </p:tavLst>
                                    </p:anim>
                                    <p:animEffect transition="in" filter="fade">
                                      <p:cBhvr>
                                        <p:cTn id="85" dur="300"/>
                                        <p:tgtEl>
                                          <p:spTgt spid="65">
                                            <p:txEl>
                                              <p:pRg st="0" end="0"/>
                                            </p:txEl>
                                          </p:spTgt>
                                        </p:tgtEl>
                                      </p:cBhvr>
                                    </p:animEffect>
                                  </p:childTnLst>
                                </p:cTn>
                              </p:par>
                            </p:childTnLst>
                          </p:cTn>
                        </p:par>
                        <p:par>
                          <p:cTn id="86" fill="hold">
                            <p:stCondLst>
                              <p:cond delay="6500"/>
                            </p:stCondLst>
                            <p:childTnLst>
                              <p:par>
                                <p:cTn id="87" presetID="53" presetClass="entr" presetSubtype="16" fill="hold" grpId="0" nodeType="afterEffect">
                                  <p:stCondLst>
                                    <p:cond delay="0"/>
                                  </p:stCondLst>
                                  <p:childTnLst>
                                    <p:set>
                                      <p:cBhvr>
                                        <p:cTn id="88" dur="1" fill="hold">
                                          <p:stCondLst>
                                            <p:cond delay="0"/>
                                          </p:stCondLst>
                                        </p:cTn>
                                        <p:tgtEl>
                                          <p:spTgt spid="66">
                                            <p:txEl>
                                              <p:pRg st="0" end="0"/>
                                            </p:txEl>
                                          </p:spTgt>
                                        </p:tgtEl>
                                        <p:attrNameLst>
                                          <p:attrName>style.visibility</p:attrName>
                                        </p:attrNameLst>
                                      </p:cBhvr>
                                      <p:to>
                                        <p:strVal val="visible"/>
                                      </p:to>
                                    </p:set>
                                    <p:anim calcmode="lin" valueType="num">
                                      <p:cBhvr>
                                        <p:cTn id="89" dur="300" fill="hold"/>
                                        <p:tgtEl>
                                          <p:spTgt spid="66">
                                            <p:txEl>
                                              <p:pRg st="0" end="0"/>
                                            </p:txEl>
                                          </p:spTgt>
                                        </p:tgtEl>
                                        <p:attrNameLst>
                                          <p:attrName>ppt_w</p:attrName>
                                        </p:attrNameLst>
                                      </p:cBhvr>
                                      <p:tavLst>
                                        <p:tav tm="0">
                                          <p:val>
                                            <p:fltVal val="0"/>
                                          </p:val>
                                        </p:tav>
                                        <p:tav tm="100000">
                                          <p:val>
                                            <p:strVal val="#ppt_w"/>
                                          </p:val>
                                        </p:tav>
                                      </p:tavLst>
                                    </p:anim>
                                    <p:anim calcmode="lin" valueType="num">
                                      <p:cBhvr>
                                        <p:cTn id="90" dur="300" fill="hold"/>
                                        <p:tgtEl>
                                          <p:spTgt spid="66">
                                            <p:txEl>
                                              <p:pRg st="0" end="0"/>
                                            </p:txEl>
                                          </p:spTgt>
                                        </p:tgtEl>
                                        <p:attrNameLst>
                                          <p:attrName>ppt_h</p:attrName>
                                        </p:attrNameLst>
                                      </p:cBhvr>
                                      <p:tavLst>
                                        <p:tav tm="0">
                                          <p:val>
                                            <p:fltVal val="0"/>
                                          </p:val>
                                        </p:tav>
                                        <p:tav tm="100000">
                                          <p:val>
                                            <p:strVal val="#ppt_h"/>
                                          </p:val>
                                        </p:tav>
                                      </p:tavLst>
                                    </p:anim>
                                    <p:animEffect transition="in" filter="fade">
                                      <p:cBhvr>
                                        <p:cTn id="91" dur="300"/>
                                        <p:tgtEl>
                                          <p:spTgt spid="6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54" grpId="0" animBg="1"/>
      <p:bldP spid="55" grpId="0" animBg="1"/>
      <p:bldP spid="56" grpId="0" build="p">
        <p:tmplLst>
          <p:tmpl lvl="1">
            <p:tnLst>
              <p:par>
                <p:cTn presetID="53" presetClass="entr" presetSubtype="16" fill="hold" nodeType="afterEffect">
                  <p:stCondLst>
                    <p:cond delay="0"/>
                  </p:stCondLst>
                  <p:childTnLst>
                    <p:set>
                      <p:cBhvr>
                        <p:cTn dur="1" fill="hold">
                          <p:stCondLst>
                            <p:cond delay="0"/>
                          </p:stCondLst>
                        </p:cTn>
                        <p:tgtEl>
                          <p:spTgt spid="56"/>
                        </p:tgtEl>
                        <p:attrNameLst>
                          <p:attrName>style.visibility</p:attrName>
                        </p:attrNameLst>
                      </p:cBhvr>
                      <p:to>
                        <p:strVal val="visible"/>
                      </p:to>
                    </p:set>
                    <p:anim calcmode="lin" valueType="num">
                      <p:cBhvr>
                        <p:cTn dur="300" fill="hold"/>
                        <p:tgtEl>
                          <p:spTgt spid="56"/>
                        </p:tgtEl>
                        <p:attrNameLst>
                          <p:attrName>ppt_w</p:attrName>
                        </p:attrNameLst>
                      </p:cBhvr>
                      <p:tavLst>
                        <p:tav tm="0">
                          <p:val>
                            <p:fltVal val="0"/>
                          </p:val>
                        </p:tav>
                        <p:tav tm="100000">
                          <p:val>
                            <p:strVal val="#ppt_w"/>
                          </p:val>
                        </p:tav>
                      </p:tavLst>
                    </p:anim>
                    <p:anim calcmode="lin" valueType="num">
                      <p:cBhvr>
                        <p:cTn dur="300" fill="hold"/>
                        <p:tgtEl>
                          <p:spTgt spid="56"/>
                        </p:tgtEl>
                        <p:attrNameLst>
                          <p:attrName>ppt_h</p:attrName>
                        </p:attrNameLst>
                      </p:cBhvr>
                      <p:tavLst>
                        <p:tav tm="0">
                          <p:val>
                            <p:fltVal val="0"/>
                          </p:val>
                        </p:tav>
                        <p:tav tm="100000">
                          <p:val>
                            <p:strVal val="#ppt_h"/>
                          </p:val>
                        </p:tav>
                      </p:tavLst>
                    </p:anim>
                    <p:animEffect transition="in" filter="fade">
                      <p:cBhvr>
                        <p:cTn dur="300"/>
                        <p:tgtEl>
                          <p:spTgt spid="56"/>
                        </p:tgtEl>
                      </p:cBhvr>
                    </p:animEffect>
                  </p:childTnLst>
                </p:cTn>
              </p:par>
            </p:tnLst>
          </p:tmpl>
        </p:tmplLst>
      </p:bldP>
      <p:bldP spid="57" grpId="0" build="p">
        <p:tmplLst>
          <p:tmpl lvl="1">
            <p:tnLst>
              <p:par>
                <p:cTn presetID="53" presetClass="entr" presetSubtype="16" fill="hold" nodeType="afterEffect">
                  <p:stCondLst>
                    <p:cond delay="0"/>
                  </p:stCondLst>
                  <p:childTnLst>
                    <p:set>
                      <p:cBhvr>
                        <p:cTn dur="1" fill="hold">
                          <p:stCondLst>
                            <p:cond delay="0"/>
                          </p:stCondLst>
                        </p:cTn>
                        <p:tgtEl>
                          <p:spTgt spid="57"/>
                        </p:tgtEl>
                        <p:attrNameLst>
                          <p:attrName>style.visibility</p:attrName>
                        </p:attrNameLst>
                      </p:cBhvr>
                      <p:to>
                        <p:strVal val="visible"/>
                      </p:to>
                    </p:set>
                    <p:anim calcmode="lin" valueType="num">
                      <p:cBhvr>
                        <p:cTn dur="300" fill="hold"/>
                        <p:tgtEl>
                          <p:spTgt spid="57"/>
                        </p:tgtEl>
                        <p:attrNameLst>
                          <p:attrName>ppt_w</p:attrName>
                        </p:attrNameLst>
                      </p:cBhvr>
                      <p:tavLst>
                        <p:tav tm="0">
                          <p:val>
                            <p:fltVal val="0"/>
                          </p:val>
                        </p:tav>
                        <p:tav tm="100000">
                          <p:val>
                            <p:strVal val="#ppt_w"/>
                          </p:val>
                        </p:tav>
                      </p:tavLst>
                    </p:anim>
                    <p:anim calcmode="lin" valueType="num">
                      <p:cBhvr>
                        <p:cTn dur="300" fill="hold"/>
                        <p:tgtEl>
                          <p:spTgt spid="57"/>
                        </p:tgtEl>
                        <p:attrNameLst>
                          <p:attrName>ppt_h</p:attrName>
                        </p:attrNameLst>
                      </p:cBhvr>
                      <p:tavLst>
                        <p:tav tm="0">
                          <p:val>
                            <p:fltVal val="0"/>
                          </p:val>
                        </p:tav>
                        <p:tav tm="100000">
                          <p:val>
                            <p:strVal val="#ppt_h"/>
                          </p:val>
                        </p:tav>
                      </p:tavLst>
                    </p:anim>
                    <p:animEffect transition="in" filter="fade">
                      <p:cBhvr>
                        <p:cTn dur="300"/>
                        <p:tgtEl>
                          <p:spTgt spid="57"/>
                        </p:tgtEl>
                      </p:cBhvr>
                    </p:animEffect>
                  </p:childTnLst>
                </p:cTn>
              </p:par>
            </p:tnLst>
          </p:tmpl>
        </p:tmplLst>
      </p:bldP>
      <p:bldP spid="58" grpId="0" animBg="1"/>
      <p:bldP spid="59" grpId="0" build="p">
        <p:tmplLst>
          <p:tmpl lvl="1">
            <p:tnLst>
              <p:par>
                <p:cTn presetID="53" presetClass="entr" presetSubtype="16" fill="hold" nodeType="afterEffect">
                  <p:stCondLst>
                    <p:cond delay="0"/>
                  </p:stCondLst>
                  <p:childTnLst>
                    <p:set>
                      <p:cBhvr>
                        <p:cTn dur="1" fill="hold">
                          <p:stCondLst>
                            <p:cond delay="0"/>
                          </p:stCondLst>
                        </p:cTn>
                        <p:tgtEl>
                          <p:spTgt spid="59"/>
                        </p:tgtEl>
                        <p:attrNameLst>
                          <p:attrName>style.visibility</p:attrName>
                        </p:attrNameLst>
                      </p:cBhvr>
                      <p:to>
                        <p:strVal val="visible"/>
                      </p:to>
                    </p:set>
                    <p:anim calcmode="lin" valueType="num">
                      <p:cBhvr>
                        <p:cTn dur="300" fill="hold"/>
                        <p:tgtEl>
                          <p:spTgt spid="59"/>
                        </p:tgtEl>
                        <p:attrNameLst>
                          <p:attrName>ppt_w</p:attrName>
                        </p:attrNameLst>
                      </p:cBhvr>
                      <p:tavLst>
                        <p:tav tm="0">
                          <p:val>
                            <p:fltVal val="0"/>
                          </p:val>
                        </p:tav>
                        <p:tav tm="100000">
                          <p:val>
                            <p:strVal val="#ppt_w"/>
                          </p:val>
                        </p:tav>
                      </p:tavLst>
                    </p:anim>
                    <p:anim calcmode="lin" valueType="num">
                      <p:cBhvr>
                        <p:cTn dur="300" fill="hold"/>
                        <p:tgtEl>
                          <p:spTgt spid="59"/>
                        </p:tgtEl>
                        <p:attrNameLst>
                          <p:attrName>ppt_h</p:attrName>
                        </p:attrNameLst>
                      </p:cBhvr>
                      <p:tavLst>
                        <p:tav tm="0">
                          <p:val>
                            <p:fltVal val="0"/>
                          </p:val>
                        </p:tav>
                        <p:tav tm="100000">
                          <p:val>
                            <p:strVal val="#ppt_h"/>
                          </p:val>
                        </p:tav>
                      </p:tavLst>
                    </p:anim>
                    <p:animEffect transition="in" filter="fade">
                      <p:cBhvr>
                        <p:cTn dur="300"/>
                        <p:tgtEl>
                          <p:spTgt spid="59"/>
                        </p:tgtEl>
                      </p:cBhvr>
                    </p:animEffect>
                  </p:childTnLst>
                </p:cTn>
              </p:par>
            </p:tnLst>
          </p:tmpl>
        </p:tmplLst>
      </p:bldP>
      <p:bldP spid="60" grpId="0" build="p">
        <p:tmplLst>
          <p:tmpl lvl="1">
            <p:tnLst>
              <p:par>
                <p:cTn presetID="53" presetClass="entr" presetSubtype="16" fill="hold" nodeType="afterEffect">
                  <p:stCondLst>
                    <p:cond delay="0"/>
                  </p:stCondLst>
                  <p:childTnLst>
                    <p:set>
                      <p:cBhvr>
                        <p:cTn dur="1" fill="hold">
                          <p:stCondLst>
                            <p:cond delay="0"/>
                          </p:stCondLst>
                        </p:cTn>
                        <p:tgtEl>
                          <p:spTgt spid="60"/>
                        </p:tgtEl>
                        <p:attrNameLst>
                          <p:attrName>style.visibility</p:attrName>
                        </p:attrNameLst>
                      </p:cBhvr>
                      <p:to>
                        <p:strVal val="visible"/>
                      </p:to>
                    </p:set>
                    <p:anim calcmode="lin" valueType="num">
                      <p:cBhvr>
                        <p:cTn dur="300" fill="hold"/>
                        <p:tgtEl>
                          <p:spTgt spid="60"/>
                        </p:tgtEl>
                        <p:attrNameLst>
                          <p:attrName>ppt_w</p:attrName>
                        </p:attrNameLst>
                      </p:cBhvr>
                      <p:tavLst>
                        <p:tav tm="0">
                          <p:val>
                            <p:fltVal val="0"/>
                          </p:val>
                        </p:tav>
                        <p:tav tm="100000">
                          <p:val>
                            <p:strVal val="#ppt_w"/>
                          </p:val>
                        </p:tav>
                      </p:tavLst>
                    </p:anim>
                    <p:anim calcmode="lin" valueType="num">
                      <p:cBhvr>
                        <p:cTn dur="300" fill="hold"/>
                        <p:tgtEl>
                          <p:spTgt spid="60"/>
                        </p:tgtEl>
                        <p:attrNameLst>
                          <p:attrName>ppt_h</p:attrName>
                        </p:attrNameLst>
                      </p:cBhvr>
                      <p:tavLst>
                        <p:tav tm="0">
                          <p:val>
                            <p:fltVal val="0"/>
                          </p:val>
                        </p:tav>
                        <p:tav tm="100000">
                          <p:val>
                            <p:strVal val="#ppt_h"/>
                          </p:val>
                        </p:tav>
                      </p:tavLst>
                    </p:anim>
                    <p:animEffect transition="in" filter="fade">
                      <p:cBhvr>
                        <p:cTn dur="300"/>
                        <p:tgtEl>
                          <p:spTgt spid="60"/>
                        </p:tgtEl>
                      </p:cBhvr>
                    </p:animEffect>
                  </p:childTnLst>
                </p:cTn>
              </p:par>
            </p:tnLst>
          </p:tmpl>
        </p:tmplLst>
      </p:bldP>
      <p:bldP spid="61" grpId="0" animBg="1"/>
      <p:bldP spid="62" grpId="0" build="p">
        <p:tmplLst>
          <p:tmpl lvl="1">
            <p:tnLst>
              <p:par>
                <p:cTn presetID="53" presetClass="entr" presetSubtype="16" fill="hold" nodeType="afterEffect">
                  <p:stCondLst>
                    <p:cond delay="0"/>
                  </p:stCondLst>
                  <p:childTnLst>
                    <p:set>
                      <p:cBhvr>
                        <p:cTn dur="1" fill="hold">
                          <p:stCondLst>
                            <p:cond delay="0"/>
                          </p:stCondLst>
                        </p:cTn>
                        <p:tgtEl>
                          <p:spTgt spid="62"/>
                        </p:tgtEl>
                        <p:attrNameLst>
                          <p:attrName>style.visibility</p:attrName>
                        </p:attrNameLst>
                      </p:cBhvr>
                      <p:to>
                        <p:strVal val="visible"/>
                      </p:to>
                    </p:set>
                    <p:anim calcmode="lin" valueType="num">
                      <p:cBhvr>
                        <p:cTn dur="300" fill="hold"/>
                        <p:tgtEl>
                          <p:spTgt spid="62"/>
                        </p:tgtEl>
                        <p:attrNameLst>
                          <p:attrName>ppt_w</p:attrName>
                        </p:attrNameLst>
                      </p:cBhvr>
                      <p:tavLst>
                        <p:tav tm="0">
                          <p:val>
                            <p:fltVal val="0"/>
                          </p:val>
                        </p:tav>
                        <p:tav tm="100000">
                          <p:val>
                            <p:strVal val="#ppt_w"/>
                          </p:val>
                        </p:tav>
                      </p:tavLst>
                    </p:anim>
                    <p:anim calcmode="lin" valueType="num">
                      <p:cBhvr>
                        <p:cTn dur="300" fill="hold"/>
                        <p:tgtEl>
                          <p:spTgt spid="62"/>
                        </p:tgtEl>
                        <p:attrNameLst>
                          <p:attrName>ppt_h</p:attrName>
                        </p:attrNameLst>
                      </p:cBhvr>
                      <p:tavLst>
                        <p:tav tm="0">
                          <p:val>
                            <p:fltVal val="0"/>
                          </p:val>
                        </p:tav>
                        <p:tav tm="100000">
                          <p:val>
                            <p:strVal val="#ppt_h"/>
                          </p:val>
                        </p:tav>
                      </p:tavLst>
                    </p:anim>
                    <p:animEffect transition="in" filter="fade">
                      <p:cBhvr>
                        <p:cTn dur="300"/>
                        <p:tgtEl>
                          <p:spTgt spid="62"/>
                        </p:tgtEl>
                      </p:cBhvr>
                    </p:animEffect>
                  </p:childTnLst>
                </p:cTn>
              </p:par>
            </p:tnLst>
          </p:tmpl>
        </p:tmplLst>
      </p:bldP>
      <p:bldP spid="63" grpId="0" build="p">
        <p:tmplLst>
          <p:tmpl lvl="1">
            <p:tnLst>
              <p:par>
                <p:cTn presetID="53" presetClass="entr" presetSubtype="16" fill="hold" nodeType="afterEffect">
                  <p:stCondLst>
                    <p:cond delay="0"/>
                  </p:stCondLst>
                  <p:childTnLst>
                    <p:set>
                      <p:cBhvr>
                        <p:cTn dur="1" fill="hold">
                          <p:stCondLst>
                            <p:cond delay="0"/>
                          </p:stCondLst>
                        </p:cTn>
                        <p:tgtEl>
                          <p:spTgt spid="63"/>
                        </p:tgtEl>
                        <p:attrNameLst>
                          <p:attrName>style.visibility</p:attrName>
                        </p:attrNameLst>
                      </p:cBhvr>
                      <p:to>
                        <p:strVal val="visible"/>
                      </p:to>
                    </p:set>
                    <p:anim calcmode="lin" valueType="num">
                      <p:cBhvr>
                        <p:cTn dur="300" fill="hold"/>
                        <p:tgtEl>
                          <p:spTgt spid="63"/>
                        </p:tgtEl>
                        <p:attrNameLst>
                          <p:attrName>ppt_w</p:attrName>
                        </p:attrNameLst>
                      </p:cBhvr>
                      <p:tavLst>
                        <p:tav tm="0">
                          <p:val>
                            <p:fltVal val="0"/>
                          </p:val>
                        </p:tav>
                        <p:tav tm="100000">
                          <p:val>
                            <p:strVal val="#ppt_w"/>
                          </p:val>
                        </p:tav>
                      </p:tavLst>
                    </p:anim>
                    <p:anim calcmode="lin" valueType="num">
                      <p:cBhvr>
                        <p:cTn dur="300" fill="hold"/>
                        <p:tgtEl>
                          <p:spTgt spid="63"/>
                        </p:tgtEl>
                        <p:attrNameLst>
                          <p:attrName>ppt_h</p:attrName>
                        </p:attrNameLst>
                      </p:cBhvr>
                      <p:tavLst>
                        <p:tav tm="0">
                          <p:val>
                            <p:fltVal val="0"/>
                          </p:val>
                        </p:tav>
                        <p:tav tm="100000">
                          <p:val>
                            <p:strVal val="#ppt_h"/>
                          </p:val>
                        </p:tav>
                      </p:tavLst>
                    </p:anim>
                    <p:animEffect transition="in" filter="fade">
                      <p:cBhvr>
                        <p:cTn dur="300"/>
                        <p:tgtEl>
                          <p:spTgt spid="63"/>
                        </p:tgtEl>
                      </p:cBhvr>
                    </p:animEffect>
                  </p:childTnLst>
                </p:cTn>
              </p:par>
            </p:tnLst>
          </p:tmpl>
        </p:tmplLst>
      </p:bldP>
      <p:bldP spid="64" grpId="0" animBg="1"/>
      <p:bldP spid="65" grpId="0" build="p">
        <p:tmplLst>
          <p:tmpl lvl="1">
            <p:tnLst>
              <p:par>
                <p:cTn presetID="53" presetClass="entr" presetSubtype="16" fill="hold" nodeType="afterEffect">
                  <p:stCondLst>
                    <p:cond delay="0"/>
                  </p:stCondLst>
                  <p:childTnLst>
                    <p:set>
                      <p:cBhvr>
                        <p:cTn dur="1" fill="hold">
                          <p:stCondLst>
                            <p:cond delay="0"/>
                          </p:stCondLst>
                        </p:cTn>
                        <p:tgtEl>
                          <p:spTgt spid="65"/>
                        </p:tgtEl>
                        <p:attrNameLst>
                          <p:attrName>style.visibility</p:attrName>
                        </p:attrNameLst>
                      </p:cBhvr>
                      <p:to>
                        <p:strVal val="visible"/>
                      </p:to>
                    </p:set>
                    <p:anim calcmode="lin" valueType="num">
                      <p:cBhvr>
                        <p:cTn dur="300" fill="hold"/>
                        <p:tgtEl>
                          <p:spTgt spid="65"/>
                        </p:tgtEl>
                        <p:attrNameLst>
                          <p:attrName>ppt_w</p:attrName>
                        </p:attrNameLst>
                      </p:cBhvr>
                      <p:tavLst>
                        <p:tav tm="0">
                          <p:val>
                            <p:fltVal val="0"/>
                          </p:val>
                        </p:tav>
                        <p:tav tm="100000">
                          <p:val>
                            <p:strVal val="#ppt_w"/>
                          </p:val>
                        </p:tav>
                      </p:tavLst>
                    </p:anim>
                    <p:anim calcmode="lin" valueType="num">
                      <p:cBhvr>
                        <p:cTn dur="300" fill="hold"/>
                        <p:tgtEl>
                          <p:spTgt spid="65"/>
                        </p:tgtEl>
                        <p:attrNameLst>
                          <p:attrName>ppt_h</p:attrName>
                        </p:attrNameLst>
                      </p:cBhvr>
                      <p:tavLst>
                        <p:tav tm="0">
                          <p:val>
                            <p:fltVal val="0"/>
                          </p:val>
                        </p:tav>
                        <p:tav tm="100000">
                          <p:val>
                            <p:strVal val="#ppt_h"/>
                          </p:val>
                        </p:tav>
                      </p:tavLst>
                    </p:anim>
                    <p:animEffect transition="in" filter="fade">
                      <p:cBhvr>
                        <p:cTn dur="300"/>
                        <p:tgtEl>
                          <p:spTgt spid="65"/>
                        </p:tgtEl>
                      </p:cBhvr>
                    </p:animEffect>
                  </p:childTnLst>
                </p:cTn>
              </p:par>
            </p:tnLst>
          </p:tmpl>
        </p:tmplLst>
      </p:bldP>
      <p:bldP spid="66" grpId="0" build="p">
        <p:tmplLst>
          <p:tmpl lvl="1">
            <p:tnLst>
              <p:par>
                <p:cTn presetID="53" presetClass="entr" presetSubtype="16" fill="hold" nodeType="afterEffect">
                  <p:stCondLst>
                    <p:cond delay="0"/>
                  </p:stCondLst>
                  <p:childTnLst>
                    <p:set>
                      <p:cBhvr>
                        <p:cTn dur="1" fill="hold">
                          <p:stCondLst>
                            <p:cond delay="0"/>
                          </p:stCondLst>
                        </p:cTn>
                        <p:tgtEl>
                          <p:spTgt spid="66"/>
                        </p:tgtEl>
                        <p:attrNameLst>
                          <p:attrName>style.visibility</p:attrName>
                        </p:attrNameLst>
                      </p:cBhvr>
                      <p:to>
                        <p:strVal val="visible"/>
                      </p:to>
                    </p:set>
                    <p:anim calcmode="lin" valueType="num">
                      <p:cBhvr>
                        <p:cTn dur="300" fill="hold"/>
                        <p:tgtEl>
                          <p:spTgt spid="66"/>
                        </p:tgtEl>
                        <p:attrNameLst>
                          <p:attrName>ppt_w</p:attrName>
                        </p:attrNameLst>
                      </p:cBhvr>
                      <p:tavLst>
                        <p:tav tm="0">
                          <p:val>
                            <p:fltVal val="0"/>
                          </p:val>
                        </p:tav>
                        <p:tav tm="100000">
                          <p:val>
                            <p:strVal val="#ppt_w"/>
                          </p:val>
                        </p:tav>
                      </p:tavLst>
                    </p:anim>
                    <p:anim calcmode="lin" valueType="num">
                      <p:cBhvr>
                        <p:cTn dur="300" fill="hold"/>
                        <p:tgtEl>
                          <p:spTgt spid="66"/>
                        </p:tgtEl>
                        <p:attrNameLst>
                          <p:attrName>ppt_h</p:attrName>
                        </p:attrNameLst>
                      </p:cBhvr>
                      <p:tavLst>
                        <p:tav tm="0">
                          <p:val>
                            <p:fltVal val="0"/>
                          </p:val>
                        </p:tav>
                        <p:tav tm="100000">
                          <p:val>
                            <p:strVal val="#ppt_h"/>
                          </p:val>
                        </p:tav>
                      </p:tavLst>
                    </p:anim>
                    <p:animEffect transition="in" filter="fade">
                      <p:cBhvr>
                        <p:cTn dur="300"/>
                        <p:tgtEl>
                          <p:spTgt spid="66"/>
                        </p:tgtEl>
                      </p:cBhvr>
                    </p:animEffect>
                  </p:childTnLst>
                </p:cTn>
              </p:par>
            </p:tnLst>
          </p:tmpl>
        </p:tmplLst>
      </p:b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777388" y="353919"/>
            <a:ext cx="2318583" cy="284693"/>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i="0" u="none" strike="noStrike" kern="0" cap="none" spc="300" normalizeH="0" baseline="0" noProof="0" dirty="0" smtClean="0">
                <a:ln>
                  <a:noFill/>
                </a:ln>
                <a:gradFill>
                  <a:gsLst>
                    <a:gs pos="0">
                      <a:schemeClr val="bg1"/>
                    </a:gs>
                    <a:gs pos="47900">
                      <a:schemeClr val="bg1">
                        <a:lumMod val="95000"/>
                      </a:schemeClr>
                    </a:gs>
                    <a:gs pos="100000">
                      <a:schemeClr val="bg1"/>
                    </a:gs>
                  </a:gsLst>
                  <a:lin ang="5400000" scaled="0"/>
                </a:gradFill>
                <a:effectLst/>
                <a:uLnTx/>
                <a:uFillTx/>
                <a:latin typeface="微软雅黑" panose="020B0503020204020204" pitchFamily="34" charset="-122"/>
                <a:ea typeface="微软雅黑" panose="020B0503020204020204" pitchFamily="34" charset="-122"/>
              </a:rPr>
              <a:t>单击添加标题文本内容</a:t>
            </a:r>
            <a:endParaRPr kumimoji="0" lang="zh-CN" altLang="en-US" sz="1400" i="0" u="none" strike="noStrike" kern="0" cap="none" spc="300" normalizeH="0" baseline="0" noProof="0" dirty="0">
              <a:ln>
                <a:noFill/>
              </a:ln>
              <a:gradFill>
                <a:gsLst>
                  <a:gs pos="0">
                    <a:schemeClr val="bg1"/>
                  </a:gs>
                  <a:gs pos="47900">
                    <a:schemeClr val="bg1">
                      <a:lumMod val="95000"/>
                    </a:schemeClr>
                  </a:gs>
                  <a:gs pos="100000">
                    <a:schemeClr val="bg1"/>
                  </a:gs>
                </a:gsLst>
                <a:lin ang="5400000" scaled="0"/>
              </a:gradFill>
              <a:effectLst/>
              <a:uLnTx/>
              <a:uFillTx/>
              <a:latin typeface="微软雅黑" panose="020B0503020204020204" pitchFamily="34" charset="-122"/>
              <a:ea typeface="微软雅黑" panose="020B0503020204020204" pitchFamily="34" charset="-122"/>
            </a:endParaRPr>
          </a:p>
        </p:txBody>
      </p:sp>
      <p:sp>
        <p:nvSpPr>
          <p:cNvPr id="3" name="Round Diagonal Corner Rectangle 34"/>
          <p:cNvSpPr/>
          <p:nvPr/>
        </p:nvSpPr>
        <p:spPr>
          <a:xfrm>
            <a:off x="664706" y="1815648"/>
            <a:ext cx="1728210" cy="1843424"/>
          </a:xfrm>
          <a:prstGeom prst="round2DiagRect">
            <a:avLst/>
          </a:prstGeom>
          <a:solidFill>
            <a:srgbClr val="317B9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rgbClr val="FFFFFF"/>
              </a:solidFill>
              <a:effectLst/>
              <a:uLnTx/>
              <a:uFillTx/>
              <a:latin typeface="Arial" panose="020B0604020202020204"/>
              <a:ea typeface="+mn-ea"/>
            </a:endParaRPr>
          </a:p>
        </p:txBody>
      </p:sp>
      <p:sp>
        <p:nvSpPr>
          <p:cNvPr id="4" name="Round Diagonal Corner Rectangle 35"/>
          <p:cNvSpPr/>
          <p:nvPr/>
        </p:nvSpPr>
        <p:spPr>
          <a:xfrm>
            <a:off x="2703176" y="1815648"/>
            <a:ext cx="1728210" cy="1843424"/>
          </a:xfrm>
          <a:prstGeom prst="round2DiagRect">
            <a:avLst/>
          </a:prstGeom>
          <a:solidFill>
            <a:srgbClr val="317B9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rgbClr val="FFFFFF"/>
              </a:solidFill>
              <a:effectLst/>
              <a:uLnTx/>
              <a:uFillTx/>
              <a:latin typeface="Arial" panose="020B0604020202020204"/>
              <a:ea typeface="+mn-ea"/>
            </a:endParaRPr>
          </a:p>
        </p:txBody>
      </p:sp>
      <p:sp>
        <p:nvSpPr>
          <p:cNvPr id="5" name="Round Diagonal Corner Rectangle 36"/>
          <p:cNvSpPr/>
          <p:nvPr/>
        </p:nvSpPr>
        <p:spPr>
          <a:xfrm>
            <a:off x="4732345" y="1815648"/>
            <a:ext cx="1728210" cy="1843424"/>
          </a:xfrm>
          <a:prstGeom prst="round2DiagRect">
            <a:avLst/>
          </a:prstGeom>
          <a:solidFill>
            <a:srgbClr val="317B9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rgbClr val="FFFFFF"/>
              </a:solidFill>
              <a:effectLst/>
              <a:uLnTx/>
              <a:uFillTx/>
              <a:latin typeface="Arial" panose="020B0604020202020204"/>
              <a:ea typeface="+mn-ea"/>
            </a:endParaRPr>
          </a:p>
        </p:txBody>
      </p:sp>
      <p:sp>
        <p:nvSpPr>
          <p:cNvPr id="6" name="Round Diagonal Corner Rectangle 37"/>
          <p:cNvSpPr/>
          <p:nvPr/>
        </p:nvSpPr>
        <p:spPr>
          <a:xfrm>
            <a:off x="6761066" y="1815648"/>
            <a:ext cx="1728210" cy="1843424"/>
          </a:xfrm>
          <a:prstGeom prst="round2DiagRect">
            <a:avLst/>
          </a:prstGeom>
          <a:solidFill>
            <a:srgbClr val="317B9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rgbClr val="FFFFFF"/>
              </a:solidFill>
              <a:effectLst/>
              <a:uLnTx/>
              <a:uFillTx/>
              <a:latin typeface="Arial" panose="020B0604020202020204"/>
              <a:ea typeface="+mn-ea"/>
            </a:endParaRPr>
          </a:p>
        </p:txBody>
      </p:sp>
      <p:grpSp>
        <p:nvGrpSpPr>
          <p:cNvPr id="7" name="Group 78"/>
          <p:cNvGrpSpPr/>
          <p:nvPr/>
        </p:nvGrpSpPr>
        <p:grpSpPr>
          <a:xfrm>
            <a:off x="3317310" y="2032565"/>
            <a:ext cx="499942" cy="688192"/>
            <a:chOff x="3291055" y="1604118"/>
            <a:chExt cx="552452" cy="760475"/>
          </a:xfrm>
          <a:solidFill>
            <a:srgbClr val="FFFFFF"/>
          </a:solidFill>
        </p:grpSpPr>
        <p:sp>
          <p:nvSpPr>
            <p:cNvPr id="8" name="Freeform 5"/>
            <p:cNvSpPr>
              <a:spLocks noEditPoints="1"/>
            </p:cNvSpPr>
            <p:nvPr/>
          </p:nvSpPr>
          <p:spPr bwMode="auto">
            <a:xfrm>
              <a:off x="3291055" y="1604118"/>
              <a:ext cx="552452" cy="760475"/>
            </a:xfrm>
            <a:custGeom>
              <a:avLst/>
              <a:gdLst/>
              <a:ahLst/>
              <a:cxnLst>
                <a:cxn ang="0">
                  <a:pos x="55" y="19"/>
                </a:cxn>
                <a:cxn ang="0">
                  <a:pos x="55" y="17"/>
                </a:cxn>
                <a:cxn ang="0">
                  <a:pos x="51" y="13"/>
                </a:cxn>
                <a:cxn ang="0">
                  <a:pos x="43" y="13"/>
                </a:cxn>
                <a:cxn ang="0">
                  <a:pos x="44" y="9"/>
                </a:cxn>
                <a:cxn ang="0">
                  <a:pos x="36" y="0"/>
                </a:cxn>
                <a:cxn ang="0">
                  <a:pos x="27" y="9"/>
                </a:cxn>
                <a:cxn ang="0">
                  <a:pos x="28" y="13"/>
                </a:cxn>
                <a:cxn ang="0">
                  <a:pos x="22" y="13"/>
                </a:cxn>
                <a:cxn ang="0">
                  <a:pos x="17" y="17"/>
                </a:cxn>
                <a:cxn ang="0">
                  <a:pos x="17" y="19"/>
                </a:cxn>
                <a:cxn ang="0">
                  <a:pos x="7" y="19"/>
                </a:cxn>
                <a:cxn ang="0">
                  <a:pos x="0" y="26"/>
                </a:cxn>
                <a:cxn ang="0">
                  <a:pos x="0" y="95"/>
                </a:cxn>
                <a:cxn ang="0">
                  <a:pos x="7" y="102"/>
                </a:cxn>
                <a:cxn ang="0">
                  <a:pos x="66" y="102"/>
                </a:cxn>
                <a:cxn ang="0">
                  <a:pos x="73" y="95"/>
                </a:cxn>
                <a:cxn ang="0">
                  <a:pos x="73" y="26"/>
                </a:cxn>
                <a:cxn ang="0">
                  <a:pos x="66" y="19"/>
                </a:cxn>
                <a:cxn ang="0">
                  <a:pos x="55" y="19"/>
                </a:cxn>
                <a:cxn ang="0">
                  <a:pos x="31" y="9"/>
                </a:cxn>
                <a:cxn ang="0">
                  <a:pos x="36" y="3"/>
                </a:cxn>
                <a:cxn ang="0">
                  <a:pos x="41" y="9"/>
                </a:cxn>
                <a:cxn ang="0">
                  <a:pos x="39" y="13"/>
                </a:cxn>
                <a:cxn ang="0">
                  <a:pos x="32" y="13"/>
                </a:cxn>
                <a:cxn ang="0">
                  <a:pos x="31" y="9"/>
                </a:cxn>
                <a:cxn ang="0">
                  <a:pos x="66" y="91"/>
                </a:cxn>
                <a:cxn ang="0">
                  <a:pos x="61" y="95"/>
                </a:cxn>
                <a:cxn ang="0">
                  <a:pos x="11" y="95"/>
                </a:cxn>
                <a:cxn ang="0">
                  <a:pos x="7" y="91"/>
                </a:cxn>
                <a:cxn ang="0">
                  <a:pos x="7" y="31"/>
                </a:cxn>
                <a:cxn ang="0">
                  <a:pos x="11" y="26"/>
                </a:cxn>
                <a:cxn ang="0">
                  <a:pos x="17" y="26"/>
                </a:cxn>
                <a:cxn ang="0">
                  <a:pos x="21" y="30"/>
                </a:cxn>
                <a:cxn ang="0">
                  <a:pos x="52" y="30"/>
                </a:cxn>
                <a:cxn ang="0">
                  <a:pos x="55" y="26"/>
                </a:cxn>
                <a:cxn ang="0">
                  <a:pos x="61" y="26"/>
                </a:cxn>
                <a:cxn ang="0">
                  <a:pos x="66" y="31"/>
                </a:cxn>
                <a:cxn ang="0">
                  <a:pos x="66" y="91"/>
                </a:cxn>
                <a:cxn ang="0">
                  <a:pos x="66" y="91"/>
                </a:cxn>
                <a:cxn ang="0">
                  <a:pos x="66" y="91"/>
                </a:cxn>
              </a:cxnLst>
              <a:rect l="0" t="0" r="r" b="b"/>
              <a:pathLst>
                <a:path w="73" h="102">
                  <a:moveTo>
                    <a:pt x="55" y="19"/>
                  </a:moveTo>
                  <a:cubicBezTo>
                    <a:pt x="55" y="17"/>
                    <a:pt x="55" y="17"/>
                    <a:pt x="55" y="17"/>
                  </a:cubicBezTo>
                  <a:cubicBezTo>
                    <a:pt x="55" y="15"/>
                    <a:pt x="53" y="13"/>
                    <a:pt x="51" y="13"/>
                  </a:cubicBezTo>
                  <a:cubicBezTo>
                    <a:pt x="43" y="13"/>
                    <a:pt x="43" y="13"/>
                    <a:pt x="43" y="13"/>
                  </a:cubicBezTo>
                  <a:cubicBezTo>
                    <a:pt x="44" y="11"/>
                    <a:pt x="44" y="10"/>
                    <a:pt x="44" y="9"/>
                  </a:cubicBezTo>
                  <a:cubicBezTo>
                    <a:pt x="44" y="4"/>
                    <a:pt x="40" y="0"/>
                    <a:pt x="36" y="0"/>
                  </a:cubicBezTo>
                  <a:cubicBezTo>
                    <a:pt x="31" y="0"/>
                    <a:pt x="27" y="4"/>
                    <a:pt x="27" y="9"/>
                  </a:cubicBezTo>
                  <a:cubicBezTo>
                    <a:pt x="27" y="10"/>
                    <a:pt x="27" y="11"/>
                    <a:pt x="28" y="13"/>
                  </a:cubicBezTo>
                  <a:cubicBezTo>
                    <a:pt x="22" y="13"/>
                    <a:pt x="22" y="13"/>
                    <a:pt x="22" y="13"/>
                  </a:cubicBezTo>
                  <a:cubicBezTo>
                    <a:pt x="19" y="13"/>
                    <a:pt x="17" y="15"/>
                    <a:pt x="17" y="17"/>
                  </a:cubicBezTo>
                  <a:cubicBezTo>
                    <a:pt x="17" y="19"/>
                    <a:pt x="17" y="19"/>
                    <a:pt x="17" y="19"/>
                  </a:cubicBezTo>
                  <a:cubicBezTo>
                    <a:pt x="7" y="19"/>
                    <a:pt x="7" y="19"/>
                    <a:pt x="7" y="19"/>
                  </a:cubicBezTo>
                  <a:cubicBezTo>
                    <a:pt x="3" y="19"/>
                    <a:pt x="0" y="23"/>
                    <a:pt x="0" y="26"/>
                  </a:cubicBezTo>
                  <a:cubicBezTo>
                    <a:pt x="0" y="95"/>
                    <a:pt x="0" y="95"/>
                    <a:pt x="0" y="95"/>
                  </a:cubicBezTo>
                  <a:cubicBezTo>
                    <a:pt x="0" y="99"/>
                    <a:pt x="3" y="102"/>
                    <a:pt x="7" y="102"/>
                  </a:cubicBezTo>
                  <a:cubicBezTo>
                    <a:pt x="66" y="102"/>
                    <a:pt x="66" y="102"/>
                    <a:pt x="66" y="102"/>
                  </a:cubicBezTo>
                  <a:cubicBezTo>
                    <a:pt x="70" y="102"/>
                    <a:pt x="73" y="99"/>
                    <a:pt x="73" y="95"/>
                  </a:cubicBezTo>
                  <a:cubicBezTo>
                    <a:pt x="73" y="26"/>
                    <a:pt x="73" y="26"/>
                    <a:pt x="73" y="26"/>
                  </a:cubicBezTo>
                  <a:cubicBezTo>
                    <a:pt x="73" y="23"/>
                    <a:pt x="70" y="19"/>
                    <a:pt x="66" y="19"/>
                  </a:cubicBezTo>
                  <a:lnTo>
                    <a:pt x="55" y="19"/>
                  </a:lnTo>
                  <a:close/>
                  <a:moveTo>
                    <a:pt x="31" y="9"/>
                  </a:moveTo>
                  <a:cubicBezTo>
                    <a:pt x="31" y="6"/>
                    <a:pt x="33" y="3"/>
                    <a:pt x="36" y="3"/>
                  </a:cubicBezTo>
                  <a:cubicBezTo>
                    <a:pt x="38" y="3"/>
                    <a:pt x="41" y="6"/>
                    <a:pt x="41" y="9"/>
                  </a:cubicBezTo>
                  <a:cubicBezTo>
                    <a:pt x="41" y="10"/>
                    <a:pt x="40" y="12"/>
                    <a:pt x="39" y="13"/>
                  </a:cubicBezTo>
                  <a:cubicBezTo>
                    <a:pt x="32" y="13"/>
                    <a:pt x="32" y="13"/>
                    <a:pt x="32" y="13"/>
                  </a:cubicBezTo>
                  <a:cubicBezTo>
                    <a:pt x="31" y="12"/>
                    <a:pt x="31" y="10"/>
                    <a:pt x="31" y="9"/>
                  </a:cubicBezTo>
                  <a:close/>
                  <a:moveTo>
                    <a:pt x="66" y="91"/>
                  </a:moveTo>
                  <a:cubicBezTo>
                    <a:pt x="66" y="94"/>
                    <a:pt x="64" y="95"/>
                    <a:pt x="61" y="95"/>
                  </a:cubicBezTo>
                  <a:cubicBezTo>
                    <a:pt x="11" y="95"/>
                    <a:pt x="11" y="95"/>
                    <a:pt x="11" y="95"/>
                  </a:cubicBezTo>
                  <a:cubicBezTo>
                    <a:pt x="9" y="95"/>
                    <a:pt x="7" y="94"/>
                    <a:pt x="7" y="91"/>
                  </a:cubicBezTo>
                  <a:cubicBezTo>
                    <a:pt x="7" y="31"/>
                    <a:pt x="7" y="31"/>
                    <a:pt x="7" y="31"/>
                  </a:cubicBezTo>
                  <a:cubicBezTo>
                    <a:pt x="7" y="28"/>
                    <a:pt x="9" y="26"/>
                    <a:pt x="11" y="26"/>
                  </a:cubicBezTo>
                  <a:cubicBezTo>
                    <a:pt x="17" y="26"/>
                    <a:pt x="17" y="26"/>
                    <a:pt x="17" y="26"/>
                  </a:cubicBezTo>
                  <a:cubicBezTo>
                    <a:pt x="17" y="28"/>
                    <a:pt x="19" y="30"/>
                    <a:pt x="21" y="30"/>
                  </a:cubicBezTo>
                  <a:cubicBezTo>
                    <a:pt x="52" y="30"/>
                    <a:pt x="52" y="30"/>
                    <a:pt x="52" y="30"/>
                  </a:cubicBezTo>
                  <a:cubicBezTo>
                    <a:pt x="54" y="30"/>
                    <a:pt x="55" y="28"/>
                    <a:pt x="55" y="26"/>
                  </a:cubicBezTo>
                  <a:cubicBezTo>
                    <a:pt x="61" y="26"/>
                    <a:pt x="61" y="26"/>
                    <a:pt x="61" y="26"/>
                  </a:cubicBezTo>
                  <a:cubicBezTo>
                    <a:pt x="64" y="26"/>
                    <a:pt x="66" y="28"/>
                    <a:pt x="66" y="31"/>
                  </a:cubicBezTo>
                  <a:lnTo>
                    <a:pt x="66" y="91"/>
                  </a:lnTo>
                  <a:close/>
                  <a:moveTo>
                    <a:pt x="66" y="91"/>
                  </a:moveTo>
                  <a:cubicBezTo>
                    <a:pt x="66" y="91"/>
                    <a:pt x="66" y="91"/>
                    <a:pt x="66" y="91"/>
                  </a:cubicBezTo>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9" name="Freeform 6"/>
            <p:cNvSpPr>
              <a:spLocks noEditPoints="1"/>
            </p:cNvSpPr>
            <p:nvPr/>
          </p:nvSpPr>
          <p:spPr bwMode="auto">
            <a:xfrm>
              <a:off x="3396771" y="1872387"/>
              <a:ext cx="90939" cy="89802"/>
            </a:xfrm>
            <a:custGeom>
              <a:avLst/>
              <a:gdLst/>
              <a:ahLst/>
              <a:cxnLst>
                <a:cxn ang="0">
                  <a:pos x="12" y="6"/>
                </a:cxn>
                <a:cxn ang="0">
                  <a:pos x="6" y="12"/>
                </a:cxn>
                <a:cxn ang="0">
                  <a:pos x="0" y="6"/>
                </a:cxn>
                <a:cxn ang="0">
                  <a:pos x="6" y="0"/>
                </a:cxn>
                <a:cxn ang="0">
                  <a:pos x="12" y="6"/>
                </a:cxn>
                <a:cxn ang="0">
                  <a:pos x="12" y="6"/>
                </a:cxn>
                <a:cxn ang="0">
                  <a:pos x="12" y="6"/>
                </a:cxn>
              </a:cxnLst>
              <a:rect l="0" t="0" r="r" b="b"/>
              <a:pathLst>
                <a:path w="12" h="12">
                  <a:moveTo>
                    <a:pt x="12" y="6"/>
                  </a:moveTo>
                  <a:cubicBezTo>
                    <a:pt x="12" y="9"/>
                    <a:pt x="9" y="12"/>
                    <a:pt x="6" y="12"/>
                  </a:cubicBezTo>
                  <a:cubicBezTo>
                    <a:pt x="3" y="12"/>
                    <a:pt x="0" y="9"/>
                    <a:pt x="0" y="6"/>
                  </a:cubicBezTo>
                  <a:cubicBezTo>
                    <a:pt x="0" y="3"/>
                    <a:pt x="3" y="0"/>
                    <a:pt x="6" y="0"/>
                  </a:cubicBezTo>
                  <a:cubicBezTo>
                    <a:pt x="9" y="0"/>
                    <a:pt x="12" y="3"/>
                    <a:pt x="12" y="6"/>
                  </a:cubicBezTo>
                  <a:close/>
                  <a:moveTo>
                    <a:pt x="12" y="6"/>
                  </a:moveTo>
                  <a:cubicBezTo>
                    <a:pt x="12" y="6"/>
                    <a:pt x="12" y="6"/>
                    <a:pt x="12" y="6"/>
                  </a:cubicBezTo>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10" name="Freeform 7"/>
            <p:cNvSpPr>
              <a:spLocks noEditPoints="1"/>
            </p:cNvSpPr>
            <p:nvPr/>
          </p:nvSpPr>
          <p:spPr bwMode="auto">
            <a:xfrm>
              <a:off x="3518402" y="1895122"/>
              <a:ext cx="211432" cy="44333"/>
            </a:xfrm>
            <a:custGeom>
              <a:avLst/>
              <a:gdLst/>
              <a:ahLst/>
              <a:cxnLst>
                <a:cxn ang="0">
                  <a:pos x="24" y="0"/>
                </a:cxn>
                <a:cxn ang="0">
                  <a:pos x="4" y="0"/>
                </a:cxn>
                <a:cxn ang="0">
                  <a:pos x="0" y="3"/>
                </a:cxn>
                <a:cxn ang="0">
                  <a:pos x="4" y="6"/>
                </a:cxn>
                <a:cxn ang="0">
                  <a:pos x="24" y="6"/>
                </a:cxn>
                <a:cxn ang="0">
                  <a:pos x="28" y="3"/>
                </a:cxn>
                <a:cxn ang="0">
                  <a:pos x="24" y="0"/>
                </a:cxn>
                <a:cxn ang="0">
                  <a:pos x="24" y="0"/>
                </a:cxn>
                <a:cxn ang="0">
                  <a:pos x="24" y="0"/>
                </a:cxn>
              </a:cxnLst>
              <a:rect l="0" t="0" r="r" b="b"/>
              <a:pathLst>
                <a:path w="28" h="6">
                  <a:moveTo>
                    <a:pt x="24" y="0"/>
                  </a:moveTo>
                  <a:cubicBezTo>
                    <a:pt x="4" y="0"/>
                    <a:pt x="4" y="0"/>
                    <a:pt x="4" y="0"/>
                  </a:cubicBezTo>
                  <a:cubicBezTo>
                    <a:pt x="2" y="0"/>
                    <a:pt x="0" y="1"/>
                    <a:pt x="0" y="3"/>
                  </a:cubicBezTo>
                  <a:cubicBezTo>
                    <a:pt x="0" y="5"/>
                    <a:pt x="2" y="6"/>
                    <a:pt x="4" y="6"/>
                  </a:cubicBezTo>
                  <a:cubicBezTo>
                    <a:pt x="24" y="6"/>
                    <a:pt x="24" y="6"/>
                    <a:pt x="24" y="6"/>
                  </a:cubicBezTo>
                  <a:cubicBezTo>
                    <a:pt x="26" y="6"/>
                    <a:pt x="28" y="5"/>
                    <a:pt x="28" y="3"/>
                  </a:cubicBezTo>
                  <a:cubicBezTo>
                    <a:pt x="28" y="1"/>
                    <a:pt x="26" y="0"/>
                    <a:pt x="24" y="0"/>
                  </a:cubicBezTo>
                  <a:close/>
                  <a:moveTo>
                    <a:pt x="24" y="0"/>
                  </a:moveTo>
                  <a:cubicBezTo>
                    <a:pt x="24" y="0"/>
                    <a:pt x="24" y="0"/>
                    <a:pt x="24" y="0"/>
                  </a:cubicBezTo>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11" name="Freeform 8"/>
            <p:cNvSpPr>
              <a:spLocks noEditPoints="1"/>
            </p:cNvSpPr>
            <p:nvPr/>
          </p:nvSpPr>
          <p:spPr bwMode="auto">
            <a:xfrm>
              <a:off x="3396771" y="1999701"/>
              <a:ext cx="90939" cy="89802"/>
            </a:xfrm>
            <a:custGeom>
              <a:avLst/>
              <a:gdLst/>
              <a:ahLst/>
              <a:cxnLst>
                <a:cxn ang="0">
                  <a:pos x="12" y="6"/>
                </a:cxn>
                <a:cxn ang="0">
                  <a:pos x="6" y="12"/>
                </a:cxn>
                <a:cxn ang="0">
                  <a:pos x="0" y="6"/>
                </a:cxn>
                <a:cxn ang="0">
                  <a:pos x="6" y="0"/>
                </a:cxn>
                <a:cxn ang="0">
                  <a:pos x="12" y="6"/>
                </a:cxn>
                <a:cxn ang="0">
                  <a:pos x="12" y="6"/>
                </a:cxn>
                <a:cxn ang="0">
                  <a:pos x="12" y="6"/>
                </a:cxn>
              </a:cxnLst>
              <a:rect l="0" t="0" r="r" b="b"/>
              <a:pathLst>
                <a:path w="12" h="12">
                  <a:moveTo>
                    <a:pt x="12" y="6"/>
                  </a:moveTo>
                  <a:cubicBezTo>
                    <a:pt x="12" y="10"/>
                    <a:pt x="9" y="12"/>
                    <a:pt x="6" y="12"/>
                  </a:cubicBezTo>
                  <a:cubicBezTo>
                    <a:pt x="3" y="12"/>
                    <a:pt x="0" y="10"/>
                    <a:pt x="0" y="6"/>
                  </a:cubicBezTo>
                  <a:cubicBezTo>
                    <a:pt x="0" y="3"/>
                    <a:pt x="3" y="0"/>
                    <a:pt x="6" y="0"/>
                  </a:cubicBezTo>
                  <a:cubicBezTo>
                    <a:pt x="9" y="0"/>
                    <a:pt x="12" y="3"/>
                    <a:pt x="12" y="6"/>
                  </a:cubicBezTo>
                  <a:close/>
                  <a:moveTo>
                    <a:pt x="12" y="6"/>
                  </a:moveTo>
                  <a:cubicBezTo>
                    <a:pt x="12" y="6"/>
                    <a:pt x="12" y="6"/>
                    <a:pt x="12" y="6"/>
                  </a:cubicBezTo>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12" name="Freeform 9"/>
            <p:cNvSpPr>
              <a:spLocks noEditPoints="1"/>
            </p:cNvSpPr>
            <p:nvPr/>
          </p:nvSpPr>
          <p:spPr bwMode="auto">
            <a:xfrm>
              <a:off x="3518402" y="2021299"/>
              <a:ext cx="211432" cy="52290"/>
            </a:xfrm>
            <a:custGeom>
              <a:avLst/>
              <a:gdLst/>
              <a:ahLst/>
              <a:cxnLst>
                <a:cxn ang="0">
                  <a:pos x="24" y="0"/>
                </a:cxn>
                <a:cxn ang="0">
                  <a:pos x="4" y="0"/>
                </a:cxn>
                <a:cxn ang="0">
                  <a:pos x="0" y="3"/>
                </a:cxn>
                <a:cxn ang="0">
                  <a:pos x="4" y="7"/>
                </a:cxn>
                <a:cxn ang="0">
                  <a:pos x="24" y="7"/>
                </a:cxn>
                <a:cxn ang="0">
                  <a:pos x="28" y="3"/>
                </a:cxn>
                <a:cxn ang="0">
                  <a:pos x="24" y="0"/>
                </a:cxn>
                <a:cxn ang="0">
                  <a:pos x="24" y="0"/>
                </a:cxn>
                <a:cxn ang="0">
                  <a:pos x="24" y="0"/>
                </a:cxn>
              </a:cxnLst>
              <a:rect l="0" t="0" r="r" b="b"/>
              <a:pathLst>
                <a:path w="28" h="7">
                  <a:moveTo>
                    <a:pt x="24" y="0"/>
                  </a:moveTo>
                  <a:cubicBezTo>
                    <a:pt x="4" y="0"/>
                    <a:pt x="4" y="0"/>
                    <a:pt x="4" y="0"/>
                  </a:cubicBezTo>
                  <a:cubicBezTo>
                    <a:pt x="2" y="0"/>
                    <a:pt x="0" y="1"/>
                    <a:pt x="0" y="3"/>
                  </a:cubicBezTo>
                  <a:cubicBezTo>
                    <a:pt x="0" y="5"/>
                    <a:pt x="2" y="7"/>
                    <a:pt x="4" y="7"/>
                  </a:cubicBezTo>
                  <a:cubicBezTo>
                    <a:pt x="24" y="7"/>
                    <a:pt x="24" y="7"/>
                    <a:pt x="24" y="7"/>
                  </a:cubicBezTo>
                  <a:cubicBezTo>
                    <a:pt x="26" y="7"/>
                    <a:pt x="28" y="5"/>
                    <a:pt x="28" y="3"/>
                  </a:cubicBezTo>
                  <a:cubicBezTo>
                    <a:pt x="28" y="1"/>
                    <a:pt x="26" y="0"/>
                    <a:pt x="24" y="0"/>
                  </a:cubicBezTo>
                  <a:close/>
                  <a:moveTo>
                    <a:pt x="24" y="0"/>
                  </a:moveTo>
                  <a:cubicBezTo>
                    <a:pt x="24" y="0"/>
                    <a:pt x="24" y="0"/>
                    <a:pt x="24" y="0"/>
                  </a:cubicBezTo>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13" name="Freeform 10"/>
            <p:cNvSpPr>
              <a:spLocks noEditPoints="1"/>
            </p:cNvSpPr>
            <p:nvPr/>
          </p:nvSpPr>
          <p:spPr bwMode="auto">
            <a:xfrm>
              <a:off x="3396771" y="2133836"/>
              <a:ext cx="90939" cy="96622"/>
            </a:xfrm>
            <a:custGeom>
              <a:avLst/>
              <a:gdLst/>
              <a:ahLst/>
              <a:cxnLst>
                <a:cxn ang="0">
                  <a:pos x="12" y="7"/>
                </a:cxn>
                <a:cxn ang="0">
                  <a:pos x="6" y="13"/>
                </a:cxn>
                <a:cxn ang="0">
                  <a:pos x="0" y="7"/>
                </a:cxn>
                <a:cxn ang="0">
                  <a:pos x="6" y="0"/>
                </a:cxn>
                <a:cxn ang="0">
                  <a:pos x="12" y="7"/>
                </a:cxn>
                <a:cxn ang="0">
                  <a:pos x="12" y="7"/>
                </a:cxn>
                <a:cxn ang="0">
                  <a:pos x="12" y="7"/>
                </a:cxn>
              </a:cxnLst>
              <a:rect l="0" t="0" r="r" b="b"/>
              <a:pathLst>
                <a:path w="12" h="13">
                  <a:moveTo>
                    <a:pt x="12" y="7"/>
                  </a:moveTo>
                  <a:cubicBezTo>
                    <a:pt x="12" y="10"/>
                    <a:pt x="9" y="13"/>
                    <a:pt x="6" y="13"/>
                  </a:cubicBezTo>
                  <a:cubicBezTo>
                    <a:pt x="3" y="13"/>
                    <a:pt x="0" y="10"/>
                    <a:pt x="0" y="7"/>
                  </a:cubicBezTo>
                  <a:cubicBezTo>
                    <a:pt x="0" y="3"/>
                    <a:pt x="3" y="0"/>
                    <a:pt x="6" y="0"/>
                  </a:cubicBezTo>
                  <a:cubicBezTo>
                    <a:pt x="9" y="0"/>
                    <a:pt x="12" y="3"/>
                    <a:pt x="12" y="7"/>
                  </a:cubicBezTo>
                  <a:close/>
                  <a:moveTo>
                    <a:pt x="12" y="7"/>
                  </a:moveTo>
                  <a:cubicBezTo>
                    <a:pt x="12" y="7"/>
                    <a:pt x="12" y="7"/>
                    <a:pt x="12" y="7"/>
                  </a:cubicBezTo>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14" name="Freeform 11"/>
            <p:cNvSpPr>
              <a:spLocks noEditPoints="1"/>
            </p:cNvSpPr>
            <p:nvPr/>
          </p:nvSpPr>
          <p:spPr bwMode="auto">
            <a:xfrm>
              <a:off x="3518402" y="2156571"/>
              <a:ext cx="211432" cy="52290"/>
            </a:xfrm>
            <a:custGeom>
              <a:avLst/>
              <a:gdLst/>
              <a:ahLst/>
              <a:cxnLst>
                <a:cxn ang="0">
                  <a:pos x="24" y="0"/>
                </a:cxn>
                <a:cxn ang="0">
                  <a:pos x="4" y="0"/>
                </a:cxn>
                <a:cxn ang="0">
                  <a:pos x="0" y="4"/>
                </a:cxn>
                <a:cxn ang="0">
                  <a:pos x="4" y="7"/>
                </a:cxn>
                <a:cxn ang="0">
                  <a:pos x="24" y="7"/>
                </a:cxn>
                <a:cxn ang="0">
                  <a:pos x="28" y="4"/>
                </a:cxn>
                <a:cxn ang="0">
                  <a:pos x="24" y="0"/>
                </a:cxn>
                <a:cxn ang="0">
                  <a:pos x="24" y="0"/>
                </a:cxn>
                <a:cxn ang="0">
                  <a:pos x="24" y="0"/>
                </a:cxn>
              </a:cxnLst>
              <a:rect l="0" t="0" r="r" b="b"/>
              <a:pathLst>
                <a:path w="28" h="7">
                  <a:moveTo>
                    <a:pt x="24" y="0"/>
                  </a:moveTo>
                  <a:cubicBezTo>
                    <a:pt x="4" y="0"/>
                    <a:pt x="4" y="0"/>
                    <a:pt x="4" y="0"/>
                  </a:cubicBezTo>
                  <a:cubicBezTo>
                    <a:pt x="2" y="0"/>
                    <a:pt x="0" y="2"/>
                    <a:pt x="0" y="4"/>
                  </a:cubicBezTo>
                  <a:cubicBezTo>
                    <a:pt x="0" y="5"/>
                    <a:pt x="2" y="7"/>
                    <a:pt x="4" y="7"/>
                  </a:cubicBezTo>
                  <a:cubicBezTo>
                    <a:pt x="24" y="7"/>
                    <a:pt x="24" y="7"/>
                    <a:pt x="24" y="7"/>
                  </a:cubicBezTo>
                  <a:cubicBezTo>
                    <a:pt x="26" y="7"/>
                    <a:pt x="28" y="5"/>
                    <a:pt x="28" y="4"/>
                  </a:cubicBezTo>
                  <a:cubicBezTo>
                    <a:pt x="28" y="2"/>
                    <a:pt x="26" y="0"/>
                    <a:pt x="24" y="0"/>
                  </a:cubicBezTo>
                  <a:close/>
                  <a:moveTo>
                    <a:pt x="24" y="0"/>
                  </a:moveTo>
                  <a:cubicBezTo>
                    <a:pt x="24" y="0"/>
                    <a:pt x="24" y="0"/>
                    <a:pt x="24" y="0"/>
                  </a:cubicBezTo>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15" name="Group 79"/>
          <p:cNvGrpSpPr/>
          <p:nvPr/>
        </p:nvGrpSpPr>
        <p:grpSpPr>
          <a:xfrm>
            <a:off x="1208902" y="2047498"/>
            <a:ext cx="639819" cy="658327"/>
            <a:chOff x="1222376" y="1701801"/>
            <a:chExt cx="768350" cy="790576"/>
          </a:xfrm>
          <a:solidFill>
            <a:srgbClr val="FFFFFF"/>
          </a:solidFill>
        </p:grpSpPr>
        <p:sp>
          <p:nvSpPr>
            <p:cNvPr id="16" name="Freeform 15"/>
            <p:cNvSpPr>
              <a:spLocks noEditPoints="1"/>
            </p:cNvSpPr>
            <p:nvPr/>
          </p:nvSpPr>
          <p:spPr bwMode="auto">
            <a:xfrm>
              <a:off x="1222376" y="1701801"/>
              <a:ext cx="419100" cy="688975"/>
            </a:xfrm>
            <a:custGeom>
              <a:avLst/>
              <a:gdLst/>
              <a:ahLst/>
              <a:cxnLst>
                <a:cxn ang="0">
                  <a:pos x="26" y="61"/>
                </a:cxn>
                <a:cxn ang="0">
                  <a:pos x="35" y="38"/>
                </a:cxn>
                <a:cxn ang="0">
                  <a:pos x="54" y="29"/>
                </a:cxn>
                <a:cxn ang="0">
                  <a:pos x="38" y="3"/>
                </a:cxn>
                <a:cxn ang="0">
                  <a:pos x="32" y="0"/>
                </a:cxn>
                <a:cxn ang="0">
                  <a:pos x="27" y="3"/>
                </a:cxn>
                <a:cxn ang="0">
                  <a:pos x="0" y="56"/>
                </a:cxn>
                <a:cxn ang="0">
                  <a:pos x="32" y="89"/>
                </a:cxn>
                <a:cxn ang="0">
                  <a:pos x="40" y="87"/>
                </a:cxn>
                <a:cxn ang="0">
                  <a:pos x="35" y="83"/>
                </a:cxn>
                <a:cxn ang="0">
                  <a:pos x="26" y="61"/>
                </a:cxn>
                <a:cxn ang="0">
                  <a:pos x="21" y="74"/>
                </a:cxn>
                <a:cxn ang="0">
                  <a:pos x="18" y="76"/>
                </a:cxn>
                <a:cxn ang="0">
                  <a:pos x="15" y="75"/>
                </a:cxn>
                <a:cxn ang="0">
                  <a:pos x="7" y="48"/>
                </a:cxn>
                <a:cxn ang="0">
                  <a:pos x="12" y="45"/>
                </a:cxn>
                <a:cxn ang="0">
                  <a:pos x="15" y="50"/>
                </a:cxn>
                <a:cxn ang="0">
                  <a:pos x="20" y="68"/>
                </a:cxn>
                <a:cxn ang="0">
                  <a:pos x="21" y="74"/>
                </a:cxn>
                <a:cxn ang="0">
                  <a:pos x="21" y="74"/>
                </a:cxn>
                <a:cxn ang="0">
                  <a:pos x="21" y="74"/>
                </a:cxn>
              </a:cxnLst>
              <a:rect l="0" t="0" r="r" b="b"/>
              <a:pathLst>
                <a:path w="54" h="89">
                  <a:moveTo>
                    <a:pt x="26" y="61"/>
                  </a:moveTo>
                  <a:cubicBezTo>
                    <a:pt x="26" y="52"/>
                    <a:pt x="29" y="44"/>
                    <a:pt x="35" y="38"/>
                  </a:cubicBezTo>
                  <a:cubicBezTo>
                    <a:pt x="40" y="33"/>
                    <a:pt x="47" y="30"/>
                    <a:pt x="54" y="29"/>
                  </a:cubicBezTo>
                  <a:cubicBezTo>
                    <a:pt x="49" y="19"/>
                    <a:pt x="42" y="9"/>
                    <a:pt x="38" y="3"/>
                  </a:cubicBezTo>
                  <a:cubicBezTo>
                    <a:pt x="36" y="1"/>
                    <a:pt x="34" y="0"/>
                    <a:pt x="32" y="0"/>
                  </a:cubicBezTo>
                  <a:cubicBezTo>
                    <a:pt x="30" y="0"/>
                    <a:pt x="28" y="1"/>
                    <a:pt x="27" y="3"/>
                  </a:cubicBezTo>
                  <a:cubicBezTo>
                    <a:pt x="18" y="16"/>
                    <a:pt x="0" y="43"/>
                    <a:pt x="0" y="56"/>
                  </a:cubicBezTo>
                  <a:cubicBezTo>
                    <a:pt x="0" y="74"/>
                    <a:pt x="14" y="89"/>
                    <a:pt x="32" y="89"/>
                  </a:cubicBezTo>
                  <a:cubicBezTo>
                    <a:pt x="35" y="89"/>
                    <a:pt x="38" y="88"/>
                    <a:pt x="40" y="87"/>
                  </a:cubicBezTo>
                  <a:cubicBezTo>
                    <a:pt x="39" y="86"/>
                    <a:pt x="37" y="85"/>
                    <a:pt x="35" y="83"/>
                  </a:cubicBezTo>
                  <a:cubicBezTo>
                    <a:pt x="29" y="77"/>
                    <a:pt x="26" y="69"/>
                    <a:pt x="26" y="61"/>
                  </a:cubicBezTo>
                  <a:close/>
                  <a:moveTo>
                    <a:pt x="21" y="74"/>
                  </a:moveTo>
                  <a:cubicBezTo>
                    <a:pt x="20" y="76"/>
                    <a:pt x="19" y="76"/>
                    <a:pt x="18" y="76"/>
                  </a:cubicBezTo>
                  <a:cubicBezTo>
                    <a:pt x="17" y="76"/>
                    <a:pt x="15" y="76"/>
                    <a:pt x="15" y="75"/>
                  </a:cubicBezTo>
                  <a:cubicBezTo>
                    <a:pt x="2" y="64"/>
                    <a:pt x="6" y="48"/>
                    <a:pt x="7" y="48"/>
                  </a:cubicBezTo>
                  <a:cubicBezTo>
                    <a:pt x="7" y="45"/>
                    <a:pt x="10" y="44"/>
                    <a:pt x="12" y="45"/>
                  </a:cubicBezTo>
                  <a:cubicBezTo>
                    <a:pt x="14" y="45"/>
                    <a:pt x="16" y="48"/>
                    <a:pt x="15" y="50"/>
                  </a:cubicBezTo>
                  <a:cubicBezTo>
                    <a:pt x="15" y="51"/>
                    <a:pt x="12" y="61"/>
                    <a:pt x="20" y="68"/>
                  </a:cubicBezTo>
                  <a:cubicBezTo>
                    <a:pt x="22" y="70"/>
                    <a:pt x="23" y="73"/>
                    <a:pt x="21" y="74"/>
                  </a:cubicBezTo>
                  <a:close/>
                  <a:moveTo>
                    <a:pt x="21" y="74"/>
                  </a:moveTo>
                  <a:cubicBezTo>
                    <a:pt x="21" y="74"/>
                    <a:pt x="21" y="74"/>
                    <a:pt x="21" y="74"/>
                  </a:cubicBezTo>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17" name="Freeform 16"/>
            <p:cNvSpPr>
              <a:spLocks noEditPoints="1"/>
            </p:cNvSpPr>
            <p:nvPr/>
          </p:nvSpPr>
          <p:spPr bwMode="auto">
            <a:xfrm>
              <a:off x="1547814" y="2174876"/>
              <a:ext cx="133350" cy="123825"/>
            </a:xfrm>
            <a:custGeom>
              <a:avLst/>
              <a:gdLst/>
              <a:ahLst/>
              <a:cxnLst>
                <a:cxn ang="0">
                  <a:pos x="14" y="11"/>
                </a:cxn>
                <a:cxn ang="0">
                  <a:pos x="5" y="2"/>
                </a:cxn>
                <a:cxn ang="0">
                  <a:pos x="2" y="0"/>
                </a:cxn>
                <a:cxn ang="0">
                  <a:pos x="0" y="4"/>
                </a:cxn>
                <a:cxn ang="0">
                  <a:pos x="13" y="16"/>
                </a:cxn>
                <a:cxn ang="0">
                  <a:pos x="14" y="16"/>
                </a:cxn>
                <a:cxn ang="0">
                  <a:pos x="16" y="14"/>
                </a:cxn>
                <a:cxn ang="0">
                  <a:pos x="14" y="11"/>
                </a:cxn>
                <a:cxn ang="0">
                  <a:pos x="14" y="11"/>
                </a:cxn>
                <a:cxn ang="0">
                  <a:pos x="14" y="11"/>
                </a:cxn>
              </a:cxnLst>
              <a:rect l="0" t="0" r="r" b="b"/>
              <a:pathLst>
                <a:path w="17" h="16">
                  <a:moveTo>
                    <a:pt x="14" y="11"/>
                  </a:moveTo>
                  <a:cubicBezTo>
                    <a:pt x="7" y="9"/>
                    <a:pt x="5" y="3"/>
                    <a:pt x="5" y="2"/>
                  </a:cubicBezTo>
                  <a:cubicBezTo>
                    <a:pt x="5" y="1"/>
                    <a:pt x="4" y="0"/>
                    <a:pt x="2" y="0"/>
                  </a:cubicBezTo>
                  <a:cubicBezTo>
                    <a:pt x="1" y="1"/>
                    <a:pt x="0" y="2"/>
                    <a:pt x="0" y="4"/>
                  </a:cubicBezTo>
                  <a:cubicBezTo>
                    <a:pt x="0" y="4"/>
                    <a:pt x="3" y="14"/>
                    <a:pt x="13" y="16"/>
                  </a:cubicBezTo>
                  <a:cubicBezTo>
                    <a:pt x="13" y="16"/>
                    <a:pt x="14" y="16"/>
                    <a:pt x="14" y="16"/>
                  </a:cubicBezTo>
                  <a:cubicBezTo>
                    <a:pt x="15" y="16"/>
                    <a:pt x="16" y="15"/>
                    <a:pt x="16" y="14"/>
                  </a:cubicBezTo>
                  <a:cubicBezTo>
                    <a:pt x="17" y="12"/>
                    <a:pt x="16" y="11"/>
                    <a:pt x="14" y="11"/>
                  </a:cubicBezTo>
                  <a:close/>
                  <a:moveTo>
                    <a:pt x="14" y="11"/>
                  </a:moveTo>
                  <a:cubicBezTo>
                    <a:pt x="14" y="11"/>
                    <a:pt x="14" y="11"/>
                    <a:pt x="14" y="11"/>
                  </a:cubicBezTo>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18" name="Freeform 17"/>
            <p:cNvSpPr>
              <a:spLocks noEditPoints="1"/>
            </p:cNvSpPr>
            <p:nvPr/>
          </p:nvSpPr>
          <p:spPr bwMode="auto">
            <a:xfrm>
              <a:off x="1470026" y="1973264"/>
              <a:ext cx="520700" cy="519113"/>
            </a:xfrm>
            <a:custGeom>
              <a:avLst/>
              <a:gdLst/>
              <a:ahLst/>
              <a:cxnLst>
                <a:cxn ang="0">
                  <a:pos x="66" y="54"/>
                </a:cxn>
                <a:cxn ang="0">
                  <a:pos x="55" y="44"/>
                </a:cxn>
                <a:cxn ang="0">
                  <a:pos x="50" y="44"/>
                </a:cxn>
                <a:cxn ang="0">
                  <a:pos x="47" y="41"/>
                </a:cxn>
                <a:cxn ang="0">
                  <a:pos x="44" y="7"/>
                </a:cxn>
                <a:cxn ang="0">
                  <a:pos x="26" y="0"/>
                </a:cxn>
                <a:cxn ang="0">
                  <a:pos x="7" y="7"/>
                </a:cxn>
                <a:cxn ang="0">
                  <a:pos x="0" y="26"/>
                </a:cxn>
                <a:cxn ang="0">
                  <a:pos x="7" y="44"/>
                </a:cxn>
                <a:cxn ang="0">
                  <a:pos x="26" y="52"/>
                </a:cxn>
                <a:cxn ang="0">
                  <a:pos x="41" y="47"/>
                </a:cxn>
                <a:cxn ang="0">
                  <a:pos x="44" y="50"/>
                </a:cxn>
                <a:cxn ang="0">
                  <a:pos x="44" y="55"/>
                </a:cxn>
                <a:cxn ang="0">
                  <a:pos x="54" y="66"/>
                </a:cxn>
                <a:cxn ang="0">
                  <a:pos x="60" y="66"/>
                </a:cxn>
                <a:cxn ang="0">
                  <a:pos x="66" y="60"/>
                </a:cxn>
                <a:cxn ang="0">
                  <a:pos x="67" y="57"/>
                </a:cxn>
                <a:cxn ang="0">
                  <a:pos x="66" y="54"/>
                </a:cxn>
                <a:cxn ang="0">
                  <a:pos x="39" y="39"/>
                </a:cxn>
                <a:cxn ang="0">
                  <a:pos x="26" y="44"/>
                </a:cxn>
                <a:cxn ang="0">
                  <a:pos x="13" y="39"/>
                </a:cxn>
                <a:cxn ang="0">
                  <a:pos x="8" y="26"/>
                </a:cxn>
                <a:cxn ang="0">
                  <a:pos x="10" y="17"/>
                </a:cxn>
                <a:cxn ang="0">
                  <a:pos x="13" y="13"/>
                </a:cxn>
                <a:cxn ang="0">
                  <a:pos x="14" y="13"/>
                </a:cxn>
                <a:cxn ang="0">
                  <a:pos x="26" y="8"/>
                </a:cxn>
                <a:cxn ang="0">
                  <a:pos x="39" y="13"/>
                </a:cxn>
                <a:cxn ang="0">
                  <a:pos x="40" y="15"/>
                </a:cxn>
                <a:cxn ang="0">
                  <a:pos x="39" y="39"/>
                </a:cxn>
                <a:cxn ang="0">
                  <a:pos x="39" y="39"/>
                </a:cxn>
                <a:cxn ang="0">
                  <a:pos x="39" y="39"/>
                </a:cxn>
              </a:cxnLst>
              <a:rect l="0" t="0" r="r" b="b"/>
              <a:pathLst>
                <a:path w="67" h="67">
                  <a:moveTo>
                    <a:pt x="66" y="54"/>
                  </a:moveTo>
                  <a:cubicBezTo>
                    <a:pt x="55" y="44"/>
                    <a:pt x="55" y="44"/>
                    <a:pt x="55" y="44"/>
                  </a:cubicBezTo>
                  <a:cubicBezTo>
                    <a:pt x="54" y="42"/>
                    <a:pt x="51" y="42"/>
                    <a:pt x="50" y="44"/>
                  </a:cubicBezTo>
                  <a:cubicBezTo>
                    <a:pt x="47" y="41"/>
                    <a:pt x="47" y="41"/>
                    <a:pt x="47" y="41"/>
                  </a:cubicBezTo>
                  <a:cubicBezTo>
                    <a:pt x="54" y="31"/>
                    <a:pt x="53" y="17"/>
                    <a:pt x="44" y="7"/>
                  </a:cubicBezTo>
                  <a:cubicBezTo>
                    <a:pt x="39" y="2"/>
                    <a:pt x="33" y="0"/>
                    <a:pt x="26" y="0"/>
                  </a:cubicBezTo>
                  <a:cubicBezTo>
                    <a:pt x="19" y="0"/>
                    <a:pt x="12" y="2"/>
                    <a:pt x="7" y="7"/>
                  </a:cubicBezTo>
                  <a:cubicBezTo>
                    <a:pt x="2" y="12"/>
                    <a:pt x="0" y="19"/>
                    <a:pt x="0" y="26"/>
                  </a:cubicBezTo>
                  <a:cubicBezTo>
                    <a:pt x="0" y="33"/>
                    <a:pt x="2" y="39"/>
                    <a:pt x="7" y="44"/>
                  </a:cubicBezTo>
                  <a:cubicBezTo>
                    <a:pt x="12" y="49"/>
                    <a:pt x="19" y="52"/>
                    <a:pt x="26" y="52"/>
                  </a:cubicBezTo>
                  <a:cubicBezTo>
                    <a:pt x="31" y="52"/>
                    <a:pt x="37" y="50"/>
                    <a:pt x="41" y="47"/>
                  </a:cubicBezTo>
                  <a:cubicBezTo>
                    <a:pt x="44" y="50"/>
                    <a:pt x="44" y="50"/>
                    <a:pt x="44" y="50"/>
                  </a:cubicBezTo>
                  <a:cubicBezTo>
                    <a:pt x="42" y="51"/>
                    <a:pt x="42" y="54"/>
                    <a:pt x="44" y="55"/>
                  </a:cubicBezTo>
                  <a:cubicBezTo>
                    <a:pt x="54" y="66"/>
                    <a:pt x="54" y="66"/>
                    <a:pt x="54" y="66"/>
                  </a:cubicBezTo>
                  <a:cubicBezTo>
                    <a:pt x="56" y="67"/>
                    <a:pt x="59" y="67"/>
                    <a:pt x="60" y="66"/>
                  </a:cubicBezTo>
                  <a:cubicBezTo>
                    <a:pt x="66" y="60"/>
                    <a:pt x="66" y="60"/>
                    <a:pt x="66" y="60"/>
                  </a:cubicBezTo>
                  <a:cubicBezTo>
                    <a:pt x="66" y="60"/>
                    <a:pt x="67" y="59"/>
                    <a:pt x="67" y="57"/>
                  </a:cubicBezTo>
                  <a:cubicBezTo>
                    <a:pt x="67" y="56"/>
                    <a:pt x="66" y="55"/>
                    <a:pt x="66" y="54"/>
                  </a:cubicBezTo>
                  <a:close/>
                  <a:moveTo>
                    <a:pt x="39" y="39"/>
                  </a:moveTo>
                  <a:cubicBezTo>
                    <a:pt x="35" y="42"/>
                    <a:pt x="31" y="44"/>
                    <a:pt x="26" y="44"/>
                  </a:cubicBezTo>
                  <a:cubicBezTo>
                    <a:pt x="21" y="44"/>
                    <a:pt x="16" y="42"/>
                    <a:pt x="13" y="39"/>
                  </a:cubicBezTo>
                  <a:cubicBezTo>
                    <a:pt x="10" y="35"/>
                    <a:pt x="8" y="31"/>
                    <a:pt x="8" y="26"/>
                  </a:cubicBezTo>
                  <a:cubicBezTo>
                    <a:pt x="8" y="23"/>
                    <a:pt x="8" y="20"/>
                    <a:pt x="10" y="17"/>
                  </a:cubicBezTo>
                  <a:cubicBezTo>
                    <a:pt x="11" y="16"/>
                    <a:pt x="12" y="14"/>
                    <a:pt x="13" y="13"/>
                  </a:cubicBezTo>
                  <a:cubicBezTo>
                    <a:pt x="13" y="13"/>
                    <a:pt x="13" y="13"/>
                    <a:pt x="14" y="13"/>
                  </a:cubicBezTo>
                  <a:cubicBezTo>
                    <a:pt x="17" y="9"/>
                    <a:pt x="21" y="8"/>
                    <a:pt x="26" y="8"/>
                  </a:cubicBezTo>
                  <a:cubicBezTo>
                    <a:pt x="31" y="8"/>
                    <a:pt x="35" y="10"/>
                    <a:pt x="39" y="13"/>
                  </a:cubicBezTo>
                  <a:cubicBezTo>
                    <a:pt x="39" y="14"/>
                    <a:pt x="40" y="14"/>
                    <a:pt x="40" y="15"/>
                  </a:cubicBezTo>
                  <a:cubicBezTo>
                    <a:pt x="45" y="22"/>
                    <a:pt x="45" y="32"/>
                    <a:pt x="39" y="39"/>
                  </a:cubicBezTo>
                  <a:close/>
                  <a:moveTo>
                    <a:pt x="39" y="39"/>
                  </a:moveTo>
                  <a:cubicBezTo>
                    <a:pt x="39" y="39"/>
                    <a:pt x="39" y="39"/>
                    <a:pt x="39" y="39"/>
                  </a:cubicBezTo>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20" name="Freeform 18"/>
            <p:cNvSpPr>
              <a:spLocks noEditPoints="1"/>
            </p:cNvSpPr>
            <p:nvPr/>
          </p:nvSpPr>
          <p:spPr bwMode="auto">
            <a:xfrm>
              <a:off x="1555751" y="2112964"/>
              <a:ext cx="39688" cy="46038"/>
            </a:xfrm>
            <a:custGeom>
              <a:avLst/>
              <a:gdLst/>
              <a:ahLst/>
              <a:cxnLst>
                <a:cxn ang="0">
                  <a:pos x="5" y="3"/>
                </a:cxn>
                <a:cxn ang="0">
                  <a:pos x="2" y="6"/>
                </a:cxn>
                <a:cxn ang="0">
                  <a:pos x="0" y="3"/>
                </a:cxn>
                <a:cxn ang="0">
                  <a:pos x="2" y="0"/>
                </a:cxn>
                <a:cxn ang="0">
                  <a:pos x="5" y="3"/>
                </a:cxn>
                <a:cxn ang="0">
                  <a:pos x="5" y="3"/>
                </a:cxn>
                <a:cxn ang="0">
                  <a:pos x="5" y="3"/>
                </a:cxn>
              </a:cxnLst>
              <a:rect l="0" t="0" r="r" b="b"/>
              <a:pathLst>
                <a:path w="5" h="6">
                  <a:moveTo>
                    <a:pt x="5" y="3"/>
                  </a:moveTo>
                  <a:cubicBezTo>
                    <a:pt x="5" y="4"/>
                    <a:pt x="4" y="6"/>
                    <a:pt x="2" y="6"/>
                  </a:cubicBezTo>
                  <a:cubicBezTo>
                    <a:pt x="1" y="6"/>
                    <a:pt x="0" y="4"/>
                    <a:pt x="0" y="3"/>
                  </a:cubicBezTo>
                  <a:cubicBezTo>
                    <a:pt x="0" y="1"/>
                    <a:pt x="1" y="0"/>
                    <a:pt x="2" y="0"/>
                  </a:cubicBezTo>
                  <a:cubicBezTo>
                    <a:pt x="4" y="0"/>
                    <a:pt x="5" y="1"/>
                    <a:pt x="5" y="3"/>
                  </a:cubicBezTo>
                  <a:close/>
                  <a:moveTo>
                    <a:pt x="5" y="3"/>
                  </a:moveTo>
                  <a:cubicBezTo>
                    <a:pt x="5" y="3"/>
                    <a:pt x="5" y="3"/>
                    <a:pt x="5" y="3"/>
                  </a:cubicBezTo>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21" name="Group 72"/>
          <p:cNvGrpSpPr/>
          <p:nvPr/>
        </p:nvGrpSpPr>
        <p:grpSpPr>
          <a:xfrm>
            <a:off x="5159286" y="1958355"/>
            <a:ext cx="873880" cy="836612"/>
            <a:chOff x="5105401" y="1701801"/>
            <a:chExt cx="873880" cy="836612"/>
          </a:xfrm>
          <a:solidFill>
            <a:srgbClr val="FFFFFF"/>
          </a:solidFill>
        </p:grpSpPr>
        <p:sp>
          <p:nvSpPr>
            <p:cNvPr id="22" name="Freeform 22"/>
            <p:cNvSpPr>
              <a:spLocks noEditPoints="1"/>
            </p:cNvSpPr>
            <p:nvPr/>
          </p:nvSpPr>
          <p:spPr bwMode="auto">
            <a:xfrm>
              <a:off x="5105401" y="1701801"/>
              <a:ext cx="873880" cy="836612"/>
            </a:xfrm>
            <a:custGeom>
              <a:avLst/>
              <a:gdLst/>
              <a:ahLst/>
              <a:cxnLst>
                <a:cxn ang="0">
                  <a:pos x="174" y="144"/>
                </a:cxn>
                <a:cxn ang="0">
                  <a:pos x="230" y="95"/>
                </a:cxn>
                <a:cxn ang="0">
                  <a:pos x="318" y="39"/>
                </a:cxn>
                <a:cxn ang="0">
                  <a:pos x="224" y="91"/>
                </a:cxn>
                <a:cxn ang="0">
                  <a:pos x="174" y="141"/>
                </a:cxn>
                <a:cxn ang="0">
                  <a:pos x="221" y="88"/>
                </a:cxn>
                <a:cxn ang="0">
                  <a:pos x="281" y="76"/>
                </a:cxn>
                <a:cxn ang="0">
                  <a:pos x="223" y="75"/>
                </a:cxn>
                <a:cxn ang="0">
                  <a:pos x="174" y="137"/>
                </a:cxn>
                <a:cxn ang="0">
                  <a:pos x="185" y="96"/>
                </a:cxn>
                <a:cxn ang="0">
                  <a:pos x="165" y="78"/>
                </a:cxn>
                <a:cxn ang="0">
                  <a:pos x="145" y="96"/>
                </a:cxn>
                <a:cxn ang="0">
                  <a:pos x="157" y="137"/>
                </a:cxn>
                <a:cxn ang="0">
                  <a:pos x="108" y="75"/>
                </a:cxn>
                <a:cxn ang="0">
                  <a:pos x="50" y="76"/>
                </a:cxn>
                <a:cxn ang="0">
                  <a:pos x="110" y="88"/>
                </a:cxn>
                <a:cxn ang="0">
                  <a:pos x="157" y="141"/>
                </a:cxn>
                <a:cxn ang="0">
                  <a:pos x="106" y="91"/>
                </a:cxn>
                <a:cxn ang="0">
                  <a:pos x="13" y="39"/>
                </a:cxn>
                <a:cxn ang="0">
                  <a:pos x="101" y="95"/>
                </a:cxn>
                <a:cxn ang="0">
                  <a:pos x="157" y="144"/>
                </a:cxn>
                <a:cxn ang="0">
                  <a:pos x="23" y="87"/>
                </a:cxn>
                <a:cxn ang="0">
                  <a:pos x="38" y="113"/>
                </a:cxn>
                <a:cxn ang="0">
                  <a:pos x="157" y="145"/>
                </a:cxn>
                <a:cxn ang="0">
                  <a:pos x="156" y="193"/>
                </a:cxn>
                <a:cxn ang="0">
                  <a:pos x="151" y="160"/>
                </a:cxn>
                <a:cxn ang="0">
                  <a:pos x="143" y="147"/>
                </a:cxn>
                <a:cxn ang="0">
                  <a:pos x="143" y="197"/>
                </a:cxn>
                <a:cxn ang="0">
                  <a:pos x="144" y="232"/>
                </a:cxn>
                <a:cxn ang="0">
                  <a:pos x="145" y="260"/>
                </a:cxn>
                <a:cxn ang="0">
                  <a:pos x="152" y="289"/>
                </a:cxn>
                <a:cxn ang="0">
                  <a:pos x="157" y="290"/>
                </a:cxn>
                <a:cxn ang="0">
                  <a:pos x="157" y="298"/>
                </a:cxn>
                <a:cxn ang="0">
                  <a:pos x="163" y="316"/>
                </a:cxn>
                <a:cxn ang="0">
                  <a:pos x="169" y="314"/>
                </a:cxn>
                <a:cxn ang="0">
                  <a:pos x="174" y="297"/>
                </a:cxn>
                <a:cxn ang="0">
                  <a:pos x="175" y="290"/>
                </a:cxn>
                <a:cxn ang="0">
                  <a:pos x="190" y="271"/>
                </a:cxn>
                <a:cxn ang="0">
                  <a:pos x="195" y="244"/>
                </a:cxn>
                <a:cxn ang="0">
                  <a:pos x="199" y="210"/>
                </a:cxn>
                <a:cxn ang="0">
                  <a:pos x="202" y="158"/>
                </a:cxn>
                <a:cxn ang="0">
                  <a:pos x="175" y="155"/>
                </a:cxn>
                <a:cxn ang="0">
                  <a:pos x="191" y="163"/>
                </a:cxn>
                <a:cxn ang="0">
                  <a:pos x="174" y="193"/>
                </a:cxn>
                <a:cxn ang="0">
                  <a:pos x="234" y="109"/>
                </a:cxn>
                <a:cxn ang="0">
                  <a:pos x="306" y="90"/>
                </a:cxn>
                <a:cxn ang="0">
                  <a:pos x="232" y="102"/>
                </a:cxn>
                <a:cxn ang="0">
                  <a:pos x="153" y="271"/>
                </a:cxn>
                <a:cxn ang="0">
                  <a:pos x="157" y="277"/>
                </a:cxn>
                <a:cxn ang="0">
                  <a:pos x="148" y="245"/>
                </a:cxn>
                <a:cxn ang="0">
                  <a:pos x="157" y="254"/>
                </a:cxn>
                <a:cxn ang="0">
                  <a:pos x="143" y="212"/>
                </a:cxn>
                <a:cxn ang="0">
                  <a:pos x="157" y="227"/>
                </a:cxn>
                <a:cxn ang="0">
                  <a:pos x="174" y="266"/>
                </a:cxn>
                <a:cxn ang="0">
                  <a:pos x="174" y="277"/>
                </a:cxn>
                <a:cxn ang="0">
                  <a:pos x="174" y="238"/>
                </a:cxn>
                <a:cxn ang="0">
                  <a:pos x="174" y="254"/>
                </a:cxn>
                <a:cxn ang="0">
                  <a:pos x="174" y="227"/>
                </a:cxn>
                <a:cxn ang="0">
                  <a:pos x="188" y="212"/>
                </a:cxn>
                <a:cxn ang="0">
                  <a:pos x="188" y="212"/>
                </a:cxn>
              </a:cxnLst>
              <a:rect l="0" t="0" r="r" b="b"/>
              <a:pathLst>
                <a:path w="330" h="316">
                  <a:moveTo>
                    <a:pt x="232" y="102"/>
                  </a:moveTo>
                  <a:cubicBezTo>
                    <a:pt x="207" y="132"/>
                    <a:pt x="185" y="142"/>
                    <a:pt x="174" y="144"/>
                  </a:cubicBezTo>
                  <a:cubicBezTo>
                    <a:pt x="174" y="141"/>
                    <a:pt x="174" y="141"/>
                    <a:pt x="174" y="141"/>
                  </a:cubicBezTo>
                  <a:cubicBezTo>
                    <a:pt x="209" y="131"/>
                    <a:pt x="230" y="95"/>
                    <a:pt x="230" y="95"/>
                  </a:cubicBezTo>
                  <a:cubicBezTo>
                    <a:pt x="254" y="104"/>
                    <a:pt x="277" y="99"/>
                    <a:pt x="277" y="99"/>
                  </a:cubicBezTo>
                  <a:cubicBezTo>
                    <a:pt x="319" y="88"/>
                    <a:pt x="318" y="39"/>
                    <a:pt x="318" y="39"/>
                  </a:cubicBezTo>
                  <a:cubicBezTo>
                    <a:pt x="299" y="99"/>
                    <a:pt x="233" y="89"/>
                    <a:pt x="229" y="88"/>
                  </a:cubicBezTo>
                  <a:cubicBezTo>
                    <a:pt x="225" y="87"/>
                    <a:pt x="224" y="91"/>
                    <a:pt x="224" y="91"/>
                  </a:cubicBezTo>
                  <a:cubicBezTo>
                    <a:pt x="222" y="95"/>
                    <a:pt x="222" y="95"/>
                    <a:pt x="222" y="95"/>
                  </a:cubicBezTo>
                  <a:cubicBezTo>
                    <a:pt x="207" y="125"/>
                    <a:pt x="186" y="136"/>
                    <a:pt x="174" y="141"/>
                  </a:cubicBezTo>
                  <a:cubicBezTo>
                    <a:pt x="174" y="138"/>
                    <a:pt x="174" y="138"/>
                    <a:pt x="174" y="138"/>
                  </a:cubicBezTo>
                  <a:cubicBezTo>
                    <a:pt x="203" y="125"/>
                    <a:pt x="219" y="92"/>
                    <a:pt x="221" y="88"/>
                  </a:cubicBezTo>
                  <a:cubicBezTo>
                    <a:pt x="223" y="83"/>
                    <a:pt x="225" y="84"/>
                    <a:pt x="225" y="84"/>
                  </a:cubicBezTo>
                  <a:cubicBezTo>
                    <a:pt x="260" y="87"/>
                    <a:pt x="281" y="76"/>
                    <a:pt x="281" y="76"/>
                  </a:cubicBezTo>
                  <a:cubicBezTo>
                    <a:pt x="330" y="51"/>
                    <a:pt x="305" y="0"/>
                    <a:pt x="305" y="0"/>
                  </a:cubicBezTo>
                  <a:cubicBezTo>
                    <a:pt x="306" y="70"/>
                    <a:pt x="229" y="74"/>
                    <a:pt x="223" y="75"/>
                  </a:cubicBezTo>
                  <a:cubicBezTo>
                    <a:pt x="216" y="76"/>
                    <a:pt x="215" y="83"/>
                    <a:pt x="215" y="83"/>
                  </a:cubicBezTo>
                  <a:cubicBezTo>
                    <a:pt x="206" y="115"/>
                    <a:pt x="186" y="130"/>
                    <a:pt x="174" y="137"/>
                  </a:cubicBezTo>
                  <a:cubicBezTo>
                    <a:pt x="174" y="113"/>
                    <a:pt x="174" y="113"/>
                    <a:pt x="174" y="113"/>
                  </a:cubicBezTo>
                  <a:cubicBezTo>
                    <a:pt x="181" y="110"/>
                    <a:pt x="185" y="104"/>
                    <a:pt x="185" y="96"/>
                  </a:cubicBezTo>
                  <a:cubicBezTo>
                    <a:pt x="185" y="85"/>
                    <a:pt x="175" y="78"/>
                    <a:pt x="165" y="78"/>
                  </a:cubicBezTo>
                  <a:cubicBezTo>
                    <a:pt x="165" y="78"/>
                    <a:pt x="165" y="78"/>
                    <a:pt x="165" y="78"/>
                  </a:cubicBezTo>
                  <a:cubicBezTo>
                    <a:pt x="165" y="78"/>
                    <a:pt x="165" y="78"/>
                    <a:pt x="165" y="78"/>
                  </a:cubicBezTo>
                  <a:cubicBezTo>
                    <a:pt x="155" y="78"/>
                    <a:pt x="145" y="85"/>
                    <a:pt x="145" y="96"/>
                  </a:cubicBezTo>
                  <a:cubicBezTo>
                    <a:pt x="145" y="104"/>
                    <a:pt x="150" y="110"/>
                    <a:pt x="157" y="113"/>
                  </a:cubicBezTo>
                  <a:cubicBezTo>
                    <a:pt x="157" y="137"/>
                    <a:pt x="157" y="137"/>
                    <a:pt x="157" y="137"/>
                  </a:cubicBezTo>
                  <a:cubicBezTo>
                    <a:pt x="145" y="130"/>
                    <a:pt x="125" y="115"/>
                    <a:pt x="115" y="83"/>
                  </a:cubicBezTo>
                  <a:cubicBezTo>
                    <a:pt x="115" y="83"/>
                    <a:pt x="114" y="76"/>
                    <a:pt x="108" y="75"/>
                  </a:cubicBezTo>
                  <a:cubicBezTo>
                    <a:pt x="101" y="74"/>
                    <a:pt x="24" y="70"/>
                    <a:pt x="26" y="0"/>
                  </a:cubicBezTo>
                  <a:cubicBezTo>
                    <a:pt x="26" y="0"/>
                    <a:pt x="0" y="51"/>
                    <a:pt x="50" y="76"/>
                  </a:cubicBezTo>
                  <a:cubicBezTo>
                    <a:pt x="50" y="76"/>
                    <a:pt x="71" y="87"/>
                    <a:pt x="105" y="84"/>
                  </a:cubicBezTo>
                  <a:cubicBezTo>
                    <a:pt x="105" y="84"/>
                    <a:pt x="108" y="83"/>
                    <a:pt x="110" y="88"/>
                  </a:cubicBezTo>
                  <a:cubicBezTo>
                    <a:pt x="111" y="92"/>
                    <a:pt x="128" y="125"/>
                    <a:pt x="157" y="138"/>
                  </a:cubicBezTo>
                  <a:cubicBezTo>
                    <a:pt x="157" y="141"/>
                    <a:pt x="157" y="141"/>
                    <a:pt x="157" y="141"/>
                  </a:cubicBezTo>
                  <a:cubicBezTo>
                    <a:pt x="145" y="136"/>
                    <a:pt x="124" y="125"/>
                    <a:pt x="108" y="95"/>
                  </a:cubicBezTo>
                  <a:cubicBezTo>
                    <a:pt x="106" y="91"/>
                    <a:pt x="106" y="91"/>
                    <a:pt x="106" y="91"/>
                  </a:cubicBezTo>
                  <a:cubicBezTo>
                    <a:pt x="106" y="91"/>
                    <a:pt x="105" y="87"/>
                    <a:pt x="101" y="88"/>
                  </a:cubicBezTo>
                  <a:cubicBezTo>
                    <a:pt x="97" y="89"/>
                    <a:pt x="32" y="99"/>
                    <a:pt x="13" y="39"/>
                  </a:cubicBezTo>
                  <a:cubicBezTo>
                    <a:pt x="13" y="39"/>
                    <a:pt x="12" y="88"/>
                    <a:pt x="54" y="99"/>
                  </a:cubicBezTo>
                  <a:cubicBezTo>
                    <a:pt x="54" y="99"/>
                    <a:pt x="77" y="104"/>
                    <a:pt x="101" y="95"/>
                  </a:cubicBezTo>
                  <a:cubicBezTo>
                    <a:pt x="101" y="95"/>
                    <a:pt x="122" y="131"/>
                    <a:pt x="157" y="141"/>
                  </a:cubicBezTo>
                  <a:cubicBezTo>
                    <a:pt x="157" y="144"/>
                    <a:pt x="157" y="144"/>
                    <a:pt x="157" y="144"/>
                  </a:cubicBezTo>
                  <a:cubicBezTo>
                    <a:pt x="146" y="142"/>
                    <a:pt x="124" y="132"/>
                    <a:pt x="99" y="102"/>
                  </a:cubicBezTo>
                  <a:cubicBezTo>
                    <a:pt x="99" y="102"/>
                    <a:pt x="53" y="118"/>
                    <a:pt x="23" y="87"/>
                  </a:cubicBezTo>
                  <a:cubicBezTo>
                    <a:pt x="23" y="88"/>
                    <a:pt x="24" y="89"/>
                    <a:pt x="24" y="90"/>
                  </a:cubicBezTo>
                  <a:cubicBezTo>
                    <a:pt x="28" y="98"/>
                    <a:pt x="33" y="105"/>
                    <a:pt x="38" y="113"/>
                  </a:cubicBezTo>
                  <a:cubicBezTo>
                    <a:pt x="51" y="121"/>
                    <a:pt x="70" y="124"/>
                    <a:pt x="96" y="109"/>
                  </a:cubicBezTo>
                  <a:cubicBezTo>
                    <a:pt x="96" y="109"/>
                    <a:pt x="132" y="141"/>
                    <a:pt x="157" y="145"/>
                  </a:cubicBezTo>
                  <a:cubicBezTo>
                    <a:pt x="157" y="193"/>
                    <a:pt x="157" y="193"/>
                    <a:pt x="157" y="193"/>
                  </a:cubicBezTo>
                  <a:cubicBezTo>
                    <a:pt x="156" y="193"/>
                    <a:pt x="156" y="193"/>
                    <a:pt x="156" y="193"/>
                  </a:cubicBezTo>
                  <a:cubicBezTo>
                    <a:pt x="136" y="171"/>
                    <a:pt x="139" y="164"/>
                    <a:pt x="139" y="163"/>
                  </a:cubicBezTo>
                  <a:cubicBezTo>
                    <a:pt x="141" y="161"/>
                    <a:pt x="147" y="160"/>
                    <a:pt x="151" y="160"/>
                  </a:cubicBezTo>
                  <a:cubicBezTo>
                    <a:pt x="154" y="161"/>
                    <a:pt x="155" y="158"/>
                    <a:pt x="156" y="155"/>
                  </a:cubicBezTo>
                  <a:cubicBezTo>
                    <a:pt x="156" y="152"/>
                    <a:pt x="146" y="148"/>
                    <a:pt x="143" y="147"/>
                  </a:cubicBezTo>
                  <a:cubicBezTo>
                    <a:pt x="141" y="147"/>
                    <a:pt x="134" y="147"/>
                    <a:pt x="129" y="158"/>
                  </a:cubicBezTo>
                  <a:cubicBezTo>
                    <a:pt x="124" y="167"/>
                    <a:pt x="129" y="179"/>
                    <a:pt x="143" y="197"/>
                  </a:cubicBezTo>
                  <a:cubicBezTo>
                    <a:pt x="138" y="199"/>
                    <a:pt x="133" y="203"/>
                    <a:pt x="131" y="210"/>
                  </a:cubicBezTo>
                  <a:cubicBezTo>
                    <a:pt x="130" y="217"/>
                    <a:pt x="134" y="224"/>
                    <a:pt x="144" y="232"/>
                  </a:cubicBezTo>
                  <a:cubicBezTo>
                    <a:pt x="140" y="235"/>
                    <a:pt x="137" y="239"/>
                    <a:pt x="136" y="244"/>
                  </a:cubicBezTo>
                  <a:cubicBezTo>
                    <a:pt x="135" y="249"/>
                    <a:pt x="139" y="255"/>
                    <a:pt x="145" y="260"/>
                  </a:cubicBezTo>
                  <a:cubicBezTo>
                    <a:pt x="143" y="263"/>
                    <a:pt x="141" y="266"/>
                    <a:pt x="141" y="271"/>
                  </a:cubicBezTo>
                  <a:cubicBezTo>
                    <a:pt x="140" y="277"/>
                    <a:pt x="144" y="283"/>
                    <a:pt x="152" y="289"/>
                  </a:cubicBezTo>
                  <a:cubicBezTo>
                    <a:pt x="153" y="290"/>
                    <a:pt x="154" y="290"/>
                    <a:pt x="156" y="290"/>
                  </a:cubicBezTo>
                  <a:cubicBezTo>
                    <a:pt x="156" y="290"/>
                    <a:pt x="156" y="290"/>
                    <a:pt x="157" y="290"/>
                  </a:cubicBezTo>
                  <a:cubicBezTo>
                    <a:pt x="157" y="297"/>
                    <a:pt x="157" y="297"/>
                    <a:pt x="157" y="297"/>
                  </a:cubicBezTo>
                  <a:cubicBezTo>
                    <a:pt x="157" y="298"/>
                    <a:pt x="157" y="298"/>
                    <a:pt x="157" y="298"/>
                  </a:cubicBezTo>
                  <a:cubicBezTo>
                    <a:pt x="161" y="314"/>
                    <a:pt x="161" y="314"/>
                    <a:pt x="161" y="314"/>
                  </a:cubicBezTo>
                  <a:cubicBezTo>
                    <a:pt x="161" y="315"/>
                    <a:pt x="162" y="316"/>
                    <a:pt x="163" y="316"/>
                  </a:cubicBezTo>
                  <a:cubicBezTo>
                    <a:pt x="167" y="316"/>
                    <a:pt x="167" y="316"/>
                    <a:pt x="167" y="316"/>
                  </a:cubicBezTo>
                  <a:cubicBezTo>
                    <a:pt x="168" y="316"/>
                    <a:pt x="169" y="315"/>
                    <a:pt x="169" y="314"/>
                  </a:cubicBezTo>
                  <a:cubicBezTo>
                    <a:pt x="174" y="298"/>
                    <a:pt x="174" y="298"/>
                    <a:pt x="174" y="298"/>
                  </a:cubicBezTo>
                  <a:cubicBezTo>
                    <a:pt x="174" y="298"/>
                    <a:pt x="174" y="298"/>
                    <a:pt x="174" y="297"/>
                  </a:cubicBezTo>
                  <a:cubicBezTo>
                    <a:pt x="174" y="290"/>
                    <a:pt x="174" y="290"/>
                    <a:pt x="174" y="290"/>
                  </a:cubicBezTo>
                  <a:cubicBezTo>
                    <a:pt x="174" y="290"/>
                    <a:pt x="175" y="290"/>
                    <a:pt x="175" y="290"/>
                  </a:cubicBezTo>
                  <a:cubicBezTo>
                    <a:pt x="176" y="290"/>
                    <a:pt x="177" y="290"/>
                    <a:pt x="178" y="289"/>
                  </a:cubicBezTo>
                  <a:cubicBezTo>
                    <a:pt x="186" y="283"/>
                    <a:pt x="190" y="277"/>
                    <a:pt x="190" y="271"/>
                  </a:cubicBezTo>
                  <a:cubicBezTo>
                    <a:pt x="190" y="266"/>
                    <a:pt x="188" y="263"/>
                    <a:pt x="185" y="260"/>
                  </a:cubicBezTo>
                  <a:cubicBezTo>
                    <a:pt x="192" y="255"/>
                    <a:pt x="195" y="249"/>
                    <a:pt x="195" y="244"/>
                  </a:cubicBezTo>
                  <a:cubicBezTo>
                    <a:pt x="194" y="239"/>
                    <a:pt x="191" y="235"/>
                    <a:pt x="187" y="232"/>
                  </a:cubicBezTo>
                  <a:cubicBezTo>
                    <a:pt x="197" y="224"/>
                    <a:pt x="201" y="217"/>
                    <a:pt x="199" y="210"/>
                  </a:cubicBezTo>
                  <a:cubicBezTo>
                    <a:pt x="198" y="203"/>
                    <a:pt x="193" y="199"/>
                    <a:pt x="187" y="197"/>
                  </a:cubicBezTo>
                  <a:cubicBezTo>
                    <a:pt x="202" y="179"/>
                    <a:pt x="207" y="167"/>
                    <a:pt x="202" y="158"/>
                  </a:cubicBezTo>
                  <a:cubicBezTo>
                    <a:pt x="196" y="147"/>
                    <a:pt x="189" y="147"/>
                    <a:pt x="188" y="147"/>
                  </a:cubicBezTo>
                  <a:cubicBezTo>
                    <a:pt x="184" y="148"/>
                    <a:pt x="175" y="152"/>
                    <a:pt x="175" y="155"/>
                  </a:cubicBezTo>
                  <a:cubicBezTo>
                    <a:pt x="175" y="158"/>
                    <a:pt x="177" y="161"/>
                    <a:pt x="180" y="160"/>
                  </a:cubicBezTo>
                  <a:cubicBezTo>
                    <a:pt x="183" y="160"/>
                    <a:pt x="190" y="161"/>
                    <a:pt x="191" y="163"/>
                  </a:cubicBezTo>
                  <a:cubicBezTo>
                    <a:pt x="192" y="164"/>
                    <a:pt x="194" y="171"/>
                    <a:pt x="175" y="193"/>
                  </a:cubicBezTo>
                  <a:cubicBezTo>
                    <a:pt x="175" y="193"/>
                    <a:pt x="174" y="193"/>
                    <a:pt x="174" y="193"/>
                  </a:cubicBezTo>
                  <a:cubicBezTo>
                    <a:pt x="174" y="145"/>
                    <a:pt x="174" y="145"/>
                    <a:pt x="174" y="145"/>
                  </a:cubicBezTo>
                  <a:cubicBezTo>
                    <a:pt x="199" y="141"/>
                    <a:pt x="234" y="109"/>
                    <a:pt x="234" y="109"/>
                  </a:cubicBezTo>
                  <a:cubicBezTo>
                    <a:pt x="261" y="124"/>
                    <a:pt x="280" y="121"/>
                    <a:pt x="293" y="113"/>
                  </a:cubicBezTo>
                  <a:cubicBezTo>
                    <a:pt x="298" y="105"/>
                    <a:pt x="302" y="98"/>
                    <a:pt x="306" y="90"/>
                  </a:cubicBezTo>
                  <a:cubicBezTo>
                    <a:pt x="307" y="89"/>
                    <a:pt x="307" y="88"/>
                    <a:pt x="308" y="87"/>
                  </a:cubicBezTo>
                  <a:cubicBezTo>
                    <a:pt x="278" y="118"/>
                    <a:pt x="232" y="102"/>
                    <a:pt x="232" y="102"/>
                  </a:cubicBezTo>
                  <a:close/>
                  <a:moveTo>
                    <a:pt x="157" y="277"/>
                  </a:moveTo>
                  <a:cubicBezTo>
                    <a:pt x="154" y="275"/>
                    <a:pt x="152" y="273"/>
                    <a:pt x="153" y="271"/>
                  </a:cubicBezTo>
                  <a:cubicBezTo>
                    <a:pt x="153" y="269"/>
                    <a:pt x="156" y="267"/>
                    <a:pt x="157" y="266"/>
                  </a:cubicBezTo>
                  <a:lnTo>
                    <a:pt x="157" y="277"/>
                  </a:lnTo>
                  <a:close/>
                  <a:moveTo>
                    <a:pt x="157" y="254"/>
                  </a:moveTo>
                  <a:cubicBezTo>
                    <a:pt x="149" y="249"/>
                    <a:pt x="148" y="246"/>
                    <a:pt x="148" y="245"/>
                  </a:cubicBezTo>
                  <a:cubicBezTo>
                    <a:pt x="148" y="243"/>
                    <a:pt x="153" y="240"/>
                    <a:pt x="157" y="238"/>
                  </a:cubicBezTo>
                  <a:lnTo>
                    <a:pt x="157" y="254"/>
                  </a:lnTo>
                  <a:close/>
                  <a:moveTo>
                    <a:pt x="157" y="227"/>
                  </a:moveTo>
                  <a:cubicBezTo>
                    <a:pt x="143" y="217"/>
                    <a:pt x="143" y="213"/>
                    <a:pt x="143" y="212"/>
                  </a:cubicBezTo>
                  <a:cubicBezTo>
                    <a:pt x="144" y="207"/>
                    <a:pt x="156" y="205"/>
                    <a:pt x="157" y="205"/>
                  </a:cubicBezTo>
                  <a:lnTo>
                    <a:pt x="157" y="227"/>
                  </a:lnTo>
                  <a:close/>
                  <a:moveTo>
                    <a:pt x="174" y="277"/>
                  </a:moveTo>
                  <a:cubicBezTo>
                    <a:pt x="174" y="266"/>
                    <a:pt x="174" y="266"/>
                    <a:pt x="174" y="266"/>
                  </a:cubicBezTo>
                  <a:cubicBezTo>
                    <a:pt x="175" y="267"/>
                    <a:pt x="178" y="269"/>
                    <a:pt x="178" y="271"/>
                  </a:cubicBezTo>
                  <a:cubicBezTo>
                    <a:pt x="178" y="273"/>
                    <a:pt x="177" y="275"/>
                    <a:pt x="174" y="277"/>
                  </a:cubicBezTo>
                  <a:close/>
                  <a:moveTo>
                    <a:pt x="174" y="254"/>
                  </a:moveTo>
                  <a:cubicBezTo>
                    <a:pt x="174" y="238"/>
                    <a:pt x="174" y="238"/>
                    <a:pt x="174" y="238"/>
                  </a:cubicBezTo>
                  <a:cubicBezTo>
                    <a:pt x="178" y="240"/>
                    <a:pt x="183" y="243"/>
                    <a:pt x="183" y="245"/>
                  </a:cubicBezTo>
                  <a:cubicBezTo>
                    <a:pt x="183" y="246"/>
                    <a:pt x="181" y="249"/>
                    <a:pt x="174" y="254"/>
                  </a:cubicBezTo>
                  <a:close/>
                  <a:moveTo>
                    <a:pt x="188" y="212"/>
                  </a:moveTo>
                  <a:cubicBezTo>
                    <a:pt x="188" y="213"/>
                    <a:pt x="188" y="217"/>
                    <a:pt x="174" y="227"/>
                  </a:cubicBezTo>
                  <a:cubicBezTo>
                    <a:pt x="174" y="205"/>
                    <a:pt x="174" y="205"/>
                    <a:pt x="174" y="205"/>
                  </a:cubicBezTo>
                  <a:cubicBezTo>
                    <a:pt x="175" y="205"/>
                    <a:pt x="187" y="207"/>
                    <a:pt x="188" y="212"/>
                  </a:cubicBezTo>
                  <a:close/>
                  <a:moveTo>
                    <a:pt x="188" y="212"/>
                  </a:moveTo>
                  <a:cubicBezTo>
                    <a:pt x="188" y="212"/>
                    <a:pt x="188" y="212"/>
                    <a:pt x="188" y="212"/>
                  </a:cubicBezTo>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23" name="Freeform 23"/>
            <p:cNvSpPr>
              <a:spLocks noEditPoints="1"/>
            </p:cNvSpPr>
            <p:nvPr/>
          </p:nvSpPr>
          <p:spPr bwMode="auto">
            <a:xfrm>
              <a:off x="5352144" y="2080911"/>
              <a:ext cx="110520" cy="39839"/>
            </a:xfrm>
            <a:custGeom>
              <a:avLst/>
              <a:gdLst/>
              <a:ahLst/>
              <a:cxnLst>
                <a:cxn ang="0">
                  <a:pos x="14" y="0"/>
                </a:cxn>
                <a:cxn ang="0">
                  <a:pos x="0" y="14"/>
                </a:cxn>
                <a:cxn ang="0">
                  <a:pos x="42" y="6"/>
                </a:cxn>
                <a:cxn ang="0">
                  <a:pos x="14" y="0"/>
                </a:cxn>
                <a:cxn ang="0">
                  <a:pos x="14" y="0"/>
                </a:cxn>
                <a:cxn ang="0">
                  <a:pos x="14" y="0"/>
                </a:cxn>
              </a:cxnLst>
              <a:rect l="0" t="0" r="r" b="b"/>
              <a:pathLst>
                <a:path w="42" h="15">
                  <a:moveTo>
                    <a:pt x="14" y="0"/>
                  </a:moveTo>
                  <a:cubicBezTo>
                    <a:pt x="14" y="0"/>
                    <a:pt x="13" y="11"/>
                    <a:pt x="0" y="14"/>
                  </a:cubicBezTo>
                  <a:cubicBezTo>
                    <a:pt x="0" y="14"/>
                    <a:pt x="23" y="15"/>
                    <a:pt x="42" y="6"/>
                  </a:cubicBezTo>
                  <a:lnTo>
                    <a:pt x="14" y="0"/>
                  </a:lnTo>
                  <a:close/>
                  <a:moveTo>
                    <a:pt x="14" y="0"/>
                  </a:moveTo>
                  <a:cubicBezTo>
                    <a:pt x="14" y="0"/>
                    <a:pt x="14" y="0"/>
                    <a:pt x="14" y="0"/>
                  </a:cubicBezTo>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24" name="Freeform 24"/>
            <p:cNvSpPr>
              <a:spLocks noEditPoints="1"/>
            </p:cNvSpPr>
            <p:nvPr/>
          </p:nvSpPr>
          <p:spPr bwMode="auto">
            <a:xfrm>
              <a:off x="5227487" y="2006374"/>
              <a:ext cx="259594" cy="77107"/>
            </a:xfrm>
            <a:custGeom>
              <a:avLst/>
              <a:gdLst/>
              <a:ahLst/>
              <a:cxnLst>
                <a:cxn ang="0">
                  <a:pos x="50" y="9"/>
                </a:cxn>
                <a:cxn ang="0">
                  <a:pos x="98" y="29"/>
                </a:cxn>
                <a:cxn ang="0">
                  <a:pos x="51" y="0"/>
                </a:cxn>
                <a:cxn ang="0">
                  <a:pos x="0" y="10"/>
                </a:cxn>
                <a:cxn ang="0">
                  <a:pos x="13" y="27"/>
                </a:cxn>
                <a:cxn ang="0">
                  <a:pos x="50" y="9"/>
                </a:cxn>
                <a:cxn ang="0">
                  <a:pos x="50" y="9"/>
                </a:cxn>
                <a:cxn ang="0">
                  <a:pos x="50" y="9"/>
                </a:cxn>
              </a:cxnLst>
              <a:rect l="0" t="0" r="r" b="b"/>
              <a:pathLst>
                <a:path w="98" h="29">
                  <a:moveTo>
                    <a:pt x="50" y="9"/>
                  </a:moveTo>
                  <a:cubicBezTo>
                    <a:pt x="50" y="9"/>
                    <a:pt x="89" y="28"/>
                    <a:pt x="98" y="29"/>
                  </a:cubicBezTo>
                  <a:cubicBezTo>
                    <a:pt x="98" y="29"/>
                    <a:pt x="68" y="16"/>
                    <a:pt x="51" y="0"/>
                  </a:cubicBezTo>
                  <a:cubicBezTo>
                    <a:pt x="51" y="0"/>
                    <a:pt x="26" y="16"/>
                    <a:pt x="0" y="10"/>
                  </a:cubicBezTo>
                  <a:cubicBezTo>
                    <a:pt x="4" y="16"/>
                    <a:pt x="9" y="22"/>
                    <a:pt x="13" y="27"/>
                  </a:cubicBezTo>
                  <a:cubicBezTo>
                    <a:pt x="24" y="28"/>
                    <a:pt x="36" y="24"/>
                    <a:pt x="50" y="9"/>
                  </a:cubicBezTo>
                  <a:close/>
                  <a:moveTo>
                    <a:pt x="50" y="9"/>
                  </a:moveTo>
                  <a:cubicBezTo>
                    <a:pt x="50" y="9"/>
                    <a:pt x="50" y="9"/>
                    <a:pt x="50" y="9"/>
                  </a:cubicBezTo>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25" name="Freeform 25"/>
            <p:cNvSpPr>
              <a:spLocks noEditPoints="1"/>
            </p:cNvSpPr>
            <p:nvPr/>
          </p:nvSpPr>
          <p:spPr bwMode="auto">
            <a:xfrm>
              <a:off x="5272466" y="2043642"/>
              <a:ext cx="195338" cy="77107"/>
            </a:xfrm>
            <a:custGeom>
              <a:avLst/>
              <a:gdLst/>
              <a:ahLst/>
              <a:cxnLst>
                <a:cxn ang="0">
                  <a:pos x="39" y="8"/>
                </a:cxn>
                <a:cxn ang="0">
                  <a:pos x="74" y="16"/>
                </a:cxn>
                <a:cxn ang="0">
                  <a:pos x="35" y="0"/>
                </a:cxn>
                <a:cxn ang="0">
                  <a:pos x="0" y="18"/>
                </a:cxn>
                <a:cxn ang="0">
                  <a:pos x="5" y="23"/>
                </a:cxn>
                <a:cxn ang="0">
                  <a:pos x="39" y="8"/>
                </a:cxn>
                <a:cxn ang="0">
                  <a:pos x="39" y="8"/>
                </a:cxn>
                <a:cxn ang="0">
                  <a:pos x="39" y="8"/>
                </a:cxn>
              </a:cxnLst>
              <a:rect l="0" t="0" r="r" b="b"/>
              <a:pathLst>
                <a:path w="74" h="29">
                  <a:moveTo>
                    <a:pt x="39" y="8"/>
                  </a:moveTo>
                  <a:cubicBezTo>
                    <a:pt x="74" y="16"/>
                    <a:pt x="74" y="16"/>
                    <a:pt x="74" y="16"/>
                  </a:cubicBezTo>
                  <a:cubicBezTo>
                    <a:pt x="74" y="16"/>
                    <a:pt x="59" y="10"/>
                    <a:pt x="35" y="0"/>
                  </a:cubicBezTo>
                  <a:cubicBezTo>
                    <a:pt x="35" y="0"/>
                    <a:pt x="20" y="18"/>
                    <a:pt x="0" y="18"/>
                  </a:cubicBezTo>
                  <a:cubicBezTo>
                    <a:pt x="2" y="19"/>
                    <a:pt x="3" y="21"/>
                    <a:pt x="5" y="23"/>
                  </a:cubicBezTo>
                  <a:cubicBezTo>
                    <a:pt x="18" y="27"/>
                    <a:pt x="35" y="29"/>
                    <a:pt x="39" y="8"/>
                  </a:cubicBezTo>
                  <a:close/>
                  <a:moveTo>
                    <a:pt x="39" y="8"/>
                  </a:moveTo>
                  <a:cubicBezTo>
                    <a:pt x="39" y="8"/>
                    <a:pt x="39" y="8"/>
                    <a:pt x="39" y="8"/>
                  </a:cubicBezTo>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26" name="Freeform 26"/>
            <p:cNvSpPr>
              <a:spLocks noEditPoints="1"/>
            </p:cNvSpPr>
            <p:nvPr/>
          </p:nvSpPr>
          <p:spPr bwMode="auto">
            <a:xfrm>
              <a:off x="5624589" y="2080911"/>
              <a:ext cx="110520" cy="39839"/>
            </a:xfrm>
            <a:custGeom>
              <a:avLst/>
              <a:gdLst/>
              <a:ahLst/>
              <a:cxnLst>
                <a:cxn ang="0">
                  <a:pos x="28" y="0"/>
                </a:cxn>
                <a:cxn ang="0">
                  <a:pos x="0" y="6"/>
                </a:cxn>
                <a:cxn ang="0">
                  <a:pos x="42" y="14"/>
                </a:cxn>
                <a:cxn ang="0">
                  <a:pos x="28" y="0"/>
                </a:cxn>
                <a:cxn ang="0">
                  <a:pos x="28" y="0"/>
                </a:cxn>
                <a:cxn ang="0">
                  <a:pos x="28" y="0"/>
                </a:cxn>
              </a:cxnLst>
              <a:rect l="0" t="0" r="r" b="b"/>
              <a:pathLst>
                <a:path w="42" h="15">
                  <a:moveTo>
                    <a:pt x="28" y="0"/>
                  </a:moveTo>
                  <a:cubicBezTo>
                    <a:pt x="0" y="6"/>
                    <a:pt x="0" y="6"/>
                    <a:pt x="0" y="6"/>
                  </a:cubicBezTo>
                  <a:cubicBezTo>
                    <a:pt x="19" y="15"/>
                    <a:pt x="42" y="14"/>
                    <a:pt x="42" y="14"/>
                  </a:cubicBezTo>
                  <a:cubicBezTo>
                    <a:pt x="29" y="11"/>
                    <a:pt x="28" y="0"/>
                    <a:pt x="28" y="0"/>
                  </a:cubicBezTo>
                  <a:close/>
                  <a:moveTo>
                    <a:pt x="28" y="0"/>
                  </a:moveTo>
                  <a:cubicBezTo>
                    <a:pt x="28" y="0"/>
                    <a:pt x="28" y="0"/>
                    <a:pt x="28" y="0"/>
                  </a:cubicBezTo>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27" name="Freeform 27"/>
            <p:cNvSpPr>
              <a:spLocks noEditPoints="1"/>
            </p:cNvSpPr>
            <p:nvPr/>
          </p:nvSpPr>
          <p:spPr bwMode="auto">
            <a:xfrm>
              <a:off x="5600171" y="2006374"/>
              <a:ext cx="259594" cy="77107"/>
            </a:xfrm>
            <a:custGeom>
              <a:avLst/>
              <a:gdLst/>
              <a:ahLst/>
              <a:cxnLst>
                <a:cxn ang="0">
                  <a:pos x="47" y="0"/>
                </a:cxn>
                <a:cxn ang="0">
                  <a:pos x="0" y="29"/>
                </a:cxn>
                <a:cxn ang="0">
                  <a:pos x="48" y="9"/>
                </a:cxn>
                <a:cxn ang="0">
                  <a:pos x="85" y="27"/>
                </a:cxn>
                <a:cxn ang="0">
                  <a:pos x="98" y="10"/>
                </a:cxn>
                <a:cxn ang="0">
                  <a:pos x="47" y="0"/>
                </a:cxn>
                <a:cxn ang="0">
                  <a:pos x="47" y="0"/>
                </a:cxn>
                <a:cxn ang="0">
                  <a:pos x="47" y="0"/>
                </a:cxn>
              </a:cxnLst>
              <a:rect l="0" t="0" r="r" b="b"/>
              <a:pathLst>
                <a:path w="98" h="29">
                  <a:moveTo>
                    <a:pt x="47" y="0"/>
                  </a:moveTo>
                  <a:cubicBezTo>
                    <a:pt x="30" y="16"/>
                    <a:pt x="0" y="29"/>
                    <a:pt x="0" y="29"/>
                  </a:cubicBezTo>
                  <a:cubicBezTo>
                    <a:pt x="9" y="28"/>
                    <a:pt x="48" y="9"/>
                    <a:pt x="48" y="9"/>
                  </a:cubicBezTo>
                  <a:cubicBezTo>
                    <a:pt x="61" y="24"/>
                    <a:pt x="74" y="28"/>
                    <a:pt x="85" y="27"/>
                  </a:cubicBezTo>
                  <a:cubicBezTo>
                    <a:pt x="89" y="22"/>
                    <a:pt x="94" y="16"/>
                    <a:pt x="98" y="10"/>
                  </a:cubicBezTo>
                  <a:cubicBezTo>
                    <a:pt x="72" y="16"/>
                    <a:pt x="47" y="0"/>
                    <a:pt x="47" y="0"/>
                  </a:cubicBezTo>
                  <a:close/>
                  <a:moveTo>
                    <a:pt x="47" y="0"/>
                  </a:moveTo>
                  <a:cubicBezTo>
                    <a:pt x="47" y="0"/>
                    <a:pt x="47" y="0"/>
                    <a:pt x="47" y="0"/>
                  </a:cubicBezTo>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28" name="Freeform 28"/>
            <p:cNvSpPr>
              <a:spLocks noEditPoints="1"/>
            </p:cNvSpPr>
            <p:nvPr/>
          </p:nvSpPr>
          <p:spPr bwMode="auto">
            <a:xfrm>
              <a:off x="5619448" y="2043642"/>
              <a:ext cx="195338" cy="77107"/>
            </a:xfrm>
            <a:custGeom>
              <a:avLst/>
              <a:gdLst/>
              <a:ahLst/>
              <a:cxnLst>
                <a:cxn ang="0">
                  <a:pos x="39" y="0"/>
                </a:cxn>
                <a:cxn ang="0">
                  <a:pos x="0" y="16"/>
                </a:cxn>
                <a:cxn ang="0">
                  <a:pos x="35" y="8"/>
                </a:cxn>
                <a:cxn ang="0">
                  <a:pos x="69" y="23"/>
                </a:cxn>
                <a:cxn ang="0">
                  <a:pos x="74" y="18"/>
                </a:cxn>
                <a:cxn ang="0">
                  <a:pos x="39" y="0"/>
                </a:cxn>
                <a:cxn ang="0">
                  <a:pos x="39" y="0"/>
                </a:cxn>
                <a:cxn ang="0">
                  <a:pos x="39" y="0"/>
                </a:cxn>
              </a:cxnLst>
              <a:rect l="0" t="0" r="r" b="b"/>
              <a:pathLst>
                <a:path w="74" h="29">
                  <a:moveTo>
                    <a:pt x="39" y="0"/>
                  </a:moveTo>
                  <a:cubicBezTo>
                    <a:pt x="14" y="10"/>
                    <a:pt x="0" y="16"/>
                    <a:pt x="0" y="16"/>
                  </a:cubicBezTo>
                  <a:cubicBezTo>
                    <a:pt x="35" y="8"/>
                    <a:pt x="35" y="8"/>
                    <a:pt x="35" y="8"/>
                  </a:cubicBezTo>
                  <a:cubicBezTo>
                    <a:pt x="38" y="29"/>
                    <a:pt x="56" y="27"/>
                    <a:pt x="69" y="23"/>
                  </a:cubicBezTo>
                  <a:cubicBezTo>
                    <a:pt x="71" y="21"/>
                    <a:pt x="72" y="19"/>
                    <a:pt x="74" y="18"/>
                  </a:cubicBezTo>
                  <a:cubicBezTo>
                    <a:pt x="54" y="18"/>
                    <a:pt x="39" y="0"/>
                    <a:pt x="39" y="0"/>
                  </a:cubicBezTo>
                  <a:close/>
                  <a:moveTo>
                    <a:pt x="39" y="0"/>
                  </a:moveTo>
                  <a:cubicBezTo>
                    <a:pt x="39" y="0"/>
                    <a:pt x="39" y="0"/>
                    <a:pt x="39" y="0"/>
                  </a:cubicBezTo>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29" name="Group 74"/>
          <p:cNvGrpSpPr/>
          <p:nvPr/>
        </p:nvGrpSpPr>
        <p:grpSpPr>
          <a:xfrm>
            <a:off x="7248828" y="2065511"/>
            <a:ext cx="752687" cy="622300"/>
            <a:chOff x="7309384" y="1676401"/>
            <a:chExt cx="752687" cy="622300"/>
          </a:xfrm>
          <a:solidFill>
            <a:srgbClr val="FFFFFF"/>
          </a:solidFill>
        </p:grpSpPr>
        <p:sp>
          <p:nvSpPr>
            <p:cNvPr id="30" name="Freeform 32"/>
            <p:cNvSpPr>
              <a:spLocks noEditPoints="1"/>
            </p:cNvSpPr>
            <p:nvPr/>
          </p:nvSpPr>
          <p:spPr bwMode="auto">
            <a:xfrm>
              <a:off x="7309384" y="1834050"/>
              <a:ext cx="361527" cy="464651"/>
            </a:xfrm>
            <a:custGeom>
              <a:avLst/>
              <a:gdLst/>
              <a:ahLst/>
              <a:cxnLst>
                <a:cxn ang="0">
                  <a:pos x="151" y="136"/>
                </a:cxn>
                <a:cxn ang="0">
                  <a:pos x="97" y="122"/>
                </a:cxn>
                <a:cxn ang="0">
                  <a:pos x="91" y="119"/>
                </a:cxn>
                <a:cxn ang="0">
                  <a:pos x="84" y="113"/>
                </a:cxn>
                <a:cxn ang="0">
                  <a:pos x="75" y="103"/>
                </a:cxn>
                <a:cxn ang="0">
                  <a:pos x="35" y="71"/>
                </a:cxn>
                <a:cxn ang="0">
                  <a:pos x="24" y="80"/>
                </a:cxn>
                <a:cxn ang="0">
                  <a:pos x="47" y="112"/>
                </a:cxn>
                <a:cxn ang="0">
                  <a:pos x="55" y="121"/>
                </a:cxn>
                <a:cxn ang="0">
                  <a:pos x="62" y="129"/>
                </a:cxn>
                <a:cxn ang="0">
                  <a:pos x="46" y="117"/>
                </a:cxn>
                <a:cxn ang="0">
                  <a:pos x="42" y="112"/>
                </a:cxn>
                <a:cxn ang="0">
                  <a:pos x="38" y="105"/>
                </a:cxn>
                <a:cxn ang="0">
                  <a:pos x="33" y="98"/>
                </a:cxn>
                <a:cxn ang="0">
                  <a:pos x="25" y="88"/>
                </a:cxn>
                <a:cxn ang="0">
                  <a:pos x="21" y="83"/>
                </a:cxn>
                <a:cxn ang="0">
                  <a:pos x="28" y="66"/>
                </a:cxn>
                <a:cxn ang="0">
                  <a:pos x="24" y="29"/>
                </a:cxn>
                <a:cxn ang="0">
                  <a:pos x="13" y="1"/>
                </a:cxn>
                <a:cxn ang="0">
                  <a:pos x="8" y="2"/>
                </a:cxn>
                <a:cxn ang="0">
                  <a:pos x="4" y="21"/>
                </a:cxn>
                <a:cxn ang="0">
                  <a:pos x="1" y="74"/>
                </a:cxn>
                <a:cxn ang="0">
                  <a:pos x="38" y="155"/>
                </a:cxn>
                <a:cxn ang="0">
                  <a:pos x="108" y="200"/>
                </a:cxn>
                <a:cxn ang="0">
                  <a:pos x="122" y="223"/>
                </a:cxn>
                <a:cxn ang="0">
                  <a:pos x="122" y="248"/>
                </a:cxn>
                <a:cxn ang="0">
                  <a:pos x="190" y="248"/>
                </a:cxn>
                <a:cxn ang="0">
                  <a:pos x="190" y="225"/>
                </a:cxn>
                <a:cxn ang="0">
                  <a:pos x="191" y="212"/>
                </a:cxn>
                <a:cxn ang="0">
                  <a:pos x="191" y="194"/>
                </a:cxn>
                <a:cxn ang="0">
                  <a:pos x="151" y="136"/>
                </a:cxn>
                <a:cxn ang="0">
                  <a:pos x="151" y="136"/>
                </a:cxn>
                <a:cxn ang="0">
                  <a:pos x="151" y="136"/>
                </a:cxn>
              </a:cxnLst>
              <a:rect l="0" t="0" r="r" b="b"/>
              <a:pathLst>
                <a:path w="193" h="248">
                  <a:moveTo>
                    <a:pt x="151" y="136"/>
                  </a:moveTo>
                  <a:cubicBezTo>
                    <a:pt x="149" y="135"/>
                    <a:pt x="135" y="124"/>
                    <a:pt x="97" y="122"/>
                  </a:cubicBezTo>
                  <a:cubicBezTo>
                    <a:pt x="95" y="121"/>
                    <a:pt x="93" y="120"/>
                    <a:pt x="91" y="119"/>
                  </a:cubicBezTo>
                  <a:cubicBezTo>
                    <a:pt x="88" y="117"/>
                    <a:pt x="86" y="115"/>
                    <a:pt x="84" y="113"/>
                  </a:cubicBezTo>
                  <a:cubicBezTo>
                    <a:pt x="81" y="110"/>
                    <a:pt x="78" y="107"/>
                    <a:pt x="75" y="103"/>
                  </a:cubicBezTo>
                  <a:cubicBezTo>
                    <a:pt x="56" y="77"/>
                    <a:pt x="38" y="72"/>
                    <a:pt x="35" y="71"/>
                  </a:cubicBezTo>
                  <a:cubicBezTo>
                    <a:pt x="32" y="69"/>
                    <a:pt x="18" y="71"/>
                    <a:pt x="24" y="80"/>
                  </a:cubicBezTo>
                  <a:cubicBezTo>
                    <a:pt x="25" y="80"/>
                    <a:pt x="46" y="110"/>
                    <a:pt x="47" y="112"/>
                  </a:cubicBezTo>
                  <a:cubicBezTo>
                    <a:pt x="50" y="116"/>
                    <a:pt x="52" y="118"/>
                    <a:pt x="55" y="121"/>
                  </a:cubicBezTo>
                  <a:cubicBezTo>
                    <a:pt x="57" y="124"/>
                    <a:pt x="60" y="126"/>
                    <a:pt x="62" y="129"/>
                  </a:cubicBezTo>
                  <a:cubicBezTo>
                    <a:pt x="62" y="129"/>
                    <a:pt x="49" y="121"/>
                    <a:pt x="46" y="117"/>
                  </a:cubicBezTo>
                  <a:cubicBezTo>
                    <a:pt x="44" y="116"/>
                    <a:pt x="43" y="113"/>
                    <a:pt x="42" y="112"/>
                  </a:cubicBezTo>
                  <a:cubicBezTo>
                    <a:pt x="41" y="109"/>
                    <a:pt x="40" y="107"/>
                    <a:pt x="38" y="105"/>
                  </a:cubicBezTo>
                  <a:cubicBezTo>
                    <a:pt x="36" y="103"/>
                    <a:pt x="35" y="100"/>
                    <a:pt x="33" y="98"/>
                  </a:cubicBezTo>
                  <a:cubicBezTo>
                    <a:pt x="30" y="95"/>
                    <a:pt x="28" y="91"/>
                    <a:pt x="25" y="88"/>
                  </a:cubicBezTo>
                  <a:cubicBezTo>
                    <a:pt x="24" y="86"/>
                    <a:pt x="22" y="85"/>
                    <a:pt x="21" y="83"/>
                  </a:cubicBezTo>
                  <a:cubicBezTo>
                    <a:pt x="14" y="72"/>
                    <a:pt x="21" y="67"/>
                    <a:pt x="28" y="66"/>
                  </a:cubicBezTo>
                  <a:cubicBezTo>
                    <a:pt x="28" y="65"/>
                    <a:pt x="25" y="34"/>
                    <a:pt x="24" y="29"/>
                  </a:cubicBezTo>
                  <a:cubicBezTo>
                    <a:pt x="23" y="15"/>
                    <a:pt x="21" y="4"/>
                    <a:pt x="13" y="1"/>
                  </a:cubicBezTo>
                  <a:cubicBezTo>
                    <a:pt x="11" y="0"/>
                    <a:pt x="9" y="0"/>
                    <a:pt x="8" y="2"/>
                  </a:cubicBezTo>
                  <a:cubicBezTo>
                    <a:pt x="6" y="4"/>
                    <a:pt x="4" y="15"/>
                    <a:pt x="4" y="21"/>
                  </a:cubicBezTo>
                  <a:cubicBezTo>
                    <a:pt x="4" y="21"/>
                    <a:pt x="0" y="57"/>
                    <a:pt x="1" y="74"/>
                  </a:cubicBezTo>
                  <a:cubicBezTo>
                    <a:pt x="2" y="83"/>
                    <a:pt x="30" y="145"/>
                    <a:pt x="38" y="155"/>
                  </a:cubicBezTo>
                  <a:cubicBezTo>
                    <a:pt x="46" y="164"/>
                    <a:pt x="108" y="200"/>
                    <a:pt x="108" y="200"/>
                  </a:cubicBezTo>
                  <a:cubicBezTo>
                    <a:pt x="111" y="202"/>
                    <a:pt x="122" y="211"/>
                    <a:pt x="122" y="223"/>
                  </a:cubicBezTo>
                  <a:cubicBezTo>
                    <a:pt x="122" y="248"/>
                    <a:pt x="122" y="248"/>
                    <a:pt x="122" y="248"/>
                  </a:cubicBezTo>
                  <a:cubicBezTo>
                    <a:pt x="190" y="248"/>
                    <a:pt x="190" y="248"/>
                    <a:pt x="190" y="248"/>
                  </a:cubicBezTo>
                  <a:cubicBezTo>
                    <a:pt x="190" y="225"/>
                    <a:pt x="190" y="225"/>
                    <a:pt x="190" y="225"/>
                  </a:cubicBezTo>
                  <a:cubicBezTo>
                    <a:pt x="190" y="221"/>
                    <a:pt x="191" y="216"/>
                    <a:pt x="191" y="212"/>
                  </a:cubicBezTo>
                  <a:cubicBezTo>
                    <a:pt x="193" y="207"/>
                    <a:pt x="192" y="198"/>
                    <a:pt x="191" y="194"/>
                  </a:cubicBezTo>
                  <a:cubicBezTo>
                    <a:pt x="183" y="159"/>
                    <a:pt x="154" y="138"/>
                    <a:pt x="151" y="136"/>
                  </a:cubicBezTo>
                  <a:close/>
                  <a:moveTo>
                    <a:pt x="151" y="136"/>
                  </a:moveTo>
                  <a:cubicBezTo>
                    <a:pt x="151" y="136"/>
                    <a:pt x="151" y="136"/>
                    <a:pt x="151" y="136"/>
                  </a:cubicBezTo>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31" name="Freeform 33"/>
            <p:cNvSpPr>
              <a:spLocks noEditPoints="1"/>
            </p:cNvSpPr>
            <p:nvPr/>
          </p:nvSpPr>
          <p:spPr bwMode="auto">
            <a:xfrm>
              <a:off x="7700544" y="1834050"/>
              <a:ext cx="361527" cy="464651"/>
            </a:xfrm>
            <a:custGeom>
              <a:avLst/>
              <a:gdLst/>
              <a:ahLst/>
              <a:cxnLst>
                <a:cxn ang="0">
                  <a:pos x="189" y="21"/>
                </a:cxn>
                <a:cxn ang="0">
                  <a:pos x="186" y="2"/>
                </a:cxn>
                <a:cxn ang="0">
                  <a:pos x="180" y="1"/>
                </a:cxn>
                <a:cxn ang="0">
                  <a:pos x="169" y="29"/>
                </a:cxn>
                <a:cxn ang="0">
                  <a:pos x="165" y="66"/>
                </a:cxn>
                <a:cxn ang="0">
                  <a:pos x="173" y="83"/>
                </a:cxn>
                <a:cxn ang="0">
                  <a:pos x="168" y="88"/>
                </a:cxn>
                <a:cxn ang="0">
                  <a:pos x="161" y="98"/>
                </a:cxn>
                <a:cxn ang="0">
                  <a:pos x="155" y="105"/>
                </a:cxn>
                <a:cxn ang="0">
                  <a:pos x="151" y="112"/>
                </a:cxn>
                <a:cxn ang="0">
                  <a:pos x="148" y="117"/>
                </a:cxn>
                <a:cxn ang="0">
                  <a:pos x="131" y="129"/>
                </a:cxn>
                <a:cxn ang="0">
                  <a:pos x="138" y="121"/>
                </a:cxn>
                <a:cxn ang="0">
                  <a:pos x="146" y="112"/>
                </a:cxn>
                <a:cxn ang="0">
                  <a:pos x="169" y="80"/>
                </a:cxn>
                <a:cxn ang="0">
                  <a:pos x="158" y="71"/>
                </a:cxn>
                <a:cxn ang="0">
                  <a:pos x="118" y="103"/>
                </a:cxn>
                <a:cxn ang="0">
                  <a:pos x="109" y="113"/>
                </a:cxn>
                <a:cxn ang="0">
                  <a:pos x="102" y="119"/>
                </a:cxn>
                <a:cxn ang="0">
                  <a:pos x="96" y="122"/>
                </a:cxn>
                <a:cxn ang="0">
                  <a:pos x="42" y="136"/>
                </a:cxn>
                <a:cxn ang="0">
                  <a:pos x="2" y="194"/>
                </a:cxn>
                <a:cxn ang="0">
                  <a:pos x="2" y="212"/>
                </a:cxn>
                <a:cxn ang="0">
                  <a:pos x="3" y="225"/>
                </a:cxn>
                <a:cxn ang="0">
                  <a:pos x="3" y="248"/>
                </a:cxn>
                <a:cxn ang="0">
                  <a:pos x="71" y="248"/>
                </a:cxn>
                <a:cxn ang="0">
                  <a:pos x="71" y="223"/>
                </a:cxn>
                <a:cxn ang="0">
                  <a:pos x="85" y="200"/>
                </a:cxn>
                <a:cxn ang="0">
                  <a:pos x="156" y="155"/>
                </a:cxn>
                <a:cxn ang="0">
                  <a:pos x="192" y="74"/>
                </a:cxn>
                <a:cxn ang="0">
                  <a:pos x="189" y="21"/>
                </a:cxn>
                <a:cxn ang="0">
                  <a:pos x="189" y="21"/>
                </a:cxn>
                <a:cxn ang="0">
                  <a:pos x="189" y="21"/>
                </a:cxn>
              </a:cxnLst>
              <a:rect l="0" t="0" r="r" b="b"/>
              <a:pathLst>
                <a:path w="193" h="248">
                  <a:moveTo>
                    <a:pt x="189" y="21"/>
                  </a:moveTo>
                  <a:cubicBezTo>
                    <a:pt x="189" y="15"/>
                    <a:pt x="188" y="4"/>
                    <a:pt x="186" y="2"/>
                  </a:cubicBezTo>
                  <a:cubicBezTo>
                    <a:pt x="184" y="0"/>
                    <a:pt x="183" y="0"/>
                    <a:pt x="180" y="1"/>
                  </a:cubicBezTo>
                  <a:cubicBezTo>
                    <a:pt x="172" y="4"/>
                    <a:pt x="170" y="15"/>
                    <a:pt x="169" y="29"/>
                  </a:cubicBezTo>
                  <a:cubicBezTo>
                    <a:pt x="168" y="34"/>
                    <a:pt x="165" y="65"/>
                    <a:pt x="165" y="66"/>
                  </a:cubicBezTo>
                  <a:cubicBezTo>
                    <a:pt x="172" y="67"/>
                    <a:pt x="179" y="72"/>
                    <a:pt x="173" y="83"/>
                  </a:cubicBezTo>
                  <a:cubicBezTo>
                    <a:pt x="171" y="85"/>
                    <a:pt x="170" y="86"/>
                    <a:pt x="168" y="88"/>
                  </a:cubicBezTo>
                  <a:cubicBezTo>
                    <a:pt x="165" y="91"/>
                    <a:pt x="163" y="95"/>
                    <a:pt x="161" y="98"/>
                  </a:cubicBezTo>
                  <a:cubicBezTo>
                    <a:pt x="159" y="100"/>
                    <a:pt x="157" y="103"/>
                    <a:pt x="155" y="105"/>
                  </a:cubicBezTo>
                  <a:cubicBezTo>
                    <a:pt x="154" y="107"/>
                    <a:pt x="152" y="109"/>
                    <a:pt x="151" y="112"/>
                  </a:cubicBezTo>
                  <a:cubicBezTo>
                    <a:pt x="150" y="113"/>
                    <a:pt x="149" y="116"/>
                    <a:pt x="148" y="117"/>
                  </a:cubicBezTo>
                  <a:cubicBezTo>
                    <a:pt x="144" y="121"/>
                    <a:pt x="131" y="129"/>
                    <a:pt x="131" y="129"/>
                  </a:cubicBezTo>
                  <a:cubicBezTo>
                    <a:pt x="133" y="126"/>
                    <a:pt x="136" y="124"/>
                    <a:pt x="138" y="121"/>
                  </a:cubicBezTo>
                  <a:cubicBezTo>
                    <a:pt x="141" y="118"/>
                    <a:pt x="144" y="116"/>
                    <a:pt x="146" y="112"/>
                  </a:cubicBezTo>
                  <a:cubicBezTo>
                    <a:pt x="147" y="110"/>
                    <a:pt x="168" y="80"/>
                    <a:pt x="169" y="80"/>
                  </a:cubicBezTo>
                  <a:cubicBezTo>
                    <a:pt x="175" y="71"/>
                    <a:pt x="162" y="69"/>
                    <a:pt x="158" y="71"/>
                  </a:cubicBezTo>
                  <a:cubicBezTo>
                    <a:pt x="155" y="72"/>
                    <a:pt x="137" y="77"/>
                    <a:pt x="118" y="103"/>
                  </a:cubicBezTo>
                  <a:cubicBezTo>
                    <a:pt x="115" y="107"/>
                    <a:pt x="112" y="110"/>
                    <a:pt x="109" y="113"/>
                  </a:cubicBezTo>
                  <a:cubicBezTo>
                    <a:pt x="107" y="115"/>
                    <a:pt x="105" y="117"/>
                    <a:pt x="102" y="119"/>
                  </a:cubicBezTo>
                  <a:cubicBezTo>
                    <a:pt x="100" y="120"/>
                    <a:pt x="98" y="121"/>
                    <a:pt x="96" y="122"/>
                  </a:cubicBezTo>
                  <a:cubicBezTo>
                    <a:pt x="58" y="124"/>
                    <a:pt x="44" y="135"/>
                    <a:pt x="42" y="136"/>
                  </a:cubicBezTo>
                  <a:cubicBezTo>
                    <a:pt x="39" y="138"/>
                    <a:pt x="10" y="159"/>
                    <a:pt x="2" y="194"/>
                  </a:cubicBezTo>
                  <a:cubicBezTo>
                    <a:pt x="1" y="198"/>
                    <a:pt x="0" y="207"/>
                    <a:pt x="2" y="212"/>
                  </a:cubicBezTo>
                  <a:cubicBezTo>
                    <a:pt x="2" y="216"/>
                    <a:pt x="3" y="221"/>
                    <a:pt x="3" y="225"/>
                  </a:cubicBezTo>
                  <a:cubicBezTo>
                    <a:pt x="3" y="248"/>
                    <a:pt x="3" y="248"/>
                    <a:pt x="3" y="248"/>
                  </a:cubicBezTo>
                  <a:cubicBezTo>
                    <a:pt x="71" y="248"/>
                    <a:pt x="71" y="248"/>
                    <a:pt x="71" y="248"/>
                  </a:cubicBezTo>
                  <a:cubicBezTo>
                    <a:pt x="71" y="223"/>
                    <a:pt x="71" y="223"/>
                    <a:pt x="71" y="223"/>
                  </a:cubicBezTo>
                  <a:cubicBezTo>
                    <a:pt x="71" y="211"/>
                    <a:pt x="83" y="202"/>
                    <a:pt x="85" y="200"/>
                  </a:cubicBezTo>
                  <a:cubicBezTo>
                    <a:pt x="85" y="200"/>
                    <a:pt x="148" y="164"/>
                    <a:pt x="156" y="155"/>
                  </a:cubicBezTo>
                  <a:cubicBezTo>
                    <a:pt x="164" y="145"/>
                    <a:pt x="192" y="83"/>
                    <a:pt x="192" y="74"/>
                  </a:cubicBezTo>
                  <a:cubicBezTo>
                    <a:pt x="193" y="57"/>
                    <a:pt x="189" y="21"/>
                    <a:pt x="189" y="21"/>
                  </a:cubicBezTo>
                  <a:close/>
                  <a:moveTo>
                    <a:pt x="189" y="21"/>
                  </a:moveTo>
                  <a:cubicBezTo>
                    <a:pt x="189" y="21"/>
                    <a:pt x="189" y="21"/>
                    <a:pt x="189" y="21"/>
                  </a:cubicBezTo>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32" name="Freeform 34"/>
            <p:cNvSpPr>
              <a:spLocks noEditPoints="1"/>
            </p:cNvSpPr>
            <p:nvPr/>
          </p:nvSpPr>
          <p:spPr bwMode="auto">
            <a:xfrm>
              <a:off x="7457551" y="1676401"/>
              <a:ext cx="456354" cy="403013"/>
            </a:xfrm>
            <a:custGeom>
              <a:avLst/>
              <a:gdLst/>
              <a:ahLst/>
              <a:cxnLst>
                <a:cxn ang="0">
                  <a:pos x="163" y="185"/>
                </a:cxn>
                <a:cxn ang="0">
                  <a:pos x="240" y="84"/>
                </a:cxn>
                <a:cxn ang="0">
                  <a:pos x="229" y="26"/>
                </a:cxn>
                <a:cxn ang="0">
                  <a:pos x="176" y="0"/>
                </a:cxn>
                <a:cxn ang="0">
                  <a:pos x="170" y="0"/>
                </a:cxn>
                <a:cxn ang="0">
                  <a:pos x="122" y="17"/>
                </a:cxn>
                <a:cxn ang="0">
                  <a:pos x="74" y="0"/>
                </a:cxn>
                <a:cxn ang="0">
                  <a:pos x="68" y="0"/>
                </a:cxn>
                <a:cxn ang="0">
                  <a:pos x="15" y="26"/>
                </a:cxn>
                <a:cxn ang="0">
                  <a:pos x="4" y="84"/>
                </a:cxn>
                <a:cxn ang="0">
                  <a:pos x="81" y="185"/>
                </a:cxn>
                <a:cxn ang="0">
                  <a:pos x="102" y="206"/>
                </a:cxn>
                <a:cxn ang="0">
                  <a:pos x="122" y="215"/>
                </a:cxn>
                <a:cxn ang="0">
                  <a:pos x="142" y="206"/>
                </a:cxn>
                <a:cxn ang="0">
                  <a:pos x="163" y="185"/>
                </a:cxn>
                <a:cxn ang="0">
                  <a:pos x="81" y="40"/>
                </a:cxn>
                <a:cxn ang="0">
                  <a:pos x="44" y="73"/>
                </a:cxn>
                <a:cxn ang="0">
                  <a:pos x="34" y="83"/>
                </a:cxn>
                <a:cxn ang="0">
                  <a:pos x="24" y="73"/>
                </a:cxn>
                <a:cxn ang="0">
                  <a:pos x="81" y="20"/>
                </a:cxn>
                <a:cxn ang="0">
                  <a:pos x="91" y="30"/>
                </a:cxn>
                <a:cxn ang="0">
                  <a:pos x="81" y="40"/>
                </a:cxn>
                <a:cxn ang="0">
                  <a:pos x="81" y="40"/>
                </a:cxn>
                <a:cxn ang="0">
                  <a:pos x="81" y="40"/>
                </a:cxn>
              </a:cxnLst>
              <a:rect l="0" t="0" r="r" b="b"/>
              <a:pathLst>
                <a:path w="244" h="215">
                  <a:moveTo>
                    <a:pt x="163" y="185"/>
                  </a:moveTo>
                  <a:cubicBezTo>
                    <a:pt x="195" y="155"/>
                    <a:pt x="235" y="118"/>
                    <a:pt x="240" y="84"/>
                  </a:cubicBezTo>
                  <a:cubicBezTo>
                    <a:pt x="244" y="61"/>
                    <a:pt x="240" y="41"/>
                    <a:pt x="229" y="26"/>
                  </a:cubicBezTo>
                  <a:cubicBezTo>
                    <a:pt x="218" y="11"/>
                    <a:pt x="201" y="3"/>
                    <a:pt x="176" y="0"/>
                  </a:cubicBezTo>
                  <a:cubicBezTo>
                    <a:pt x="174" y="0"/>
                    <a:pt x="172" y="0"/>
                    <a:pt x="170" y="0"/>
                  </a:cubicBezTo>
                  <a:cubicBezTo>
                    <a:pt x="153" y="0"/>
                    <a:pt x="135" y="6"/>
                    <a:pt x="122" y="17"/>
                  </a:cubicBezTo>
                  <a:cubicBezTo>
                    <a:pt x="109" y="6"/>
                    <a:pt x="92" y="0"/>
                    <a:pt x="74" y="0"/>
                  </a:cubicBezTo>
                  <a:cubicBezTo>
                    <a:pt x="72" y="0"/>
                    <a:pt x="70" y="0"/>
                    <a:pt x="68" y="0"/>
                  </a:cubicBezTo>
                  <a:cubicBezTo>
                    <a:pt x="44" y="3"/>
                    <a:pt x="26" y="11"/>
                    <a:pt x="15" y="26"/>
                  </a:cubicBezTo>
                  <a:cubicBezTo>
                    <a:pt x="4" y="41"/>
                    <a:pt x="0" y="61"/>
                    <a:pt x="4" y="84"/>
                  </a:cubicBezTo>
                  <a:cubicBezTo>
                    <a:pt x="9" y="118"/>
                    <a:pt x="49" y="155"/>
                    <a:pt x="81" y="185"/>
                  </a:cubicBezTo>
                  <a:cubicBezTo>
                    <a:pt x="81" y="185"/>
                    <a:pt x="97" y="201"/>
                    <a:pt x="102" y="206"/>
                  </a:cubicBezTo>
                  <a:cubicBezTo>
                    <a:pt x="106" y="209"/>
                    <a:pt x="114" y="215"/>
                    <a:pt x="122" y="215"/>
                  </a:cubicBezTo>
                  <a:cubicBezTo>
                    <a:pt x="131" y="215"/>
                    <a:pt x="138" y="209"/>
                    <a:pt x="142" y="206"/>
                  </a:cubicBezTo>
                  <a:cubicBezTo>
                    <a:pt x="147" y="201"/>
                    <a:pt x="163" y="185"/>
                    <a:pt x="163" y="185"/>
                  </a:cubicBezTo>
                  <a:close/>
                  <a:moveTo>
                    <a:pt x="81" y="40"/>
                  </a:moveTo>
                  <a:cubicBezTo>
                    <a:pt x="61" y="40"/>
                    <a:pt x="44" y="55"/>
                    <a:pt x="44" y="73"/>
                  </a:cubicBezTo>
                  <a:cubicBezTo>
                    <a:pt x="44" y="78"/>
                    <a:pt x="40" y="83"/>
                    <a:pt x="34" y="83"/>
                  </a:cubicBezTo>
                  <a:cubicBezTo>
                    <a:pt x="29" y="83"/>
                    <a:pt x="24" y="78"/>
                    <a:pt x="24" y="73"/>
                  </a:cubicBezTo>
                  <a:cubicBezTo>
                    <a:pt x="24" y="44"/>
                    <a:pt x="50" y="20"/>
                    <a:pt x="81" y="20"/>
                  </a:cubicBezTo>
                  <a:cubicBezTo>
                    <a:pt x="87" y="20"/>
                    <a:pt x="91" y="24"/>
                    <a:pt x="91" y="30"/>
                  </a:cubicBezTo>
                  <a:cubicBezTo>
                    <a:pt x="91" y="35"/>
                    <a:pt x="87" y="40"/>
                    <a:pt x="81" y="40"/>
                  </a:cubicBezTo>
                  <a:close/>
                  <a:moveTo>
                    <a:pt x="81" y="40"/>
                  </a:moveTo>
                  <a:cubicBezTo>
                    <a:pt x="81" y="40"/>
                    <a:pt x="81" y="40"/>
                    <a:pt x="81" y="40"/>
                  </a:cubicBezTo>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grpSp>
      <p:sp>
        <p:nvSpPr>
          <p:cNvPr id="33" name="TextBox 32"/>
          <p:cNvSpPr txBox="1"/>
          <p:nvPr/>
        </p:nvSpPr>
        <p:spPr>
          <a:xfrm>
            <a:off x="722314" y="2777683"/>
            <a:ext cx="1612995" cy="861774"/>
          </a:xfrm>
          <a:prstGeom prst="rect">
            <a:avLst/>
          </a:prstGeom>
          <a:noFill/>
        </p:spPr>
        <p:txBody>
          <a:bodyPr wrap="square" rtlCol="0">
            <a:spAutoFit/>
          </a:bodyPr>
          <a:lstStyle/>
          <a:p>
            <a:pPr lvl="0" algn="ctr"/>
            <a:r>
              <a:rPr lang="zh-CN" altLang="en-US" sz="1400" b="1" dirty="0">
                <a:solidFill>
                  <a:schemeClr val="bg1"/>
                </a:solidFill>
                <a:latin typeface="微软雅黑" panose="020B0503020204020204" pitchFamily="34" charset="-122"/>
                <a:ea typeface="微软雅黑" panose="020B0503020204020204" pitchFamily="34" charset="-122"/>
                <a:cs typeface="Montserrat" charset="0"/>
              </a:rPr>
              <a:t>添加标题</a:t>
            </a:r>
            <a:endParaRPr lang="en-US" altLang="zh-CN" sz="1400" b="1" dirty="0">
              <a:solidFill>
                <a:schemeClr val="bg1"/>
              </a:solidFill>
              <a:latin typeface="微软雅黑" panose="020B0503020204020204" pitchFamily="34" charset="-122"/>
              <a:ea typeface="微软雅黑" panose="020B0503020204020204" pitchFamily="34" charset="-122"/>
              <a:cs typeface="Montserrat" charset="0"/>
            </a:endParaRPr>
          </a:p>
          <a:p>
            <a:pPr lvl="0" algn="ctr">
              <a:lnSpc>
                <a:spcPct val="150000"/>
              </a:lnSpc>
            </a:pPr>
            <a:r>
              <a:rPr kumimoji="0" lang="zh-CN" altLang="en-US" sz="8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kumimoji="0" lang="en-US" altLang="zh-CN" sz="800" b="0" i="0" u="none" strike="noStrike" kern="0" cap="none" spc="0" normalizeH="0" baseline="0" noProof="0" dirty="0">
              <a:ln>
                <a:noFill/>
              </a:ln>
              <a:solidFill>
                <a:schemeClr val="bg1"/>
              </a:solidFill>
              <a:effectLst/>
              <a:uLnTx/>
              <a:uFillTx/>
              <a:latin typeface="Montserrat" charset="0"/>
              <a:ea typeface="Montserrat" charset="0"/>
              <a:cs typeface="Montserrat" charset="0"/>
            </a:endParaRPr>
          </a:p>
        </p:txBody>
      </p:sp>
      <p:sp>
        <p:nvSpPr>
          <p:cNvPr id="34" name="TextBox 33"/>
          <p:cNvSpPr txBox="1"/>
          <p:nvPr/>
        </p:nvSpPr>
        <p:spPr>
          <a:xfrm>
            <a:off x="6818674" y="2777683"/>
            <a:ext cx="1612995" cy="861774"/>
          </a:xfrm>
          <a:prstGeom prst="rect">
            <a:avLst/>
          </a:prstGeom>
          <a:noFill/>
        </p:spPr>
        <p:txBody>
          <a:bodyPr wrap="square" rtlCol="0">
            <a:spAutoFit/>
          </a:bodyPr>
          <a:lstStyle/>
          <a:p>
            <a:pPr lvl="0" algn="ctr"/>
            <a:r>
              <a:rPr lang="zh-CN" altLang="en-US" sz="1400" b="1" dirty="0">
                <a:solidFill>
                  <a:prstClr val="white"/>
                </a:solidFill>
                <a:latin typeface="微软雅黑" panose="020B0503020204020204" pitchFamily="34" charset="-122"/>
                <a:ea typeface="微软雅黑" panose="020B0503020204020204" pitchFamily="34" charset="-122"/>
                <a:cs typeface="Montserrat" charset="0"/>
              </a:rPr>
              <a:t>添加标题</a:t>
            </a:r>
            <a:endParaRPr lang="en-US" altLang="zh-CN" sz="1400" b="1" dirty="0">
              <a:solidFill>
                <a:prstClr val="white"/>
              </a:solidFill>
              <a:latin typeface="微软雅黑" panose="020B0503020204020204" pitchFamily="34" charset="-122"/>
              <a:ea typeface="微软雅黑" panose="020B0503020204020204" pitchFamily="34" charset="-122"/>
              <a:cs typeface="Montserrat" charset="0"/>
            </a:endParaRPr>
          </a:p>
          <a:p>
            <a:pPr lvl="0" algn="ctr">
              <a:lnSpc>
                <a:spcPct val="150000"/>
              </a:lnSpc>
            </a:pPr>
            <a:r>
              <a:rPr kumimoji="0" lang="zh-CN" altLang="en-US" sz="8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您的内容打在这里，或者通过复制您的文本后，在此框中选择粘贴，并选择只保留文字。</a:t>
            </a:r>
            <a:endParaRPr kumimoji="0" lang="en-US" altLang="zh-CN" sz="800" b="0" i="0" u="none" strike="noStrike" kern="0" cap="none" spc="0" normalizeH="0" baseline="0" noProof="0" dirty="0">
              <a:ln>
                <a:noFill/>
              </a:ln>
              <a:solidFill>
                <a:prstClr val="white"/>
              </a:solidFill>
              <a:effectLst/>
              <a:uLnTx/>
              <a:uFillTx/>
              <a:latin typeface="Montserrat" charset="0"/>
              <a:ea typeface="Montserrat" charset="0"/>
              <a:cs typeface="Montserrat" charset="0"/>
            </a:endParaRPr>
          </a:p>
        </p:txBody>
      </p:sp>
      <p:sp>
        <p:nvSpPr>
          <p:cNvPr id="35" name="TextBox 34"/>
          <p:cNvSpPr txBox="1"/>
          <p:nvPr/>
        </p:nvSpPr>
        <p:spPr>
          <a:xfrm>
            <a:off x="4789729" y="2777683"/>
            <a:ext cx="1612995" cy="839845"/>
          </a:xfrm>
          <a:prstGeom prst="rect">
            <a:avLst/>
          </a:prstGeom>
          <a:noFill/>
        </p:spPr>
        <p:txBody>
          <a:bodyPr wrap="square" rtlCol="0">
            <a:spAutoFit/>
          </a:bodyPr>
          <a:lstStyle/>
          <a:p>
            <a:pPr lvl="0" algn="ctr"/>
            <a:r>
              <a:rPr lang="zh-CN" altLang="en-US" sz="1400" b="1" dirty="0">
                <a:solidFill>
                  <a:prstClr val="white"/>
                </a:solidFill>
                <a:latin typeface="微软雅黑" panose="020B0503020204020204" pitchFamily="34" charset="-122"/>
                <a:ea typeface="微软雅黑" panose="020B0503020204020204" pitchFamily="34" charset="-122"/>
                <a:cs typeface="Montserrat" charset="0"/>
              </a:rPr>
              <a:t>添加标题</a:t>
            </a:r>
            <a:endParaRPr lang="en-US" altLang="zh-CN" sz="1400" b="1" dirty="0">
              <a:solidFill>
                <a:prstClr val="white"/>
              </a:solidFill>
              <a:latin typeface="微软雅黑" panose="020B0503020204020204" pitchFamily="34" charset="-122"/>
              <a:ea typeface="微软雅黑" panose="020B0503020204020204" pitchFamily="34" charset="-122"/>
              <a:cs typeface="Montserrat" charset="0"/>
            </a:endParaRPr>
          </a:p>
          <a:p>
            <a:pPr lvl="0" algn="ctr">
              <a:lnSpc>
                <a:spcPct val="150000"/>
              </a:lnSpc>
            </a:pPr>
            <a:r>
              <a:rPr kumimoji="0" lang="zh-CN" altLang="en-US" sz="8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您的内容打在这里，或者通过复制您的文本后，在此框中选择粘贴，并选择只保留文字。</a:t>
            </a:r>
            <a:endParaRPr kumimoji="0" lang="en-US" altLang="zh-CN" sz="800" b="0" i="0" u="none" strike="noStrike" kern="0" cap="none" spc="0" normalizeH="0" baseline="0" noProof="0" dirty="0">
              <a:ln>
                <a:noFill/>
              </a:ln>
              <a:solidFill>
                <a:prstClr val="white"/>
              </a:solidFill>
              <a:effectLst/>
              <a:uLnTx/>
              <a:uFillTx/>
              <a:latin typeface="Montserrat" charset="0"/>
              <a:ea typeface="Montserrat" charset="0"/>
              <a:cs typeface="Montserrat" charset="0"/>
            </a:endParaRPr>
          </a:p>
        </p:txBody>
      </p:sp>
      <p:sp>
        <p:nvSpPr>
          <p:cNvPr id="36" name="TextBox 35"/>
          <p:cNvSpPr txBox="1"/>
          <p:nvPr/>
        </p:nvSpPr>
        <p:spPr>
          <a:xfrm>
            <a:off x="2760784" y="2777683"/>
            <a:ext cx="1612995" cy="861774"/>
          </a:xfrm>
          <a:prstGeom prst="rect">
            <a:avLst/>
          </a:prstGeom>
          <a:noFill/>
        </p:spPr>
        <p:txBody>
          <a:bodyPr wrap="square" rtlCol="0">
            <a:spAutoFit/>
          </a:bodyPr>
          <a:lstStyle/>
          <a:p>
            <a:pPr lvl="0" algn="ctr"/>
            <a:r>
              <a:rPr lang="zh-CN" altLang="en-US" sz="1400" b="1" dirty="0">
                <a:solidFill>
                  <a:prstClr val="white"/>
                </a:solidFill>
                <a:latin typeface="微软雅黑" panose="020B0503020204020204" pitchFamily="34" charset="-122"/>
                <a:ea typeface="微软雅黑" panose="020B0503020204020204" pitchFamily="34" charset="-122"/>
                <a:cs typeface="Montserrat" charset="0"/>
              </a:rPr>
              <a:t>添加标题</a:t>
            </a:r>
            <a:endParaRPr lang="en-US" altLang="zh-CN" sz="1400" b="1" dirty="0">
              <a:solidFill>
                <a:prstClr val="white"/>
              </a:solidFill>
              <a:latin typeface="微软雅黑" panose="020B0503020204020204" pitchFamily="34" charset="-122"/>
              <a:ea typeface="微软雅黑" panose="020B0503020204020204" pitchFamily="34" charset="-122"/>
              <a:cs typeface="Montserrat" charset="0"/>
            </a:endParaRPr>
          </a:p>
          <a:p>
            <a:pPr lvl="0" algn="ctr">
              <a:lnSpc>
                <a:spcPct val="150000"/>
              </a:lnSpc>
            </a:pPr>
            <a:r>
              <a:rPr kumimoji="0" lang="zh-CN" altLang="en-US" sz="8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您的内容打在这里，或者通过复制您的文本后，在此框中选择粘贴，并选择只保留文字。</a:t>
            </a:r>
            <a:endParaRPr kumimoji="0" lang="en-US" altLang="zh-CN" sz="800" b="0" i="0" u="none" strike="noStrike" kern="0" cap="none" spc="0" normalizeH="0" baseline="0" noProof="0" dirty="0">
              <a:ln>
                <a:noFill/>
              </a:ln>
              <a:solidFill>
                <a:prstClr val="white"/>
              </a:solidFill>
              <a:effectLst/>
              <a:uLnTx/>
              <a:uFillTx/>
              <a:latin typeface="Montserrat" charset="0"/>
              <a:ea typeface="Montserrat" charset="0"/>
              <a:cs typeface="Montserrat" charset="0"/>
            </a:endParaRPr>
          </a:p>
        </p:txBody>
      </p:sp>
      <p:sp>
        <p:nvSpPr>
          <p:cNvPr id="37" name="Footer Text"/>
          <p:cNvSpPr txBox="1"/>
          <p:nvPr/>
        </p:nvSpPr>
        <p:spPr>
          <a:xfrm>
            <a:off x="692056" y="3900993"/>
            <a:ext cx="7759889" cy="830997"/>
          </a:xfrm>
          <a:prstGeom prst="rect">
            <a:avLst/>
          </a:prstGeom>
          <a:noFill/>
        </p:spPr>
        <p:txBody>
          <a:bodyPr wrap="square" lIns="0" tIns="0" rIns="0" bIns="0" rtlCol="0">
            <a:spAutoFit/>
          </a:bodyPr>
          <a:lstStyle/>
          <a:p>
            <a:pPr lvl="0" algn="ctr">
              <a:lnSpc>
                <a:spcPct val="150000"/>
              </a:lnSpc>
            </a:pPr>
            <a:r>
              <a:rPr kumimoji="0" lang="zh-CN" altLang="en-US" sz="1200" b="0" i="0" u="none" strike="noStrike" kern="0" cap="none" spc="0" normalizeH="0" baseline="0" noProof="0" dirty="0" smtClean="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a:t>
            </a:r>
            <a:endParaRPr lang="en-US" altLang="zh-CN" sz="1200" kern="0" dirty="0">
              <a:solidFill>
                <a:srgbClr val="262626">
                  <a:lumMod val="65000"/>
                  <a:lumOff val="35000"/>
                </a:srgbClr>
              </a:solidFill>
            </a:endParaRPr>
          </a:p>
        </p:txBody>
      </p:sp>
      <p:cxnSp>
        <p:nvCxnSpPr>
          <p:cNvPr id="38" name="Straight Line buttom"/>
          <p:cNvCxnSpPr/>
          <p:nvPr/>
        </p:nvCxnSpPr>
        <p:spPr>
          <a:xfrm>
            <a:off x="685800" y="3824276"/>
            <a:ext cx="7772400" cy="0"/>
          </a:xfrm>
          <a:prstGeom prst="line">
            <a:avLst/>
          </a:prstGeom>
          <a:noFill/>
          <a:ln w="19050" cap="flat" cmpd="sng" algn="ctr">
            <a:solidFill>
              <a:srgbClr val="262626">
                <a:lumMod val="50000"/>
                <a:lumOff val="50000"/>
              </a:srgbClr>
            </a:solidFill>
            <a:prstDash val="sysDot"/>
            <a:headEnd type="none"/>
            <a:tailEnd type="none"/>
          </a:ln>
          <a:effectLst/>
        </p:spPr>
      </p:cxnSp>
      <p:sp>
        <p:nvSpPr>
          <p:cNvPr id="39" name="Arc 86"/>
          <p:cNvSpPr/>
          <p:nvPr/>
        </p:nvSpPr>
        <p:spPr>
          <a:xfrm rot="19051047">
            <a:off x="1828032" y="1339323"/>
            <a:ext cx="1636328" cy="1636328"/>
          </a:xfrm>
          <a:prstGeom prst="arc">
            <a:avLst/>
          </a:prstGeom>
          <a:noFill/>
          <a:ln w="28575" cap="flat" cmpd="sng" algn="ctr">
            <a:solidFill>
              <a:srgbClr val="FFFFFF">
                <a:lumMod val="65000"/>
              </a:srgbClr>
            </a:solidFill>
            <a:prstDash val="sysDot"/>
            <a:tailEnd type="stealth"/>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rgbClr val="262626"/>
              </a:solidFill>
              <a:effectLst/>
              <a:uLnTx/>
              <a:uFillTx/>
              <a:latin typeface="Arial" panose="020B0604020202020204"/>
              <a:ea typeface="+mn-ea"/>
            </a:endParaRPr>
          </a:p>
        </p:txBody>
      </p:sp>
      <p:sp>
        <p:nvSpPr>
          <p:cNvPr id="40" name="Arc 87"/>
          <p:cNvSpPr/>
          <p:nvPr/>
        </p:nvSpPr>
        <p:spPr>
          <a:xfrm rot="19051047">
            <a:off x="3807812" y="1339324"/>
            <a:ext cx="1636328" cy="1636328"/>
          </a:xfrm>
          <a:prstGeom prst="arc">
            <a:avLst/>
          </a:prstGeom>
          <a:noFill/>
          <a:ln w="28575" cap="flat" cmpd="sng" algn="ctr">
            <a:solidFill>
              <a:srgbClr val="FFFFFF">
                <a:lumMod val="65000"/>
              </a:srgbClr>
            </a:solidFill>
            <a:prstDash val="sysDot"/>
            <a:tailEnd type="stealth"/>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rgbClr val="262626"/>
              </a:solidFill>
              <a:effectLst/>
              <a:uLnTx/>
              <a:uFillTx/>
              <a:latin typeface="Arial" panose="020B0604020202020204"/>
              <a:ea typeface="+mn-ea"/>
            </a:endParaRPr>
          </a:p>
        </p:txBody>
      </p:sp>
      <p:sp>
        <p:nvSpPr>
          <p:cNvPr id="41" name="Arc 88"/>
          <p:cNvSpPr/>
          <p:nvPr/>
        </p:nvSpPr>
        <p:spPr>
          <a:xfrm rot="19051047">
            <a:off x="5787591" y="1339324"/>
            <a:ext cx="1636328" cy="1636328"/>
          </a:xfrm>
          <a:prstGeom prst="arc">
            <a:avLst/>
          </a:prstGeom>
          <a:noFill/>
          <a:ln w="28575" cap="flat" cmpd="sng" algn="ctr">
            <a:solidFill>
              <a:srgbClr val="FFFFFF">
                <a:lumMod val="65000"/>
              </a:srgbClr>
            </a:solidFill>
            <a:prstDash val="sysDot"/>
            <a:tailEnd type="stealth"/>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rgbClr val="262626"/>
              </a:solidFill>
              <a:effectLst/>
              <a:uLnTx/>
              <a:uFillTx/>
              <a:latin typeface="Arial" panose="020B0604020202020204"/>
              <a:ea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1000">
        <p15:prstTrans prst="pageCurlDouble"/>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1000"/>
                                        <p:tgtEl>
                                          <p:spTgt spid="19"/>
                                        </p:tgtEl>
                                      </p:cBhvr>
                                    </p:animEffect>
                                  </p:childTnLst>
                                </p:cTn>
                              </p:par>
                            </p:childTnLst>
                          </p:cTn>
                        </p:par>
                        <p:par>
                          <p:cTn id="8" fill="hold">
                            <p:stCondLst>
                              <p:cond delay="1000"/>
                            </p:stCondLst>
                            <p:childTnLst>
                              <p:par>
                                <p:cTn id="9" presetID="2" presetClass="entr" presetSubtype="4" accel="50000" decel="5000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53" presetClass="entr" presetSubtype="16" fill="hold" nodeType="after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p:cTn id="16" dur="500" fill="hold"/>
                                        <p:tgtEl>
                                          <p:spTgt spid="15"/>
                                        </p:tgtEl>
                                        <p:attrNameLst>
                                          <p:attrName>ppt_w</p:attrName>
                                        </p:attrNameLst>
                                      </p:cBhvr>
                                      <p:tavLst>
                                        <p:tav tm="0">
                                          <p:val>
                                            <p:fltVal val="0"/>
                                          </p:val>
                                        </p:tav>
                                        <p:tav tm="100000">
                                          <p:val>
                                            <p:strVal val="#ppt_w"/>
                                          </p:val>
                                        </p:tav>
                                      </p:tavLst>
                                    </p:anim>
                                    <p:anim calcmode="lin" valueType="num">
                                      <p:cBhvr>
                                        <p:cTn id="17" dur="500" fill="hold"/>
                                        <p:tgtEl>
                                          <p:spTgt spid="15"/>
                                        </p:tgtEl>
                                        <p:attrNameLst>
                                          <p:attrName>ppt_h</p:attrName>
                                        </p:attrNameLst>
                                      </p:cBhvr>
                                      <p:tavLst>
                                        <p:tav tm="0">
                                          <p:val>
                                            <p:fltVal val="0"/>
                                          </p:val>
                                        </p:tav>
                                        <p:tav tm="100000">
                                          <p:val>
                                            <p:strVal val="#ppt_h"/>
                                          </p:val>
                                        </p:tav>
                                      </p:tavLst>
                                    </p:anim>
                                    <p:animEffect transition="in" filter="fade">
                                      <p:cBhvr>
                                        <p:cTn id="18" dur="500"/>
                                        <p:tgtEl>
                                          <p:spTgt spid="15"/>
                                        </p:tgtEl>
                                      </p:cBhvr>
                                    </p:animEffect>
                                  </p:childTnLst>
                                </p:cTn>
                              </p:par>
                              <p:par>
                                <p:cTn id="19" presetID="2" presetClass="entr" presetSubtype="4" accel="50000" decel="50000" fill="hold" grpId="0" nodeType="withEffect">
                                  <p:stCondLst>
                                    <p:cond delay="0"/>
                                  </p:stCondLst>
                                  <p:childTnLst>
                                    <p:set>
                                      <p:cBhvr>
                                        <p:cTn id="20" dur="1" fill="hold">
                                          <p:stCondLst>
                                            <p:cond delay="0"/>
                                          </p:stCondLst>
                                        </p:cTn>
                                        <p:tgtEl>
                                          <p:spTgt spid="33"/>
                                        </p:tgtEl>
                                        <p:attrNameLst>
                                          <p:attrName>style.visibility</p:attrName>
                                        </p:attrNameLst>
                                      </p:cBhvr>
                                      <p:to>
                                        <p:strVal val="visible"/>
                                      </p:to>
                                    </p:set>
                                    <p:anim calcmode="lin" valueType="num">
                                      <p:cBhvr additive="base">
                                        <p:cTn id="21" dur="500" fill="hold"/>
                                        <p:tgtEl>
                                          <p:spTgt spid="33"/>
                                        </p:tgtEl>
                                        <p:attrNameLst>
                                          <p:attrName>ppt_x</p:attrName>
                                        </p:attrNameLst>
                                      </p:cBhvr>
                                      <p:tavLst>
                                        <p:tav tm="0">
                                          <p:val>
                                            <p:strVal val="#ppt_x"/>
                                          </p:val>
                                        </p:tav>
                                        <p:tav tm="100000">
                                          <p:val>
                                            <p:strVal val="#ppt_x"/>
                                          </p:val>
                                        </p:tav>
                                      </p:tavLst>
                                    </p:anim>
                                    <p:anim calcmode="lin" valueType="num">
                                      <p:cBhvr additive="base">
                                        <p:cTn id="22" dur="500" fill="hold"/>
                                        <p:tgtEl>
                                          <p:spTgt spid="33"/>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accel="50000" decel="50000"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500" fill="hold"/>
                                        <p:tgtEl>
                                          <p:spTgt spid="4"/>
                                        </p:tgtEl>
                                        <p:attrNameLst>
                                          <p:attrName>ppt_x</p:attrName>
                                        </p:attrNameLst>
                                      </p:cBhvr>
                                      <p:tavLst>
                                        <p:tav tm="0">
                                          <p:val>
                                            <p:strVal val="#ppt_x"/>
                                          </p:val>
                                        </p:tav>
                                        <p:tav tm="100000">
                                          <p:val>
                                            <p:strVal val="#ppt_x"/>
                                          </p:val>
                                        </p:tav>
                                      </p:tavLst>
                                    </p:anim>
                                    <p:anim calcmode="lin" valueType="num">
                                      <p:cBhvr additive="base">
                                        <p:cTn id="27" dur="500" fill="hold"/>
                                        <p:tgtEl>
                                          <p:spTgt spid="4"/>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500" fill="hold"/>
                                        <p:tgtEl>
                                          <p:spTgt spid="7"/>
                                        </p:tgtEl>
                                        <p:attrNameLst>
                                          <p:attrName>ppt_w</p:attrName>
                                        </p:attrNameLst>
                                      </p:cBhvr>
                                      <p:tavLst>
                                        <p:tav tm="0">
                                          <p:val>
                                            <p:fltVal val="0"/>
                                          </p:val>
                                        </p:tav>
                                        <p:tav tm="100000">
                                          <p:val>
                                            <p:strVal val="#ppt_w"/>
                                          </p:val>
                                        </p:tav>
                                      </p:tavLst>
                                    </p:anim>
                                    <p:anim calcmode="lin" valueType="num">
                                      <p:cBhvr>
                                        <p:cTn id="32" dur="500" fill="hold"/>
                                        <p:tgtEl>
                                          <p:spTgt spid="7"/>
                                        </p:tgtEl>
                                        <p:attrNameLst>
                                          <p:attrName>ppt_h</p:attrName>
                                        </p:attrNameLst>
                                      </p:cBhvr>
                                      <p:tavLst>
                                        <p:tav tm="0">
                                          <p:val>
                                            <p:fltVal val="0"/>
                                          </p:val>
                                        </p:tav>
                                        <p:tav tm="100000">
                                          <p:val>
                                            <p:strVal val="#ppt_h"/>
                                          </p:val>
                                        </p:tav>
                                      </p:tavLst>
                                    </p:anim>
                                    <p:animEffect transition="in" filter="fade">
                                      <p:cBhvr>
                                        <p:cTn id="33" dur="500"/>
                                        <p:tgtEl>
                                          <p:spTgt spid="7"/>
                                        </p:tgtEl>
                                      </p:cBhvr>
                                    </p:animEffect>
                                  </p:childTnLst>
                                </p:cTn>
                              </p:par>
                              <p:par>
                                <p:cTn id="34" presetID="2" presetClass="entr" presetSubtype="4" accel="50000" decel="50000" fill="hold" grpId="0" nodeType="withEffect">
                                  <p:stCondLst>
                                    <p:cond delay="0"/>
                                  </p:stCondLst>
                                  <p:childTnLst>
                                    <p:set>
                                      <p:cBhvr>
                                        <p:cTn id="35" dur="1" fill="hold">
                                          <p:stCondLst>
                                            <p:cond delay="0"/>
                                          </p:stCondLst>
                                        </p:cTn>
                                        <p:tgtEl>
                                          <p:spTgt spid="36"/>
                                        </p:tgtEl>
                                        <p:attrNameLst>
                                          <p:attrName>style.visibility</p:attrName>
                                        </p:attrNameLst>
                                      </p:cBhvr>
                                      <p:to>
                                        <p:strVal val="visible"/>
                                      </p:to>
                                    </p:set>
                                    <p:anim calcmode="lin" valueType="num">
                                      <p:cBhvr additive="base">
                                        <p:cTn id="36" dur="500" fill="hold"/>
                                        <p:tgtEl>
                                          <p:spTgt spid="36"/>
                                        </p:tgtEl>
                                        <p:attrNameLst>
                                          <p:attrName>ppt_x</p:attrName>
                                        </p:attrNameLst>
                                      </p:cBhvr>
                                      <p:tavLst>
                                        <p:tav tm="0">
                                          <p:val>
                                            <p:strVal val="#ppt_x"/>
                                          </p:val>
                                        </p:tav>
                                        <p:tav tm="100000">
                                          <p:val>
                                            <p:strVal val="#ppt_x"/>
                                          </p:val>
                                        </p:tav>
                                      </p:tavLst>
                                    </p:anim>
                                    <p:anim calcmode="lin" valueType="num">
                                      <p:cBhvr additive="base">
                                        <p:cTn id="37" dur="500" fill="hold"/>
                                        <p:tgtEl>
                                          <p:spTgt spid="36"/>
                                        </p:tgtEl>
                                        <p:attrNameLst>
                                          <p:attrName>ppt_y</p:attrName>
                                        </p:attrNameLst>
                                      </p:cBhvr>
                                      <p:tavLst>
                                        <p:tav tm="0">
                                          <p:val>
                                            <p:strVal val="1+#ppt_h/2"/>
                                          </p:val>
                                        </p:tav>
                                        <p:tav tm="100000">
                                          <p:val>
                                            <p:strVal val="#ppt_y"/>
                                          </p:val>
                                        </p:tav>
                                      </p:tavLst>
                                    </p:anim>
                                  </p:childTnLst>
                                </p:cTn>
                              </p:par>
                            </p:childTnLst>
                          </p:cTn>
                        </p:par>
                        <p:par>
                          <p:cTn id="38" fill="hold">
                            <p:stCondLst>
                              <p:cond delay="3000"/>
                            </p:stCondLst>
                            <p:childTnLst>
                              <p:par>
                                <p:cTn id="39" presetID="2" presetClass="entr" presetSubtype="4" accel="50000" decel="50000" fill="hold" grpId="0" nodeType="afterEffect">
                                  <p:stCondLst>
                                    <p:cond delay="0"/>
                                  </p:stCondLst>
                                  <p:childTnLst>
                                    <p:set>
                                      <p:cBhvr>
                                        <p:cTn id="40" dur="1" fill="hold">
                                          <p:stCondLst>
                                            <p:cond delay="0"/>
                                          </p:stCondLst>
                                        </p:cTn>
                                        <p:tgtEl>
                                          <p:spTgt spid="5"/>
                                        </p:tgtEl>
                                        <p:attrNameLst>
                                          <p:attrName>style.visibility</p:attrName>
                                        </p:attrNameLst>
                                      </p:cBhvr>
                                      <p:to>
                                        <p:strVal val="visible"/>
                                      </p:to>
                                    </p:set>
                                    <p:anim calcmode="lin" valueType="num">
                                      <p:cBhvr additive="base">
                                        <p:cTn id="41" dur="500" fill="hold"/>
                                        <p:tgtEl>
                                          <p:spTgt spid="5"/>
                                        </p:tgtEl>
                                        <p:attrNameLst>
                                          <p:attrName>ppt_x</p:attrName>
                                        </p:attrNameLst>
                                      </p:cBhvr>
                                      <p:tavLst>
                                        <p:tav tm="0">
                                          <p:val>
                                            <p:strVal val="#ppt_x"/>
                                          </p:val>
                                        </p:tav>
                                        <p:tav tm="100000">
                                          <p:val>
                                            <p:strVal val="#ppt_x"/>
                                          </p:val>
                                        </p:tav>
                                      </p:tavLst>
                                    </p:anim>
                                    <p:anim calcmode="lin" valueType="num">
                                      <p:cBhvr additive="base">
                                        <p:cTn id="42" dur="500" fill="hold"/>
                                        <p:tgtEl>
                                          <p:spTgt spid="5"/>
                                        </p:tgtEl>
                                        <p:attrNameLst>
                                          <p:attrName>ppt_y</p:attrName>
                                        </p:attrNameLst>
                                      </p:cBhvr>
                                      <p:tavLst>
                                        <p:tav tm="0">
                                          <p:val>
                                            <p:strVal val="1+#ppt_h/2"/>
                                          </p:val>
                                        </p:tav>
                                        <p:tav tm="100000">
                                          <p:val>
                                            <p:strVal val="#ppt_y"/>
                                          </p:val>
                                        </p:tav>
                                      </p:tavLst>
                                    </p:anim>
                                  </p:childTnLst>
                                </p:cTn>
                              </p:par>
                            </p:childTnLst>
                          </p:cTn>
                        </p:par>
                        <p:par>
                          <p:cTn id="43" fill="hold">
                            <p:stCondLst>
                              <p:cond delay="3500"/>
                            </p:stCondLst>
                            <p:childTnLst>
                              <p:par>
                                <p:cTn id="44" presetID="53" presetClass="entr" presetSubtype="16" fill="hold" nodeType="afterEffect">
                                  <p:stCondLst>
                                    <p:cond delay="0"/>
                                  </p:stCondLst>
                                  <p:childTnLst>
                                    <p:set>
                                      <p:cBhvr>
                                        <p:cTn id="45" dur="1" fill="hold">
                                          <p:stCondLst>
                                            <p:cond delay="0"/>
                                          </p:stCondLst>
                                        </p:cTn>
                                        <p:tgtEl>
                                          <p:spTgt spid="21"/>
                                        </p:tgtEl>
                                        <p:attrNameLst>
                                          <p:attrName>style.visibility</p:attrName>
                                        </p:attrNameLst>
                                      </p:cBhvr>
                                      <p:to>
                                        <p:strVal val="visible"/>
                                      </p:to>
                                    </p:set>
                                    <p:anim calcmode="lin" valueType="num">
                                      <p:cBhvr>
                                        <p:cTn id="46" dur="500" fill="hold"/>
                                        <p:tgtEl>
                                          <p:spTgt spid="21"/>
                                        </p:tgtEl>
                                        <p:attrNameLst>
                                          <p:attrName>ppt_w</p:attrName>
                                        </p:attrNameLst>
                                      </p:cBhvr>
                                      <p:tavLst>
                                        <p:tav tm="0">
                                          <p:val>
                                            <p:fltVal val="0"/>
                                          </p:val>
                                        </p:tav>
                                        <p:tav tm="100000">
                                          <p:val>
                                            <p:strVal val="#ppt_w"/>
                                          </p:val>
                                        </p:tav>
                                      </p:tavLst>
                                    </p:anim>
                                    <p:anim calcmode="lin" valueType="num">
                                      <p:cBhvr>
                                        <p:cTn id="47" dur="500" fill="hold"/>
                                        <p:tgtEl>
                                          <p:spTgt spid="21"/>
                                        </p:tgtEl>
                                        <p:attrNameLst>
                                          <p:attrName>ppt_h</p:attrName>
                                        </p:attrNameLst>
                                      </p:cBhvr>
                                      <p:tavLst>
                                        <p:tav tm="0">
                                          <p:val>
                                            <p:fltVal val="0"/>
                                          </p:val>
                                        </p:tav>
                                        <p:tav tm="100000">
                                          <p:val>
                                            <p:strVal val="#ppt_h"/>
                                          </p:val>
                                        </p:tav>
                                      </p:tavLst>
                                    </p:anim>
                                    <p:animEffect transition="in" filter="fade">
                                      <p:cBhvr>
                                        <p:cTn id="48" dur="500"/>
                                        <p:tgtEl>
                                          <p:spTgt spid="21"/>
                                        </p:tgtEl>
                                      </p:cBhvr>
                                    </p:animEffect>
                                  </p:childTnLst>
                                </p:cTn>
                              </p:par>
                              <p:par>
                                <p:cTn id="49" presetID="2" presetClass="entr" presetSubtype="4" accel="50000" decel="50000" fill="hold" grpId="0" nodeType="withEffect">
                                  <p:stCondLst>
                                    <p:cond delay="0"/>
                                  </p:stCondLst>
                                  <p:childTnLst>
                                    <p:set>
                                      <p:cBhvr>
                                        <p:cTn id="50" dur="1" fill="hold">
                                          <p:stCondLst>
                                            <p:cond delay="0"/>
                                          </p:stCondLst>
                                        </p:cTn>
                                        <p:tgtEl>
                                          <p:spTgt spid="35"/>
                                        </p:tgtEl>
                                        <p:attrNameLst>
                                          <p:attrName>style.visibility</p:attrName>
                                        </p:attrNameLst>
                                      </p:cBhvr>
                                      <p:to>
                                        <p:strVal val="visible"/>
                                      </p:to>
                                    </p:set>
                                    <p:anim calcmode="lin" valueType="num">
                                      <p:cBhvr additive="base">
                                        <p:cTn id="51" dur="500" fill="hold"/>
                                        <p:tgtEl>
                                          <p:spTgt spid="35"/>
                                        </p:tgtEl>
                                        <p:attrNameLst>
                                          <p:attrName>ppt_x</p:attrName>
                                        </p:attrNameLst>
                                      </p:cBhvr>
                                      <p:tavLst>
                                        <p:tav tm="0">
                                          <p:val>
                                            <p:strVal val="#ppt_x"/>
                                          </p:val>
                                        </p:tav>
                                        <p:tav tm="100000">
                                          <p:val>
                                            <p:strVal val="#ppt_x"/>
                                          </p:val>
                                        </p:tav>
                                      </p:tavLst>
                                    </p:anim>
                                    <p:anim calcmode="lin" valueType="num">
                                      <p:cBhvr additive="base">
                                        <p:cTn id="52" dur="500" fill="hold"/>
                                        <p:tgtEl>
                                          <p:spTgt spid="35"/>
                                        </p:tgtEl>
                                        <p:attrNameLst>
                                          <p:attrName>ppt_y</p:attrName>
                                        </p:attrNameLst>
                                      </p:cBhvr>
                                      <p:tavLst>
                                        <p:tav tm="0">
                                          <p:val>
                                            <p:strVal val="1+#ppt_h/2"/>
                                          </p:val>
                                        </p:tav>
                                        <p:tav tm="100000">
                                          <p:val>
                                            <p:strVal val="#ppt_y"/>
                                          </p:val>
                                        </p:tav>
                                      </p:tavLst>
                                    </p:anim>
                                  </p:childTnLst>
                                </p:cTn>
                              </p:par>
                            </p:childTnLst>
                          </p:cTn>
                        </p:par>
                        <p:par>
                          <p:cTn id="53" fill="hold">
                            <p:stCondLst>
                              <p:cond delay="4000"/>
                            </p:stCondLst>
                            <p:childTnLst>
                              <p:par>
                                <p:cTn id="54" presetID="2" presetClass="entr" presetSubtype="4" accel="50000" decel="50000" fill="hold" grpId="0" nodeType="afterEffect">
                                  <p:stCondLst>
                                    <p:cond delay="0"/>
                                  </p:stCondLst>
                                  <p:childTnLst>
                                    <p:set>
                                      <p:cBhvr>
                                        <p:cTn id="55" dur="1" fill="hold">
                                          <p:stCondLst>
                                            <p:cond delay="0"/>
                                          </p:stCondLst>
                                        </p:cTn>
                                        <p:tgtEl>
                                          <p:spTgt spid="6"/>
                                        </p:tgtEl>
                                        <p:attrNameLst>
                                          <p:attrName>style.visibility</p:attrName>
                                        </p:attrNameLst>
                                      </p:cBhvr>
                                      <p:to>
                                        <p:strVal val="visible"/>
                                      </p:to>
                                    </p:set>
                                    <p:anim calcmode="lin" valueType="num">
                                      <p:cBhvr additive="base">
                                        <p:cTn id="56" dur="500" fill="hold"/>
                                        <p:tgtEl>
                                          <p:spTgt spid="6"/>
                                        </p:tgtEl>
                                        <p:attrNameLst>
                                          <p:attrName>ppt_x</p:attrName>
                                        </p:attrNameLst>
                                      </p:cBhvr>
                                      <p:tavLst>
                                        <p:tav tm="0">
                                          <p:val>
                                            <p:strVal val="#ppt_x"/>
                                          </p:val>
                                        </p:tav>
                                        <p:tav tm="100000">
                                          <p:val>
                                            <p:strVal val="#ppt_x"/>
                                          </p:val>
                                        </p:tav>
                                      </p:tavLst>
                                    </p:anim>
                                    <p:anim calcmode="lin" valueType="num">
                                      <p:cBhvr additive="base">
                                        <p:cTn id="57" dur="500" fill="hold"/>
                                        <p:tgtEl>
                                          <p:spTgt spid="6"/>
                                        </p:tgtEl>
                                        <p:attrNameLst>
                                          <p:attrName>ppt_y</p:attrName>
                                        </p:attrNameLst>
                                      </p:cBhvr>
                                      <p:tavLst>
                                        <p:tav tm="0">
                                          <p:val>
                                            <p:strVal val="1+#ppt_h/2"/>
                                          </p:val>
                                        </p:tav>
                                        <p:tav tm="100000">
                                          <p:val>
                                            <p:strVal val="#ppt_y"/>
                                          </p:val>
                                        </p:tav>
                                      </p:tavLst>
                                    </p:anim>
                                  </p:childTnLst>
                                </p:cTn>
                              </p:par>
                            </p:childTnLst>
                          </p:cTn>
                        </p:par>
                        <p:par>
                          <p:cTn id="58" fill="hold">
                            <p:stCondLst>
                              <p:cond delay="4500"/>
                            </p:stCondLst>
                            <p:childTnLst>
                              <p:par>
                                <p:cTn id="59" presetID="53" presetClass="entr" presetSubtype="16" fill="hold" nodeType="afterEffect">
                                  <p:stCondLst>
                                    <p:cond delay="0"/>
                                  </p:stCondLst>
                                  <p:childTnLst>
                                    <p:set>
                                      <p:cBhvr>
                                        <p:cTn id="60" dur="1" fill="hold">
                                          <p:stCondLst>
                                            <p:cond delay="0"/>
                                          </p:stCondLst>
                                        </p:cTn>
                                        <p:tgtEl>
                                          <p:spTgt spid="29"/>
                                        </p:tgtEl>
                                        <p:attrNameLst>
                                          <p:attrName>style.visibility</p:attrName>
                                        </p:attrNameLst>
                                      </p:cBhvr>
                                      <p:to>
                                        <p:strVal val="visible"/>
                                      </p:to>
                                    </p:set>
                                    <p:anim calcmode="lin" valueType="num">
                                      <p:cBhvr>
                                        <p:cTn id="61" dur="500" fill="hold"/>
                                        <p:tgtEl>
                                          <p:spTgt spid="29"/>
                                        </p:tgtEl>
                                        <p:attrNameLst>
                                          <p:attrName>ppt_w</p:attrName>
                                        </p:attrNameLst>
                                      </p:cBhvr>
                                      <p:tavLst>
                                        <p:tav tm="0">
                                          <p:val>
                                            <p:fltVal val="0"/>
                                          </p:val>
                                        </p:tav>
                                        <p:tav tm="100000">
                                          <p:val>
                                            <p:strVal val="#ppt_w"/>
                                          </p:val>
                                        </p:tav>
                                      </p:tavLst>
                                    </p:anim>
                                    <p:anim calcmode="lin" valueType="num">
                                      <p:cBhvr>
                                        <p:cTn id="62" dur="500" fill="hold"/>
                                        <p:tgtEl>
                                          <p:spTgt spid="29"/>
                                        </p:tgtEl>
                                        <p:attrNameLst>
                                          <p:attrName>ppt_h</p:attrName>
                                        </p:attrNameLst>
                                      </p:cBhvr>
                                      <p:tavLst>
                                        <p:tav tm="0">
                                          <p:val>
                                            <p:fltVal val="0"/>
                                          </p:val>
                                        </p:tav>
                                        <p:tav tm="100000">
                                          <p:val>
                                            <p:strVal val="#ppt_h"/>
                                          </p:val>
                                        </p:tav>
                                      </p:tavLst>
                                    </p:anim>
                                    <p:animEffect transition="in" filter="fade">
                                      <p:cBhvr>
                                        <p:cTn id="63" dur="500"/>
                                        <p:tgtEl>
                                          <p:spTgt spid="29"/>
                                        </p:tgtEl>
                                      </p:cBhvr>
                                    </p:animEffect>
                                  </p:childTnLst>
                                </p:cTn>
                              </p:par>
                              <p:par>
                                <p:cTn id="64" presetID="2" presetClass="entr" presetSubtype="4" accel="50000" decel="50000" fill="hold" grpId="0" nodeType="withEffect">
                                  <p:stCondLst>
                                    <p:cond delay="0"/>
                                  </p:stCondLst>
                                  <p:childTnLst>
                                    <p:set>
                                      <p:cBhvr>
                                        <p:cTn id="65" dur="1" fill="hold">
                                          <p:stCondLst>
                                            <p:cond delay="0"/>
                                          </p:stCondLst>
                                        </p:cTn>
                                        <p:tgtEl>
                                          <p:spTgt spid="34"/>
                                        </p:tgtEl>
                                        <p:attrNameLst>
                                          <p:attrName>style.visibility</p:attrName>
                                        </p:attrNameLst>
                                      </p:cBhvr>
                                      <p:to>
                                        <p:strVal val="visible"/>
                                      </p:to>
                                    </p:set>
                                    <p:anim calcmode="lin" valueType="num">
                                      <p:cBhvr additive="base">
                                        <p:cTn id="66" dur="500" fill="hold"/>
                                        <p:tgtEl>
                                          <p:spTgt spid="34"/>
                                        </p:tgtEl>
                                        <p:attrNameLst>
                                          <p:attrName>ppt_x</p:attrName>
                                        </p:attrNameLst>
                                      </p:cBhvr>
                                      <p:tavLst>
                                        <p:tav tm="0">
                                          <p:val>
                                            <p:strVal val="#ppt_x"/>
                                          </p:val>
                                        </p:tav>
                                        <p:tav tm="100000">
                                          <p:val>
                                            <p:strVal val="#ppt_x"/>
                                          </p:val>
                                        </p:tav>
                                      </p:tavLst>
                                    </p:anim>
                                    <p:anim calcmode="lin" valueType="num">
                                      <p:cBhvr additive="base">
                                        <p:cTn id="67" dur="500" fill="hold"/>
                                        <p:tgtEl>
                                          <p:spTgt spid="34"/>
                                        </p:tgtEl>
                                        <p:attrNameLst>
                                          <p:attrName>ppt_y</p:attrName>
                                        </p:attrNameLst>
                                      </p:cBhvr>
                                      <p:tavLst>
                                        <p:tav tm="0">
                                          <p:val>
                                            <p:strVal val="1+#ppt_h/2"/>
                                          </p:val>
                                        </p:tav>
                                        <p:tav tm="100000">
                                          <p:val>
                                            <p:strVal val="#ppt_y"/>
                                          </p:val>
                                        </p:tav>
                                      </p:tavLst>
                                    </p:anim>
                                  </p:childTnLst>
                                </p:cTn>
                              </p:par>
                            </p:childTnLst>
                          </p:cTn>
                        </p:par>
                        <p:par>
                          <p:cTn id="68" fill="hold">
                            <p:stCondLst>
                              <p:cond delay="5000"/>
                            </p:stCondLst>
                            <p:childTnLst>
                              <p:par>
                                <p:cTn id="69" presetID="18" presetClass="entr" presetSubtype="6" fill="hold" grpId="0" nodeType="afterEffect">
                                  <p:stCondLst>
                                    <p:cond delay="0"/>
                                  </p:stCondLst>
                                  <p:childTnLst>
                                    <p:set>
                                      <p:cBhvr>
                                        <p:cTn id="70" dur="1" fill="hold">
                                          <p:stCondLst>
                                            <p:cond delay="0"/>
                                          </p:stCondLst>
                                        </p:cTn>
                                        <p:tgtEl>
                                          <p:spTgt spid="39"/>
                                        </p:tgtEl>
                                        <p:attrNameLst>
                                          <p:attrName>style.visibility</p:attrName>
                                        </p:attrNameLst>
                                      </p:cBhvr>
                                      <p:to>
                                        <p:strVal val="visible"/>
                                      </p:to>
                                    </p:set>
                                    <p:animEffect transition="in" filter="strips(downRight)">
                                      <p:cBhvr>
                                        <p:cTn id="71" dur="500"/>
                                        <p:tgtEl>
                                          <p:spTgt spid="39"/>
                                        </p:tgtEl>
                                      </p:cBhvr>
                                    </p:animEffect>
                                  </p:childTnLst>
                                </p:cTn>
                              </p:par>
                            </p:childTnLst>
                          </p:cTn>
                        </p:par>
                        <p:par>
                          <p:cTn id="72" fill="hold">
                            <p:stCondLst>
                              <p:cond delay="5500"/>
                            </p:stCondLst>
                            <p:childTnLst>
                              <p:par>
                                <p:cTn id="73" presetID="18" presetClass="entr" presetSubtype="6" fill="hold" grpId="0" nodeType="afterEffect">
                                  <p:stCondLst>
                                    <p:cond delay="0"/>
                                  </p:stCondLst>
                                  <p:childTnLst>
                                    <p:set>
                                      <p:cBhvr>
                                        <p:cTn id="74" dur="1" fill="hold">
                                          <p:stCondLst>
                                            <p:cond delay="0"/>
                                          </p:stCondLst>
                                        </p:cTn>
                                        <p:tgtEl>
                                          <p:spTgt spid="40"/>
                                        </p:tgtEl>
                                        <p:attrNameLst>
                                          <p:attrName>style.visibility</p:attrName>
                                        </p:attrNameLst>
                                      </p:cBhvr>
                                      <p:to>
                                        <p:strVal val="visible"/>
                                      </p:to>
                                    </p:set>
                                    <p:animEffect transition="in" filter="strips(downRight)">
                                      <p:cBhvr>
                                        <p:cTn id="75" dur="500"/>
                                        <p:tgtEl>
                                          <p:spTgt spid="40"/>
                                        </p:tgtEl>
                                      </p:cBhvr>
                                    </p:animEffect>
                                  </p:childTnLst>
                                </p:cTn>
                              </p:par>
                            </p:childTnLst>
                          </p:cTn>
                        </p:par>
                        <p:par>
                          <p:cTn id="76" fill="hold">
                            <p:stCondLst>
                              <p:cond delay="6000"/>
                            </p:stCondLst>
                            <p:childTnLst>
                              <p:par>
                                <p:cTn id="77" presetID="18" presetClass="entr" presetSubtype="6" fill="hold" grpId="0" nodeType="afterEffect">
                                  <p:stCondLst>
                                    <p:cond delay="0"/>
                                  </p:stCondLst>
                                  <p:childTnLst>
                                    <p:set>
                                      <p:cBhvr>
                                        <p:cTn id="78" dur="1" fill="hold">
                                          <p:stCondLst>
                                            <p:cond delay="0"/>
                                          </p:stCondLst>
                                        </p:cTn>
                                        <p:tgtEl>
                                          <p:spTgt spid="41"/>
                                        </p:tgtEl>
                                        <p:attrNameLst>
                                          <p:attrName>style.visibility</p:attrName>
                                        </p:attrNameLst>
                                      </p:cBhvr>
                                      <p:to>
                                        <p:strVal val="visible"/>
                                      </p:to>
                                    </p:set>
                                    <p:animEffect transition="in" filter="strips(downRight)">
                                      <p:cBhvr>
                                        <p:cTn id="79" dur="500"/>
                                        <p:tgtEl>
                                          <p:spTgt spid="41"/>
                                        </p:tgtEl>
                                      </p:cBhvr>
                                    </p:animEffect>
                                  </p:childTnLst>
                                </p:cTn>
                              </p:par>
                            </p:childTnLst>
                          </p:cTn>
                        </p:par>
                        <p:par>
                          <p:cTn id="80" fill="hold">
                            <p:stCondLst>
                              <p:cond delay="6500"/>
                            </p:stCondLst>
                            <p:childTnLst>
                              <p:par>
                                <p:cTn id="81" presetID="13" presetClass="entr" presetSubtype="16" fill="hold" nodeType="afterEffect">
                                  <p:stCondLst>
                                    <p:cond delay="0"/>
                                  </p:stCondLst>
                                  <p:childTnLst>
                                    <p:set>
                                      <p:cBhvr>
                                        <p:cTn id="82" dur="1" fill="hold">
                                          <p:stCondLst>
                                            <p:cond delay="0"/>
                                          </p:stCondLst>
                                        </p:cTn>
                                        <p:tgtEl>
                                          <p:spTgt spid="38"/>
                                        </p:tgtEl>
                                        <p:attrNameLst>
                                          <p:attrName>style.visibility</p:attrName>
                                        </p:attrNameLst>
                                      </p:cBhvr>
                                      <p:to>
                                        <p:strVal val="visible"/>
                                      </p:to>
                                    </p:set>
                                    <p:animEffect transition="in" filter="plus(in)">
                                      <p:cBhvr>
                                        <p:cTn id="83" dur="500"/>
                                        <p:tgtEl>
                                          <p:spTgt spid="38"/>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37"/>
                                        </p:tgtEl>
                                        <p:attrNameLst>
                                          <p:attrName>style.visibility</p:attrName>
                                        </p:attrNameLst>
                                      </p:cBhvr>
                                      <p:to>
                                        <p:strVal val="visible"/>
                                      </p:to>
                                    </p:set>
                                    <p:animEffect transition="in" filter="fade">
                                      <p:cBhvr>
                                        <p:cTn id="8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3" grpId="0" animBg="1"/>
      <p:bldP spid="4" grpId="0" animBg="1"/>
      <p:bldP spid="5" grpId="0" animBg="1"/>
      <p:bldP spid="6" grpId="0" animBg="1"/>
      <p:bldP spid="33" grpId="0"/>
      <p:bldP spid="34" grpId="0"/>
      <p:bldP spid="35" grpId="0"/>
      <p:bldP spid="36" grpId="0"/>
      <p:bldP spid="37" grpId="0"/>
      <p:bldP spid="39" grpId="0" animBg="1"/>
      <p:bldP spid="40" grpId="0" animBg="1"/>
      <p:bldP spid="4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777388" y="353919"/>
            <a:ext cx="2318583" cy="284693"/>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i="0" u="none" strike="noStrike" kern="0" cap="none" spc="300" normalizeH="0" baseline="0" noProof="0" dirty="0" smtClean="0">
                <a:ln>
                  <a:noFill/>
                </a:ln>
                <a:gradFill>
                  <a:gsLst>
                    <a:gs pos="0">
                      <a:schemeClr val="bg1"/>
                    </a:gs>
                    <a:gs pos="47900">
                      <a:schemeClr val="bg1">
                        <a:lumMod val="95000"/>
                      </a:schemeClr>
                    </a:gs>
                    <a:gs pos="100000">
                      <a:schemeClr val="bg1"/>
                    </a:gs>
                  </a:gsLst>
                  <a:lin ang="5400000" scaled="0"/>
                </a:gradFill>
                <a:effectLst/>
                <a:uLnTx/>
                <a:uFillTx/>
                <a:latin typeface="微软雅黑" panose="020B0503020204020204" pitchFamily="34" charset="-122"/>
                <a:ea typeface="微软雅黑" panose="020B0503020204020204" pitchFamily="34" charset="-122"/>
              </a:rPr>
              <a:t>单击添加标题文本内容</a:t>
            </a:r>
            <a:endParaRPr kumimoji="0" lang="zh-CN" altLang="en-US" sz="1400" i="0" u="none" strike="noStrike" kern="0" cap="none" spc="300" normalizeH="0" baseline="0" noProof="0" dirty="0">
              <a:ln>
                <a:noFill/>
              </a:ln>
              <a:gradFill>
                <a:gsLst>
                  <a:gs pos="0">
                    <a:schemeClr val="bg1"/>
                  </a:gs>
                  <a:gs pos="47900">
                    <a:schemeClr val="bg1">
                      <a:lumMod val="95000"/>
                    </a:schemeClr>
                  </a:gs>
                  <a:gs pos="100000">
                    <a:schemeClr val="bg1"/>
                  </a:gs>
                </a:gsLst>
                <a:lin ang="5400000" scaled="0"/>
              </a:gradFill>
              <a:effectLst/>
              <a:uLnTx/>
              <a:uFillTx/>
              <a:latin typeface="微软雅黑" panose="020B0503020204020204" pitchFamily="34" charset="-122"/>
              <a:ea typeface="微软雅黑" panose="020B0503020204020204" pitchFamily="34" charset="-122"/>
            </a:endParaRPr>
          </a:p>
        </p:txBody>
      </p:sp>
      <p:grpSp>
        <p:nvGrpSpPr>
          <p:cNvPr id="91" name="组合 90"/>
          <p:cNvGrpSpPr/>
          <p:nvPr/>
        </p:nvGrpSpPr>
        <p:grpSpPr>
          <a:xfrm>
            <a:off x="4027620" y="2401634"/>
            <a:ext cx="951559" cy="951559"/>
            <a:chOff x="4171430" y="2267215"/>
            <a:chExt cx="951559" cy="951559"/>
          </a:xfrm>
        </p:grpSpPr>
        <p:sp>
          <p:nvSpPr>
            <p:cNvPr id="92" name="圆角矩形 91"/>
            <p:cNvSpPr/>
            <p:nvPr/>
          </p:nvSpPr>
          <p:spPr>
            <a:xfrm>
              <a:off x="4171430" y="2267215"/>
              <a:ext cx="951559" cy="951559"/>
            </a:xfrm>
            <a:prstGeom prst="roundRect">
              <a:avLst>
                <a:gd name="adj" fmla="val 12663"/>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Calibri"/>
                <a:ea typeface="宋体" panose="02010600030101010101" pitchFamily="2" charset="-122"/>
              </a:endParaRPr>
            </a:p>
          </p:txBody>
        </p:sp>
        <p:sp>
          <p:nvSpPr>
            <p:cNvPr id="93" name="Freeform 6"/>
            <p:cNvSpPr>
              <a:spLocks noEditPoints="1"/>
            </p:cNvSpPr>
            <p:nvPr/>
          </p:nvSpPr>
          <p:spPr bwMode="auto">
            <a:xfrm>
              <a:off x="4386108" y="2544215"/>
              <a:ext cx="522202" cy="397557"/>
            </a:xfrm>
            <a:custGeom>
              <a:avLst/>
              <a:gdLst>
                <a:gd name="T0" fmla="*/ 36 w 113"/>
                <a:gd name="T1" fmla="*/ 11 h 86"/>
                <a:gd name="T2" fmla="*/ 106 w 113"/>
                <a:gd name="T3" fmla="*/ 32 h 86"/>
                <a:gd name="T4" fmla="*/ 102 w 113"/>
                <a:gd name="T5" fmla="*/ 35 h 86"/>
                <a:gd name="T6" fmla="*/ 99 w 113"/>
                <a:gd name="T7" fmla="*/ 39 h 86"/>
                <a:gd name="T8" fmla="*/ 95 w 113"/>
                <a:gd name="T9" fmla="*/ 43 h 86"/>
                <a:gd name="T10" fmla="*/ 91 w 113"/>
                <a:gd name="T11" fmla="*/ 86 h 86"/>
                <a:gd name="T12" fmla="*/ 91 w 113"/>
                <a:gd name="T13" fmla="*/ 47 h 86"/>
                <a:gd name="T14" fmla="*/ 81 w 113"/>
                <a:gd name="T15" fmla="*/ 86 h 86"/>
                <a:gd name="T16" fmla="*/ 77 w 113"/>
                <a:gd name="T17" fmla="*/ 59 h 86"/>
                <a:gd name="T18" fmla="*/ 74 w 113"/>
                <a:gd name="T19" fmla="*/ 56 h 86"/>
                <a:gd name="T20" fmla="*/ 70 w 113"/>
                <a:gd name="T21" fmla="*/ 86 h 86"/>
                <a:gd name="T22" fmla="*/ 70 w 113"/>
                <a:gd name="T23" fmla="*/ 54 h 86"/>
                <a:gd name="T24" fmla="*/ 59 w 113"/>
                <a:gd name="T25" fmla="*/ 86 h 86"/>
                <a:gd name="T26" fmla="*/ 56 w 113"/>
                <a:gd name="T27" fmla="*/ 65 h 86"/>
                <a:gd name="T28" fmla="*/ 52 w 113"/>
                <a:gd name="T29" fmla="*/ 68 h 86"/>
                <a:gd name="T30" fmla="*/ 48 w 113"/>
                <a:gd name="T31" fmla="*/ 86 h 86"/>
                <a:gd name="T32" fmla="*/ 48 w 113"/>
                <a:gd name="T33" fmla="*/ 71 h 86"/>
                <a:gd name="T34" fmla="*/ 38 w 113"/>
                <a:gd name="T35" fmla="*/ 86 h 86"/>
                <a:gd name="T36" fmla="*/ 34 w 113"/>
                <a:gd name="T37" fmla="*/ 70 h 86"/>
                <a:gd name="T38" fmla="*/ 31 w 113"/>
                <a:gd name="T39" fmla="*/ 67 h 86"/>
                <a:gd name="T40" fmla="*/ 27 w 113"/>
                <a:gd name="T41" fmla="*/ 86 h 86"/>
                <a:gd name="T42" fmla="*/ 27 w 113"/>
                <a:gd name="T43" fmla="*/ 67 h 86"/>
                <a:gd name="T44" fmla="*/ 16 w 113"/>
                <a:gd name="T45" fmla="*/ 86 h 86"/>
                <a:gd name="T46" fmla="*/ 5 w 113"/>
                <a:gd name="T47" fmla="*/ 79 h 86"/>
                <a:gd name="T48" fmla="*/ 2 w 113"/>
                <a:gd name="T49" fmla="*/ 76 h 86"/>
                <a:gd name="T50" fmla="*/ 0 w 113"/>
                <a:gd name="T51" fmla="*/ 58 h 86"/>
                <a:gd name="T52" fmla="*/ 38 w 113"/>
                <a:gd name="T53" fmla="*/ 64 h 86"/>
                <a:gd name="T54" fmla="*/ 70 w 113"/>
                <a:gd name="T55" fmla="*/ 45 h 86"/>
                <a:gd name="T56" fmla="*/ 82 w 113"/>
                <a:gd name="T57" fmla="*/ 46 h 86"/>
                <a:gd name="T58" fmla="*/ 111 w 113"/>
                <a:gd name="T59" fmla="*/ 13 h 86"/>
                <a:gd name="T60" fmla="*/ 89 w 113"/>
                <a:gd name="T61" fmla="*/ 10 h 86"/>
                <a:gd name="T62" fmla="*/ 74 w 113"/>
                <a:gd name="T63" fmla="*/ 31 h 86"/>
                <a:gd name="T64" fmla="*/ 42 w 113"/>
                <a:gd name="T65" fmla="*/ 49 h 86"/>
                <a:gd name="T66" fmla="*/ 25 w 113"/>
                <a:gd name="T67" fmla="*/ 43 h 86"/>
                <a:gd name="T68" fmla="*/ 13 w 113"/>
                <a:gd name="T69" fmla="*/ 86 h 86"/>
                <a:gd name="T70" fmla="*/ 13 w 113"/>
                <a:gd name="T71" fmla="*/ 75 h 86"/>
                <a:gd name="T72" fmla="*/ 31 w 113"/>
                <a:gd name="T73" fmla="*/ 12 h 86"/>
                <a:gd name="T74" fmla="*/ 49 w 113"/>
                <a:gd name="T75" fmla="*/ 19 h 86"/>
                <a:gd name="T76" fmla="*/ 39 w 113"/>
                <a:gd name="T77" fmla="*/ 19 h 86"/>
                <a:gd name="T78" fmla="*/ 43 w 113"/>
                <a:gd name="T79" fmla="*/ 44 h 86"/>
                <a:gd name="T80" fmla="*/ 34 w 113"/>
                <a:gd name="T81" fmla="*/ 31 h 86"/>
                <a:gd name="T82" fmla="*/ 20 w 113"/>
                <a:gd name="T83" fmla="*/ 38 h 86"/>
                <a:gd name="T84" fmla="*/ 30 w 113"/>
                <a:gd name="T85" fmla="*/ 17 h 86"/>
                <a:gd name="T86" fmla="*/ 21 w 113"/>
                <a:gd name="T87" fmla="*/ 2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86">
                  <a:moveTo>
                    <a:pt x="36" y="2"/>
                  </a:moveTo>
                  <a:cubicBezTo>
                    <a:pt x="39" y="2"/>
                    <a:pt x="41" y="4"/>
                    <a:pt x="41" y="6"/>
                  </a:cubicBezTo>
                  <a:cubicBezTo>
                    <a:pt x="41" y="9"/>
                    <a:pt x="39" y="11"/>
                    <a:pt x="36" y="11"/>
                  </a:cubicBezTo>
                  <a:cubicBezTo>
                    <a:pt x="34" y="11"/>
                    <a:pt x="32" y="9"/>
                    <a:pt x="32" y="6"/>
                  </a:cubicBezTo>
                  <a:cubicBezTo>
                    <a:pt x="32" y="4"/>
                    <a:pt x="34" y="2"/>
                    <a:pt x="36" y="2"/>
                  </a:cubicBezTo>
                  <a:close/>
                  <a:moveTo>
                    <a:pt x="106" y="32"/>
                  </a:moveTo>
                  <a:cubicBezTo>
                    <a:pt x="106" y="86"/>
                    <a:pt x="106" y="86"/>
                    <a:pt x="106" y="86"/>
                  </a:cubicBezTo>
                  <a:cubicBezTo>
                    <a:pt x="102" y="86"/>
                    <a:pt x="102" y="86"/>
                    <a:pt x="102" y="86"/>
                  </a:cubicBezTo>
                  <a:cubicBezTo>
                    <a:pt x="102" y="35"/>
                    <a:pt x="102" y="35"/>
                    <a:pt x="102" y="35"/>
                  </a:cubicBezTo>
                  <a:cubicBezTo>
                    <a:pt x="105" y="32"/>
                    <a:pt x="105" y="32"/>
                    <a:pt x="105" y="32"/>
                  </a:cubicBezTo>
                  <a:cubicBezTo>
                    <a:pt x="106" y="32"/>
                    <a:pt x="106" y="32"/>
                    <a:pt x="106" y="32"/>
                  </a:cubicBezTo>
                  <a:close/>
                  <a:moveTo>
                    <a:pt x="99" y="39"/>
                  </a:moveTo>
                  <a:cubicBezTo>
                    <a:pt x="99" y="86"/>
                    <a:pt x="99" y="86"/>
                    <a:pt x="99" y="86"/>
                  </a:cubicBezTo>
                  <a:cubicBezTo>
                    <a:pt x="97" y="86"/>
                    <a:pt x="96" y="86"/>
                    <a:pt x="95" y="86"/>
                  </a:cubicBezTo>
                  <a:cubicBezTo>
                    <a:pt x="95" y="43"/>
                    <a:pt x="95" y="43"/>
                    <a:pt x="95" y="43"/>
                  </a:cubicBezTo>
                  <a:cubicBezTo>
                    <a:pt x="99" y="39"/>
                    <a:pt x="99" y="39"/>
                    <a:pt x="99" y="39"/>
                  </a:cubicBezTo>
                  <a:close/>
                  <a:moveTo>
                    <a:pt x="91" y="47"/>
                  </a:moveTo>
                  <a:cubicBezTo>
                    <a:pt x="91" y="86"/>
                    <a:pt x="91" y="86"/>
                    <a:pt x="91" y="86"/>
                  </a:cubicBezTo>
                  <a:cubicBezTo>
                    <a:pt x="90" y="86"/>
                    <a:pt x="89" y="86"/>
                    <a:pt x="88" y="86"/>
                  </a:cubicBezTo>
                  <a:cubicBezTo>
                    <a:pt x="88" y="51"/>
                    <a:pt x="88" y="51"/>
                    <a:pt x="88" y="51"/>
                  </a:cubicBezTo>
                  <a:cubicBezTo>
                    <a:pt x="91" y="47"/>
                    <a:pt x="91" y="47"/>
                    <a:pt x="91" y="47"/>
                  </a:cubicBezTo>
                  <a:close/>
                  <a:moveTo>
                    <a:pt x="84" y="55"/>
                  </a:moveTo>
                  <a:cubicBezTo>
                    <a:pt x="84" y="86"/>
                    <a:pt x="84" y="86"/>
                    <a:pt x="84" y="86"/>
                  </a:cubicBezTo>
                  <a:cubicBezTo>
                    <a:pt x="83" y="86"/>
                    <a:pt x="82" y="86"/>
                    <a:pt x="81" y="86"/>
                  </a:cubicBezTo>
                  <a:cubicBezTo>
                    <a:pt x="81" y="59"/>
                    <a:pt x="81" y="59"/>
                    <a:pt x="81" y="59"/>
                  </a:cubicBezTo>
                  <a:cubicBezTo>
                    <a:pt x="84" y="55"/>
                    <a:pt x="84" y="55"/>
                    <a:pt x="84" y="55"/>
                  </a:cubicBezTo>
                  <a:close/>
                  <a:moveTo>
                    <a:pt x="77" y="59"/>
                  </a:moveTo>
                  <a:cubicBezTo>
                    <a:pt x="77" y="86"/>
                    <a:pt x="77" y="86"/>
                    <a:pt x="77" y="86"/>
                  </a:cubicBezTo>
                  <a:cubicBezTo>
                    <a:pt x="76" y="86"/>
                    <a:pt x="75" y="86"/>
                    <a:pt x="74" y="86"/>
                  </a:cubicBezTo>
                  <a:cubicBezTo>
                    <a:pt x="74" y="56"/>
                    <a:pt x="74" y="56"/>
                    <a:pt x="74" y="56"/>
                  </a:cubicBezTo>
                  <a:cubicBezTo>
                    <a:pt x="77" y="59"/>
                    <a:pt x="77" y="59"/>
                    <a:pt x="77" y="59"/>
                  </a:cubicBezTo>
                  <a:close/>
                  <a:moveTo>
                    <a:pt x="70" y="54"/>
                  </a:moveTo>
                  <a:cubicBezTo>
                    <a:pt x="70" y="86"/>
                    <a:pt x="70" y="86"/>
                    <a:pt x="70" y="86"/>
                  </a:cubicBezTo>
                  <a:cubicBezTo>
                    <a:pt x="69" y="86"/>
                    <a:pt x="68" y="86"/>
                    <a:pt x="66" y="86"/>
                  </a:cubicBezTo>
                  <a:cubicBezTo>
                    <a:pt x="66" y="57"/>
                    <a:pt x="66" y="57"/>
                    <a:pt x="66" y="57"/>
                  </a:cubicBezTo>
                  <a:cubicBezTo>
                    <a:pt x="70" y="54"/>
                    <a:pt x="70" y="54"/>
                    <a:pt x="70" y="54"/>
                  </a:cubicBezTo>
                  <a:close/>
                  <a:moveTo>
                    <a:pt x="63" y="59"/>
                  </a:moveTo>
                  <a:cubicBezTo>
                    <a:pt x="63" y="86"/>
                    <a:pt x="63" y="86"/>
                    <a:pt x="63" y="86"/>
                  </a:cubicBezTo>
                  <a:cubicBezTo>
                    <a:pt x="62" y="86"/>
                    <a:pt x="60" y="86"/>
                    <a:pt x="59" y="86"/>
                  </a:cubicBezTo>
                  <a:cubicBezTo>
                    <a:pt x="59" y="62"/>
                    <a:pt x="59" y="62"/>
                    <a:pt x="59" y="62"/>
                  </a:cubicBezTo>
                  <a:cubicBezTo>
                    <a:pt x="63" y="59"/>
                    <a:pt x="63" y="59"/>
                    <a:pt x="63" y="59"/>
                  </a:cubicBezTo>
                  <a:close/>
                  <a:moveTo>
                    <a:pt x="56" y="65"/>
                  </a:moveTo>
                  <a:cubicBezTo>
                    <a:pt x="56" y="86"/>
                    <a:pt x="56" y="86"/>
                    <a:pt x="56" y="86"/>
                  </a:cubicBezTo>
                  <a:cubicBezTo>
                    <a:pt x="54" y="86"/>
                    <a:pt x="53" y="86"/>
                    <a:pt x="52" y="86"/>
                  </a:cubicBezTo>
                  <a:cubicBezTo>
                    <a:pt x="52" y="68"/>
                    <a:pt x="52" y="68"/>
                    <a:pt x="52" y="68"/>
                  </a:cubicBezTo>
                  <a:cubicBezTo>
                    <a:pt x="56" y="65"/>
                    <a:pt x="56" y="65"/>
                    <a:pt x="56" y="65"/>
                  </a:cubicBezTo>
                  <a:close/>
                  <a:moveTo>
                    <a:pt x="48" y="71"/>
                  </a:moveTo>
                  <a:cubicBezTo>
                    <a:pt x="48" y="86"/>
                    <a:pt x="48" y="86"/>
                    <a:pt x="48" y="86"/>
                  </a:cubicBezTo>
                  <a:cubicBezTo>
                    <a:pt x="47" y="86"/>
                    <a:pt x="46" y="86"/>
                    <a:pt x="45" y="86"/>
                  </a:cubicBezTo>
                  <a:cubicBezTo>
                    <a:pt x="45" y="73"/>
                    <a:pt x="45" y="73"/>
                    <a:pt x="45" y="73"/>
                  </a:cubicBezTo>
                  <a:cubicBezTo>
                    <a:pt x="48" y="71"/>
                    <a:pt x="48" y="71"/>
                    <a:pt x="48" y="71"/>
                  </a:cubicBezTo>
                  <a:close/>
                  <a:moveTo>
                    <a:pt x="41" y="75"/>
                  </a:moveTo>
                  <a:cubicBezTo>
                    <a:pt x="41" y="86"/>
                    <a:pt x="41" y="86"/>
                    <a:pt x="41" y="86"/>
                  </a:cubicBezTo>
                  <a:cubicBezTo>
                    <a:pt x="40" y="86"/>
                    <a:pt x="39" y="86"/>
                    <a:pt x="38" y="86"/>
                  </a:cubicBezTo>
                  <a:cubicBezTo>
                    <a:pt x="38" y="72"/>
                    <a:pt x="38" y="72"/>
                    <a:pt x="38" y="72"/>
                  </a:cubicBezTo>
                  <a:cubicBezTo>
                    <a:pt x="41" y="75"/>
                    <a:pt x="41" y="75"/>
                    <a:pt x="41" y="75"/>
                  </a:cubicBezTo>
                  <a:close/>
                  <a:moveTo>
                    <a:pt x="34" y="70"/>
                  </a:moveTo>
                  <a:cubicBezTo>
                    <a:pt x="34" y="86"/>
                    <a:pt x="34" y="86"/>
                    <a:pt x="34" y="86"/>
                  </a:cubicBezTo>
                  <a:cubicBezTo>
                    <a:pt x="33" y="86"/>
                    <a:pt x="32" y="86"/>
                    <a:pt x="31" y="86"/>
                  </a:cubicBezTo>
                  <a:cubicBezTo>
                    <a:pt x="31" y="67"/>
                    <a:pt x="31" y="67"/>
                    <a:pt x="31" y="67"/>
                  </a:cubicBezTo>
                  <a:cubicBezTo>
                    <a:pt x="34" y="70"/>
                    <a:pt x="34" y="70"/>
                    <a:pt x="34" y="70"/>
                  </a:cubicBezTo>
                  <a:close/>
                  <a:moveTo>
                    <a:pt x="27" y="67"/>
                  </a:moveTo>
                  <a:cubicBezTo>
                    <a:pt x="27" y="86"/>
                    <a:pt x="27" y="86"/>
                    <a:pt x="27" y="86"/>
                  </a:cubicBezTo>
                  <a:cubicBezTo>
                    <a:pt x="26" y="86"/>
                    <a:pt x="25" y="86"/>
                    <a:pt x="23" y="86"/>
                  </a:cubicBezTo>
                  <a:cubicBezTo>
                    <a:pt x="23" y="69"/>
                    <a:pt x="23" y="69"/>
                    <a:pt x="23" y="69"/>
                  </a:cubicBezTo>
                  <a:cubicBezTo>
                    <a:pt x="27" y="67"/>
                    <a:pt x="27" y="67"/>
                    <a:pt x="27" y="67"/>
                  </a:cubicBezTo>
                  <a:close/>
                  <a:moveTo>
                    <a:pt x="20" y="71"/>
                  </a:moveTo>
                  <a:cubicBezTo>
                    <a:pt x="20" y="86"/>
                    <a:pt x="20" y="86"/>
                    <a:pt x="20" y="86"/>
                  </a:cubicBezTo>
                  <a:cubicBezTo>
                    <a:pt x="19" y="86"/>
                    <a:pt x="17" y="86"/>
                    <a:pt x="16" y="86"/>
                  </a:cubicBezTo>
                  <a:cubicBezTo>
                    <a:pt x="16" y="73"/>
                    <a:pt x="16" y="73"/>
                    <a:pt x="16" y="73"/>
                  </a:cubicBezTo>
                  <a:cubicBezTo>
                    <a:pt x="20" y="71"/>
                    <a:pt x="20" y="71"/>
                    <a:pt x="20" y="71"/>
                  </a:cubicBezTo>
                  <a:close/>
                  <a:moveTo>
                    <a:pt x="5" y="79"/>
                  </a:moveTo>
                  <a:cubicBezTo>
                    <a:pt x="5" y="86"/>
                    <a:pt x="5" y="86"/>
                    <a:pt x="5" y="86"/>
                  </a:cubicBezTo>
                  <a:cubicBezTo>
                    <a:pt x="2" y="86"/>
                    <a:pt x="2" y="86"/>
                    <a:pt x="2" y="86"/>
                  </a:cubicBezTo>
                  <a:cubicBezTo>
                    <a:pt x="2" y="76"/>
                    <a:pt x="2" y="76"/>
                    <a:pt x="2" y="76"/>
                  </a:cubicBezTo>
                  <a:cubicBezTo>
                    <a:pt x="4" y="80"/>
                    <a:pt x="4" y="80"/>
                    <a:pt x="4" y="80"/>
                  </a:cubicBezTo>
                  <a:cubicBezTo>
                    <a:pt x="5" y="79"/>
                    <a:pt x="5" y="79"/>
                    <a:pt x="5" y="79"/>
                  </a:cubicBezTo>
                  <a:close/>
                  <a:moveTo>
                    <a:pt x="0" y="58"/>
                  </a:moveTo>
                  <a:cubicBezTo>
                    <a:pt x="7" y="70"/>
                    <a:pt x="7" y="70"/>
                    <a:pt x="7" y="70"/>
                  </a:cubicBezTo>
                  <a:cubicBezTo>
                    <a:pt x="29" y="57"/>
                    <a:pt x="29" y="57"/>
                    <a:pt x="29" y="57"/>
                  </a:cubicBezTo>
                  <a:cubicBezTo>
                    <a:pt x="38" y="64"/>
                    <a:pt x="38" y="64"/>
                    <a:pt x="38" y="64"/>
                  </a:cubicBezTo>
                  <a:cubicBezTo>
                    <a:pt x="42" y="66"/>
                    <a:pt x="42" y="66"/>
                    <a:pt x="42" y="66"/>
                  </a:cubicBezTo>
                  <a:cubicBezTo>
                    <a:pt x="46" y="63"/>
                    <a:pt x="46" y="63"/>
                    <a:pt x="46" y="63"/>
                  </a:cubicBezTo>
                  <a:cubicBezTo>
                    <a:pt x="70" y="45"/>
                    <a:pt x="70" y="45"/>
                    <a:pt x="70" y="45"/>
                  </a:cubicBezTo>
                  <a:cubicBezTo>
                    <a:pt x="73" y="47"/>
                    <a:pt x="73" y="47"/>
                    <a:pt x="73" y="47"/>
                  </a:cubicBezTo>
                  <a:cubicBezTo>
                    <a:pt x="78" y="51"/>
                    <a:pt x="78" y="51"/>
                    <a:pt x="78" y="51"/>
                  </a:cubicBezTo>
                  <a:cubicBezTo>
                    <a:pt x="82" y="46"/>
                    <a:pt x="82" y="46"/>
                    <a:pt x="82" y="46"/>
                  </a:cubicBezTo>
                  <a:cubicBezTo>
                    <a:pt x="104" y="22"/>
                    <a:pt x="104" y="22"/>
                    <a:pt x="104" y="22"/>
                  </a:cubicBezTo>
                  <a:cubicBezTo>
                    <a:pt x="109" y="26"/>
                    <a:pt x="109" y="26"/>
                    <a:pt x="109" y="26"/>
                  </a:cubicBezTo>
                  <a:cubicBezTo>
                    <a:pt x="111" y="13"/>
                    <a:pt x="111" y="13"/>
                    <a:pt x="111" y="13"/>
                  </a:cubicBezTo>
                  <a:cubicBezTo>
                    <a:pt x="113" y="0"/>
                    <a:pt x="113" y="0"/>
                    <a:pt x="113" y="0"/>
                  </a:cubicBezTo>
                  <a:cubicBezTo>
                    <a:pt x="101" y="5"/>
                    <a:pt x="101" y="5"/>
                    <a:pt x="101" y="5"/>
                  </a:cubicBezTo>
                  <a:cubicBezTo>
                    <a:pt x="89" y="10"/>
                    <a:pt x="89" y="10"/>
                    <a:pt x="89" y="10"/>
                  </a:cubicBezTo>
                  <a:cubicBezTo>
                    <a:pt x="93" y="13"/>
                    <a:pt x="93" y="13"/>
                    <a:pt x="93" y="13"/>
                  </a:cubicBezTo>
                  <a:cubicBezTo>
                    <a:pt x="76" y="32"/>
                    <a:pt x="76" y="32"/>
                    <a:pt x="76" y="32"/>
                  </a:cubicBezTo>
                  <a:cubicBezTo>
                    <a:pt x="74" y="31"/>
                    <a:pt x="74" y="31"/>
                    <a:pt x="74" y="31"/>
                  </a:cubicBezTo>
                  <a:cubicBezTo>
                    <a:pt x="70" y="28"/>
                    <a:pt x="70" y="28"/>
                    <a:pt x="70" y="28"/>
                  </a:cubicBezTo>
                  <a:cubicBezTo>
                    <a:pt x="65" y="31"/>
                    <a:pt x="65" y="31"/>
                    <a:pt x="65" y="31"/>
                  </a:cubicBezTo>
                  <a:cubicBezTo>
                    <a:pt x="42" y="49"/>
                    <a:pt x="42" y="49"/>
                    <a:pt x="42" y="49"/>
                  </a:cubicBezTo>
                  <a:cubicBezTo>
                    <a:pt x="33" y="43"/>
                    <a:pt x="33" y="43"/>
                    <a:pt x="33" y="43"/>
                  </a:cubicBezTo>
                  <a:cubicBezTo>
                    <a:pt x="29" y="41"/>
                    <a:pt x="29" y="41"/>
                    <a:pt x="29" y="41"/>
                  </a:cubicBezTo>
                  <a:cubicBezTo>
                    <a:pt x="25" y="43"/>
                    <a:pt x="25" y="43"/>
                    <a:pt x="25" y="43"/>
                  </a:cubicBezTo>
                  <a:cubicBezTo>
                    <a:pt x="0" y="58"/>
                    <a:pt x="0" y="58"/>
                    <a:pt x="0" y="58"/>
                  </a:cubicBezTo>
                  <a:close/>
                  <a:moveTo>
                    <a:pt x="13" y="75"/>
                  </a:moveTo>
                  <a:cubicBezTo>
                    <a:pt x="13" y="86"/>
                    <a:pt x="13" y="86"/>
                    <a:pt x="13" y="86"/>
                  </a:cubicBezTo>
                  <a:cubicBezTo>
                    <a:pt x="11" y="86"/>
                    <a:pt x="10" y="86"/>
                    <a:pt x="9" y="86"/>
                  </a:cubicBezTo>
                  <a:cubicBezTo>
                    <a:pt x="9" y="77"/>
                    <a:pt x="9" y="77"/>
                    <a:pt x="9" y="77"/>
                  </a:cubicBezTo>
                  <a:cubicBezTo>
                    <a:pt x="13" y="75"/>
                    <a:pt x="13" y="75"/>
                    <a:pt x="13" y="75"/>
                  </a:cubicBezTo>
                  <a:close/>
                  <a:moveTo>
                    <a:pt x="21" y="22"/>
                  </a:moveTo>
                  <a:cubicBezTo>
                    <a:pt x="23" y="17"/>
                    <a:pt x="23" y="17"/>
                    <a:pt x="23" y="17"/>
                  </a:cubicBezTo>
                  <a:cubicBezTo>
                    <a:pt x="31" y="12"/>
                    <a:pt x="31" y="12"/>
                    <a:pt x="31" y="12"/>
                  </a:cubicBezTo>
                  <a:cubicBezTo>
                    <a:pt x="41" y="12"/>
                    <a:pt x="41" y="12"/>
                    <a:pt x="41" y="12"/>
                  </a:cubicBezTo>
                  <a:cubicBezTo>
                    <a:pt x="43" y="19"/>
                    <a:pt x="43" y="19"/>
                    <a:pt x="43" y="19"/>
                  </a:cubicBezTo>
                  <a:cubicBezTo>
                    <a:pt x="49" y="19"/>
                    <a:pt x="49" y="19"/>
                    <a:pt x="49" y="19"/>
                  </a:cubicBezTo>
                  <a:cubicBezTo>
                    <a:pt x="49" y="21"/>
                    <a:pt x="49" y="21"/>
                    <a:pt x="49" y="21"/>
                  </a:cubicBezTo>
                  <a:cubicBezTo>
                    <a:pt x="41" y="22"/>
                    <a:pt x="41" y="22"/>
                    <a:pt x="41" y="22"/>
                  </a:cubicBezTo>
                  <a:cubicBezTo>
                    <a:pt x="39" y="19"/>
                    <a:pt x="39" y="19"/>
                    <a:pt x="39" y="19"/>
                  </a:cubicBezTo>
                  <a:cubicBezTo>
                    <a:pt x="37" y="26"/>
                    <a:pt x="37" y="26"/>
                    <a:pt x="37" y="26"/>
                  </a:cubicBezTo>
                  <a:cubicBezTo>
                    <a:pt x="43" y="33"/>
                    <a:pt x="43" y="33"/>
                    <a:pt x="43" y="33"/>
                  </a:cubicBezTo>
                  <a:cubicBezTo>
                    <a:pt x="43" y="44"/>
                    <a:pt x="43" y="44"/>
                    <a:pt x="43" y="44"/>
                  </a:cubicBezTo>
                  <a:cubicBezTo>
                    <a:pt x="41" y="44"/>
                    <a:pt x="41" y="44"/>
                    <a:pt x="41" y="44"/>
                  </a:cubicBezTo>
                  <a:cubicBezTo>
                    <a:pt x="39" y="35"/>
                    <a:pt x="39" y="35"/>
                    <a:pt x="39" y="35"/>
                  </a:cubicBezTo>
                  <a:cubicBezTo>
                    <a:pt x="34" y="31"/>
                    <a:pt x="34" y="31"/>
                    <a:pt x="34" y="31"/>
                  </a:cubicBezTo>
                  <a:cubicBezTo>
                    <a:pt x="32" y="33"/>
                    <a:pt x="31" y="38"/>
                    <a:pt x="31" y="38"/>
                  </a:cubicBezTo>
                  <a:cubicBezTo>
                    <a:pt x="21" y="40"/>
                    <a:pt x="21" y="40"/>
                    <a:pt x="21" y="40"/>
                  </a:cubicBezTo>
                  <a:cubicBezTo>
                    <a:pt x="20" y="38"/>
                    <a:pt x="20" y="38"/>
                    <a:pt x="20" y="38"/>
                  </a:cubicBezTo>
                  <a:cubicBezTo>
                    <a:pt x="27" y="35"/>
                    <a:pt x="27" y="35"/>
                    <a:pt x="27" y="35"/>
                  </a:cubicBezTo>
                  <a:cubicBezTo>
                    <a:pt x="29" y="25"/>
                    <a:pt x="29" y="25"/>
                    <a:pt x="29" y="25"/>
                  </a:cubicBezTo>
                  <a:cubicBezTo>
                    <a:pt x="30" y="17"/>
                    <a:pt x="30" y="17"/>
                    <a:pt x="30" y="17"/>
                  </a:cubicBezTo>
                  <a:cubicBezTo>
                    <a:pt x="26" y="18"/>
                    <a:pt x="26" y="18"/>
                    <a:pt x="26" y="18"/>
                  </a:cubicBezTo>
                  <a:cubicBezTo>
                    <a:pt x="23" y="24"/>
                    <a:pt x="23" y="24"/>
                    <a:pt x="23" y="24"/>
                  </a:cubicBezTo>
                  <a:lnTo>
                    <a:pt x="21" y="22"/>
                  </a:lnTo>
                  <a:close/>
                </a:path>
              </a:pathLst>
            </a:custGeom>
            <a:solidFill>
              <a:srgbClr val="317B9D"/>
            </a:solidFill>
            <a:ln>
              <a:noFill/>
            </a:ln>
            <a:effectLst>
              <a:outerShdw blurRad="25400" dist="25400" dir="2700000" algn="tl" rotWithShape="0">
                <a:prstClr val="black">
                  <a:alpha val="40000"/>
                </a:prstClr>
              </a:outerShdw>
            </a:effec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grpSp>
      <p:grpSp>
        <p:nvGrpSpPr>
          <p:cNvPr id="94" name="组合 93"/>
          <p:cNvGrpSpPr/>
          <p:nvPr/>
        </p:nvGrpSpPr>
        <p:grpSpPr>
          <a:xfrm>
            <a:off x="3273557" y="1483147"/>
            <a:ext cx="1728788" cy="784225"/>
            <a:chOff x="3417367" y="1348728"/>
            <a:chExt cx="1728788" cy="784225"/>
          </a:xfrm>
        </p:grpSpPr>
        <p:sp>
          <p:nvSpPr>
            <p:cNvPr id="95" name="Freeform 8"/>
            <p:cNvSpPr/>
            <p:nvPr/>
          </p:nvSpPr>
          <p:spPr bwMode="auto">
            <a:xfrm>
              <a:off x="3417367" y="1348728"/>
              <a:ext cx="1728788" cy="784225"/>
            </a:xfrm>
            <a:custGeom>
              <a:avLst/>
              <a:gdLst>
                <a:gd name="T0" fmla="*/ 331 w 461"/>
                <a:gd name="T1" fmla="*/ 0 h 209"/>
                <a:gd name="T2" fmla="*/ 201 w 461"/>
                <a:gd name="T3" fmla="*/ 24 h 209"/>
                <a:gd name="T4" fmla="*/ 187 w 461"/>
                <a:gd name="T5" fmla="*/ 29 h 209"/>
                <a:gd name="T6" fmla="*/ 174 w 461"/>
                <a:gd name="T7" fmla="*/ 35 h 209"/>
                <a:gd name="T8" fmla="*/ 0 w 461"/>
                <a:gd name="T9" fmla="*/ 209 h 209"/>
                <a:gd name="T10" fmla="*/ 174 w 461"/>
                <a:gd name="T11" fmla="*/ 209 h 209"/>
                <a:gd name="T12" fmla="*/ 187 w 461"/>
                <a:gd name="T13" fmla="*/ 209 h 209"/>
                <a:gd name="T14" fmla="*/ 201 w 461"/>
                <a:gd name="T15" fmla="*/ 209 h 209"/>
                <a:gd name="T16" fmla="*/ 461 w 461"/>
                <a:gd name="T17" fmla="*/ 209 h 209"/>
                <a:gd name="T18" fmla="*/ 461 w 461"/>
                <a:gd name="T19" fmla="*/ 24 h 209"/>
                <a:gd name="T20" fmla="*/ 331 w 461"/>
                <a:gd name="T21" fmla="*/ 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1" h="209">
                  <a:moveTo>
                    <a:pt x="331" y="0"/>
                  </a:moveTo>
                  <a:cubicBezTo>
                    <a:pt x="285" y="0"/>
                    <a:pt x="241" y="8"/>
                    <a:pt x="201" y="24"/>
                  </a:cubicBezTo>
                  <a:cubicBezTo>
                    <a:pt x="196" y="26"/>
                    <a:pt x="192" y="27"/>
                    <a:pt x="187" y="29"/>
                  </a:cubicBezTo>
                  <a:cubicBezTo>
                    <a:pt x="183" y="31"/>
                    <a:pt x="178" y="33"/>
                    <a:pt x="174" y="35"/>
                  </a:cubicBezTo>
                  <a:cubicBezTo>
                    <a:pt x="98" y="71"/>
                    <a:pt x="36" y="133"/>
                    <a:pt x="0" y="209"/>
                  </a:cubicBezTo>
                  <a:cubicBezTo>
                    <a:pt x="174" y="209"/>
                    <a:pt x="174" y="209"/>
                    <a:pt x="174" y="209"/>
                  </a:cubicBezTo>
                  <a:cubicBezTo>
                    <a:pt x="187" y="209"/>
                    <a:pt x="187" y="209"/>
                    <a:pt x="187" y="209"/>
                  </a:cubicBezTo>
                  <a:cubicBezTo>
                    <a:pt x="201" y="209"/>
                    <a:pt x="201" y="209"/>
                    <a:pt x="201" y="209"/>
                  </a:cubicBezTo>
                  <a:cubicBezTo>
                    <a:pt x="461" y="209"/>
                    <a:pt x="461" y="209"/>
                    <a:pt x="461" y="209"/>
                  </a:cubicBezTo>
                  <a:cubicBezTo>
                    <a:pt x="461" y="24"/>
                    <a:pt x="461" y="24"/>
                    <a:pt x="461" y="24"/>
                  </a:cubicBezTo>
                  <a:cubicBezTo>
                    <a:pt x="420" y="8"/>
                    <a:pt x="377" y="0"/>
                    <a:pt x="331" y="0"/>
                  </a:cubicBezTo>
                  <a:close/>
                </a:path>
              </a:pathLst>
            </a:custGeom>
            <a:solidFill>
              <a:srgbClr val="317B9D"/>
            </a:solidFill>
            <a:ln w="9525"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800" b="0" i="0" u="none" strike="noStrike" kern="0" cap="none" spc="0" normalizeH="0" baseline="0" noProof="0" smtClean="0">
                <a:ln>
                  <a:noFill/>
                </a:ln>
                <a:solidFill>
                  <a:prstClr val="white"/>
                </a:solidFill>
                <a:effectLst/>
                <a:uLnTx/>
                <a:uFillTx/>
                <a:latin typeface="Chelsea" panose="02000500000000000000" pitchFamily="2" charset="0"/>
                <a:ea typeface="宋体" panose="02010600030101010101" pitchFamily="2" charset="-122"/>
              </a:endParaRPr>
            </a:p>
          </p:txBody>
        </p:sp>
        <p:sp>
          <p:nvSpPr>
            <p:cNvPr id="96" name="标题层"/>
            <p:cNvSpPr txBox="1"/>
            <p:nvPr/>
          </p:nvSpPr>
          <p:spPr bwMode="auto">
            <a:xfrm>
              <a:off x="4434768" y="1518855"/>
              <a:ext cx="617718" cy="523220"/>
            </a:xfrm>
            <a:prstGeom prst="rect">
              <a:avLst/>
            </a:prstGeom>
            <a:noFill/>
            <a:effectLst>
              <a:outerShdw blurRad="12700" dist="12700" dir="4380000" algn="tl" rotWithShape="0">
                <a:prstClr val="black">
                  <a:alpha val="40000"/>
                </a:prstClr>
              </a:outerShdw>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dirty="0" smtClean="0">
                  <a:ln>
                    <a:noFill/>
                  </a:ln>
                  <a:solidFill>
                    <a:sysClr val="window" lastClr="FFFFFF"/>
                  </a:solidFill>
                  <a:effectLst/>
                  <a:uLnTx/>
                  <a:uFillTx/>
                  <a:latin typeface="Impact" panose="020B0806030902050204" pitchFamily="34" charset="0"/>
                  <a:ea typeface="微软雅黑" panose="020B0503020204020204" pitchFamily="34" charset="-122"/>
                  <a:cs typeface="Arial" panose="020B0604020202020204" pitchFamily="34" charset="0"/>
                </a:rPr>
                <a:t>01</a:t>
              </a:r>
              <a:endParaRPr kumimoji="0" lang="zh-CN" altLang="en-US" sz="2800" b="0" i="0" u="none" strike="noStrike" kern="0" cap="none" spc="0" normalizeH="0" baseline="0" noProof="0" dirty="0">
                <a:ln>
                  <a:noFill/>
                </a:ln>
                <a:solidFill>
                  <a:sysClr val="window" lastClr="FFFFFF"/>
                </a:solidFill>
                <a:effectLst/>
                <a:uLnTx/>
                <a:uFillTx/>
                <a:latin typeface="Impact" panose="020B0806030902050204" pitchFamily="34" charset="0"/>
                <a:ea typeface="微软雅黑" panose="020B0503020204020204" pitchFamily="34" charset="-122"/>
                <a:cs typeface="Arial" panose="020B0604020202020204" pitchFamily="34" charset="0"/>
              </a:endParaRPr>
            </a:p>
          </p:txBody>
        </p:sp>
      </p:grpSp>
      <p:grpSp>
        <p:nvGrpSpPr>
          <p:cNvPr id="97" name="组合 96"/>
          <p:cNvGrpSpPr/>
          <p:nvPr/>
        </p:nvGrpSpPr>
        <p:grpSpPr>
          <a:xfrm>
            <a:off x="5085713" y="1630932"/>
            <a:ext cx="782637" cy="1725613"/>
            <a:chOff x="5229523" y="1496513"/>
            <a:chExt cx="782637" cy="1725613"/>
          </a:xfrm>
        </p:grpSpPr>
        <p:sp>
          <p:nvSpPr>
            <p:cNvPr id="98" name="Freeform 6"/>
            <p:cNvSpPr/>
            <p:nvPr/>
          </p:nvSpPr>
          <p:spPr bwMode="auto">
            <a:xfrm rot="16200000">
              <a:off x="4758035" y="1968001"/>
              <a:ext cx="1725613" cy="782637"/>
            </a:xfrm>
            <a:custGeom>
              <a:avLst/>
              <a:gdLst>
                <a:gd name="T0" fmla="*/ 287 w 460"/>
                <a:gd name="T1" fmla="*/ 0 h 209"/>
                <a:gd name="T2" fmla="*/ 273 w 460"/>
                <a:gd name="T3" fmla="*/ 0 h 209"/>
                <a:gd name="T4" fmla="*/ 260 w 460"/>
                <a:gd name="T5" fmla="*/ 0 h 209"/>
                <a:gd name="T6" fmla="*/ 0 w 460"/>
                <a:gd name="T7" fmla="*/ 0 h 209"/>
                <a:gd name="T8" fmla="*/ 0 w 460"/>
                <a:gd name="T9" fmla="*/ 185 h 209"/>
                <a:gd name="T10" fmla="*/ 130 w 460"/>
                <a:gd name="T11" fmla="*/ 209 h 209"/>
                <a:gd name="T12" fmla="*/ 260 w 460"/>
                <a:gd name="T13" fmla="*/ 185 h 209"/>
                <a:gd name="T14" fmla="*/ 273 w 460"/>
                <a:gd name="T15" fmla="*/ 179 h 209"/>
                <a:gd name="T16" fmla="*/ 287 w 460"/>
                <a:gd name="T17" fmla="*/ 173 h 209"/>
                <a:gd name="T18" fmla="*/ 460 w 460"/>
                <a:gd name="T19" fmla="*/ 0 h 209"/>
                <a:gd name="T20" fmla="*/ 287 w 460"/>
                <a:gd name="T21" fmla="*/ 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0" h="209">
                  <a:moveTo>
                    <a:pt x="287" y="0"/>
                  </a:moveTo>
                  <a:cubicBezTo>
                    <a:pt x="273" y="0"/>
                    <a:pt x="273" y="0"/>
                    <a:pt x="273" y="0"/>
                  </a:cubicBezTo>
                  <a:cubicBezTo>
                    <a:pt x="260" y="0"/>
                    <a:pt x="260" y="0"/>
                    <a:pt x="260" y="0"/>
                  </a:cubicBezTo>
                  <a:cubicBezTo>
                    <a:pt x="0" y="0"/>
                    <a:pt x="0" y="0"/>
                    <a:pt x="0" y="0"/>
                  </a:cubicBezTo>
                  <a:cubicBezTo>
                    <a:pt x="0" y="185"/>
                    <a:pt x="0" y="185"/>
                    <a:pt x="0" y="185"/>
                  </a:cubicBezTo>
                  <a:cubicBezTo>
                    <a:pt x="40" y="200"/>
                    <a:pt x="84" y="209"/>
                    <a:pt x="130" y="209"/>
                  </a:cubicBezTo>
                  <a:cubicBezTo>
                    <a:pt x="176" y="209"/>
                    <a:pt x="219" y="200"/>
                    <a:pt x="260" y="185"/>
                  </a:cubicBezTo>
                  <a:cubicBezTo>
                    <a:pt x="264" y="183"/>
                    <a:pt x="269" y="181"/>
                    <a:pt x="273" y="179"/>
                  </a:cubicBezTo>
                  <a:cubicBezTo>
                    <a:pt x="278" y="178"/>
                    <a:pt x="282" y="176"/>
                    <a:pt x="287" y="173"/>
                  </a:cubicBezTo>
                  <a:cubicBezTo>
                    <a:pt x="363" y="137"/>
                    <a:pt x="424" y="76"/>
                    <a:pt x="460" y="0"/>
                  </a:cubicBezTo>
                  <a:lnTo>
                    <a:pt x="287" y="0"/>
                  </a:lnTo>
                  <a:close/>
                </a:path>
              </a:pathLst>
            </a:custGeom>
            <a:solidFill>
              <a:srgbClr val="317B9D"/>
            </a:solidFill>
            <a:ln w="9525"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800" b="0" i="0" u="none" strike="noStrike" kern="0" cap="none" spc="0" normalizeH="0" baseline="0" noProof="0" smtClean="0">
                <a:ln>
                  <a:noFill/>
                </a:ln>
                <a:solidFill>
                  <a:prstClr val="white"/>
                </a:solidFill>
                <a:effectLst/>
                <a:uLnTx/>
                <a:uFillTx/>
                <a:latin typeface="Chelsea" panose="02000500000000000000" pitchFamily="2" charset="0"/>
                <a:ea typeface="宋体" panose="02010600030101010101" pitchFamily="2" charset="-122"/>
              </a:endParaRPr>
            </a:p>
          </p:txBody>
        </p:sp>
        <p:sp>
          <p:nvSpPr>
            <p:cNvPr id="99" name="标题层"/>
            <p:cNvSpPr txBox="1"/>
            <p:nvPr/>
          </p:nvSpPr>
          <p:spPr bwMode="auto">
            <a:xfrm>
              <a:off x="5290900" y="2696602"/>
              <a:ext cx="617718" cy="523220"/>
            </a:xfrm>
            <a:prstGeom prst="rect">
              <a:avLst/>
            </a:prstGeom>
            <a:noFill/>
            <a:effectLst>
              <a:outerShdw blurRad="12700" dist="12700" dir="4380000" algn="tl" rotWithShape="0">
                <a:prstClr val="black">
                  <a:alpha val="40000"/>
                </a:prstClr>
              </a:outerShdw>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dirty="0" smtClean="0">
                  <a:ln>
                    <a:noFill/>
                  </a:ln>
                  <a:solidFill>
                    <a:sysClr val="window" lastClr="FFFFFF"/>
                  </a:solidFill>
                  <a:effectLst/>
                  <a:uLnTx/>
                  <a:uFillTx/>
                  <a:latin typeface="Impact" panose="020B0806030902050204" pitchFamily="34" charset="0"/>
                  <a:ea typeface="微软雅黑" panose="020B0503020204020204" pitchFamily="34" charset="-122"/>
                  <a:cs typeface="Arial" panose="020B0604020202020204" pitchFamily="34" charset="0"/>
                </a:rPr>
                <a:t>02</a:t>
              </a:r>
              <a:endParaRPr kumimoji="0" lang="zh-CN" altLang="en-US" sz="2800" b="0" i="0" u="none" strike="noStrike" kern="0" cap="none" spc="0" normalizeH="0" baseline="0" noProof="0" dirty="0">
                <a:ln>
                  <a:noFill/>
                </a:ln>
                <a:solidFill>
                  <a:sysClr val="window" lastClr="FFFFFF"/>
                </a:solidFill>
                <a:effectLst/>
                <a:uLnTx/>
                <a:uFillTx/>
                <a:latin typeface="Impact" panose="020B0806030902050204" pitchFamily="34" charset="0"/>
                <a:ea typeface="微软雅黑" panose="020B0503020204020204" pitchFamily="34" charset="-122"/>
                <a:cs typeface="Arial" panose="020B0604020202020204" pitchFamily="34" charset="0"/>
              </a:endParaRPr>
            </a:p>
          </p:txBody>
        </p:sp>
      </p:grpSp>
      <p:grpSp>
        <p:nvGrpSpPr>
          <p:cNvPr id="100" name="组合 99"/>
          <p:cNvGrpSpPr/>
          <p:nvPr/>
        </p:nvGrpSpPr>
        <p:grpSpPr>
          <a:xfrm>
            <a:off x="4027620" y="3445297"/>
            <a:ext cx="1725613" cy="782637"/>
            <a:chOff x="4171430" y="3310878"/>
            <a:chExt cx="1725613" cy="782637"/>
          </a:xfrm>
        </p:grpSpPr>
        <p:sp>
          <p:nvSpPr>
            <p:cNvPr id="101" name="Freeform 6"/>
            <p:cNvSpPr/>
            <p:nvPr/>
          </p:nvSpPr>
          <p:spPr bwMode="auto">
            <a:xfrm>
              <a:off x="4171430" y="3310878"/>
              <a:ext cx="1725613" cy="782637"/>
            </a:xfrm>
            <a:custGeom>
              <a:avLst/>
              <a:gdLst>
                <a:gd name="T0" fmla="*/ 287 w 460"/>
                <a:gd name="T1" fmla="*/ 0 h 209"/>
                <a:gd name="T2" fmla="*/ 273 w 460"/>
                <a:gd name="T3" fmla="*/ 0 h 209"/>
                <a:gd name="T4" fmla="*/ 260 w 460"/>
                <a:gd name="T5" fmla="*/ 0 h 209"/>
                <a:gd name="T6" fmla="*/ 0 w 460"/>
                <a:gd name="T7" fmla="*/ 0 h 209"/>
                <a:gd name="T8" fmla="*/ 0 w 460"/>
                <a:gd name="T9" fmla="*/ 185 h 209"/>
                <a:gd name="T10" fmla="*/ 130 w 460"/>
                <a:gd name="T11" fmla="*/ 209 h 209"/>
                <a:gd name="T12" fmla="*/ 260 w 460"/>
                <a:gd name="T13" fmla="*/ 185 h 209"/>
                <a:gd name="T14" fmla="*/ 273 w 460"/>
                <a:gd name="T15" fmla="*/ 179 h 209"/>
                <a:gd name="T16" fmla="*/ 287 w 460"/>
                <a:gd name="T17" fmla="*/ 173 h 209"/>
                <a:gd name="T18" fmla="*/ 460 w 460"/>
                <a:gd name="T19" fmla="*/ 0 h 209"/>
                <a:gd name="T20" fmla="*/ 287 w 460"/>
                <a:gd name="T21" fmla="*/ 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0" h="209">
                  <a:moveTo>
                    <a:pt x="287" y="0"/>
                  </a:moveTo>
                  <a:cubicBezTo>
                    <a:pt x="273" y="0"/>
                    <a:pt x="273" y="0"/>
                    <a:pt x="273" y="0"/>
                  </a:cubicBezTo>
                  <a:cubicBezTo>
                    <a:pt x="260" y="0"/>
                    <a:pt x="260" y="0"/>
                    <a:pt x="260" y="0"/>
                  </a:cubicBezTo>
                  <a:cubicBezTo>
                    <a:pt x="0" y="0"/>
                    <a:pt x="0" y="0"/>
                    <a:pt x="0" y="0"/>
                  </a:cubicBezTo>
                  <a:cubicBezTo>
                    <a:pt x="0" y="185"/>
                    <a:pt x="0" y="185"/>
                    <a:pt x="0" y="185"/>
                  </a:cubicBezTo>
                  <a:cubicBezTo>
                    <a:pt x="40" y="200"/>
                    <a:pt x="84" y="209"/>
                    <a:pt x="130" y="209"/>
                  </a:cubicBezTo>
                  <a:cubicBezTo>
                    <a:pt x="176" y="209"/>
                    <a:pt x="219" y="200"/>
                    <a:pt x="260" y="185"/>
                  </a:cubicBezTo>
                  <a:cubicBezTo>
                    <a:pt x="264" y="183"/>
                    <a:pt x="269" y="181"/>
                    <a:pt x="273" y="179"/>
                  </a:cubicBezTo>
                  <a:cubicBezTo>
                    <a:pt x="278" y="178"/>
                    <a:pt x="282" y="176"/>
                    <a:pt x="287" y="173"/>
                  </a:cubicBezTo>
                  <a:cubicBezTo>
                    <a:pt x="363" y="137"/>
                    <a:pt x="424" y="76"/>
                    <a:pt x="460" y="0"/>
                  </a:cubicBezTo>
                  <a:lnTo>
                    <a:pt x="287" y="0"/>
                  </a:lnTo>
                  <a:close/>
                </a:path>
              </a:pathLst>
            </a:custGeom>
            <a:solidFill>
              <a:srgbClr val="317B9D"/>
            </a:solidFill>
            <a:ln w="9525"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800" b="0" i="0" u="none" strike="noStrike" kern="0" cap="none" spc="0" normalizeH="0" baseline="0" noProof="0" smtClean="0">
                <a:ln>
                  <a:noFill/>
                </a:ln>
                <a:solidFill>
                  <a:prstClr val="white"/>
                </a:solidFill>
                <a:effectLst/>
                <a:uLnTx/>
                <a:uFillTx/>
                <a:latin typeface="Chelsea" panose="02000500000000000000" pitchFamily="2" charset="0"/>
                <a:ea typeface="宋体" panose="02010600030101010101" pitchFamily="2" charset="-122"/>
              </a:endParaRPr>
            </a:p>
          </p:txBody>
        </p:sp>
        <p:sp>
          <p:nvSpPr>
            <p:cNvPr id="102" name="标题层"/>
            <p:cNvSpPr txBox="1"/>
            <p:nvPr/>
          </p:nvSpPr>
          <p:spPr bwMode="auto">
            <a:xfrm>
              <a:off x="4171430" y="3440586"/>
              <a:ext cx="617718" cy="523220"/>
            </a:xfrm>
            <a:prstGeom prst="rect">
              <a:avLst/>
            </a:prstGeom>
            <a:noFill/>
            <a:effectLst>
              <a:outerShdw blurRad="12700" dist="12700" dir="4380000" algn="tl" rotWithShape="0">
                <a:prstClr val="black">
                  <a:alpha val="40000"/>
                </a:prstClr>
              </a:outerShdw>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dirty="0" smtClean="0">
                  <a:ln>
                    <a:noFill/>
                  </a:ln>
                  <a:solidFill>
                    <a:sysClr val="window" lastClr="FFFFFF"/>
                  </a:solidFill>
                  <a:effectLst/>
                  <a:uLnTx/>
                  <a:uFillTx/>
                  <a:latin typeface="Impact" panose="020B0806030902050204" pitchFamily="34" charset="0"/>
                  <a:ea typeface="微软雅黑" panose="020B0503020204020204" pitchFamily="34" charset="-122"/>
                  <a:cs typeface="Arial" panose="020B0604020202020204" pitchFamily="34" charset="0"/>
                </a:rPr>
                <a:t>03</a:t>
              </a:r>
              <a:endParaRPr kumimoji="0" lang="zh-CN" altLang="en-US" sz="2800" b="0" i="0" u="none" strike="noStrike" kern="0" cap="none" spc="0" normalizeH="0" baseline="0" noProof="0" dirty="0">
                <a:ln>
                  <a:noFill/>
                </a:ln>
                <a:solidFill>
                  <a:sysClr val="window" lastClr="FFFFFF"/>
                </a:solidFill>
                <a:effectLst/>
                <a:uLnTx/>
                <a:uFillTx/>
                <a:latin typeface="Impact" panose="020B0806030902050204" pitchFamily="34" charset="0"/>
                <a:ea typeface="微软雅黑" panose="020B0503020204020204" pitchFamily="34" charset="-122"/>
                <a:cs typeface="Arial" panose="020B0604020202020204" pitchFamily="34" charset="0"/>
              </a:endParaRPr>
            </a:p>
          </p:txBody>
        </p:sp>
      </p:grpSp>
      <p:grpSp>
        <p:nvGrpSpPr>
          <p:cNvPr id="103" name="组合 102"/>
          <p:cNvGrpSpPr/>
          <p:nvPr/>
        </p:nvGrpSpPr>
        <p:grpSpPr>
          <a:xfrm>
            <a:off x="3152834" y="2364309"/>
            <a:ext cx="782637" cy="1725613"/>
            <a:chOff x="3296644" y="2229890"/>
            <a:chExt cx="782637" cy="1725613"/>
          </a:xfrm>
        </p:grpSpPr>
        <p:sp>
          <p:nvSpPr>
            <p:cNvPr id="104" name="Freeform 6"/>
            <p:cNvSpPr/>
            <p:nvPr/>
          </p:nvSpPr>
          <p:spPr bwMode="auto">
            <a:xfrm rot="5400000">
              <a:off x="2825156" y="2701378"/>
              <a:ext cx="1725613" cy="782637"/>
            </a:xfrm>
            <a:custGeom>
              <a:avLst/>
              <a:gdLst>
                <a:gd name="T0" fmla="*/ 287 w 460"/>
                <a:gd name="T1" fmla="*/ 0 h 209"/>
                <a:gd name="T2" fmla="*/ 273 w 460"/>
                <a:gd name="T3" fmla="*/ 0 h 209"/>
                <a:gd name="T4" fmla="*/ 260 w 460"/>
                <a:gd name="T5" fmla="*/ 0 h 209"/>
                <a:gd name="T6" fmla="*/ 0 w 460"/>
                <a:gd name="T7" fmla="*/ 0 h 209"/>
                <a:gd name="T8" fmla="*/ 0 w 460"/>
                <a:gd name="T9" fmla="*/ 185 h 209"/>
                <a:gd name="T10" fmla="*/ 130 w 460"/>
                <a:gd name="T11" fmla="*/ 209 h 209"/>
                <a:gd name="T12" fmla="*/ 260 w 460"/>
                <a:gd name="T13" fmla="*/ 185 h 209"/>
                <a:gd name="T14" fmla="*/ 273 w 460"/>
                <a:gd name="T15" fmla="*/ 179 h 209"/>
                <a:gd name="T16" fmla="*/ 287 w 460"/>
                <a:gd name="T17" fmla="*/ 173 h 209"/>
                <a:gd name="T18" fmla="*/ 460 w 460"/>
                <a:gd name="T19" fmla="*/ 0 h 209"/>
                <a:gd name="T20" fmla="*/ 287 w 460"/>
                <a:gd name="T21" fmla="*/ 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0" h="209">
                  <a:moveTo>
                    <a:pt x="287" y="0"/>
                  </a:moveTo>
                  <a:cubicBezTo>
                    <a:pt x="273" y="0"/>
                    <a:pt x="273" y="0"/>
                    <a:pt x="273" y="0"/>
                  </a:cubicBezTo>
                  <a:cubicBezTo>
                    <a:pt x="260" y="0"/>
                    <a:pt x="260" y="0"/>
                    <a:pt x="260" y="0"/>
                  </a:cubicBezTo>
                  <a:cubicBezTo>
                    <a:pt x="0" y="0"/>
                    <a:pt x="0" y="0"/>
                    <a:pt x="0" y="0"/>
                  </a:cubicBezTo>
                  <a:cubicBezTo>
                    <a:pt x="0" y="185"/>
                    <a:pt x="0" y="185"/>
                    <a:pt x="0" y="185"/>
                  </a:cubicBezTo>
                  <a:cubicBezTo>
                    <a:pt x="40" y="200"/>
                    <a:pt x="84" y="209"/>
                    <a:pt x="130" y="209"/>
                  </a:cubicBezTo>
                  <a:cubicBezTo>
                    <a:pt x="176" y="209"/>
                    <a:pt x="219" y="200"/>
                    <a:pt x="260" y="185"/>
                  </a:cubicBezTo>
                  <a:cubicBezTo>
                    <a:pt x="264" y="183"/>
                    <a:pt x="269" y="181"/>
                    <a:pt x="273" y="179"/>
                  </a:cubicBezTo>
                  <a:cubicBezTo>
                    <a:pt x="278" y="178"/>
                    <a:pt x="282" y="176"/>
                    <a:pt x="287" y="173"/>
                  </a:cubicBezTo>
                  <a:cubicBezTo>
                    <a:pt x="363" y="137"/>
                    <a:pt x="424" y="76"/>
                    <a:pt x="460" y="0"/>
                  </a:cubicBezTo>
                  <a:lnTo>
                    <a:pt x="287" y="0"/>
                  </a:lnTo>
                  <a:close/>
                </a:path>
              </a:pathLst>
            </a:custGeom>
            <a:solidFill>
              <a:srgbClr val="317B9D"/>
            </a:solidFill>
            <a:ln w="9525"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800" b="0" i="0" u="none" strike="noStrike" kern="0" cap="none" spc="0" normalizeH="0" baseline="0" noProof="0" smtClean="0">
                <a:ln>
                  <a:noFill/>
                </a:ln>
                <a:solidFill>
                  <a:prstClr val="white"/>
                </a:solidFill>
                <a:effectLst/>
                <a:uLnTx/>
                <a:uFillTx/>
                <a:latin typeface="Chelsea" panose="02000500000000000000" pitchFamily="2" charset="0"/>
                <a:ea typeface="宋体" panose="02010600030101010101" pitchFamily="2" charset="-122"/>
              </a:endParaRPr>
            </a:p>
          </p:txBody>
        </p:sp>
        <p:sp>
          <p:nvSpPr>
            <p:cNvPr id="105" name="标题层"/>
            <p:cNvSpPr txBox="1"/>
            <p:nvPr/>
          </p:nvSpPr>
          <p:spPr bwMode="auto">
            <a:xfrm>
              <a:off x="3417367" y="2229890"/>
              <a:ext cx="617718" cy="523220"/>
            </a:xfrm>
            <a:prstGeom prst="rect">
              <a:avLst/>
            </a:prstGeom>
            <a:noFill/>
            <a:effectLst>
              <a:outerShdw blurRad="12700" dist="12700" dir="4380000" algn="tl" rotWithShape="0">
                <a:prstClr val="black">
                  <a:alpha val="40000"/>
                </a:prstClr>
              </a:outerShdw>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dirty="0" smtClean="0">
                  <a:ln>
                    <a:noFill/>
                  </a:ln>
                  <a:solidFill>
                    <a:sysClr val="window" lastClr="FFFFFF"/>
                  </a:solidFill>
                  <a:effectLst/>
                  <a:uLnTx/>
                  <a:uFillTx/>
                  <a:latin typeface="Impact" panose="020B0806030902050204" pitchFamily="34" charset="0"/>
                  <a:ea typeface="微软雅黑" panose="020B0503020204020204" pitchFamily="34" charset="-122"/>
                  <a:cs typeface="Arial" panose="020B0604020202020204" pitchFamily="34" charset="0"/>
                </a:rPr>
                <a:t>04</a:t>
              </a:r>
              <a:endParaRPr kumimoji="0" lang="zh-CN" altLang="en-US" sz="2800" b="0" i="0" u="none" strike="noStrike" kern="0" cap="none" spc="0" normalizeH="0" baseline="0" noProof="0" dirty="0">
                <a:ln>
                  <a:noFill/>
                </a:ln>
                <a:solidFill>
                  <a:sysClr val="window" lastClr="FFFFFF"/>
                </a:solidFill>
                <a:effectLst/>
                <a:uLnTx/>
                <a:uFillTx/>
                <a:latin typeface="Impact" panose="020B0806030902050204" pitchFamily="34" charset="0"/>
                <a:ea typeface="微软雅黑" panose="020B0503020204020204" pitchFamily="34" charset="-122"/>
                <a:cs typeface="Arial" panose="020B0604020202020204" pitchFamily="34" charset="0"/>
              </a:endParaRPr>
            </a:p>
          </p:txBody>
        </p:sp>
      </p:grpSp>
      <p:cxnSp>
        <p:nvCxnSpPr>
          <p:cNvPr id="106" name="直接连接符 105"/>
          <p:cNvCxnSpPr/>
          <p:nvPr/>
        </p:nvCxnSpPr>
        <p:spPr>
          <a:xfrm>
            <a:off x="3060038" y="2020559"/>
            <a:ext cx="621393" cy="0"/>
          </a:xfrm>
          <a:prstGeom prst="line">
            <a:avLst/>
          </a:prstGeom>
          <a:noFill/>
          <a:ln w="9525" cap="flat" cmpd="sng" algn="ctr">
            <a:solidFill>
              <a:srgbClr val="317B9D"/>
            </a:solidFill>
            <a:prstDash val="sysDash"/>
            <a:headEnd type="oval"/>
            <a:tailEnd type="oval"/>
          </a:ln>
          <a:effectLst/>
        </p:spPr>
      </p:cxnSp>
      <p:sp>
        <p:nvSpPr>
          <p:cNvPr id="107" name="矩形 106"/>
          <p:cNvSpPr/>
          <p:nvPr/>
        </p:nvSpPr>
        <p:spPr>
          <a:xfrm>
            <a:off x="683568" y="1743560"/>
            <a:ext cx="2232248" cy="400110"/>
          </a:xfrm>
          <a:prstGeom prst="rect">
            <a:avLst/>
          </a:prstGeom>
        </p:spPr>
        <p:txBody>
          <a:bodyPr wrap="square">
            <a:spAutoFit/>
          </a:bodyPr>
          <a:lstStyle/>
          <a:p>
            <a:pPr algn="just" fontAlgn="base">
              <a:lnSpc>
                <a:spcPts val="1200"/>
              </a:lnSpc>
              <a:spcBef>
                <a:spcPct val="0"/>
              </a:spcBef>
              <a:spcAft>
                <a:spcPct val="0"/>
              </a:spcAft>
            </a:pPr>
            <a:r>
              <a:rPr lang="zh-CN" altLang="en-US" sz="1000" dirty="0">
                <a:solidFill>
                  <a:prstClr val="black"/>
                </a:solidFill>
                <a:latin typeface="微软雅黑" panose="020B0503020204020204" pitchFamily="34" charset="-122"/>
                <a:ea typeface="微软雅黑" panose="020B0503020204020204" pitchFamily="34" charset="-122"/>
              </a:rPr>
              <a:t>点击添加相关标题文字，点击添加相关标题文字，点击添加相关标题文字。</a:t>
            </a:r>
            <a:endParaRPr lang="zh-CN" altLang="en-US" sz="1000" dirty="0">
              <a:solidFill>
                <a:prstClr val="black"/>
              </a:solidFill>
              <a:latin typeface="微软雅黑" panose="020B0503020204020204" pitchFamily="34" charset="-122"/>
              <a:ea typeface="微软雅黑" panose="020B0503020204020204" pitchFamily="34" charset="-122"/>
            </a:endParaRPr>
          </a:p>
        </p:txBody>
      </p:sp>
      <p:cxnSp>
        <p:nvCxnSpPr>
          <p:cNvPr id="108" name="直接连接符 107"/>
          <p:cNvCxnSpPr/>
          <p:nvPr/>
        </p:nvCxnSpPr>
        <p:spPr>
          <a:xfrm>
            <a:off x="5442536" y="2020559"/>
            <a:ext cx="621393" cy="0"/>
          </a:xfrm>
          <a:prstGeom prst="line">
            <a:avLst/>
          </a:prstGeom>
          <a:noFill/>
          <a:ln w="9525" cap="flat" cmpd="sng" algn="ctr">
            <a:solidFill>
              <a:srgbClr val="317B9D"/>
            </a:solidFill>
            <a:prstDash val="sysDash"/>
            <a:headEnd type="oval"/>
            <a:tailEnd type="oval"/>
          </a:ln>
          <a:effectLst/>
        </p:spPr>
      </p:cxnSp>
      <p:sp>
        <p:nvSpPr>
          <p:cNvPr id="109" name="矩形 108"/>
          <p:cNvSpPr/>
          <p:nvPr/>
        </p:nvSpPr>
        <p:spPr>
          <a:xfrm>
            <a:off x="6228390" y="1743560"/>
            <a:ext cx="2304050" cy="400110"/>
          </a:xfrm>
          <a:prstGeom prst="rect">
            <a:avLst/>
          </a:prstGeom>
        </p:spPr>
        <p:txBody>
          <a:bodyPr wrap="square">
            <a:spAutoFit/>
          </a:bodyPr>
          <a:lstStyle/>
          <a:p>
            <a:pPr algn="just" fontAlgn="base">
              <a:lnSpc>
                <a:spcPts val="1200"/>
              </a:lnSpc>
              <a:spcBef>
                <a:spcPct val="0"/>
              </a:spcBef>
              <a:spcAft>
                <a:spcPct val="0"/>
              </a:spcAft>
            </a:pPr>
            <a:r>
              <a:rPr lang="zh-CN" altLang="en-US" sz="1000" dirty="0">
                <a:solidFill>
                  <a:prstClr val="black"/>
                </a:solidFill>
                <a:latin typeface="微软雅黑" panose="020B0503020204020204" pitchFamily="34" charset="-122"/>
                <a:ea typeface="微软雅黑" panose="020B0503020204020204" pitchFamily="34" charset="-122"/>
              </a:rPr>
              <a:t>点击添加相关标题文字，点击添加相关标题文字，点击添加相关标题文字。</a:t>
            </a:r>
            <a:endParaRPr lang="zh-CN" altLang="en-US" sz="1000" dirty="0">
              <a:solidFill>
                <a:prstClr val="black"/>
              </a:solidFill>
              <a:latin typeface="微软雅黑" panose="020B0503020204020204" pitchFamily="34" charset="-122"/>
              <a:ea typeface="微软雅黑" panose="020B0503020204020204" pitchFamily="34" charset="-122"/>
            </a:endParaRPr>
          </a:p>
        </p:txBody>
      </p:sp>
      <p:cxnSp>
        <p:nvCxnSpPr>
          <p:cNvPr id="110" name="直接连接符 109"/>
          <p:cNvCxnSpPr/>
          <p:nvPr/>
        </p:nvCxnSpPr>
        <p:spPr>
          <a:xfrm>
            <a:off x="5442536" y="3590316"/>
            <a:ext cx="621393" cy="0"/>
          </a:xfrm>
          <a:prstGeom prst="line">
            <a:avLst/>
          </a:prstGeom>
          <a:noFill/>
          <a:ln w="9525" cap="flat" cmpd="sng" algn="ctr">
            <a:solidFill>
              <a:srgbClr val="317B9D"/>
            </a:solidFill>
            <a:prstDash val="sysDash"/>
            <a:headEnd type="oval"/>
            <a:tailEnd type="oval"/>
          </a:ln>
          <a:effectLst/>
        </p:spPr>
      </p:cxnSp>
      <p:sp>
        <p:nvSpPr>
          <p:cNvPr id="111" name="矩形 110"/>
          <p:cNvSpPr/>
          <p:nvPr/>
        </p:nvSpPr>
        <p:spPr>
          <a:xfrm>
            <a:off x="6228390" y="3353193"/>
            <a:ext cx="2304050" cy="400110"/>
          </a:xfrm>
          <a:prstGeom prst="rect">
            <a:avLst/>
          </a:prstGeom>
        </p:spPr>
        <p:txBody>
          <a:bodyPr wrap="square">
            <a:spAutoFit/>
          </a:bodyPr>
          <a:lstStyle/>
          <a:p>
            <a:pPr algn="just" fontAlgn="base">
              <a:lnSpc>
                <a:spcPts val="1200"/>
              </a:lnSpc>
              <a:spcBef>
                <a:spcPct val="0"/>
              </a:spcBef>
              <a:spcAft>
                <a:spcPct val="0"/>
              </a:spcAft>
            </a:pPr>
            <a:r>
              <a:rPr lang="zh-CN" altLang="en-US" sz="1000">
                <a:solidFill>
                  <a:prstClr val="black"/>
                </a:solidFill>
                <a:latin typeface="微软雅黑" panose="020B0503020204020204" pitchFamily="34" charset="-122"/>
                <a:ea typeface="微软雅黑" panose="020B0503020204020204" pitchFamily="34" charset="-122"/>
              </a:rPr>
              <a:t>点击添加相关标题文字，点击添加相关标题文字，点击添加相关标题文字。</a:t>
            </a:r>
            <a:endParaRPr lang="zh-CN" altLang="en-US" sz="1000" dirty="0">
              <a:solidFill>
                <a:prstClr val="black"/>
              </a:solidFill>
              <a:latin typeface="微软雅黑" panose="020B0503020204020204" pitchFamily="34" charset="-122"/>
              <a:ea typeface="微软雅黑" panose="020B0503020204020204" pitchFamily="34" charset="-122"/>
            </a:endParaRPr>
          </a:p>
        </p:txBody>
      </p:sp>
      <p:cxnSp>
        <p:nvCxnSpPr>
          <p:cNvPr id="112" name="直接连接符 111"/>
          <p:cNvCxnSpPr/>
          <p:nvPr/>
        </p:nvCxnSpPr>
        <p:spPr>
          <a:xfrm>
            <a:off x="3060038" y="3590316"/>
            <a:ext cx="621393" cy="0"/>
          </a:xfrm>
          <a:prstGeom prst="line">
            <a:avLst/>
          </a:prstGeom>
          <a:noFill/>
          <a:ln w="9525" cap="flat" cmpd="sng" algn="ctr">
            <a:solidFill>
              <a:srgbClr val="317B9D"/>
            </a:solidFill>
            <a:prstDash val="sysDash"/>
            <a:headEnd type="oval"/>
            <a:tailEnd type="oval"/>
          </a:ln>
          <a:effectLst/>
        </p:spPr>
      </p:cxnSp>
      <p:sp>
        <p:nvSpPr>
          <p:cNvPr id="113" name="矩形 112"/>
          <p:cNvSpPr/>
          <p:nvPr/>
        </p:nvSpPr>
        <p:spPr>
          <a:xfrm>
            <a:off x="683568" y="3353193"/>
            <a:ext cx="2232248" cy="400110"/>
          </a:xfrm>
          <a:prstGeom prst="rect">
            <a:avLst/>
          </a:prstGeom>
        </p:spPr>
        <p:txBody>
          <a:bodyPr wrap="square">
            <a:spAutoFit/>
          </a:bodyPr>
          <a:lstStyle/>
          <a:p>
            <a:pPr algn="just" fontAlgn="base">
              <a:lnSpc>
                <a:spcPts val="1200"/>
              </a:lnSpc>
              <a:spcBef>
                <a:spcPct val="0"/>
              </a:spcBef>
              <a:spcAft>
                <a:spcPct val="0"/>
              </a:spcAft>
            </a:pPr>
            <a:r>
              <a:rPr lang="zh-CN" altLang="en-US" sz="1000" dirty="0">
                <a:solidFill>
                  <a:prstClr val="black"/>
                </a:solidFill>
                <a:latin typeface="微软雅黑" panose="020B0503020204020204" pitchFamily="34" charset="-122"/>
                <a:ea typeface="微软雅黑" panose="020B0503020204020204" pitchFamily="34" charset="-122"/>
              </a:rPr>
              <a:t>点击添加相关标题文字，点击添加相关标题文字，点击添加相关标题文字。</a:t>
            </a:r>
            <a:endParaRPr lang="zh-CN" altLang="en-US" sz="1000" dirty="0">
              <a:solidFill>
                <a:prstClr val="black"/>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1000">
        <p15:prstTrans prst="pageCurlDouble"/>
      </p:transition>
    </mc:Choice>
    <mc:Fallback>
      <p:transition spd="slow" advTm="10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1000"/>
                                            <p:tgtEl>
                                              <p:spTgt spid="19"/>
                                            </p:tgtEl>
                                          </p:cBhvr>
                                        </p:animEffect>
                                      </p:childTnLst>
                                    </p:cTn>
                                  </p:par>
                                </p:childTnLst>
                              </p:cTn>
                            </p:par>
                            <p:par>
                              <p:cTn id="8" fill="hold">
                                <p:stCondLst>
                                  <p:cond delay="1000"/>
                                </p:stCondLst>
                                <p:childTnLst>
                                  <p:par>
                                    <p:cTn id="9" presetID="53" presetClass="entr" presetSubtype="16" fill="hold" nodeType="afterEffect">
                                      <p:stCondLst>
                                        <p:cond delay="0"/>
                                      </p:stCondLst>
                                      <p:childTnLst>
                                        <p:set>
                                          <p:cBhvr>
                                            <p:cTn id="10" dur="1" fill="hold">
                                              <p:stCondLst>
                                                <p:cond delay="0"/>
                                              </p:stCondLst>
                                            </p:cTn>
                                            <p:tgtEl>
                                              <p:spTgt spid="91"/>
                                            </p:tgtEl>
                                            <p:attrNameLst>
                                              <p:attrName>style.visibility</p:attrName>
                                            </p:attrNameLst>
                                          </p:cBhvr>
                                          <p:to>
                                            <p:strVal val="visible"/>
                                          </p:to>
                                        </p:set>
                                        <p:anim calcmode="lin" valueType="num">
                                          <p:cBhvr>
                                            <p:cTn id="11" dur="200" fill="hold"/>
                                            <p:tgtEl>
                                              <p:spTgt spid="91"/>
                                            </p:tgtEl>
                                            <p:attrNameLst>
                                              <p:attrName>ppt_w</p:attrName>
                                            </p:attrNameLst>
                                          </p:cBhvr>
                                          <p:tavLst>
                                            <p:tav tm="0">
                                              <p:val>
                                                <p:fltVal val="0"/>
                                              </p:val>
                                            </p:tav>
                                            <p:tav tm="100000">
                                              <p:val>
                                                <p:strVal val="#ppt_w"/>
                                              </p:val>
                                            </p:tav>
                                          </p:tavLst>
                                        </p:anim>
                                        <p:anim calcmode="lin" valueType="num">
                                          <p:cBhvr>
                                            <p:cTn id="12" dur="200" fill="hold"/>
                                            <p:tgtEl>
                                              <p:spTgt spid="91"/>
                                            </p:tgtEl>
                                            <p:attrNameLst>
                                              <p:attrName>ppt_h</p:attrName>
                                            </p:attrNameLst>
                                          </p:cBhvr>
                                          <p:tavLst>
                                            <p:tav tm="0">
                                              <p:val>
                                                <p:fltVal val="0"/>
                                              </p:val>
                                            </p:tav>
                                            <p:tav tm="100000">
                                              <p:val>
                                                <p:strVal val="#ppt_h"/>
                                              </p:val>
                                            </p:tav>
                                          </p:tavLst>
                                        </p:anim>
                                        <p:animEffect transition="in" filter="fade">
                                          <p:cBhvr>
                                            <p:cTn id="13" dur="200"/>
                                            <p:tgtEl>
                                              <p:spTgt spid="91"/>
                                            </p:tgtEl>
                                          </p:cBhvr>
                                        </p:animEffect>
                                      </p:childTnLst>
                                    </p:cTn>
                                  </p:par>
                                  <p:par>
                                    <p:cTn id="14" presetID="6" presetClass="emph" presetSubtype="0" autoRev="1" fill="hold" nodeType="withEffect">
                                      <p:stCondLst>
                                        <p:cond delay="150"/>
                                      </p:stCondLst>
                                      <p:childTnLst>
                                        <p:animScale>
                                          <p:cBhvr>
                                            <p:cTn id="15" dur="100" fill="hold"/>
                                            <p:tgtEl>
                                              <p:spTgt spid="91"/>
                                            </p:tgtEl>
                                          </p:cBhvr>
                                          <p:by x="130000" y="130000"/>
                                        </p:animScale>
                                      </p:childTnLst>
                                    </p:cTn>
                                  </p:par>
                                </p:childTnLst>
                              </p:cTn>
                            </p:par>
                            <p:par>
                              <p:cTn id="16" fill="hold">
                                <p:stCondLst>
                                  <p:cond delay="1500"/>
                                </p:stCondLst>
                                <p:childTnLst>
                                  <p:par>
                                    <p:cTn id="17" presetID="12" presetClass="entr" presetSubtype="8" fill="hold" nodeType="afterEffect">
                                      <p:stCondLst>
                                        <p:cond delay="0"/>
                                      </p:stCondLst>
                                      <p:childTnLst>
                                        <p:set>
                                          <p:cBhvr>
                                            <p:cTn id="18" dur="1" fill="hold">
                                              <p:stCondLst>
                                                <p:cond delay="0"/>
                                              </p:stCondLst>
                                            </p:cTn>
                                            <p:tgtEl>
                                              <p:spTgt spid="94"/>
                                            </p:tgtEl>
                                            <p:attrNameLst>
                                              <p:attrName>style.visibility</p:attrName>
                                            </p:attrNameLst>
                                          </p:cBhvr>
                                          <p:to>
                                            <p:strVal val="visible"/>
                                          </p:to>
                                        </p:set>
                                        <p:anim calcmode="lin" valueType="num">
                                          <p:cBhvr additive="base">
                                            <p:cTn id="19" dur="500"/>
                                            <p:tgtEl>
                                              <p:spTgt spid="94"/>
                                            </p:tgtEl>
                                            <p:attrNameLst>
                                              <p:attrName>ppt_x</p:attrName>
                                            </p:attrNameLst>
                                          </p:cBhvr>
                                          <p:tavLst>
                                            <p:tav tm="0">
                                              <p:val>
                                                <p:strVal val="#ppt_x-#ppt_w*1.125000"/>
                                              </p:val>
                                            </p:tav>
                                            <p:tav tm="100000">
                                              <p:val>
                                                <p:strVal val="#ppt_x"/>
                                              </p:val>
                                            </p:tav>
                                          </p:tavLst>
                                        </p:anim>
                                        <p:animEffect transition="in" filter="wipe(right)">
                                          <p:cBhvr>
                                            <p:cTn id="20" dur="500"/>
                                            <p:tgtEl>
                                              <p:spTgt spid="94"/>
                                            </p:tgtEl>
                                          </p:cBhvr>
                                        </p:animEffect>
                                      </p:childTnLst>
                                    </p:cTn>
                                  </p:par>
                                </p:childTnLst>
                              </p:cTn>
                            </p:par>
                            <p:par>
                              <p:cTn id="21" fill="hold">
                                <p:stCondLst>
                                  <p:cond delay="2000"/>
                                </p:stCondLst>
                                <p:childTnLst>
                                  <p:par>
                                    <p:cTn id="22" presetID="12" presetClass="entr" presetSubtype="1" fill="hold" nodeType="afterEffect">
                                      <p:stCondLst>
                                        <p:cond delay="0"/>
                                      </p:stCondLst>
                                      <p:childTnLst>
                                        <p:set>
                                          <p:cBhvr>
                                            <p:cTn id="23" dur="1" fill="hold">
                                              <p:stCondLst>
                                                <p:cond delay="0"/>
                                              </p:stCondLst>
                                            </p:cTn>
                                            <p:tgtEl>
                                              <p:spTgt spid="97"/>
                                            </p:tgtEl>
                                            <p:attrNameLst>
                                              <p:attrName>style.visibility</p:attrName>
                                            </p:attrNameLst>
                                          </p:cBhvr>
                                          <p:to>
                                            <p:strVal val="visible"/>
                                          </p:to>
                                        </p:set>
                                        <p:anim calcmode="lin" valueType="num">
                                          <p:cBhvr additive="base">
                                            <p:cTn id="24" dur="500"/>
                                            <p:tgtEl>
                                              <p:spTgt spid="97"/>
                                            </p:tgtEl>
                                            <p:attrNameLst>
                                              <p:attrName>ppt_y</p:attrName>
                                            </p:attrNameLst>
                                          </p:cBhvr>
                                          <p:tavLst>
                                            <p:tav tm="0">
                                              <p:val>
                                                <p:strVal val="#ppt_y-#ppt_h*1.125000"/>
                                              </p:val>
                                            </p:tav>
                                            <p:tav tm="100000">
                                              <p:val>
                                                <p:strVal val="#ppt_y"/>
                                              </p:val>
                                            </p:tav>
                                          </p:tavLst>
                                        </p:anim>
                                        <p:animEffect transition="in" filter="wipe(down)">
                                          <p:cBhvr>
                                            <p:cTn id="25" dur="500"/>
                                            <p:tgtEl>
                                              <p:spTgt spid="97"/>
                                            </p:tgtEl>
                                          </p:cBhvr>
                                        </p:animEffect>
                                      </p:childTnLst>
                                    </p:cTn>
                                  </p:par>
                                </p:childTnLst>
                              </p:cTn>
                            </p:par>
                            <p:par>
                              <p:cTn id="26" fill="hold">
                                <p:stCondLst>
                                  <p:cond delay="2500"/>
                                </p:stCondLst>
                                <p:childTnLst>
                                  <p:par>
                                    <p:cTn id="27" presetID="12" presetClass="entr" presetSubtype="2" fill="hold" nodeType="afterEffect">
                                      <p:stCondLst>
                                        <p:cond delay="0"/>
                                      </p:stCondLst>
                                      <p:childTnLst>
                                        <p:set>
                                          <p:cBhvr>
                                            <p:cTn id="28" dur="1" fill="hold">
                                              <p:stCondLst>
                                                <p:cond delay="0"/>
                                              </p:stCondLst>
                                            </p:cTn>
                                            <p:tgtEl>
                                              <p:spTgt spid="100"/>
                                            </p:tgtEl>
                                            <p:attrNameLst>
                                              <p:attrName>style.visibility</p:attrName>
                                            </p:attrNameLst>
                                          </p:cBhvr>
                                          <p:to>
                                            <p:strVal val="visible"/>
                                          </p:to>
                                        </p:set>
                                        <p:anim calcmode="lin" valueType="num">
                                          <p:cBhvr additive="base">
                                            <p:cTn id="29" dur="500"/>
                                            <p:tgtEl>
                                              <p:spTgt spid="100"/>
                                            </p:tgtEl>
                                            <p:attrNameLst>
                                              <p:attrName>ppt_x</p:attrName>
                                            </p:attrNameLst>
                                          </p:cBhvr>
                                          <p:tavLst>
                                            <p:tav tm="0">
                                              <p:val>
                                                <p:strVal val="#ppt_x+#ppt_w*1.125000"/>
                                              </p:val>
                                            </p:tav>
                                            <p:tav tm="100000">
                                              <p:val>
                                                <p:strVal val="#ppt_x"/>
                                              </p:val>
                                            </p:tav>
                                          </p:tavLst>
                                        </p:anim>
                                        <p:animEffect transition="in" filter="wipe(left)">
                                          <p:cBhvr>
                                            <p:cTn id="30" dur="500"/>
                                            <p:tgtEl>
                                              <p:spTgt spid="100"/>
                                            </p:tgtEl>
                                          </p:cBhvr>
                                        </p:animEffect>
                                      </p:childTnLst>
                                    </p:cTn>
                                  </p:par>
                                </p:childTnLst>
                              </p:cTn>
                            </p:par>
                            <p:par>
                              <p:cTn id="31" fill="hold">
                                <p:stCondLst>
                                  <p:cond delay="3000"/>
                                </p:stCondLst>
                                <p:childTnLst>
                                  <p:par>
                                    <p:cTn id="32" presetID="12" presetClass="entr" presetSubtype="4" fill="hold" nodeType="afterEffect">
                                      <p:stCondLst>
                                        <p:cond delay="0"/>
                                      </p:stCondLst>
                                      <p:childTnLst>
                                        <p:set>
                                          <p:cBhvr>
                                            <p:cTn id="33" dur="1" fill="hold">
                                              <p:stCondLst>
                                                <p:cond delay="0"/>
                                              </p:stCondLst>
                                            </p:cTn>
                                            <p:tgtEl>
                                              <p:spTgt spid="103"/>
                                            </p:tgtEl>
                                            <p:attrNameLst>
                                              <p:attrName>style.visibility</p:attrName>
                                            </p:attrNameLst>
                                          </p:cBhvr>
                                          <p:to>
                                            <p:strVal val="visible"/>
                                          </p:to>
                                        </p:set>
                                        <p:anim calcmode="lin" valueType="num">
                                          <p:cBhvr additive="base">
                                            <p:cTn id="34" dur="500"/>
                                            <p:tgtEl>
                                              <p:spTgt spid="103"/>
                                            </p:tgtEl>
                                            <p:attrNameLst>
                                              <p:attrName>ppt_y</p:attrName>
                                            </p:attrNameLst>
                                          </p:cBhvr>
                                          <p:tavLst>
                                            <p:tav tm="0">
                                              <p:val>
                                                <p:strVal val="#ppt_y+#ppt_h*1.125000"/>
                                              </p:val>
                                            </p:tav>
                                            <p:tav tm="100000">
                                              <p:val>
                                                <p:strVal val="#ppt_y"/>
                                              </p:val>
                                            </p:tav>
                                          </p:tavLst>
                                        </p:anim>
                                        <p:animEffect transition="in" filter="wipe(up)">
                                          <p:cBhvr>
                                            <p:cTn id="35" dur="500"/>
                                            <p:tgtEl>
                                              <p:spTgt spid="103"/>
                                            </p:tgtEl>
                                          </p:cBhvr>
                                        </p:animEffect>
                                      </p:childTnLst>
                                    </p:cTn>
                                  </p:par>
                                </p:childTnLst>
                              </p:cTn>
                            </p:par>
                            <p:par>
                              <p:cTn id="36" fill="hold">
                                <p:stCondLst>
                                  <p:cond delay="3500"/>
                                </p:stCondLst>
                                <p:childTnLst>
                                  <p:par>
                                    <p:cTn id="37" presetID="22" presetClass="entr" presetSubtype="2" fill="hold" nodeType="afterEffect">
                                      <p:stCondLst>
                                        <p:cond delay="0"/>
                                      </p:stCondLst>
                                      <p:childTnLst>
                                        <p:set>
                                          <p:cBhvr>
                                            <p:cTn id="38" dur="1" fill="hold">
                                              <p:stCondLst>
                                                <p:cond delay="0"/>
                                              </p:stCondLst>
                                            </p:cTn>
                                            <p:tgtEl>
                                              <p:spTgt spid="106"/>
                                            </p:tgtEl>
                                            <p:attrNameLst>
                                              <p:attrName>style.visibility</p:attrName>
                                            </p:attrNameLst>
                                          </p:cBhvr>
                                          <p:to>
                                            <p:strVal val="visible"/>
                                          </p:to>
                                        </p:set>
                                        <p:animEffect transition="in" filter="wipe(right)">
                                          <p:cBhvr>
                                            <p:cTn id="39" dur="300"/>
                                            <p:tgtEl>
                                              <p:spTgt spid="106"/>
                                            </p:tgtEl>
                                          </p:cBhvr>
                                        </p:animEffect>
                                      </p:childTnLst>
                                    </p:cTn>
                                  </p:par>
                                </p:childTnLst>
                              </p:cTn>
                            </p:par>
                            <p:par>
                              <p:cTn id="40" fill="hold">
                                <p:stCondLst>
                                  <p:cond delay="4000"/>
                                </p:stCondLst>
                                <p:childTnLst>
                                  <p:par>
                                    <p:cTn id="41" presetID="2" presetClass="entr" presetSubtype="8" fill="hold" grpId="0" nodeType="afterEffect" p14:presetBounceEnd="56000">
                                      <p:stCondLst>
                                        <p:cond delay="0"/>
                                      </p:stCondLst>
                                      <p:childTnLst>
                                        <p:set>
                                          <p:cBhvr>
                                            <p:cTn id="42" dur="1" fill="hold">
                                              <p:stCondLst>
                                                <p:cond delay="0"/>
                                              </p:stCondLst>
                                            </p:cTn>
                                            <p:tgtEl>
                                              <p:spTgt spid="107"/>
                                            </p:tgtEl>
                                            <p:attrNameLst>
                                              <p:attrName>style.visibility</p:attrName>
                                            </p:attrNameLst>
                                          </p:cBhvr>
                                          <p:to>
                                            <p:strVal val="visible"/>
                                          </p:to>
                                        </p:set>
                                        <p:anim calcmode="lin" valueType="num" p14:bounceEnd="56000">
                                          <p:cBhvr additive="base">
                                            <p:cTn id="43" dur="300" fill="hold"/>
                                            <p:tgtEl>
                                              <p:spTgt spid="107"/>
                                            </p:tgtEl>
                                            <p:attrNameLst>
                                              <p:attrName>ppt_x</p:attrName>
                                            </p:attrNameLst>
                                          </p:cBhvr>
                                          <p:tavLst>
                                            <p:tav tm="0">
                                              <p:val>
                                                <p:strVal val="0-#ppt_w/2"/>
                                              </p:val>
                                            </p:tav>
                                            <p:tav tm="100000">
                                              <p:val>
                                                <p:strVal val="#ppt_x"/>
                                              </p:val>
                                            </p:tav>
                                          </p:tavLst>
                                        </p:anim>
                                        <p:anim calcmode="lin" valueType="num" p14:bounceEnd="56000">
                                          <p:cBhvr additive="base">
                                            <p:cTn id="44" dur="300" fill="hold"/>
                                            <p:tgtEl>
                                              <p:spTgt spid="107"/>
                                            </p:tgtEl>
                                            <p:attrNameLst>
                                              <p:attrName>ppt_y</p:attrName>
                                            </p:attrNameLst>
                                          </p:cBhvr>
                                          <p:tavLst>
                                            <p:tav tm="0">
                                              <p:val>
                                                <p:strVal val="#ppt_y"/>
                                              </p:val>
                                            </p:tav>
                                            <p:tav tm="100000">
                                              <p:val>
                                                <p:strVal val="#ppt_y"/>
                                              </p:val>
                                            </p:tav>
                                          </p:tavLst>
                                        </p:anim>
                                      </p:childTnLst>
                                    </p:cTn>
                                  </p:par>
                                </p:childTnLst>
                              </p:cTn>
                            </p:par>
                            <p:par>
                              <p:cTn id="45" fill="hold">
                                <p:stCondLst>
                                  <p:cond delay="4500"/>
                                </p:stCondLst>
                                <p:childTnLst>
                                  <p:par>
                                    <p:cTn id="46" presetID="22" presetClass="entr" presetSubtype="8" fill="hold" nodeType="afterEffect">
                                      <p:stCondLst>
                                        <p:cond delay="0"/>
                                      </p:stCondLst>
                                      <p:childTnLst>
                                        <p:set>
                                          <p:cBhvr>
                                            <p:cTn id="47" dur="1" fill="hold">
                                              <p:stCondLst>
                                                <p:cond delay="0"/>
                                              </p:stCondLst>
                                            </p:cTn>
                                            <p:tgtEl>
                                              <p:spTgt spid="108"/>
                                            </p:tgtEl>
                                            <p:attrNameLst>
                                              <p:attrName>style.visibility</p:attrName>
                                            </p:attrNameLst>
                                          </p:cBhvr>
                                          <p:to>
                                            <p:strVal val="visible"/>
                                          </p:to>
                                        </p:set>
                                        <p:animEffect transition="in" filter="wipe(left)">
                                          <p:cBhvr>
                                            <p:cTn id="48" dur="300"/>
                                            <p:tgtEl>
                                              <p:spTgt spid="108"/>
                                            </p:tgtEl>
                                          </p:cBhvr>
                                        </p:animEffect>
                                      </p:childTnLst>
                                    </p:cTn>
                                  </p:par>
                                </p:childTnLst>
                              </p:cTn>
                            </p:par>
                            <p:par>
                              <p:cTn id="49" fill="hold">
                                <p:stCondLst>
                                  <p:cond delay="5000"/>
                                </p:stCondLst>
                                <p:childTnLst>
                                  <p:par>
                                    <p:cTn id="50" presetID="2" presetClass="entr" presetSubtype="2" fill="hold" grpId="0" nodeType="afterEffect" p14:presetBounceEnd="56000">
                                      <p:stCondLst>
                                        <p:cond delay="0"/>
                                      </p:stCondLst>
                                      <p:childTnLst>
                                        <p:set>
                                          <p:cBhvr>
                                            <p:cTn id="51" dur="1" fill="hold">
                                              <p:stCondLst>
                                                <p:cond delay="0"/>
                                              </p:stCondLst>
                                            </p:cTn>
                                            <p:tgtEl>
                                              <p:spTgt spid="109"/>
                                            </p:tgtEl>
                                            <p:attrNameLst>
                                              <p:attrName>style.visibility</p:attrName>
                                            </p:attrNameLst>
                                          </p:cBhvr>
                                          <p:to>
                                            <p:strVal val="visible"/>
                                          </p:to>
                                        </p:set>
                                        <p:anim calcmode="lin" valueType="num" p14:bounceEnd="56000">
                                          <p:cBhvr additive="base">
                                            <p:cTn id="52" dur="300" fill="hold"/>
                                            <p:tgtEl>
                                              <p:spTgt spid="109"/>
                                            </p:tgtEl>
                                            <p:attrNameLst>
                                              <p:attrName>ppt_x</p:attrName>
                                            </p:attrNameLst>
                                          </p:cBhvr>
                                          <p:tavLst>
                                            <p:tav tm="0">
                                              <p:val>
                                                <p:strVal val="1+#ppt_w/2"/>
                                              </p:val>
                                            </p:tav>
                                            <p:tav tm="100000">
                                              <p:val>
                                                <p:strVal val="#ppt_x"/>
                                              </p:val>
                                            </p:tav>
                                          </p:tavLst>
                                        </p:anim>
                                        <p:anim calcmode="lin" valueType="num" p14:bounceEnd="56000">
                                          <p:cBhvr additive="base">
                                            <p:cTn id="53" dur="300" fill="hold"/>
                                            <p:tgtEl>
                                              <p:spTgt spid="109"/>
                                            </p:tgtEl>
                                            <p:attrNameLst>
                                              <p:attrName>ppt_y</p:attrName>
                                            </p:attrNameLst>
                                          </p:cBhvr>
                                          <p:tavLst>
                                            <p:tav tm="0">
                                              <p:val>
                                                <p:strVal val="#ppt_y"/>
                                              </p:val>
                                            </p:tav>
                                            <p:tav tm="100000">
                                              <p:val>
                                                <p:strVal val="#ppt_y"/>
                                              </p:val>
                                            </p:tav>
                                          </p:tavLst>
                                        </p:anim>
                                      </p:childTnLst>
                                    </p:cTn>
                                  </p:par>
                                </p:childTnLst>
                              </p:cTn>
                            </p:par>
                            <p:par>
                              <p:cTn id="54" fill="hold">
                                <p:stCondLst>
                                  <p:cond delay="5500"/>
                                </p:stCondLst>
                                <p:childTnLst>
                                  <p:par>
                                    <p:cTn id="55" presetID="22" presetClass="entr" presetSubtype="8" fill="hold" nodeType="afterEffect">
                                      <p:stCondLst>
                                        <p:cond delay="0"/>
                                      </p:stCondLst>
                                      <p:childTnLst>
                                        <p:set>
                                          <p:cBhvr>
                                            <p:cTn id="56" dur="1" fill="hold">
                                              <p:stCondLst>
                                                <p:cond delay="0"/>
                                              </p:stCondLst>
                                            </p:cTn>
                                            <p:tgtEl>
                                              <p:spTgt spid="110"/>
                                            </p:tgtEl>
                                            <p:attrNameLst>
                                              <p:attrName>style.visibility</p:attrName>
                                            </p:attrNameLst>
                                          </p:cBhvr>
                                          <p:to>
                                            <p:strVal val="visible"/>
                                          </p:to>
                                        </p:set>
                                        <p:animEffect transition="in" filter="wipe(left)">
                                          <p:cBhvr>
                                            <p:cTn id="57" dur="300"/>
                                            <p:tgtEl>
                                              <p:spTgt spid="110"/>
                                            </p:tgtEl>
                                          </p:cBhvr>
                                        </p:animEffect>
                                      </p:childTnLst>
                                    </p:cTn>
                                  </p:par>
                                </p:childTnLst>
                              </p:cTn>
                            </p:par>
                            <p:par>
                              <p:cTn id="58" fill="hold">
                                <p:stCondLst>
                                  <p:cond delay="6000"/>
                                </p:stCondLst>
                                <p:childTnLst>
                                  <p:par>
                                    <p:cTn id="59" presetID="2" presetClass="entr" presetSubtype="2" fill="hold" grpId="0" nodeType="afterEffect" p14:presetBounceEnd="56000">
                                      <p:stCondLst>
                                        <p:cond delay="0"/>
                                      </p:stCondLst>
                                      <p:childTnLst>
                                        <p:set>
                                          <p:cBhvr>
                                            <p:cTn id="60" dur="1" fill="hold">
                                              <p:stCondLst>
                                                <p:cond delay="0"/>
                                              </p:stCondLst>
                                            </p:cTn>
                                            <p:tgtEl>
                                              <p:spTgt spid="111"/>
                                            </p:tgtEl>
                                            <p:attrNameLst>
                                              <p:attrName>style.visibility</p:attrName>
                                            </p:attrNameLst>
                                          </p:cBhvr>
                                          <p:to>
                                            <p:strVal val="visible"/>
                                          </p:to>
                                        </p:set>
                                        <p:anim calcmode="lin" valueType="num" p14:bounceEnd="56000">
                                          <p:cBhvr additive="base">
                                            <p:cTn id="61" dur="300" fill="hold"/>
                                            <p:tgtEl>
                                              <p:spTgt spid="111"/>
                                            </p:tgtEl>
                                            <p:attrNameLst>
                                              <p:attrName>ppt_x</p:attrName>
                                            </p:attrNameLst>
                                          </p:cBhvr>
                                          <p:tavLst>
                                            <p:tav tm="0">
                                              <p:val>
                                                <p:strVal val="1+#ppt_w/2"/>
                                              </p:val>
                                            </p:tav>
                                            <p:tav tm="100000">
                                              <p:val>
                                                <p:strVal val="#ppt_x"/>
                                              </p:val>
                                            </p:tav>
                                          </p:tavLst>
                                        </p:anim>
                                        <p:anim calcmode="lin" valueType="num" p14:bounceEnd="56000">
                                          <p:cBhvr additive="base">
                                            <p:cTn id="62" dur="300" fill="hold"/>
                                            <p:tgtEl>
                                              <p:spTgt spid="111"/>
                                            </p:tgtEl>
                                            <p:attrNameLst>
                                              <p:attrName>ppt_y</p:attrName>
                                            </p:attrNameLst>
                                          </p:cBhvr>
                                          <p:tavLst>
                                            <p:tav tm="0">
                                              <p:val>
                                                <p:strVal val="#ppt_y"/>
                                              </p:val>
                                            </p:tav>
                                            <p:tav tm="100000">
                                              <p:val>
                                                <p:strVal val="#ppt_y"/>
                                              </p:val>
                                            </p:tav>
                                          </p:tavLst>
                                        </p:anim>
                                      </p:childTnLst>
                                    </p:cTn>
                                  </p:par>
                                </p:childTnLst>
                              </p:cTn>
                            </p:par>
                            <p:par>
                              <p:cTn id="63" fill="hold">
                                <p:stCondLst>
                                  <p:cond delay="6500"/>
                                </p:stCondLst>
                                <p:childTnLst>
                                  <p:par>
                                    <p:cTn id="64" presetID="22" presetClass="entr" presetSubtype="2" fill="hold" nodeType="afterEffect">
                                      <p:stCondLst>
                                        <p:cond delay="0"/>
                                      </p:stCondLst>
                                      <p:childTnLst>
                                        <p:set>
                                          <p:cBhvr>
                                            <p:cTn id="65" dur="1" fill="hold">
                                              <p:stCondLst>
                                                <p:cond delay="0"/>
                                              </p:stCondLst>
                                            </p:cTn>
                                            <p:tgtEl>
                                              <p:spTgt spid="112"/>
                                            </p:tgtEl>
                                            <p:attrNameLst>
                                              <p:attrName>style.visibility</p:attrName>
                                            </p:attrNameLst>
                                          </p:cBhvr>
                                          <p:to>
                                            <p:strVal val="visible"/>
                                          </p:to>
                                        </p:set>
                                        <p:animEffect transition="in" filter="wipe(right)">
                                          <p:cBhvr>
                                            <p:cTn id="66" dur="300"/>
                                            <p:tgtEl>
                                              <p:spTgt spid="112"/>
                                            </p:tgtEl>
                                          </p:cBhvr>
                                        </p:animEffect>
                                      </p:childTnLst>
                                    </p:cTn>
                                  </p:par>
                                </p:childTnLst>
                              </p:cTn>
                            </p:par>
                            <p:par>
                              <p:cTn id="67" fill="hold">
                                <p:stCondLst>
                                  <p:cond delay="7000"/>
                                </p:stCondLst>
                                <p:childTnLst>
                                  <p:par>
                                    <p:cTn id="68" presetID="2" presetClass="entr" presetSubtype="8" fill="hold" grpId="0" nodeType="afterEffect" p14:presetBounceEnd="56000">
                                      <p:stCondLst>
                                        <p:cond delay="0"/>
                                      </p:stCondLst>
                                      <p:childTnLst>
                                        <p:set>
                                          <p:cBhvr>
                                            <p:cTn id="69" dur="1" fill="hold">
                                              <p:stCondLst>
                                                <p:cond delay="0"/>
                                              </p:stCondLst>
                                            </p:cTn>
                                            <p:tgtEl>
                                              <p:spTgt spid="113"/>
                                            </p:tgtEl>
                                            <p:attrNameLst>
                                              <p:attrName>style.visibility</p:attrName>
                                            </p:attrNameLst>
                                          </p:cBhvr>
                                          <p:to>
                                            <p:strVal val="visible"/>
                                          </p:to>
                                        </p:set>
                                        <p:anim calcmode="lin" valueType="num" p14:bounceEnd="56000">
                                          <p:cBhvr additive="base">
                                            <p:cTn id="70" dur="300" fill="hold"/>
                                            <p:tgtEl>
                                              <p:spTgt spid="113"/>
                                            </p:tgtEl>
                                            <p:attrNameLst>
                                              <p:attrName>ppt_x</p:attrName>
                                            </p:attrNameLst>
                                          </p:cBhvr>
                                          <p:tavLst>
                                            <p:tav tm="0">
                                              <p:val>
                                                <p:strVal val="0-#ppt_w/2"/>
                                              </p:val>
                                            </p:tav>
                                            <p:tav tm="100000">
                                              <p:val>
                                                <p:strVal val="#ppt_x"/>
                                              </p:val>
                                            </p:tav>
                                          </p:tavLst>
                                        </p:anim>
                                        <p:anim calcmode="lin" valueType="num" p14:bounceEnd="56000">
                                          <p:cBhvr additive="base">
                                            <p:cTn id="71" dur="300" fill="hold"/>
                                            <p:tgtEl>
                                              <p:spTgt spid="1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07" grpId="0"/>
          <p:bldP spid="109" grpId="0"/>
          <p:bldP spid="111" grpId="0"/>
          <p:bldP spid="11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1000"/>
                                            <p:tgtEl>
                                              <p:spTgt spid="19"/>
                                            </p:tgtEl>
                                          </p:cBhvr>
                                        </p:animEffect>
                                      </p:childTnLst>
                                    </p:cTn>
                                  </p:par>
                                </p:childTnLst>
                              </p:cTn>
                            </p:par>
                            <p:par>
                              <p:cTn id="8" fill="hold">
                                <p:stCondLst>
                                  <p:cond delay="1000"/>
                                </p:stCondLst>
                                <p:childTnLst>
                                  <p:par>
                                    <p:cTn id="9" presetID="53" presetClass="entr" presetSubtype="16" fill="hold" nodeType="afterEffect">
                                      <p:stCondLst>
                                        <p:cond delay="0"/>
                                      </p:stCondLst>
                                      <p:childTnLst>
                                        <p:set>
                                          <p:cBhvr>
                                            <p:cTn id="10" dur="1" fill="hold">
                                              <p:stCondLst>
                                                <p:cond delay="0"/>
                                              </p:stCondLst>
                                            </p:cTn>
                                            <p:tgtEl>
                                              <p:spTgt spid="91"/>
                                            </p:tgtEl>
                                            <p:attrNameLst>
                                              <p:attrName>style.visibility</p:attrName>
                                            </p:attrNameLst>
                                          </p:cBhvr>
                                          <p:to>
                                            <p:strVal val="visible"/>
                                          </p:to>
                                        </p:set>
                                        <p:anim calcmode="lin" valueType="num">
                                          <p:cBhvr>
                                            <p:cTn id="11" dur="200" fill="hold"/>
                                            <p:tgtEl>
                                              <p:spTgt spid="91"/>
                                            </p:tgtEl>
                                            <p:attrNameLst>
                                              <p:attrName>ppt_w</p:attrName>
                                            </p:attrNameLst>
                                          </p:cBhvr>
                                          <p:tavLst>
                                            <p:tav tm="0">
                                              <p:val>
                                                <p:fltVal val="0"/>
                                              </p:val>
                                            </p:tav>
                                            <p:tav tm="100000">
                                              <p:val>
                                                <p:strVal val="#ppt_w"/>
                                              </p:val>
                                            </p:tav>
                                          </p:tavLst>
                                        </p:anim>
                                        <p:anim calcmode="lin" valueType="num">
                                          <p:cBhvr>
                                            <p:cTn id="12" dur="200" fill="hold"/>
                                            <p:tgtEl>
                                              <p:spTgt spid="91"/>
                                            </p:tgtEl>
                                            <p:attrNameLst>
                                              <p:attrName>ppt_h</p:attrName>
                                            </p:attrNameLst>
                                          </p:cBhvr>
                                          <p:tavLst>
                                            <p:tav tm="0">
                                              <p:val>
                                                <p:fltVal val="0"/>
                                              </p:val>
                                            </p:tav>
                                            <p:tav tm="100000">
                                              <p:val>
                                                <p:strVal val="#ppt_h"/>
                                              </p:val>
                                            </p:tav>
                                          </p:tavLst>
                                        </p:anim>
                                        <p:animEffect transition="in" filter="fade">
                                          <p:cBhvr>
                                            <p:cTn id="13" dur="200"/>
                                            <p:tgtEl>
                                              <p:spTgt spid="91"/>
                                            </p:tgtEl>
                                          </p:cBhvr>
                                        </p:animEffect>
                                      </p:childTnLst>
                                    </p:cTn>
                                  </p:par>
                                  <p:par>
                                    <p:cTn id="14" presetID="6" presetClass="emph" presetSubtype="0" autoRev="1" fill="hold" nodeType="withEffect">
                                      <p:stCondLst>
                                        <p:cond delay="150"/>
                                      </p:stCondLst>
                                      <p:childTnLst>
                                        <p:animScale>
                                          <p:cBhvr>
                                            <p:cTn id="15" dur="100" fill="hold"/>
                                            <p:tgtEl>
                                              <p:spTgt spid="91"/>
                                            </p:tgtEl>
                                          </p:cBhvr>
                                          <p:by x="130000" y="130000"/>
                                        </p:animScale>
                                      </p:childTnLst>
                                    </p:cTn>
                                  </p:par>
                                </p:childTnLst>
                              </p:cTn>
                            </p:par>
                            <p:par>
                              <p:cTn id="16" fill="hold">
                                <p:stCondLst>
                                  <p:cond delay="1500"/>
                                </p:stCondLst>
                                <p:childTnLst>
                                  <p:par>
                                    <p:cTn id="17" presetID="12" presetClass="entr" presetSubtype="8" fill="hold" nodeType="afterEffect">
                                      <p:stCondLst>
                                        <p:cond delay="0"/>
                                      </p:stCondLst>
                                      <p:childTnLst>
                                        <p:set>
                                          <p:cBhvr>
                                            <p:cTn id="18" dur="1" fill="hold">
                                              <p:stCondLst>
                                                <p:cond delay="0"/>
                                              </p:stCondLst>
                                            </p:cTn>
                                            <p:tgtEl>
                                              <p:spTgt spid="94"/>
                                            </p:tgtEl>
                                            <p:attrNameLst>
                                              <p:attrName>style.visibility</p:attrName>
                                            </p:attrNameLst>
                                          </p:cBhvr>
                                          <p:to>
                                            <p:strVal val="visible"/>
                                          </p:to>
                                        </p:set>
                                        <p:anim calcmode="lin" valueType="num">
                                          <p:cBhvr additive="base">
                                            <p:cTn id="19" dur="500"/>
                                            <p:tgtEl>
                                              <p:spTgt spid="94"/>
                                            </p:tgtEl>
                                            <p:attrNameLst>
                                              <p:attrName>ppt_x</p:attrName>
                                            </p:attrNameLst>
                                          </p:cBhvr>
                                          <p:tavLst>
                                            <p:tav tm="0">
                                              <p:val>
                                                <p:strVal val="#ppt_x-#ppt_w*1.125000"/>
                                              </p:val>
                                            </p:tav>
                                            <p:tav tm="100000">
                                              <p:val>
                                                <p:strVal val="#ppt_x"/>
                                              </p:val>
                                            </p:tav>
                                          </p:tavLst>
                                        </p:anim>
                                        <p:animEffect transition="in" filter="wipe(right)">
                                          <p:cBhvr>
                                            <p:cTn id="20" dur="500"/>
                                            <p:tgtEl>
                                              <p:spTgt spid="94"/>
                                            </p:tgtEl>
                                          </p:cBhvr>
                                        </p:animEffect>
                                      </p:childTnLst>
                                    </p:cTn>
                                  </p:par>
                                </p:childTnLst>
                              </p:cTn>
                            </p:par>
                            <p:par>
                              <p:cTn id="21" fill="hold">
                                <p:stCondLst>
                                  <p:cond delay="2000"/>
                                </p:stCondLst>
                                <p:childTnLst>
                                  <p:par>
                                    <p:cTn id="22" presetID="12" presetClass="entr" presetSubtype="1" fill="hold" nodeType="afterEffect">
                                      <p:stCondLst>
                                        <p:cond delay="0"/>
                                      </p:stCondLst>
                                      <p:childTnLst>
                                        <p:set>
                                          <p:cBhvr>
                                            <p:cTn id="23" dur="1" fill="hold">
                                              <p:stCondLst>
                                                <p:cond delay="0"/>
                                              </p:stCondLst>
                                            </p:cTn>
                                            <p:tgtEl>
                                              <p:spTgt spid="97"/>
                                            </p:tgtEl>
                                            <p:attrNameLst>
                                              <p:attrName>style.visibility</p:attrName>
                                            </p:attrNameLst>
                                          </p:cBhvr>
                                          <p:to>
                                            <p:strVal val="visible"/>
                                          </p:to>
                                        </p:set>
                                        <p:anim calcmode="lin" valueType="num">
                                          <p:cBhvr additive="base">
                                            <p:cTn id="24" dur="500"/>
                                            <p:tgtEl>
                                              <p:spTgt spid="97"/>
                                            </p:tgtEl>
                                            <p:attrNameLst>
                                              <p:attrName>ppt_y</p:attrName>
                                            </p:attrNameLst>
                                          </p:cBhvr>
                                          <p:tavLst>
                                            <p:tav tm="0">
                                              <p:val>
                                                <p:strVal val="#ppt_y-#ppt_h*1.125000"/>
                                              </p:val>
                                            </p:tav>
                                            <p:tav tm="100000">
                                              <p:val>
                                                <p:strVal val="#ppt_y"/>
                                              </p:val>
                                            </p:tav>
                                          </p:tavLst>
                                        </p:anim>
                                        <p:animEffect transition="in" filter="wipe(down)">
                                          <p:cBhvr>
                                            <p:cTn id="25" dur="500"/>
                                            <p:tgtEl>
                                              <p:spTgt spid="97"/>
                                            </p:tgtEl>
                                          </p:cBhvr>
                                        </p:animEffect>
                                      </p:childTnLst>
                                    </p:cTn>
                                  </p:par>
                                </p:childTnLst>
                              </p:cTn>
                            </p:par>
                            <p:par>
                              <p:cTn id="26" fill="hold">
                                <p:stCondLst>
                                  <p:cond delay="2500"/>
                                </p:stCondLst>
                                <p:childTnLst>
                                  <p:par>
                                    <p:cTn id="27" presetID="12" presetClass="entr" presetSubtype="2" fill="hold" nodeType="afterEffect">
                                      <p:stCondLst>
                                        <p:cond delay="0"/>
                                      </p:stCondLst>
                                      <p:childTnLst>
                                        <p:set>
                                          <p:cBhvr>
                                            <p:cTn id="28" dur="1" fill="hold">
                                              <p:stCondLst>
                                                <p:cond delay="0"/>
                                              </p:stCondLst>
                                            </p:cTn>
                                            <p:tgtEl>
                                              <p:spTgt spid="100"/>
                                            </p:tgtEl>
                                            <p:attrNameLst>
                                              <p:attrName>style.visibility</p:attrName>
                                            </p:attrNameLst>
                                          </p:cBhvr>
                                          <p:to>
                                            <p:strVal val="visible"/>
                                          </p:to>
                                        </p:set>
                                        <p:anim calcmode="lin" valueType="num">
                                          <p:cBhvr additive="base">
                                            <p:cTn id="29" dur="500"/>
                                            <p:tgtEl>
                                              <p:spTgt spid="100"/>
                                            </p:tgtEl>
                                            <p:attrNameLst>
                                              <p:attrName>ppt_x</p:attrName>
                                            </p:attrNameLst>
                                          </p:cBhvr>
                                          <p:tavLst>
                                            <p:tav tm="0">
                                              <p:val>
                                                <p:strVal val="#ppt_x+#ppt_w*1.125000"/>
                                              </p:val>
                                            </p:tav>
                                            <p:tav tm="100000">
                                              <p:val>
                                                <p:strVal val="#ppt_x"/>
                                              </p:val>
                                            </p:tav>
                                          </p:tavLst>
                                        </p:anim>
                                        <p:animEffect transition="in" filter="wipe(left)">
                                          <p:cBhvr>
                                            <p:cTn id="30" dur="500"/>
                                            <p:tgtEl>
                                              <p:spTgt spid="100"/>
                                            </p:tgtEl>
                                          </p:cBhvr>
                                        </p:animEffect>
                                      </p:childTnLst>
                                    </p:cTn>
                                  </p:par>
                                </p:childTnLst>
                              </p:cTn>
                            </p:par>
                            <p:par>
                              <p:cTn id="31" fill="hold">
                                <p:stCondLst>
                                  <p:cond delay="3000"/>
                                </p:stCondLst>
                                <p:childTnLst>
                                  <p:par>
                                    <p:cTn id="32" presetID="12" presetClass="entr" presetSubtype="4" fill="hold" nodeType="afterEffect">
                                      <p:stCondLst>
                                        <p:cond delay="0"/>
                                      </p:stCondLst>
                                      <p:childTnLst>
                                        <p:set>
                                          <p:cBhvr>
                                            <p:cTn id="33" dur="1" fill="hold">
                                              <p:stCondLst>
                                                <p:cond delay="0"/>
                                              </p:stCondLst>
                                            </p:cTn>
                                            <p:tgtEl>
                                              <p:spTgt spid="103"/>
                                            </p:tgtEl>
                                            <p:attrNameLst>
                                              <p:attrName>style.visibility</p:attrName>
                                            </p:attrNameLst>
                                          </p:cBhvr>
                                          <p:to>
                                            <p:strVal val="visible"/>
                                          </p:to>
                                        </p:set>
                                        <p:anim calcmode="lin" valueType="num">
                                          <p:cBhvr additive="base">
                                            <p:cTn id="34" dur="500"/>
                                            <p:tgtEl>
                                              <p:spTgt spid="103"/>
                                            </p:tgtEl>
                                            <p:attrNameLst>
                                              <p:attrName>ppt_y</p:attrName>
                                            </p:attrNameLst>
                                          </p:cBhvr>
                                          <p:tavLst>
                                            <p:tav tm="0">
                                              <p:val>
                                                <p:strVal val="#ppt_y+#ppt_h*1.125000"/>
                                              </p:val>
                                            </p:tav>
                                            <p:tav tm="100000">
                                              <p:val>
                                                <p:strVal val="#ppt_y"/>
                                              </p:val>
                                            </p:tav>
                                          </p:tavLst>
                                        </p:anim>
                                        <p:animEffect transition="in" filter="wipe(up)">
                                          <p:cBhvr>
                                            <p:cTn id="35" dur="500"/>
                                            <p:tgtEl>
                                              <p:spTgt spid="103"/>
                                            </p:tgtEl>
                                          </p:cBhvr>
                                        </p:animEffect>
                                      </p:childTnLst>
                                    </p:cTn>
                                  </p:par>
                                </p:childTnLst>
                              </p:cTn>
                            </p:par>
                            <p:par>
                              <p:cTn id="36" fill="hold">
                                <p:stCondLst>
                                  <p:cond delay="3500"/>
                                </p:stCondLst>
                                <p:childTnLst>
                                  <p:par>
                                    <p:cTn id="37" presetID="22" presetClass="entr" presetSubtype="2" fill="hold" nodeType="afterEffect">
                                      <p:stCondLst>
                                        <p:cond delay="0"/>
                                      </p:stCondLst>
                                      <p:childTnLst>
                                        <p:set>
                                          <p:cBhvr>
                                            <p:cTn id="38" dur="1" fill="hold">
                                              <p:stCondLst>
                                                <p:cond delay="0"/>
                                              </p:stCondLst>
                                            </p:cTn>
                                            <p:tgtEl>
                                              <p:spTgt spid="106"/>
                                            </p:tgtEl>
                                            <p:attrNameLst>
                                              <p:attrName>style.visibility</p:attrName>
                                            </p:attrNameLst>
                                          </p:cBhvr>
                                          <p:to>
                                            <p:strVal val="visible"/>
                                          </p:to>
                                        </p:set>
                                        <p:animEffect transition="in" filter="wipe(right)">
                                          <p:cBhvr>
                                            <p:cTn id="39" dur="300"/>
                                            <p:tgtEl>
                                              <p:spTgt spid="106"/>
                                            </p:tgtEl>
                                          </p:cBhvr>
                                        </p:animEffect>
                                      </p:childTnLst>
                                    </p:cTn>
                                  </p:par>
                                </p:childTnLst>
                              </p:cTn>
                            </p:par>
                            <p:par>
                              <p:cTn id="40" fill="hold">
                                <p:stCondLst>
                                  <p:cond delay="4000"/>
                                </p:stCondLst>
                                <p:childTnLst>
                                  <p:par>
                                    <p:cTn id="41" presetID="2" presetClass="entr" presetSubtype="8" fill="hold" grpId="0" nodeType="afterEffect">
                                      <p:stCondLst>
                                        <p:cond delay="0"/>
                                      </p:stCondLst>
                                      <p:childTnLst>
                                        <p:set>
                                          <p:cBhvr>
                                            <p:cTn id="42" dur="1" fill="hold">
                                              <p:stCondLst>
                                                <p:cond delay="0"/>
                                              </p:stCondLst>
                                            </p:cTn>
                                            <p:tgtEl>
                                              <p:spTgt spid="107"/>
                                            </p:tgtEl>
                                            <p:attrNameLst>
                                              <p:attrName>style.visibility</p:attrName>
                                            </p:attrNameLst>
                                          </p:cBhvr>
                                          <p:to>
                                            <p:strVal val="visible"/>
                                          </p:to>
                                        </p:set>
                                        <p:anim calcmode="lin" valueType="num">
                                          <p:cBhvr additive="base">
                                            <p:cTn id="43" dur="300" fill="hold"/>
                                            <p:tgtEl>
                                              <p:spTgt spid="107"/>
                                            </p:tgtEl>
                                            <p:attrNameLst>
                                              <p:attrName>ppt_x</p:attrName>
                                            </p:attrNameLst>
                                          </p:cBhvr>
                                          <p:tavLst>
                                            <p:tav tm="0">
                                              <p:val>
                                                <p:strVal val="0-#ppt_w/2"/>
                                              </p:val>
                                            </p:tav>
                                            <p:tav tm="100000">
                                              <p:val>
                                                <p:strVal val="#ppt_x"/>
                                              </p:val>
                                            </p:tav>
                                          </p:tavLst>
                                        </p:anim>
                                        <p:anim calcmode="lin" valueType="num">
                                          <p:cBhvr additive="base">
                                            <p:cTn id="44" dur="300" fill="hold"/>
                                            <p:tgtEl>
                                              <p:spTgt spid="107"/>
                                            </p:tgtEl>
                                            <p:attrNameLst>
                                              <p:attrName>ppt_y</p:attrName>
                                            </p:attrNameLst>
                                          </p:cBhvr>
                                          <p:tavLst>
                                            <p:tav tm="0">
                                              <p:val>
                                                <p:strVal val="#ppt_y"/>
                                              </p:val>
                                            </p:tav>
                                            <p:tav tm="100000">
                                              <p:val>
                                                <p:strVal val="#ppt_y"/>
                                              </p:val>
                                            </p:tav>
                                          </p:tavLst>
                                        </p:anim>
                                      </p:childTnLst>
                                    </p:cTn>
                                  </p:par>
                                </p:childTnLst>
                              </p:cTn>
                            </p:par>
                            <p:par>
                              <p:cTn id="45" fill="hold">
                                <p:stCondLst>
                                  <p:cond delay="4500"/>
                                </p:stCondLst>
                                <p:childTnLst>
                                  <p:par>
                                    <p:cTn id="46" presetID="22" presetClass="entr" presetSubtype="8" fill="hold" nodeType="afterEffect">
                                      <p:stCondLst>
                                        <p:cond delay="0"/>
                                      </p:stCondLst>
                                      <p:childTnLst>
                                        <p:set>
                                          <p:cBhvr>
                                            <p:cTn id="47" dur="1" fill="hold">
                                              <p:stCondLst>
                                                <p:cond delay="0"/>
                                              </p:stCondLst>
                                            </p:cTn>
                                            <p:tgtEl>
                                              <p:spTgt spid="108"/>
                                            </p:tgtEl>
                                            <p:attrNameLst>
                                              <p:attrName>style.visibility</p:attrName>
                                            </p:attrNameLst>
                                          </p:cBhvr>
                                          <p:to>
                                            <p:strVal val="visible"/>
                                          </p:to>
                                        </p:set>
                                        <p:animEffect transition="in" filter="wipe(left)">
                                          <p:cBhvr>
                                            <p:cTn id="48" dur="300"/>
                                            <p:tgtEl>
                                              <p:spTgt spid="108"/>
                                            </p:tgtEl>
                                          </p:cBhvr>
                                        </p:animEffect>
                                      </p:childTnLst>
                                    </p:cTn>
                                  </p:par>
                                </p:childTnLst>
                              </p:cTn>
                            </p:par>
                            <p:par>
                              <p:cTn id="49" fill="hold">
                                <p:stCondLst>
                                  <p:cond delay="5000"/>
                                </p:stCondLst>
                                <p:childTnLst>
                                  <p:par>
                                    <p:cTn id="50" presetID="2" presetClass="entr" presetSubtype="2" fill="hold" grpId="0" nodeType="afterEffect">
                                      <p:stCondLst>
                                        <p:cond delay="0"/>
                                      </p:stCondLst>
                                      <p:childTnLst>
                                        <p:set>
                                          <p:cBhvr>
                                            <p:cTn id="51" dur="1" fill="hold">
                                              <p:stCondLst>
                                                <p:cond delay="0"/>
                                              </p:stCondLst>
                                            </p:cTn>
                                            <p:tgtEl>
                                              <p:spTgt spid="109"/>
                                            </p:tgtEl>
                                            <p:attrNameLst>
                                              <p:attrName>style.visibility</p:attrName>
                                            </p:attrNameLst>
                                          </p:cBhvr>
                                          <p:to>
                                            <p:strVal val="visible"/>
                                          </p:to>
                                        </p:set>
                                        <p:anim calcmode="lin" valueType="num">
                                          <p:cBhvr additive="base">
                                            <p:cTn id="52" dur="300" fill="hold"/>
                                            <p:tgtEl>
                                              <p:spTgt spid="109"/>
                                            </p:tgtEl>
                                            <p:attrNameLst>
                                              <p:attrName>ppt_x</p:attrName>
                                            </p:attrNameLst>
                                          </p:cBhvr>
                                          <p:tavLst>
                                            <p:tav tm="0">
                                              <p:val>
                                                <p:strVal val="1+#ppt_w/2"/>
                                              </p:val>
                                            </p:tav>
                                            <p:tav tm="100000">
                                              <p:val>
                                                <p:strVal val="#ppt_x"/>
                                              </p:val>
                                            </p:tav>
                                          </p:tavLst>
                                        </p:anim>
                                        <p:anim calcmode="lin" valueType="num">
                                          <p:cBhvr additive="base">
                                            <p:cTn id="53" dur="300" fill="hold"/>
                                            <p:tgtEl>
                                              <p:spTgt spid="109"/>
                                            </p:tgtEl>
                                            <p:attrNameLst>
                                              <p:attrName>ppt_y</p:attrName>
                                            </p:attrNameLst>
                                          </p:cBhvr>
                                          <p:tavLst>
                                            <p:tav tm="0">
                                              <p:val>
                                                <p:strVal val="#ppt_y"/>
                                              </p:val>
                                            </p:tav>
                                            <p:tav tm="100000">
                                              <p:val>
                                                <p:strVal val="#ppt_y"/>
                                              </p:val>
                                            </p:tav>
                                          </p:tavLst>
                                        </p:anim>
                                      </p:childTnLst>
                                    </p:cTn>
                                  </p:par>
                                </p:childTnLst>
                              </p:cTn>
                            </p:par>
                            <p:par>
                              <p:cTn id="54" fill="hold">
                                <p:stCondLst>
                                  <p:cond delay="5500"/>
                                </p:stCondLst>
                                <p:childTnLst>
                                  <p:par>
                                    <p:cTn id="55" presetID="22" presetClass="entr" presetSubtype="8" fill="hold" nodeType="afterEffect">
                                      <p:stCondLst>
                                        <p:cond delay="0"/>
                                      </p:stCondLst>
                                      <p:childTnLst>
                                        <p:set>
                                          <p:cBhvr>
                                            <p:cTn id="56" dur="1" fill="hold">
                                              <p:stCondLst>
                                                <p:cond delay="0"/>
                                              </p:stCondLst>
                                            </p:cTn>
                                            <p:tgtEl>
                                              <p:spTgt spid="110"/>
                                            </p:tgtEl>
                                            <p:attrNameLst>
                                              <p:attrName>style.visibility</p:attrName>
                                            </p:attrNameLst>
                                          </p:cBhvr>
                                          <p:to>
                                            <p:strVal val="visible"/>
                                          </p:to>
                                        </p:set>
                                        <p:animEffect transition="in" filter="wipe(left)">
                                          <p:cBhvr>
                                            <p:cTn id="57" dur="300"/>
                                            <p:tgtEl>
                                              <p:spTgt spid="110"/>
                                            </p:tgtEl>
                                          </p:cBhvr>
                                        </p:animEffect>
                                      </p:childTnLst>
                                    </p:cTn>
                                  </p:par>
                                </p:childTnLst>
                              </p:cTn>
                            </p:par>
                            <p:par>
                              <p:cTn id="58" fill="hold">
                                <p:stCondLst>
                                  <p:cond delay="6000"/>
                                </p:stCondLst>
                                <p:childTnLst>
                                  <p:par>
                                    <p:cTn id="59" presetID="2" presetClass="entr" presetSubtype="2" fill="hold" grpId="0" nodeType="afterEffect">
                                      <p:stCondLst>
                                        <p:cond delay="0"/>
                                      </p:stCondLst>
                                      <p:childTnLst>
                                        <p:set>
                                          <p:cBhvr>
                                            <p:cTn id="60" dur="1" fill="hold">
                                              <p:stCondLst>
                                                <p:cond delay="0"/>
                                              </p:stCondLst>
                                            </p:cTn>
                                            <p:tgtEl>
                                              <p:spTgt spid="111"/>
                                            </p:tgtEl>
                                            <p:attrNameLst>
                                              <p:attrName>style.visibility</p:attrName>
                                            </p:attrNameLst>
                                          </p:cBhvr>
                                          <p:to>
                                            <p:strVal val="visible"/>
                                          </p:to>
                                        </p:set>
                                        <p:anim calcmode="lin" valueType="num">
                                          <p:cBhvr additive="base">
                                            <p:cTn id="61" dur="300" fill="hold"/>
                                            <p:tgtEl>
                                              <p:spTgt spid="111"/>
                                            </p:tgtEl>
                                            <p:attrNameLst>
                                              <p:attrName>ppt_x</p:attrName>
                                            </p:attrNameLst>
                                          </p:cBhvr>
                                          <p:tavLst>
                                            <p:tav tm="0">
                                              <p:val>
                                                <p:strVal val="1+#ppt_w/2"/>
                                              </p:val>
                                            </p:tav>
                                            <p:tav tm="100000">
                                              <p:val>
                                                <p:strVal val="#ppt_x"/>
                                              </p:val>
                                            </p:tav>
                                          </p:tavLst>
                                        </p:anim>
                                        <p:anim calcmode="lin" valueType="num">
                                          <p:cBhvr additive="base">
                                            <p:cTn id="62" dur="300" fill="hold"/>
                                            <p:tgtEl>
                                              <p:spTgt spid="111"/>
                                            </p:tgtEl>
                                            <p:attrNameLst>
                                              <p:attrName>ppt_y</p:attrName>
                                            </p:attrNameLst>
                                          </p:cBhvr>
                                          <p:tavLst>
                                            <p:tav tm="0">
                                              <p:val>
                                                <p:strVal val="#ppt_y"/>
                                              </p:val>
                                            </p:tav>
                                            <p:tav tm="100000">
                                              <p:val>
                                                <p:strVal val="#ppt_y"/>
                                              </p:val>
                                            </p:tav>
                                          </p:tavLst>
                                        </p:anim>
                                      </p:childTnLst>
                                    </p:cTn>
                                  </p:par>
                                </p:childTnLst>
                              </p:cTn>
                            </p:par>
                            <p:par>
                              <p:cTn id="63" fill="hold">
                                <p:stCondLst>
                                  <p:cond delay="6500"/>
                                </p:stCondLst>
                                <p:childTnLst>
                                  <p:par>
                                    <p:cTn id="64" presetID="22" presetClass="entr" presetSubtype="2" fill="hold" nodeType="afterEffect">
                                      <p:stCondLst>
                                        <p:cond delay="0"/>
                                      </p:stCondLst>
                                      <p:childTnLst>
                                        <p:set>
                                          <p:cBhvr>
                                            <p:cTn id="65" dur="1" fill="hold">
                                              <p:stCondLst>
                                                <p:cond delay="0"/>
                                              </p:stCondLst>
                                            </p:cTn>
                                            <p:tgtEl>
                                              <p:spTgt spid="112"/>
                                            </p:tgtEl>
                                            <p:attrNameLst>
                                              <p:attrName>style.visibility</p:attrName>
                                            </p:attrNameLst>
                                          </p:cBhvr>
                                          <p:to>
                                            <p:strVal val="visible"/>
                                          </p:to>
                                        </p:set>
                                        <p:animEffect transition="in" filter="wipe(right)">
                                          <p:cBhvr>
                                            <p:cTn id="66" dur="300"/>
                                            <p:tgtEl>
                                              <p:spTgt spid="112"/>
                                            </p:tgtEl>
                                          </p:cBhvr>
                                        </p:animEffect>
                                      </p:childTnLst>
                                    </p:cTn>
                                  </p:par>
                                </p:childTnLst>
                              </p:cTn>
                            </p:par>
                            <p:par>
                              <p:cTn id="67" fill="hold">
                                <p:stCondLst>
                                  <p:cond delay="7000"/>
                                </p:stCondLst>
                                <p:childTnLst>
                                  <p:par>
                                    <p:cTn id="68" presetID="2" presetClass="entr" presetSubtype="8" fill="hold" grpId="0" nodeType="afterEffect">
                                      <p:stCondLst>
                                        <p:cond delay="0"/>
                                      </p:stCondLst>
                                      <p:childTnLst>
                                        <p:set>
                                          <p:cBhvr>
                                            <p:cTn id="69" dur="1" fill="hold">
                                              <p:stCondLst>
                                                <p:cond delay="0"/>
                                              </p:stCondLst>
                                            </p:cTn>
                                            <p:tgtEl>
                                              <p:spTgt spid="113"/>
                                            </p:tgtEl>
                                            <p:attrNameLst>
                                              <p:attrName>style.visibility</p:attrName>
                                            </p:attrNameLst>
                                          </p:cBhvr>
                                          <p:to>
                                            <p:strVal val="visible"/>
                                          </p:to>
                                        </p:set>
                                        <p:anim calcmode="lin" valueType="num">
                                          <p:cBhvr additive="base">
                                            <p:cTn id="70" dur="300" fill="hold"/>
                                            <p:tgtEl>
                                              <p:spTgt spid="113"/>
                                            </p:tgtEl>
                                            <p:attrNameLst>
                                              <p:attrName>ppt_x</p:attrName>
                                            </p:attrNameLst>
                                          </p:cBhvr>
                                          <p:tavLst>
                                            <p:tav tm="0">
                                              <p:val>
                                                <p:strVal val="0-#ppt_w/2"/>
                                              </p:val>
                                            </p:tav>
                                            <p:tav tm="100000">
                                              <p:val>
                                                <p:strVal val="#ppt_x"/>
                                              </p:val>
                                            </p:tav>
                                          </p:tavLst>
                                        </p:anim>
                                        <p:anim calcmode="lin" valueType="num">
                                          <p:cBhvr additive="base">
                                            <p:cTn id="71" dur="300" fill="hold"/>
                                            <p:tgtEl>
                                              <p:spTgt spid="1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07" grpId="0"/>
          <p:bldP spid="109" grpId="0"/>
          <p:bldP spid="111" grpId="0"/>
          <p:bldP spid="113"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777388" y="353919"/>
            <a:ext cx="2318583" cy="284693"/>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i="0" u="none" strike="noStrike" kern="0" cap="none" spc="300" normalizeH="0" baseline="0" noProof="0" dirty="0" smtClean="0">
                <a:ln>
                  <a:noFill/>
                </a:ln>
                <a:gradFill>
                  <a:gsLst>
                    <a:gs pos="0">
                      <a:schemeClr val="bg1"/>
                    </a:gs>
                    <a:gs pos="47900">
                      <a:schemeClr val="bg1">
                        <a:lumMod val="95000"/>
                      </a:schemeClr>
                    </a:gs>
                    <a:gs pos="100000">
                      <a:schemeClr val="bg1"/>
                    </a:gs>
                  </a:gsLst>
                  <a:lin ang="5400000" scaled="0"/>
                </a:gradFill>
                <a:effectLst/>
                <a:uLnTx/>
                <a:uFillTx/>
                <a:latin typeface="微软雅黑" panose="020B0503020204020204" pitchFamily="34" charset="-122"/>
                <a:ea typeface="微软雅黑" panose="020B0503020204020204" pitchFamily="34" charset="-122"/>
              </a:rPr>
              <a:t>单击添加标题文本内容</a:t>
            </a:r>
            <a:endParaRPr kumimoji="0" lang="zh-CN" altLang="en-US" sz="1400" i="0" u="none" strike="noStrike" kern="0" cap="none" spc="300" normalizeH="0" baseline="0" noProof="0" dirty="0">
              <a:ln>
                <a:noFill/>
              </a:ln>
              <a:gradFill>
                <a:gsLst>
                  <a:gs pos="0">
                    <a:schemeClr val="bg1"/>
                  </a:gs>
                  <a:gs pos="47900">
                    <a:schemeClr val="bg1">
                      <a:lumMod val="95000"/>
                    </a:schemeClr>
                  </a:gs>
                  <a:gs pos="100000">
                    <a:schemeClr val="bg1"/>
                  </a:gs>
                </a:gsLst>
                <a:lin ang="5400000" scaled="0"/>
              </a:gradFill>
              <a:effectLst/>
              <a:uLnTx/>
              <a:uFillTx/>
              <a:latin typeface="微软雅黑" panose="020B0503020204020204" pitchFamily="34" charset="-122"/>
              <a:ea typeface="微软雅黑" panose="020B0503020204020204" pitchFamily="34" charset="-122"/>
            </a:endParaRPr>
          </a:p>
        </p:txBody>
      </p:sp>
      <p:grpSp>
        <p:nvGrpSpPr>
          <p:cNvPr id="44" name="Group 3"/>
          <p:cNvGrpSpPr/>
          <p:nvPr/>
        </p:nvGrpSpPr>
        <p:grpSpPr>
          <a:xfrm>
            <a:off x="393208" y="1661213"/>
            <a:ext cx="1416602" cy="2433967"/>
            <a:chOff x="524278" y="1765128"/>
            <a:chExt cx="1888802" cy="3245289"/>
          </a:xfrm>
        </p:grpSpPr>
        <p:sp>
          <p:nvSpPr>
            <p:cNvPr id="45" name="Freeform 5"/>
            <p:cNvSpPr/>
            <p:nvPr/>
          </p:nvSpPr>
          <p:spPr bwMode="auto">
            <a:xfrm>
              <a:off x="524278" y="3947622"/>
              <a:ext cx="1888802" cy="1035262"/>
            </a:xfrm>
            <a:custGeom>
              <a:avLst/>
              <a:gdLst>
                <a:gd name="T0" fmla="*/ 265 w 529"/>
                <a:gd name="T1" fmla="*/ 0 h 290"/>
                <a:gd name="T2" fmla="*/ 0 w 529"/>
                <a:gd name="T3" fmla="*/ 290 h 290"/>
                <a:gd name="T4" fmla="*/ 529 w 529"/>
                <a:gd name="T5" fmla="*/ 290 h 290"/>
                <a:gd name="T6" fmla="*/ 265 w 529"/>
                <a:gd name="T7" fmla="*/ 0 h 290"/>
              </a:gdLst>
              <a:ahLst/>
              <a:cxnLst>
                <a:cxn ang="0">
                  <a:pos x="T0" y="T1"/>
                </a:cxn>
                <a:cxn ang="0">
                  <a:pos x="T2" y="T3"/>
                </a:cxn>
                <a:cxn ang="0">
                  <a:pos x="T4" y="T5"/>
                </a:cxn>
                <a:cxn ang="0">
                  <a:pos x="T6" y="T7"/>
                </a:cxn>
              </a:cxnLst>
              <a:rect l="0" t="0" r="r" b="b"/>
              <a:pathLst>
                <a:path w="529" h="290">
                  <a:moveTo>
                    <a:pt x="265" y="0"/>
                  </a:moveTo>
                  <a:cubicBezTo>
                    <a:pt x="119" y="0"/>
                    <a:pt x="0" y="127"/>
                    <a:pt x="0" y="290"/>
                  </a:cubicBezTo>
                  <a:cubicBezTo>
                    <a:pt x="529" y="290"/>
                    <a:pt x="529" y="290"/>
                    <a:pt x="529" y="290"/>
                  </a:cubicBezTo>
                  <a:cubicBezTo>
                    <a:pt x="529" y="127"/>
                    <a:pt x="411" y="0"/>
                    <a:pt x="265" y="0"/>
                  </a:cubicBezTo>
                  <a:close/>
                </a:path>
              </a:pathLst>
            </a:custGeom>
            <a:solidFill>
              <a:srgbClr val="FEE1B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defTabSz="685800" eaLnBrk="1" fontAlgn="auto" latinLnBrk="0" hangingPunct="1">
                <a:lnSpc>
                  <a:spcPct val="100000"/>
                </a:lnSpc>
                <a:spcBef>
                  <a:spcPts val="0"/>
                </a:spcBef>
                <a:spcAft>
                  <a:spcPts val="0"/>
                </a:spcAft>
                <a:buClrTx/>
                <a:buSzTx/>
                <a:buFontTx/>
                <a:buNone/>
                <a:defRPr/>
              </a:pPr>
              <a:endParaRPr kumimoji="0" lang="en-US" sz="1015" b="0" i="0" u="none" strike="noStrike" kern="0" cap="none" spc="0" normalizeH="0" baseline="0" noProof="0" smtClean="0">
                <a:ln>
                  <a:noFill/>
                </a:ln>
                <a:solidFill>
                  <a:prstClr val="black"/>
                </a:solidFill>
                <a:effectLst/>
                <a:uLnTx/>
                <a:uFillTx/>
              </a:endParaRPr>
            </a:p>
          </p:txBody>
        </p:sp>
        <p:grpSp>
          <p:nvGrpSpPr>
            <p:cNvPr id="46" name="Group 2"/>
            <p:cNvGrpSpPr/>
            <p:nvPr/>
          </p:nvGrpSpPr>
          <p:grpSpPr>
            <a:xfrm>
              <a:off x="524278" y="1765128"/>
              <a:ext cx="1888802" cy="3245289"/>
              <a:chOff x="524278" y="1765128"/>
              <a:chExt cx="1888802" cy="3245289"/>
            </a:xfrm>
          </p:grpSpPr>
          <p:sp>
            <p:nvSpPr>
              <p:cNvPr id="47" name="Freeform 6"/>
              <p:cNvSpPr/>
              <p:nvPr/>
            </p:nvSpPr>
            <p:spPr bwMode="auto">
              <a:xfrm>
                <a:off x="524278" y="3978826"/>
                <a:ext cx="1888802" cy="1004058"/>
              </a:xfrm>
              <a:custGeom>
                <a:avLst/>
                <a:gdLst>
                  <a:gd name="T0" fmla="*/ 340 w 529"/>
                  <a:gd name="T1" fmla="*/ 3 h 281"/>
                  <a:gd name="T2" fmla="*/ 269 w 529"/>
                  <a:gd name="T3" fmla="*/ 58 h 281"/>
                  <a:gd name="T4" fmla="*/ 198 w 529"/>
                  <a:gd name="T5" fmla="*/ 0 h 281"/>
                  <a:gd name="T6" fmla="*/ 0 w 529"/>
                  <a:gd name="T7" fmla="*/ 281 h 281"/>
                  <a:gd name="T8" fmla="*/ 529 w 529"/>
                  <a:gd name="T9" fmla="*/ 281 h 281"/>
                  <a:gd name="T10" fmla="*/ 340 w 529"/>
                  <a:gd name="T11" fmla="*/ 3 h 281"/>
                </a:gdLst>
                <a:ahLst/>
                <a:cxnLst>
                  <a:cxn ang="0">
                    <a:pos x="T0" y="T1"/>
                  </a:cxn>
                  <a:cxn ang="0">
                    <a:pos x="T2" y="T3"/>
                  </a:cxn>
                  <a:cxn ang="0">
                    <a:pos x="T4" y="T5"/>
                  </a:cxn>
                  <a:cxn ang="0">
                    <a:pos x="T6" y="T7"/>
                  </a:cxn>
                  <a:cxn ang="0">
                    <a:pos x="T8" y="T9"/>
                  </a:cxn>
                  <a:cxn ang="0">
                    <a:pos x="T10" y="T11"/>
                  </a:cxn>
                </a:cxnLst>
                <a:rect l="0" t="0" r="r" b="b"/>
                <a:pathLst>
                  <a:path w="529" h="281">
                    <a:moveTo>
                      <a:pt x="340" y="3"/>
                    </a:moveTo>
                    <a:cubicBezTo>
                      <a:pt x="332" y="34"/>
                      <a:pt x="303" y="58"/>
                      <a:pt x="269" y="58"/>
                    </a:cubicBezTo>
                    <a:cubicBezTo>
                      <a:pt x="234" y="58"/>
                      <a:pt x="205" y="33"/>
                      <a:pt x="198" y="0"/>
                    </a:cubicBezTo>
                    <a:cubicBezTo>
                      <a:pt x="84" y="32"/>
                      <a:pt x="0" y="144"/>
                      <a:pt x="0" y="281"/>
                    </a:cubicBezTo>
                    <a:cubicBezTo>
                      <a:pt x="529" y="281"/>
                      <a:pt x="529" y="281"/>
                      <a:pt x="529" y="281"/>
                    </a:cubicBezTo>
                    <a:cubicBezTo>
                      <a:pt x="529" y="147"/>
                      <a:pt x="449" y="38"/>
                      <a:pt x="340" y="3"/>
                    </a:cubicBezTo>
                    <a:close/>
                  </a:path>
                </a:pathLst>
              </a:custGeom>
              <a:solidFill>
                <a:srgbClr val="5B9BD5"/>
              </a:solidFill>
              <a:ln>
                <a:noFill/>
              </a:ln>
            </p:spPr>
            <p:txBody>
              <a:bodyPr vert="horz" wrap="square" lIns="68580" tIns="34290" rIns="68580" bIns="34290" numCol="1" anchor="t" anchorCtr="0" compatLnSpc="1"/>
              <a:lstStyle/>
              <a:p>
                <a:pPr marL="0" marR="0" lvl="0" indent="0" defTabSz="685800" eaLnBrk="1" fontAlgn="auto" latinLnBrk="0" hangingPunct="1">
                  <a:lnSpc>
                    <a:spcPct val="100000"/>
                  </a:lnSpc>
                  <a:spcBef>
                    <a:spcPts val="0"/>
                  </a:spcBef>
                  <a:spcAft>
                    <a:spcPts val="0"/>
                  </a:spcAft>
                  <a:buClrTx/>
                  <a:buSzTx/>
                  <a:buFontTx/>
                  <a:buNone/>
                  <a:defRPr/>
                </a:pPr>
                <a:endParaRPr kumimoji="0" lang="en-US" sz="1015" b="0" i="0" u="none" strike="noStrike" kern="0" cap="none" spc="0" normalizeH="0" baseline="0" noProof="0" smtClean="0">
                  <a:ln>
                    <a:noFill/>
                  </a:ln>
                  <a:solidFill>
                    <a:prstClr val="black"/>
                  </a:solidFill>
                  <a:effectLst/>
                  <a:uLnTx/>
                  <a:uFillTx/>
                </a:endParaRPr>
              </a:p>
            </p:txBody>
          </p:sp>
          <p:sp>
            <p:nvSpPr>
              <p:cNvPr id="48" name="Freeform 7"/>
              <p:cNvSpPr/>
              <p:nvPr/>
            </p:nvSpPr>
            <p:spPr bwMode="auto">
              <a:xfrm>
                <a:off x="1484281" y="3986168"/>
                <a:ext cx="928799" cy="1024248"/>
              </a:xfrm>
              <a:custGeom>
                <a:avLst/>
                <a:gdLst>
                  <a:gd name="T0" fmla="*/ 72 w 260"/>
                  <a:gd name="T1" fmla="*/ 0 h 287"/>
                  <a:gd name="T2" fmla="*/ 0 w 260"/>
                  <a:gd name="T3" fmla="*/ 287 h 287"/>
                  <a:gd name="T4" fmla="*/ 260 w 260"/>
                  <a:gd name="T5" fmla="*/ 287 h 287"/>
                  <a:gd name="T6" fmla="*/ 260 w 260"/>
                  <a:gd name="T7" fmla="*/ 227 h 287"/>
                  <a:gd name="T8" fmla="*/ 72 w 260"/>
                  <a:gd name="T9" fmla="*/ 0 h 287"/>
                </a:gdLst>
                <a:ahLst/>
                <a:cxnLst>
                  <a:cxn ang="0">
                    <a:pos x="T0" y="T1"/>
                  </a:cxn>
                  <a:cxn ang="0">
                    <a:pos x="T2" y="T3"/>
                  </a:cxn>
                  <a:cxn ang="0">
                    <a:pos x="T4" y="T5"/>
                  </a:cxn>
                  <a:cxn ang="0">
                    <a:pos x="T6" y="T7"/>
                  </a:cxn>
                  <a:cxn ang="0">
                    <a:pos x="T8" y="T9"/>
                  </a:cxn>
                </a:cxnLst>
                <a:rect l="0" t="0" r="r" b="b"/>
                <a:pathLst>
                  <a:path w="260" h="287">
                    <a:moveTo>
                      <a:pt x="72" y="0"/>
                    </a:moveTo>
                    <a:cubicBezTo>
                      <a:pt x="0" y="287"/>
                      <a:pt x="0" y="287"/>
                      <a:pt x="0" y="287"/>
                    </a:cubicBezTo>
                    <a:cubicBezTo>
                      <a:pt x="260" y="287"/>
                      <a:pt x="260" y="287"/>
                      <a:pt x="260" y="287"/>
                    </a:cubicBezTo>
                    <a:cubicBezTo>
                      <a:pt x="260" y="227"/>
                      <a:pt x="260" y="227"/>
                      <a:pt x="260" y="227"/>
                    </a:cubicBezTo>
                    <a:cubicBezTo>
                      <a:pt x="260" y="115"/>
                      <a:pt x="179" y="22"/>
                      <a:pt x="72" y="0"/>
                    </a:cubicBezTo>
                    <a:close/>
                  </a:path>
                </a:pathLst>
              </a:custGeom>
              <a:solidFill>
                <a:srgbClr val="DDDDDD"/>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defTabSz="685800" eaLnBrk="1" fontAlgn="auto" latinLnBrk="0" hangingPunct="1">
                  <a:lnSpc>
                    <a:spcPct val="100000"/>
                  </a:lnSpc>
                  <a:spcBef>
                    <a:spcPts val="0"/>
                  </a:spcBef>
                  <a:spcAft>
                    <a:spcPts val="0"/>
                  </a:spcAft>
                  <a:buClrTx/>
                  <a:buSzTx/>
                  <a:buFontTx/>
                  <a:buNone/>
                  <a:defRPr/>
                </a:pPr>
                <a:endParaRPr kumimoji="0" lang="en-US" sz="1015" b="0" i="0" u="none" strike="noStrike" kern="0" cap="none" spc="0" normalizeH="0" baseline="0" noProof="0" smtClean="0">
                  <a:ln>
                    <a:noFill/>
                  </a:ln>
                  <a:solidFill>
                    <a:prstClr val="black"/>
                  </a:solidFill>
                  <a:effectLst/>
                  <a:uLnTx/>
                  <a:uFillTx/>
                </a:endParaRPr>
              </a:p>
            </p:txBody>
          </p:sp>
          <p:sp>
            <p:nvSpPr>
              <p:cNvPr id="49" name="Freeform 8"/>
              <p:cNvSpPr/>
              <p:nvPr/>
            </p:nvSpPr>
            <p:spPr bwMode="auto">
              <a:xfrm>
                <a:off x="527949" y="3989840"/>
                <a:ext cx="956332" cy="1020577"/>
              </a:xfrm>
              <a:custGeom>
                <a:avLst/>
                <a:gdLst>
                  <a:gd name="T0" fmla="*/ 0 w 268"/>
                  <a:gd name="T1" fmla="*/ 226 h 286"/>
                  <a:gd name="T2" fmla="*/ 0 w 268"/>
                  <a:gd name="T3" fmla="*/ 286 h 286"/>
                  <a:gd name="T4" fmla="*/ 268 w 268"/>
                  <a:gd name="T5" fmla="*/ 286 h 286"/>
                  <a:gd name="T6" fmla="*/ 186 w 268"/>
                  <a:gd name="T7" fmla="*/ 0 h 286"/>
                  <a:gd name="T8" fmla="*/ 0 w 268"/>
                  <a:gd name="T9" fmla="*/ 226 h 286"/>
                </a:gdLst>
                <a:ahLst/>
                <a:cxnLst>
                  <a:cxn ang="0">
                    <a:pos x="T0" y="T1"/>
                  </a:cxn>
                  <a:cxn ang="0">
                    <a:pos x="T2" y="T3"/>
                  </a:cxn>
                  <a:cxn ang="0">
                    <a:pos x="T4" y="T5"/>
                  </a:cxn>
                  <a:cxn ang="0">
                    <a:pos x="T6" y="T7"/>
                  </a:cxn>
                  <a:cxn ang="0">
                    <a:pos x="T8" y="T9"/>
                  </a:cxn>
                </a:cxnLst>
                <a:rect l="0" t="0" r="r" b="b"/>
                <a:pathLst>
                  <a:path w="268" h="286">
                    <a:moveTo>
                      <a:pt x="0" y="226"/>
                    </a:moveTo>
                    <a:cubicBezTo>
                      <a:pt x="0" y="286"/>
                      <a:pt x="0" y="286"/>
                      <a:pt x="0" y="286"/>
                    </a:cubicBezTo>
                    <a:cubicBezTo>
                      <a:pt x="268" y="286"/>
                      <a:pt x="268" y="286"/>
                      <a:pt x="268" y="286"/>
                    </a:cubicBezTo>
                    <a:cubicBezTo>
                      <a:pt x="186" y="0"/>
                      <a:pt x="186" y="0"/>
                      <a:pt x="186" y="0"/>
                    </a:cubicBezTo>
                    <a:cubicBezTo>
                      <a:pt x="80" y="22"/>
                      <a:pt x="0" y="115"/>
                      <a:pt x="0" y="226"/>
                    </a:cubicBezTo>
                    <a:close/>
                  </a:path>
                </a:pathLst>
              </a:custGeom>
              <a:solidFill>
                <a:srgbClr val="DDDDDD"/>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defTabSz="685800" eaLnBrk="1" fontAlgn="auto" latinLnBrk="0" hangingPunct="1">
                  <a:lnSpc>
                    <a:spcPct val="100000"/>
                  </a:lnSpc>
                  <a:spcBef>
                    <a:spcPts val="0"/>
                  </a:spcBef>
                  <a:spcAft>
                    <a:spcPts val="0"/>
                  </a:spcAft>
                  <a:buClrTx/>
                  <a:buSzTx/>
                  <a:buFontTx/>
                  <a:buNone/>
                  <a:defRPr/>
                </a:pPr>
                <a:endParaRPr kumimoji="0" lang="en-US" sz="1015" b="0" i="0" u="none" strike="noStrike" kern="0" cap="none" spc="0" normalizeH="0" baseline="0" noProof="0" smtClean="0">
                  <a:ln>
                    <a:noFill/>
                  </a:ln>
                  <a:solidFill>
                    <a:prstClr val="black"/>
                  </a:solidFill>
                  <a:effectLst/>
                  <a:uLnTx/>
                  <a:uFillTx/>
                </a:endParaRPr>
              </a:p>
            </p:txBody>
          </p:sp>
          <p:sp>
            <p:nvSpPr>
              <p:cNvPr id="50" name="Freeform 9"/>
              <p:cNvSpPr/>
              <p:nvPr/>
            </p:nvSpPr>
            <p:spPr bwMode="auto">
              <a:xfrm>
                <a:off x="1284204" y="3642917"/>
                <a:ext cx="368949" cy="422181"/>
              </a:xfrm>
              <a:custGeom>
                <a:avLst/>
                <a:gdLst>
                  <a:gd name="T0" fmla="*/ 201 w 201"/>
                  <a:gd name="T1" fmla="*/ 199 h 230"/>
                  <a:gd name="T2" fmla="*/ 98 w 201"/>
                  <a:gd name="T3" fmla="*/ 230 h 230"/>
                  <a:gd name="T4" fmla="*/ 0 w 201"/>
                  <a:gd name="T5" fmla="*/ 199 h 230"/>
                  <a:gd name="T6" fmla="*/ 0 w 201"/>
                  <a:gd name="T7" fmla="*/ 0 h 230"/>
                  <a:gd name="T8" fmla="*/ 201 w 201"/>
                  <a:gd name="T9" fmla="*/ 0 h 230"/>
                  <a:gd name="T10" fmla="*/ 201 w 201"/>
                  <a:gd name="T11" fmla="*/ 199 h 230"/>
                </a:gdLst>
                <a:ahLst/>
                <a:cxnLst>
                  <a:cxn ang="0">
                    <a:pos x="T0" y="T1"/>
                  </a:cxn>
                  <a:cxn ang="0">
                    <a:pos x="T2" y="T3"/>
                  </a:cxn>
                  <a:cxn ang="0">
                    <a:pos x="T4" y="T5"/>
                  </a:cxn>
                  <a:cxn ang="0">
                    <a:pos x="T6" y="T7"/>
                  </a:cxn>
                  <a:cxn ang="0">
                    <a:pos x="T8" y="T9"/>
                  </a:cxn>
                  <a:cxn ang="0">
                    <a:pos x="T10" y="T11"/>
                  </a:cxn>
                </a:cxnLst>
                <a:rect l="0" t="0" r="r" b="b"/>
                <a:pathLst>
                  <a:path w="201" h="230">
                    <a:moveTo>
                      <a:pt x="201" y="199"/>
                    </a:moveTo>
                    <a:lnTo>
                      <a:pt x="98" y="230"/>
                    </a:lnTo>
                    <a:lnTo>
                      <a:pt x="0" y="199"/>
                    </a:lnTo>
                    <a:lnTo>
                      <a:pt x="0" y="0"/>
                    </a:lnTo>
                    <a:lnTo>
                      <a:pt x="201" y="0"/>
                    </a:lnTo>
                    <a:lnTo>
                      <a:pt x="201" y="199"/>
                    </a:lnTo>
                    <a:close/>
                  </a:path>
                </a:pathLst>
              </a:custGeom>
              <a:solidFill>
                <a:srgbClr val="FEE1B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defTabSz="685800" eaLnBrk="1" fontAlgn="auto" latinLnBrk="0" hangingPunct="1">
                  <a:lnSpc>
                    <a:spcPct val="100000"/>
                  </a:lnSpc>
                  <a:spcBef>
                    <a:spcPts val="0"/>
                  </a:spcBef>
                  <a:spcAft>
                    <a:spcPts val="0"/>
                  </a:spcAft>
                  <a:buClrTx/>
                  <a:buSzTx/>
                  <a:buFontTx/>
                  <a:buNone/>
                  <a:defRPr/>
                </a:pPr>
                <a:endParaRPr kumimoji="0" lang="en-US" sz="1015" b="0" i="0" u="none" strike="noStrike" kern="0" cap="none" spc="0" normalizeH="0" baseline="0" noProof="0" smtClean="0">
                  <a:ln>
                    <a:noFill/>
                  </a:ln>
                  <a:solidFill>
                    <a:prstClr val="black"/>
                  </a:solidFill>
                  <a:effectLst/>
                  <a:uLnTx/>
                  <a:uFillTx/>
                </a:endParaRPr>
              </a:p>
            </p:txBody>
          </p:sp>
          <p:sp>
            <p:nvSpPr>
              <p:cNvPr id="51" name="Freeform 10"/>
              <p:cNvSpPr/>
              <p:nvPr/>
            </p:nvSpPr>
            <p:spPr bwMode="auto">
              <a:xfrm>
                <a:off x="1484281" y="3989840"/>
                <a:ext cx="554342" cy="1020577"/>
              </a:xfrm>
              <a:custGeom>
                <a:avLst/>
                <a:gdLst>
                  <a:gd name="T0" fmla="*/ 0 w 155"/>
                  <a:gd name="T1" fmla="*/ 286 h 286"/>
                  <a:gd name="T2" fmla="*/ 112 w 155"/>
                  <a:gd name="T3" fmla="*/ 110 h 286"/>
                  <a:gd name="T4" fmla="*/ 78 w 155"/>
                  <a:gd name="T5" fmla="*/ 94 h 286"/>
                  <a:gd name="T6" fmla="*/ 133 w 155"/>
                  <a:gd name="T7" fmla="*/ 79 h 286"/>
                  <a:gd name="T8" fmla="*/ 155 w 155"/>
                  <a:gd name="T9" fmla="*/ 33 h 286"/>
                  <a:gd name="T10" fmla="*/ 72 w 155"/>
                  <a:gd name="T11" fmla="*/ 0 h 286"/>
                  <a:gd name="T12" fmla="*/ 0 w 155"/>
                  <a:gd name="T13" fmla="*/ 286 h 286"/>
                </a:gdLst>
                <a:ahLst/>
                <a:cxnLst>
                  <a:cxn ang="0">
                    <a:pos x="T0" y="T1"/>
                  </a:cxn>
                  <a:cxn ang="0">
                    <a:pos x="T2" y="T3"/>
                  </a:cxn>
                  <a:cxn ang="0">
                    <a:pos x="T4" y="T5"/>
                  </a:cxn>
                  <a:cxn ang="0">
                    <a:pos x="T6" y="T7"/>
                  </a:cxn>
                  <a:cxn ang="0">
                    <a:pos x="T8" y="T9"/>
                  </a:cxn>
                  <a:cxn ang="0">
                    <a:pos x="T10" y="T11"/>
                  </a:cxn>
                  <a:cxn ang="0">
                    <a:pos x="T12" y="T13"/>
                  </a:cxn>
                </a:cxnLst>
                <a:rect l="0" t="0" r="r" b="b"/>
                <a:pathLst>
                  <a:path w="155" h="286">
                    <a:moveTo>
                      <a:pt x="0" y="286"/>
                    </a:moveTo>
                    <a:cubicBezTo>
                      <a:pt x="112" y="110"/>
                      <a:pt x="112" y="110"/>
                      <a:pt x="112" y="110"/>
                    </a:cubicBezTo>
                    <a:cubicBezTo>
                      <a:pt x="78" y="94"/>
                      <a:pt x="78" y="94"/>
                      <a:pt x="78" y="94"/>
                    </a:cubicBezTo>
                    <a:cubicBezTo>
                      <a:pt x="133" y="79"/>
                      <a:pt x="133" y="79"/>
                      <a:pt x="133" y="79"/>
                    </a:cubicBezTo>
                    <a:cubicBezTo>
                      <a:pt x="155" y="33"/>
                      <a:pt x="155" y="33"/>
                      <a:pt x="155" y="33"/>
                    </a:cubicBezTo>
                    <a:cubicBezTo>
                      <a:pt x="155" y="33"/>
                      <a:pt x="119" y="5"/>
                      <a:pt x="72" y="0"/>
                    </a:cubicBezTo>
                    <a:cubicBezTo>
                      <a:pt x="59" y="50"/>
                      <a:pt x="0" y="286"/>
                      <a:pt x="0" y="286"/>
                    </a:cubicBezTo>
                    <a:close/>
                  </a:path>
                </a:pathLst>
              </a:custGeom>
              <a:solidFill>
                <a:srgbClr val="C1C1C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defTabSz="685800" eaLnBrk="1" fontAlgn="auto" latinLnBrk="0" hangingPunct="1">
                  <a:lnSpc>
                    <a:spcPct val="100000"/>
                  </a:lnSpc>
                  <a:spcBef>
                    <a:spcPts val="0"/>
                  </a:spcBef>
                  <a:spcAft>
                    <a:spcPts val="0"/>
                  </a:spcAft>
                  <a:buClrTx/>
                  <a:buSzTx/>
                  <a:buFontTx/>
                  <a:buNone/>
                  <a:defRPr/>
                </a:pPr>
                <a:endParaRPr kumimoji="0" lang="en-US" sz="1015" b="0" i="0" u="none" strike="noStrike" kern="0" cap="none" spc="0" normalizeH="0" baseline="0" noProof="0" smtClean="0">
                  <a:ln>
                    <a:noFill/>
                  </a:ln>
                  <a:solidFill>
                    <a:prstClr val="black"/>
                  </a:solidFill>
                  <a:effectLst/>
                  <a:uLnTx/>
                  <a:uFillTx/>
                </a:endParaRPr>
              </a:p>
            </p:txBody>
          </p:sp>
          <p:sp>
            <p:nvSpPr>
              <p:cNvPr id="52" name="Freeform 11"/>
              <p:cNvSpPr/>
              <p:nvPr/>
            </p:nvSpPr>
            <p:spPr bwMode="auto">
              <a:xfrm>
                <a:off x="928103" y="3967812"/>
                <a:ext cx="556178" cy="1042604"/>
              </a:xfrm>
              <a:custGeom>
                <a:avLst/>
                <a:gdLst>
                  <a:gd name="T0" fmla="*/ 156 w 156"/>
                  <a:gd name="T1" fmla="*/ 292 h 292"/>
                  <a:gd name="T2" fmla="*/ 44 w 156"/>
                  <a:gd name="T3" fmla="*/ 116 h 292"/>
                  <a:gd name="T4" fmla="*/ 78 w 156"/>
                  <a:gd name="T5" fmla="*/ 100 h 292"/>
                  <a:gd name="T6" fmla="*/ 24 w 156"/>
                  <a:gd name="T7" fmla="*/ 85 h 292"/>
                  <a:gd name="T8" fmla="*/ 0 w 156"/>
                  <a:gd name="T9" fmla="*/ 34 h 292"/>
                  <a:gd name="T10" fmla="*/ 83 w 156"/>
                  <a:gd name="T11" fmla="*/ 0 h 292"/>
                  <a:gd name="T12" fmla="*/ 156 w 156"/>
                  <a:gd name="T13" fmla="*/ 292 h 292"/>
                </a:gdLst>
                <a:ahLst/>
                <a:cxnLst>
                  <a:cxn ang="0">
                    <a:pos x="T0" y="T1"/>
                  </a:cxn>
                  <a:cxn ang="0">
                    <a:pos x="T2" y="T3"/>
                  </a:cxn>
                  <a:cxn ang="0">
                    <a:pos x="T4" y="T5"/>
                  </a:cxn>
                  <a:cxn ang="0">
                    <a:pos x="T6" y="T7"/>
                  </a:cxn>
                  <a:cxn ang="0">
                    <a:pos x="T8" y="T9"/>
                  </a:cxn>
                  <a:cxn ang="0">
                    <a:pos x="T10" y="T11"/>
                  </a:cxn>
                  <a:cxn ang="0">
                    <a:pos x="T12" y="T13"/>
                  </a:cxn>
                </a:cxnLst>
                <a:rect l="0" t="0" r="r" b="b"/>
                <a:pathLst>
                  <a:path w="156" h="292">
                    <a:moveTo>
                      <a:pt x="156" y="292"/>
                    </a:moveTo>
                    <a:cubicBezTo>
                      <a:pt x="44" y="116"/>
                      <a:pt x="44" y="116"/>
                      <a:pt x="44" y="116"/>
                    </a:cubicBezTo>
                    <a:cubicBezTo>
                      <a:pt x="78" y="100"/>
                      <a:pt x="78" y="100"/>
                      <a:pt x="78" y="100"/>
                    </a:cubicBezTo>
                    <a:cubicBezTo>
                      <a:pt x="24" y="85"/>
                      <a:pt x="24" y="85"/>
                      <a:pt x="24" y="85"/>
                    </a:cubicBezTo>
                    <a:cubicBezTo>
                      <a:pt x="0" y="34"/>
                      <a:pt x="0" y="34"/>
                      <a:pt x="0" y="34"/>
                    </a:cubicBezTo>
                    <a:cubicBezTo>
                      <a:pt x="0" y="34"/>
                      <a:pt x="36" y="12"/>
                      <a:pt x="83" y="0"/>
                    </a:cubicBezTo>
                    <a:cubicBezTo>
                      <a:pt x="96" y="51"/>
                      <a:pt x="156" y="292"/>
                      <a:pt x="156" y="292"/>
                    </a:cubicBezTo>
                    <a:close/>
                  </a:path>
                </a:pathLst>
              </a:custGeom>
              <a:solidFill>
                <a:srgbClr val="C1C1C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defTabSz="685800" eaLnBrk="1" fontAlgn="auto" latinLnBrk="0" hangingPunct="1">
                  <a:lnSpc>
                    <a:spcPct val="100000"/>
                  </a:lnSpc>
                  <a:spcBef>
                    <a:spcPts val="0"/>
                  </a:spcBef>
                  <a:spcAft>
                    <a:spcPts val="0"/>
                  </a:spcAft>
                  <a:buClrTx/>
                  <a:buSzTx/>
                  <a:buFontTx/>
                  <a:buNone/>
                  <a:defRPr/>
                </a:pPr>
                <a:endParaRPr kumimoji="0" lang="en-US" sz="1015" b="0" i="0" u="none" strike="noStrike" kern="0" cap="none" spc="0" normalizeH="0" baseline="0" noProof="0" smtClean="0">
                  <a:ln>
                    <a:noFill/>
                  </a:ln>
                  <a:solidFill>
                    <a:prstClr val="black"/>
                  </a:solidFill>
                  <a:effectLst/>
                  <a:uLnTx/>
                  <a:uFillTx/>
                </a:endParaRPr>
              </a:p>
            </p:txBody>
          </p:sp>
          <p:sp>
            <p:nvSpPr>
              <p:cNvPr id="53" name="Oval 12"/>
              <p:cNvSpPr>
                <a:spLocks noChangeArrowheads="1"/>
              </p:cNvSpPr>
              <p:nvPr/>
            </p:nvSpPr>
            <p:spPr bwMode="auto">
              <a:xfrm>
                <a:off x="682137" y="2047806"/>
                <a:ext cx="1574920" cy="1663026"/>
              </a:xfrm>
              <a:prstGeom prst="ellipse">
                <a:avLst/>
              </a:prstGeom>
              <a:solidFill>
                <a:srgbClr val="10303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defTabSz="685800" eaLnBrk="1" fontAlgn="auto" latinLnBrk="0" hangingPunct="1">
                  <a:lnSpc>
                    <a:spcPct val="100000"/>
                  </a:lnSpc>
                  <a:spcBef>
                    <a:spcPts val="0"/>
                  </a:spcBef>
                  <a:spcAft>
                    <a:spcPts val="0"/>
                  </a:spcAft>
                  <a:buClrTx/>
                  <a:buSzTx/>
                  <a:buFontTx/>
                  <a:buNone/>
                  <a:defRPr/>
                </a:pPr>
                <a:endParaRPr kumimoji="0" lang="en-US" sz="1015" b="0" i="0" u="none" strike="noStrike" kern="0" cap="none" spc="0" normalizeH="0" baseline="0" noProof="0" smtClean="0">
                  <a:ln>
                    <a:noFill/>
                  </a:ln>
                  <a:solidFill>
                    <a:prstClr val="black"/>
                  </a:solidFill>
                  <a:effectLst/>
                  <a:uLnTx/>
                  <a:uFillTx/>
                </a:endParaRPr>
              </a:p>
            </p:txBody>
          </p:sp>
          <p:sp>
            <p:nvSpPr>
              <p:cNvPr id="54" name="Oval 13"/>
              <p:cNvSpPr>
                <a:spLocks noChangeArrowheads="1"/>
              </p:cNvSpPr>
              <p:nvPr/>
            </p:nvSpPr>
            <p:spPr bwMode="auto">
              <a:xfrm>
                <a:off x="882213" y="2268074"/>
                <a:ext cx="1174765" cy="1611631"/>
              </a:xfrm>
              <a:prstGeom prst="ellipse">
                <a:avLst/>
              </a:prstGeom>
              <a:solidFill>
                <a:srgbClr val="FEE1B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defTabSz="685800" eaLnBrk="1" fontAlgn="auto" latinLnBrk="0" hangingPunct="1">
                  <a:lnSpc>
                    <a:spcPct val="100000"/>
                  </a:lnSpc>
                  <a:spcBef>
                    <a:spcPts val="0"/>
                  </a:spcBef>
                  <a:spcAft>
                    <a:spcPts val="0"/>
                  </a:spcAft>
                  <a:buClrTx/>
                  <a:buSzTx/>
                  <a:buFontTx/>
                  <a:buNone/>
                  <a:defRPr/>
                </a:pPr>
                <a:endParaRPr kumimoji="0" lang="en-US" sz="1015" b="0" i="0" u="none" strike="noStrike" kern="0" cap="none" spc="0" normalizeH="0" baseline="0" noProof="0" smtClean="0">
                  <a:ln>
                    <a:noFill/>
                  </a:ln>
                  <a:solidFill>
                    <a:prstClr val="black"/>
                  </a:solidFill>
                  <a:effectLst/>
                  <a:uLnTx/>
                  <a:uFillTx/>
                </a:endParaRPr>
              </a:p>
            </p:txBody>
          </p:sp>
          <p:sp>
            <p:nvSpPr>
              <p:cNvPr id="55" name="Freeform 14"/>
              <p:cNvSpPr/>
              <p:nvPr/>
            </p:nvSpPr>
            <p:spPr bwMode="auto">
              <a:xfrm>
                <a:off x="1788986" y="2837101"/>
                <a:ext cx="420345" cy="524973"/>
              </a:xfrm>
              <a:custGeom>
                <a:avLst/>
                <a:gdLst>
                  <a:gd name="T0" fmla="*/ 50 w 118"/>
                  <a:gd name="T1" fmla="*/ 143 h 147"/>
                  <a:gd name="T2" fmla="*/ 113 w 118"/>
                  <a:gd name="T3" fmla="*/ 79 h 147"/>
                  <a:gd name="T4" fmla="*/ 68 w 118"/>
                  <a:gd name="T5" fmla="*/ 3 h 147"/>
                  <a:gd name="T6" fmla="*/ 5 w 118"/>
                  <a:gd name="T7" fmla="*/ 67 h 147"/>
                  <a:gd name="T8" fmla="*/ 50 w 118"/>
                  <a:gd name="T9" fmla="*/ 143 h 147"/>
                </a:gdLst>
                <a:ahLst/>
                <a:cxnLst>
                  <a:cxn ang="0">
                    <a:pos x="T0" y="T1"/>
                  </a:cxn>
                  <a:cxn ang="0">
                    <a:pos x="T2" y="T3"/>
                  </a:cxn>
                  <a:cxn ang="0">
                    <a:pos x="T4" y="T5"/>
                  </a:cxn>
                  <a:cxn ang="0">
                    <a:pos x="T6" y="T7"/>
                  </a:cxn>
                  <a:cxn ang="0">
                    <a:pos x="T8" y="T9"/>
                  </a:cxn>
                </a:cxnLst>
                <a:rect l="0" t="0" r="r" b="b"/>
                <a:pathLst>
                  <a:path w="118" h="147">
                    <a:moveTo>
                      <a:pt x="50" y="143"/>
                    </a:moveTo>
                    <a:cubicBezTo>
                      <a:pt x="80" y="147"/>
                      <a:pt x="108" y="118"/>
                      <a:pt x="113" y="79"/>
                    </a:cubicBezTo>
                    <a:cubicBezTo>
                      <a:pt x="118" y="40"/>
                      <a:pt x="98" y="6"/>
                      <a:pt x="68" y="3"/>
                    </a:cubicBezTo>
                    <a:cubicBezTo>
                      <a:pt x="38" y="0"/>
                      <a:pt x="10" y="28"/>
                      <a:pt x="5" y="67"/>
                    </a:cubicBezTo>
                    <a:cubicBezTo>
                      <a:pt x="0" y="106"/>
                      <a:pt x="20" y="140"/>
                      <a:pt x="50" y="143"/>
                    </a:cubicBezTo>
                    <a:close/>
                  </a:path>
                </a:pathLst>
              </a:custGeom>
              <a:solidFill>
                <a:srgbClr val="F2CDA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defTabSz="685800" eaLnBrk="1" fontAlgn="auto" latinLnBrk="0" hangingPunct="1">
                  <a:lnSpc>
                    <a:spcPct val="100000"/>
                  </a:lnSpc>
                  <a:spcBef>
                    <a:spcPts val="0"/>
                  </a:spcBef>
                  <a:spcAft>
                    <a:spcPts val="0"/>
                  </a:spcAft>
                  <a:buClrTx/>
                  <a:buSzTx/>
                  <a:buFontTx/>
                  <a:buNone/>
                  <a:defRPr/>
                </a:pPr>
                <a:endParaRPr kumimoji="0" lang="en-US" sz="1015" b="0" i="0" u="none" strike="noStrike" kern="0" cap="none" spc="0" normalizeH="0" baseline="0" noProof="0" smtClean="0">
                  <a:ln>
                    <a:noFill/>
                  </a:ln>
                  <a:solidFill>
                    <a:prstClr val="black"/>
                  </a:solidFill>
                  <a:effectLst/>
                  <a:uLnTx/>
                  <a:uFillTx/>
                </a:endParaRPr>
              </a:p>
            </p:txBody>
          </p:sp>
          <p:sp>
            <p:nvSpPr>
              <p:cNvPr id="56" name="Freeform 15"/>
              <p:cNvSpPr/>
              <p:nvPr/>
            </p:nvSpPr>
            <p:spPr bwMode="auto">
              <a:xfrm>
                <a:off x="735368" y="2837101"/>
                <a:ext cx="416674" cy="524973"/>
              </a:xfrm>
              <a:custGeom>
                <a:avLst/>
                <a:gdLst>
                  <a:gd name="T0" fmla="*/ 5 w 117"/>
                  <a:gd name="T1" fmla="*/ 79 h 147"/>
                  <a:gd name="T2" fmla="*/ 49 w 117"/>
                  <a:gd name="T3" fmla="*/ 3 h 147"/>
                  <a:gd name="T4" fmla="*/ 112 w 117"/>
                  <a:gd name="T5" fmla="*/ 67 h 147"/>
                  <a:gd name="T6" fmla="*/ 68 w 117"/>
                  <a:gd name="T7" fmla="*/ 143 h 147"/>
                  <a:gd name="T8" fmla="*/ 5 w 117"/>
                  <a:gd name="T9" fmla="*/ 79 h 147"/>
                </a:gdLst>
                <a:ahLst/>
                <a:cxnLst>
                  <a:cxn ang="0">
                    <a:pos x="T0" y="T1"/>
                  </a:cxn>
                  <a:cxn ang="0">
                    <a:pos x="T2" y="T3"/>
                  </a:cxn>
                  <a:cxn ang="0">
                    <a:pos x="T4" y="T5"/>
                  </a:cxn>
                  <a:cxn ang="0">
                    <a:pos x="T6" y="T7"/>
                  </a:cxn>
                  <a:cxn ang="0">
                    <a:pos x="T8" y="T9"/>
                  </a:cxn>
                </a:cxnLst>
                <a:rect l="0" t="0" r="r" b="b"/>
                <a:pathLst>
                  <a:path w="117" h="147">
                    <a:moveTo>
                      <a:pt x="5" y="79"/>
                    </a:moveTo>
                    <a:cubicBezTo>
                      <a:pt x="0" y="40"/>
                      <a:pt x="20" y="6"/>
                      <a:pt x="49" y="3"/>
                    </a:cubicBezTo>
                    <a:cubicBezTo>
                      <a:pt x="79" y="0"/>
                      <a:pt x="107" y="28"/>
                      <a:pt x="112" y="67"/>
                    </a:cubicBezTo>
                    <a:cubicBezTo>
                      <a:pt x="117" y="106"/>
                      <a:pt x="97" y="140"/>
                      <a:pt x="68" y="143"/>
                    </a:cubicBezTo>
                    <a:cubicBezTo>
                      <a:pt x="38" y="147"/>
                      <a:pt x="10" y="118"/>
                      <a:pt x="5" y="79"/>
                    </a:cubicBezTo>
                    <a:close/>
                  </a:path>
                </a:pathLst>
              </a:custGeom>
              <a:solidFill>
                <a:srgbClr val="FEE1B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defTabSz="685800" eaLnBrk="1" fontAlgn="auto" latinLnBrk="0" hangingPunct="1">
                  <a:lnSpc>
                    <a:spcPct val="100000"/>
                  </a:lnSpc>
                  <a:spcBef>
                    <a:spcPts val="0"/>
                  </a:spcBef>
                  <a:spcAft>
                    <a:spcPts val="0"/>
                  </a:spcAft>
                  <a:buClrTx/>
                  <a:buSzTx/>
                  <a:buFontTx/>
                  <a:buNone/>
                  <a:defRPr/>
                </a:pPr>
                <a:endParaRPr kumimoji="0" lang="en-US" sz="1015" b="0" i="0" u="none" strike="noStrike" kern="0" cap="none" spc="0" normalizeH="0" baseline="0" noProof="0" smtClean="0">
                  <a:ln>
                    <a:noFill/>
                  </a:ln>
                  <a:solidFill>
                    <a:prstClr val="black"/>
                  </a:solidFill>
                  <a:effectLst/>
                  <a:uLnTx/>
                  <a:uFillTx/>
                </a:endParaRPr>
              </a:p>
            </p:txBody>
          </p:sp>
          <p:sp>
            <p:nvSpPr>
              <p:cNvPr id="57" name="Oval 16"/>
              <p:cNvSpPr>
                <a:spLocks noChangeArrowheads="1"/>
              </p:cNvSpPr>
              <p:nvPr/>
            </p:nvSpPr>
            <p:spPr bwMode="auto">
              <a:xfrm>
                <a:off x="1074949" y="1765128"/>
                <a:ext cx="792966" cy="796637"/>
              </a:xfrm>
              <a:prstGeom prst="ellipse">
                <a:avLst/>
              </a:prstGeom>
              <a:solidFill>
                <a:srgbClr val="10303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defTabSz="685800" eaLnBrk="1" fontAlgn="auto" latinLnBrk="0" hangingPunct="1">
                  <a:lnSpc>
                    <a:spcPct val="100000"/>
                  </a:lnSpc>
                  <a:spcBef>
                    <a:spcPts val="0"/>
                  </a:spcBef>
                  <a:spcAft>
                    <a:spcPts val="0"/>
                  </a:spcAft>
                  <a:buClrTx/>
                  <a:buSzTx/>
                  <a:buFontTx/>
                  <a:buNone/>
                  <a:defRPr/>
                </a:pPr>
                <a:endParaRPr kumimoji="0" lang="en-US" sz="1015" b="0" i="0" u="none" strike="noStrike" kern="0" cap="none" spc="0" normalizeH="0" baseline="0" noProof="0" smtClean="0">
                  <a:ln>
                    <a:noFill/>
                  </a:ln>
                  <a:solidFill>
                    <a:prstClr val="black"/>
                  </a:solidFill>
                  <a:effectLst/>
                  <a:uLnTx/>
                  <a:uFillTx/>
                </a:endParaRPr>
              </a:p>
            </p:txBody>
          </p:sp>
          <p:sp>
            <p:nvSpPr>
              <p:cNvPr id="58" name="Freeform 17"/>
              <p:cNvSpPr/>
              <p:nvPr/>
            </p:nvSpPr>
            <p:spPr bwMode="auto">
              <a:xfrm>
                <a:off x="966650" y="1946850"/>
                <a:ext cx="1029754" cy="642450"/>
              </a:xfrm>
              <a:custGeom>
                <a:avLst/>
                <a:gdLst>
                  <a:gd name="T0" fmla="*/ 13 w 288"/>
                  <a:gd name="T1" fmla="*/ 180 h 180"/>
                  <a:gd name="T2" fmla="*/ 150 w 288"/>
                  <a:gd name="T3" fmla="*/ 129 h 180"/>
                  <a:gd name="T4" fmla="*/ 279 w 288"/>
                  <a:gd name="T5" fmla="*/ 173 h 180"/>
                  <a:gd name="T6" fmla="*/ 288 w 288"/>
                  <a:gd name="T7" fmla="*/ 51 h 180"/>
                  <a:gd name="T8" fmla="*/ 150 w 288"/>
                  <a:gd name="T9" fmla="*/ 0 h 180"/>
                  <a:gd name="T10" fmla="*/ 0 w 288"/>
                  <a:gd name="T11" fmla="*/ 64 h 180"/>
                  <a:gd name="T12" fmla="*/ 13 w 288"/>
                  <a:gd name="T13" fmla="*/ 180 h 180"/>
                </a:gdLst>
                <a:ahLst/>
                <a:cxnLst>
                  <a:cxn ang="0">
                    <a:pos x="T0" y="T1"/>
                  </a:cxn>
                  <a:cxn ang="0">
                    <a:pos x="T2" y="T3"/>
                  </a:cxn>
                  <a:cxn ang="0">
                    <a:pos x="T4" y="T5"/>
                  </a:cxn>
                  <a:cxn ang="0">
                    <a:pos x="T6" y="T7"/>
                  </a:cxn>
                  <a:cxn ang="0">
                    <a:pos x="T8" y="T9"/>
                  </a:cxn>
                  <a:cxn ang="0">
                    <a:pos x="T10" y="T11"/>
                  </a:cxn>
                  <a:cxn ang="0">
                    <a:pos x="T12" y="T13"/>
                  </a:cxn>
                </a:cxnLst>
                <a:rect l="0" t="0" r="r" b="b"/>
                <a:pathLst>
                  <a:path w="288" h="180">
                    <a:moveTo>
                      <a:pt x="13" y="180"/>
                    </a:moveTo>
                    <a:cubicBezTo>
                      <a:pt x="50" y="148"/>
                      <a:pt x="98" y="129"/>
                      <a:pt x="150" y="129"/>
                    </a:cubicBezTo>
                    <a:cubicBezTo>
                      <a:pt x="199" y="129"/>
                      <a:pt x="244" y="145"/>
                      <a:pt x="279" y="173"/>
                    </a:cubicBezTo>
                    <a:cubicBezTo>
                      <a:pt x="288" y="51"/>
                      <a:pt x="288" y="51"/>
                      <a:pt x="288" y="51"/>
                    </a:cubicBezTo>
                    <a:cubicBezTo>
                      <a:pt x="251" y="20"/>
                      <a:pt x="203" y="0"/>
                      <a:pt x="150" y="0"/>
                    </a:cubicBezTo>
                    <a:cubicBezTo>
                      <a:pt x="91" y="0"/>
                      <a:pt x="38" y="24"/>
                      <a:pt x="0" y="64"/>
                    </a:cubicBezTo>
                    <a:lnTo>
                      <a:pt x="13" y="180"/>
                    </a:lnTo>
                    <a:close/>
                  </a:path>
                </a:pathLst>
              </a:custGeom>
              <a:solidFill>
                <a:srgbClr val="FAFAF8"/>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defTabSz="685800" eaLnBrk="1" fontAlgn="auto" latinLnBrk="0" hangingPunct="1">
                  <a:lnSpc>
                    <a:spcPct val="100000"/>
                  </a:lnSpc>
                  <a:spcBef>
                    <a:spcPts val="0"/>
                  </a:spcBef>
                  <a:spcAft>
                    <a:spcPts val="0"/>
                  </a:spcAft>
                  <a:buClrTx/>
                  <a:buSzTx/>
                  <a:buFontTx/>
                  <a:buNone/>
                  <a:defRPr/>
                </a:pPr>
                <a:endParaRPr kumimoji="0" lang="en-US" sz="1015" b="0" i="0" u="none" strike="noStrike" kern="0" cap="none" spc="0" normalizeH="0" baseline="0" noProof="0" smtClean="0">
                  <a:ln>
                    <a:noFill/>
                  </a:ln>
                  <a:solidFill>
                    <a:prstClr val="black"/>
                  </a:solidFill>
                  <a:effectLst/>
                  <a:uLnTx/>
                  <a:uFillTx/>
                </a:endParaRPr>
              </a:p>
            </p:txBody>
          </p:sp>
          <p:sp>
            <p:nvSpPr>
              <p:cNvPr id="59" name="Rectangle 18"/>
              <p:cNvSpPr>
                <a:spLocks noChangeArrowheads="1"/>
              </p:cNvSpPr>
              <p:nvPr/>
            </p:nvSpPr>
            <p:spPr bwMode="auto">
              <a:xfrm>
                <a:off x="1434721" y="2011094"/>
                <a:ext cx="71587" cy="304705"/>
              </a:xfrm>
              <a:prstGeom prst="rect">
                <a:avLst/>
              </a:prstGeom>
              <a:solidFill>
                <a:srgbClr val="D6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pPr marL="0" marR="0" lvl="0" indent="0" defTabSz="685800" eaLnBrk="1" fontAlgn="auto" latinLnBrk="0" hangingPunct="1">
                  <a:lnSpc>
                    <a:spcPct val="100000"/>
                  </a:lnSpc>
                  <a:spcBef>
                    <a:spcPts val="0"/>
                  </a:spcBef>
                  <a:spcAft>
                    <a:spcPts val="0"/>
                  </a:spcAft>
                  <a:buClrTx/>
                  <a:buSzTx/>
                  <a:buFontTx/>
                  <a:buNone/>
                  <a:defRPr/>
                </a:pPr>
                <a:endParaRPr kumimoji="0" lang="en-US" sz="1015" b="0" i="0" u="none" strike="noStrike" kern="0" cap="none" spc="0" normalizeH="0" baseline="0" noProof="0" smtClean="0">
                  <a:ln>
                    <a:noFill/>
                  </a:ln>
                  <a:solidFill>
                    <a:prstClr val="black"/>
                  </a:solidFill>
                  <a:effectLst/>
                  <a:uLnTx/>
                  <a:uFillTx/>
                </a:endParaRPr>
              </a:p>
            </p:txBody>
          </p:sp>
          <p:sp>
            <p:nvSpPr>
              <p:cNvPr id="60" name="Rectangle 19"/>
              <p:cNvSpPr>
                <a:spLocks noChangeArrowheads="1"/>
              </p:cNvSpPr>
              <p:nvPr/>
            </p:nvSpPr>
            <p:spPr bwMode="auto">
              <a:xfrm>
                <a:off x="1317244" y="2126736"/>
                <a:ext cx="302869" cy="73423"/>
              </a:xfrm>
              <a:prstGeom prst="rect">
                <a:avLst/>
              </a:prstGeom>
              <a:solidFill>
                <a:srgbClr val="D6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pPr marL="0" marR="0" lvl="0" indent="0" defTabSz="685800" eaLnBrk="1" fontAlgn="auto" latinLnBrk="0" hangingPunct="1">
                  <a:lnSpc>
                    <a:spcPct val="100000"/>
                  </a:lnSpc>
                  <a:spcBef>
                    <a:spcPts val="0"/>
                  </a:spcBef>
                  <a:spcAft>
                    <a:spcPts val="0"/>
                  </a:spcAft>
                  <a:buClrTx/>
                  <a:buSzTx/>
                  <a:buFontTx/>
                  <a:buNone/>
                  <a:defRPr/>
                </a:pPr>
                <a:endParaRPr kumimoji="0" lang="en-US" sz="1015" b="0" i="0" u="none" strike="noStrike" kern="0" cap="none" spc="0" normalizeH="0" baseline="0" noProof="0" smtClean="0">
                  <a:ln>
                    <a:noFill/>
                  </a:ln>
                  <a:solidFill>
                    <a:prstClr val="black"/>
                  </a:solidFill>
                  <a:effectLst/>
                  <a:uLnTx/>
                  <a:uFillTx/>
                </a:endParaRPr>
              </a:p>
            </p:txBody>
          </p:sp>
          <p:sp>
            <p:nvSpPr>
              <p:cNvPr id="61" name="Freeform 43"/>
              <p:cNvSpPr/>
              <p:nvPr/>
            </p:nvSpPr>
            <p:spPr bwMode="auto">
              <a:xfrm>
                <a:off x="1484281" y="2268074"/>
                <a:ext cx="572698" cy="1611631"/>
              </a:xfrm>
              <a:custGeom>
                <a:avLst/>
                <a:gdLst>
                  <a:gd name="T0" fmla="*/ 0 w 160"/>
                  <a:gd name="T1" fmla="*/ 451 h 451"/>
                  <a:gd name="T2" fmla="*/ 47 w 160"/>
                  <a:gd name="T3" fmla="*/ 439 h 451"/>
                  <a:gd name="T4" fmla="*/ 47 w 160"/>
                  <a:gd name="T5" fmla="*/ 439 h 451"/>
                  <a:gd name="T6" fmla="*/ 124 w 160"/>
                  <a:gd name="T7" fmla="*/ 361 h 451"/>
                  <a:gd name="T8" fmla="*/ 124 w 160"/>
                  <a:gd name="T9" fmla="*/ 361 h 451"/>
                  <a:gd name="T10" fmla="*/ 160 w 160"/>
                  <a:gd name="T11" fmla="*/ 210 h 451"/>
                  <a:gd name="T12" fmla="*/ 0 w 160"/>
                  <a:gd name="T13" fmla="*/ 0 h 451"/>
                  <a:gd name="T14" fmla="*/ 0 w 160"/>
                  <a:gd name="T15" fmla="*/ 451 h 4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0" h="451">
                    <a:moveTo>
                      <a:pt x="0" y="451"/>
                    </a:moveTo>
                    <a:cubicBezTo>
                      <a:pt x="16" y="451"/>
                      <a:pt x="32" y="447"/>
                      <a:pt x="47" y="439"/>
                    </a:cubicBezTo>
                    <a:cubicBezTo>
                      <a:pt x="47" y="439"/>
                      <a:pt x="47" y="439"/>
                      <a:pt x="47" y="439"/>
                    </a:cubicBezTo>
                    <a:cubicBezTo>
                      <a:pt x="77" y="425"/>
                      <a:pt x="104" y="397"/>
                      <a:pt x="124" y="361"/>
                    </a:cubicBezTo>
                    <a:cubicBezTo>
                      <a:pt x="124" y="361"/>
                      <a:pt x="124" y="361"/>
                      <a:pt x="124" y="361"/>
                    </a:cubicBezTo>
                    <a:cubicBezTo>
                      <a:pt x="146" y="319"/>
                      <a:pt x="160" y="267"/>
                      <a:pt x="160" y="210"/>
                    </a:cubicBezTo>
                    <a:cubicBezTo>
                      <a:pt x="160" y="78"/>
                      <a:pt x="89" y="3"/>
                      <a:pt x="0" y="0"/>
                    </a:cubicBezTo>
                    <a:lnTo>
                      <a:pt x="0" y="451"/>
                    </a:lnTo>
                    <a:close/>
                  </a:path>
                </a:pathLst>
              </a:custGeom>
              <a:solidFill>
                <a:srgbClr val="F2CDA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defTabSz="685800" eaLnBrk="1" fontAlgn="auto" latinLnBrk="0" hangingPunct="1">
                  <a:lnSpc>
                    <a:spcPct val="100000"/>
                  </a:lnSpc>
                  <a:spcBef>
                    <a:spcPts val="0"/>
                  </a:spcBef>
                  <a:spcAft>
                    <a:spcPts val="0"/>
                  </a:spcAft>
                  <a:buClrTx/>
                  <a:buSzTx/>
                  <a:buFontTx/>
                  <a:buNone/>
                  <a:defRPr/>
                </a:pPr>
                <a:endParaRPr kumimoji="0" lang="en-US" sz="1015" b="0" i="0" u="none" strike="noStrike" kern="0" cap="none" spc="0" normalizeH="0" baseline="0" noProof="0" smtClean="0">
                  <a:ln>
                    <a:noFill/>
                  </a:ln>
                  <a:solidFill>
                    <a:prstClr val="black"/>
                  </a:solidFill>
                  <a:effectLst/>
                  <a:uLnTx/>
                  <a:uFillTx/>
                </a:endParaRPr>
              </a:p>
            </p:txBody>
          </p:sp>
          <p:sp>
            <p:nvSpPr>
              <p:cNvPr id="62" name="Freeform 44"/>
              <p:cNvSpPr/>
              <p:nvPr/>
            </p:nvSpPr>
            <p:spPr bwMode="auto">
              <a:xfrm>
                <a:off x="834488" y="2187309"/>
                <a:ext cx="1268379" cy="763597"/>
              </a:xfrm>
              <a:custGeom>
                <a:avLst/>
                <a:gdLst>
                  <a:gd name="T0" fmla="*/ 355 w 355"/>
                  <a:gd name="T1" fmla="*/ 214 h 214"/>
                  <a:gd name="T2" fmla="*/ 355 w 355"/>
                  <a:gd name="T3" fmla="*/ 213 h 214"/>
                  <a:gd name="T4" fmla="*/ 187 w 355"/>
                  <a:gd name="T5" fmla="*/ 0 h 214"/>
                  <a:gd name="T6" fmla="*/ 0 w 355"/>
                  <a:gd name="T7" fmla="*/ 213 h 214"/>
                  <a:gd name="T8" fmla="*/ 0 w 355"/>
                  <a:gd name="T9" fmla="*/ 214 h 214"/>
                  <a:gd name="T10" fmla="*/ 355 w 355"/>
                  <a:gd name="T11" fmla="*/ 214 h 214"/>
                </a:gdLst>
                <a:ahLst/>
                <a:cxnLst>
                  <a:cxn ang="0">
                    <a:pos x="T0" y="T1"/>
                  </a:cxn>
                  <a:cxn ang="0">
                    <a:pos x="T2" y="T3"/>
                  </a:cxn>
                  <a:cxn ang="0">
                    <a:pos x="T4" y="T5"/>
                  </a:cxn>
                  <a:cxn ang="0">
                    <a:pos x="T6" y="T7"/>
                  </a:cxn>
                  <a:cxn ang="0">
                    <a:pos x="T8" y="T9"/>
                  </a:cxn>
                  <a:cxn ang="0">
                    <a:pos x="T10" y="T11"/>
                  </a:cxn>
                </a:cxnLst>
                <a:rect l="0" t="0" r="r" b="b"/>
                <a:pathLst>
                  <a:path w="355" h="214">
                    <a:moveTo>
                      <a:pt x="355" y="214"/>
                    </a:moveTo>
                    <a:cubicBezTo>
                      <a:pt x="355" y="213"/>
                      <a:pt x="355" y="213"/>
                      <a:pt x="355" y="213"/>
                    </a:cubicBezTo>
                    <a:cubicBezTo>
                      <a:pt x="355" y="109"/>
                      <a:pt x="285" y="0"/>
                      <a:pt x="187" y="0"/>
                    </a:cubicBezTo>
                    <a:cubicBezTo>
                      <a:pt x="89" y="0"/>
                      <a:pt x="0" y="109"/>
                      <a:pt x="0" y="213"/>
                    </a:cubicBezTo>
                    <a:cubicBezTo>
                      <a:pt x="0" y="213"/>
                      <a:pt x="0" y="213"/>
                      <a:pt x="0" y="214"/>
                    </a:cubicBezTo>
                    <a:lnTo>
                      <a:pt x="355" y="214"/>
                    </a:lnTo>
                    <a:close/>
                  </a:path>
                </a:pathLst>
              </a:custGeom>
              <a:solidFill>
                <a:srgbClr val="10303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defTabSz="685800" eaLnBrk="1" fontAlgn="auto" latinLnBrk="0" hangingPunct="1">
                  <a:lnSpc>
                    <a:spcPct val="100000"/>
                  </a:lnSpc>
                  <a:spcBef>
                    <a:spcPts val="0"/>
                  </a:spcBef>
                  <a:spcAft>
                    <a:spcPts val="0"/>
                  </a:spcAft>
                  <a:buClrTx/>
                  <a:buSzTx/>
                  <a:buFontTx/>
                  <a:buNone/>
                  <a:defRPr/>
                </a:pPr>
                <a:endParaRPr kumimoji="0" lang="en-US" sz="1015" b="0" i="0" u="none" strike="noStrike" kern="0" cap="none" spc="0" normalizeH="0" baseline="0" noProof="0" smtClean="0">
                  <a:ln>
                    <a:noFill/>
                  </a:ln>
                  <a:solidFill>
                    <a:prstClr val="black"/>
                  </a:solidFill>
                  <a:effectLst/>
                  <a:uLnTx/>
                  <a:uFillTx/>
                </a:endParaRPr>
              </a:p>
            </p:txBody>
          </p:sp>
          <p:sp>
            <p:nvSpPr>
              <p:cNvPr id="63" name="Freeform 45"/>
              <p:cNvSpPr/>
              <p:nvPr/>
            </p:nvSpPr>
            <p:spPr bwMode="auto">
              <a:xfrm>
                <a:off x="1484281" y="3642917"/>
                <a:ext cx="168872" cy="418510"/>
              </a:xfrm>
              <a:custGeom>
                <a:avLst/>
                <a:gdLst>
                  <a:gd name="T0" fmla="*/ 0 w 92"/>
                  <a:gd name="T1" fmla="*/ 228 h 228"/>
                  <a:gd name="T2" fmla="*/ 92 w 92"/>
                  <a:gd name="T3" fmla="*/ 199 h 228"/>
                  <a:gd name="T4" fmla="*/ 92 w 92"/>
                  <a:gd name="T5" fmla="*/ 175 h 228"/>
                  <a:gd name="T6" fmla="*/ 92 w 92"/>
                  <a:gd name="T7" fmla="*/ 105 h 228"/>
                  <a:gd name="T8" fmla="*/ 92 w 92"/>
                  <a:gd name="T9" fmla="*/ 0 h 228"/>
                  <a:gd name="T10" fmla="*/ 0 w 92"/>
                  <a:gd name="T11" fmla="*/ 0 h 228"/>
                  <a:gd name="T12" fmla="*/ 0 w 92"/>
                  <a:gd name="T13" fmla="*/ 228 h 228"/>
                </a:gdLst>
                <a:ahLst/>
                <a:cxnLst>
                  <a:cxn ang="0">
                    <a:pos x="T0" y="T1"/>
                  </a:cxn>
                  <a:cxn ang="0">
                    <a:pos x="T2" y="T3"/>
                  </a:cxn>
                  <a:cxn ang="0">
                    <a:pos x="T4" y="T5"/>
                  </a:cxn>
                  <a:cxn ang="0">
                    <a:pos x="T6" y="T7"/>
                  </a:cxn>
                  <a:cxn ang="0">
                    <a:pos x="T8" y="T9"/>
                  </a:cxn>
                  <a:cxn ang="0">
                    <a:pos x="T10" y="T11"/>
                  </a:cxn>
                  <a:cxn ang="0">
                    <a:pos x="T12" y="T13"/>
                  </a:cxn>
                </a:cxnLst>
                <a:rect l="0" t="0" r="r" b="b"/>
                <a:pathLst>
                  <a:path w="92" h="228">
                    <a:moveTo>
                      <a:pt x="0" y="228"/>
                    </a:moveTo>
                    <a:lnTo>
                      <a:pt x="92" y="199"/>
                    </a:lnTo>
                    <a:lnTo>
                      <a:pt x="92" y="175"/>
                    </a:lnTo>
                    <a:lnTo>
                      <a:pt x="92" y="105"/>
                    </a:lnTo>
                    <a:lnTo>
                      <a:pt x="92" y="0"/>
                    </a:lnTo>
                    <a:lnTo>
                      <a:pt x="0" y="0"/>
                    </a:lnTo>
                    <a:lnTo>
                      <a:pt x="0" y="228"/>
                    </a:lnTo>
                    <a:close/>
                  </a:path>
                </a:pathLst>
              </a:custGeom>
              <a:solidFill>
                <a:srgbClr val="F2CDA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defTabSz="685800" eaLnBrk="1" fontAlgn="auto" latinLnBrk="0" hangingPunct="1">
                  <a:lnSpc>
                    <a:spcPct val="100000"/>
                  </a:lnSpc>
                  <a:spcBef>
                    <a:spcPts val="0"/>
                  </a:spcBef>
                  <a:spcAft>
                    <a:spcPts val="0"/>
                  </a:spcAft>
                  <a:buClrTx/>
                  <a:buSzTx/>
                  <a:buFontTx/>
                  <a:buNone/>
                  <a:defRPr/>
                </a:pPr>
                <a:endParaRPr kumimoji="0" lang="en-US" sz="1015" b="0" i="0" u="none" strike="noStrike" kern="0" cap="none" spc="0" normalizeH="0" baseline="0" noProof="0" smtClean="0">
                  <a:ln>
                    <a:noFill/>
                  </a:ln>
                  <a:solidFill>
                    <a:prstClr val="black"/>
                  </a:solidFill>
                  <a:effectLst/>
                  <a:uLnTx/>
                  <a:uFillTx/>
                </a:endParaRPr>
              </a:p>
            </p:txBody>
          </p:sp>
        </p:grpSp>
      </p:grpSp>
      <p:grpSp>
        <p:nvGrpSpPr>
          <p:cNvPr id="64" name="Group 4"/>
          <p:cNvGrpSpPr/>
          <p:nvPr/>
        </p:nvGrpSpPr>
        <p:grpSpPr>
          <a:xfrm>
            <a:off x="1347246" y="1746567"/>
            <a:ext cx="1550140" cy="2356874"/>
            <a:chOff x="1796327" y="1878933"/>
            <a:chExt cx="2066853" cy="3142498"/>
          </a:xfrm>
        </p:grpSpPr>
        <p:sp>
          <p:nvSpPr>
            <p:cNvPr id="65" name="Freeform 20"/>
            <p:cNvSpPr/>
            <p:nvPr/>
          </p:nvSpPr>
          <p:spPr bwMode="auto">
            <a:xfrm>
              <a:off x="1796327" y="3857678"/>
              <a:ext cx="2066853" cy="1132547"/>
            </a:xfrm>
            <a:custGeom>
              <a:avLst/>
              <a:gdLst>
                <a:gd name="T0" fmla="*/ 290 w 579"/>
                <a:gd name="T1" fmla="*/ 0 h 317"/>
                <a:gd name="T2" fmla="*/ 0 w 579"/>
                <a:gd name="T3" fmla="*/ 317 h 317"/>
                <a:gd name="T4" fmla="*/ 579 w 579"/>
                <a:gd name="T5" fmla="*/ 317 h 317"/>
                <a:gd name="T6" fmla="*/ 290 w 579"/>
                <a:gd name="T7" fmla="*/ 0 h 317"/>
              </a:gdLst>
              <a:ahLst/>
              <a:cxnLst>
                <a:cxn ang="0">
                  <a:pos x="T0" y="T1"/>
                </a:cxn>
                <a:cxn ang="0">
                  <a:pos x="T2" y="T3"/>
                </a:cxn>
                <a:cxn ang="0">
                  <a:pos x="T4" y="T5"/>
                </a:cxn>
                <a:cxn ang="0">
                  <a:pos x="T6" y="T7"/>
                </a:cxn>
              </a:cxnLst>
              <a:rect l="0" t="0" r="r" b="b"/>
              <a:pathLst>
                <a:path w="579" h="317">
                  <a:moveTo>
                    <a:pt x="290" y="0"/>
                  </a:moveTo>
                  <a:cubicBezTo>
                    <a:pt x="130" y="0"/>
                    <a:pt x="0" y="139"/>
                    <a:pt x="0" y="317"/>
                  </a:cubicBezTo>
                  <a:cubicBezTo>
                    <a:pt x="579" y="317"/>
                    <a:pt x="579" y="317"/>
                    <a:pt x="579" y="317"/>
                  </a:cubicBezTo>
                  <a:cubicBezTo>
                    <a:pt x="579" y="139"/>
                    <a:pt x="450" y="0"/>
                    <a:pt x="290" y="0"/>
                  </a:cubicBezTo>
                  <a:close/>
                </a:path>
              </a:pathLst>
            </a:custGeom>
            <a:solidFill>
              <a:srgbClr val="FEE1B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defTabSz="685800" eaLnBrk="1" fontAlgn="auto" latinLnBrk="0" hangingPunct="1">
                <a:lnSpc>
                  <a:spcPct val="100000"/>
                </a:lnSpc>
                <a:spcBef>
                  <a:spcPts val="0"/>
                </a:spcBef>
                <a:spcAft>
                  <a:spcPts val="0"/>
                </a:spcAft>
                <a:buClrTx/>
                <a:buSzTx/>
                <a:buFontTx/>
                <a:buNone/>
                <a:defRPr/>
              </a:pPr>
              <a:endParaRPr kumimoji="0" lang="en-US" sz="1015" b="0" i="0" u="none" strike="noStrike" kern="0" cap="none" spc="0" normalizeH="0" baseline="0" noProof="0" smtClean="0">
                <a:ln>
                  <a:noFill/>
                </a:ln>
                <a:solidFill>
                  <a:prstClr val="black"/>
                </a:solidFill>
                <a:effectLst/>
                <a:uLnTx/>
                <a:uFillTx/>
              </a:endParaRPr>
            </a:p>
          </p:txBody>
        </p:sp>
        <p:sp>
          <p:nvSpPr>
            <p:cNvPr id="66" name="Freeform 21"/>
            <p:cNvSpPr/>
            <p:nvPr/>
          </p:nvSpPr>
          <p:spPr bwMode="auto">
            <a:xfrm>
              <a:off x="1799999" y="3883376"/>
              <a:ext cx="2063181" cy="1138054"/>
            </a:xfrm>
            <a:custGeom>
              <a:avLst/>
              <a:gdLst>
                <a:gd name="T0" fmla="*/ 578 w 578"/>
                <a:gd name="T1" fmla="*/ 319 h 319"/>
                <a:gd name="T2" fmla="*/ 578 w 578"/>
                <a:gd name="T3" fmla="*/ 254 h 319"/>
                <a:gd name="T4" fmla="*/ 320 w 578"/>
                <a:gd name="T5" fmla="*/ 0 h 319"/>
                <a:gd name="T6" fmla="*/ 258 w 578"/>
                <a:gd name="T7" fmla="*/ 0 h 319"/>
                <a:gd name="T8" fmla="*/ 0 w 578"/>
                <a:gd name="T9" fmla="*/ 254 h 319"/>
                <a:gd name="T10" fmla="*/ 0 w 578"/>
                <a:gd name="T11" fmla="*/ 319 h 319"/>
                <a:gd name="T12" fmla="*/ 578 w 578"/>
                <a:gd name="T13" fmla="*/ 319 h 319"/>
              </a:gdLst>
              <a:ahLst/>
              <a:cxnLst>
                <a:cxn ang="0">
                  <a:pos x="T0" y="T1"/>
                </a:cxn>
                <a:cxn ang="0">
                  <a:pos x="T2" y="T3"/>
                </a:cxn>
                <a:cxn ang="0">
                  <a:pos x="T4" y="T5"/>
                </a:cxn>
                <a:cxn ang="0">
                  <a:pos x="T6" y="T7"/>
                </a:cxn>
                <a:cxn ang="0">
                  <a:pos x="T8" y="T9"/>
                </a:cxn>
                <a:cxn ang="0">
                  <a:pos x="T10" y="T11"/>
                </a:cxn>
                <a:cxn ang="0">
                  <a:pos x="T12" y="T13"/>
                </a:cxn>
              </a:cxnLst>
              <a:rect l="0" t="0" r="r" b="b"/>
              <a:pathLst>
                <a:path w="578" h="319">
                  <a:moveTo>
                    <a:pt x="578" y="319"/>
                  </a:moveTo>
                  <a:cubicBezTo>
                    <a:pt x="578" y="254"/>
                    <a:pt x="578" y="254"/>
                    <a:pt x="578" y="254"/>
                  </a:cubicBezTo>
                  <a:cubicBezTo>
                    <a:pt x="578" y="114"/>
                    <a:pt x="463" y="0"/>
                    <a:pt x="320" y="0"/>
                  </a:cubicBezTo>
                  <a:cubicBezTo>
                    <a:pt x="258" y="0"/>
                    <a:pt x="258" y="0"/>
                    <a:pt x="258" y="0"/>
                  </a:cubicBezTo>
                  <a:cubicBezTo>
                    <a:pt x="115" y="0"/>
                    <a:pt x="0" y="114"/>
                    <a:pt x="0" y="254"/>
                  </a:cubicBezTo>
                  <a:cubicBezTo>
                    <a:pt x="0" y="319"/>
                    <a:pt x="0" y="319"/>
                    <a:pt x="0" y="319"/>
                  </a:cubicBezTo>
                  <a:lnTo>
                    <a:pt x="578" y="319"/>
                  </a:lnTo>
                  <a:close/>
                </a:path>
              </a:pathLst>
            </a:custGeom>
            <a:solidFill>
              <a:srgbClr val="F1F2F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defTabSz="685800" eaLnBrk="1" fontAlgn="auto" latinLnBrk="0" hangingPunct="1">
                <a:lnSpc>
                  <a:spcPct val="100000"/>
                </a:lnSpc>
                <a:spcBef>
                  <a:spcPts val="0"/>
                </a:spcBef>
                <a:spcAft>
                  <a:spcPts val="0"/>
                </a:spcAft>
                <a:buClrTx/>
                <a:buSzTx/>
                <a:buFontTx/>
                <a:buNone/>
                <a:defRPr/>
              </a:pPr>
              <a:endParaRPr kumimoji="0" lang="en-US" sz="1015" b="0" i="0" u="none" strike="noStrike" kern="0" cap="none" spc="0" normalizeH="0" baseline="0" noProof="0" smtClean="0">
                <a:ln>
                  <a:noFill/>
                </a:ln>
                <a:solidFill>
                  <a:prstClr val="black"/>
                </a:solidFill>
                <a:effectLst/>
                <a:uLnTx/>
                <a:uFillTx/>
              </a:endParaRPr>
            </a:p>
          </p:txBody>
        </p:sp>
        <p:sp>
          <p:nvSpPr>
            <p:cNvPr id="67" name="Freeform 22"/>
            <p:cNvSpPr/>
            <p:nvPr/>
          </p:nvSpPr>
          <p:spPr bwMode="auto">
            <a:xfrm>
              <a:off x="2523213" y="3899897"/>
              <a:ext cx="603902" cy="1121534"/>
            </a:xfrm>
            <a:custGeom>
              <a:avLst/>
              <a:gdLst>
                <a:gd name="T0" fmla="*/ 0 w 329"/>
                <a:gd name="T1" fmla="*/ 2 h 611"/>
                <a:gd name="T2" fmla="*/ 177 w 329"/>
                <a:gd name="T3" fmla="*/ 611 h 611"/>
                <a:gd name="T4" fmla="*/ 329 w 329"/>
                <a:gd name="T5" fmla="*/ 0 h 611"/>
                <a:gd name="T6" fmla="*/ 0 w 329"/>
                <a:gd name="T7" fmla="*/ 2 h 611"/>
              </a:gdLst>
              <a:ahLst/>
              <a:cxnLst>
                <a:cxn ang="0">
                  <a:pos x="T0" y="T1"/>
                </a:cxn>
                <a:cxn ang="0">
                  <a:pos x="T2" y="T3"/>
                </a:cxn>
                <a:cxn ang="0">
                  <a:pos x="T4" y="T5"/>
                </a:cxn>
                <a:cxn ang="0">
                  <a:pos x="T6" y="T7"/>
                </a:cxn>
              </a:cxnLst>
              <a:rect l="0" t="0" r="r" b="b"/>
              <a:pathLst>
                <a:path w="329" h="611">
                  <a:moveTo>
                    <a:pt x="0" y="2"/>
                  </a:moveTo>
                  <a:lnTo>
                    <a:pt x="177" y="611"/>
                  </a:lnTo>
                  <a:lnTo>
                    <a:pt x="329" y="0"/>
                  </a:lnTo>
                  <a:lnTo>
                    <a:pt x="0" y="2"/>
                  </a:lnTo>
                  <a:close/>
                </a:path>
              </a:pathLst>
            </a:custGeom>
            <a:solidFill>
              <a:srgbClr val="ED7D31"/>
            </a:solidFill>
            <a:ln>
              <a:noFill/>
            </a:ln>
          </p:spPr>
          <p:txBody>
            <a:bodyPr vert="horz" wrap="square" lIns="68580" tIns="34290" rIns="68580" bIns="34290" numCol="1" anchor="t" anchorCtr="0" compatLnSpc="1"/>
            <a:lstStyle/>
            <a:p>
              <a:pPr marL="0" marR="0" lvl="0" indent="0" defTabSz="685800" eaLnBrk="1" fontAlgn="auto" latinLnBrk="0" hangingPunct="1">
                <a:lnSpc>
                  <a:spcPct val="100000"/>
                </a:lnSpc>
                <a:spcBef>
                  <a:spcPts val="0"/>
                </a:spcBef>
                <a:spcAft>
                  <a:spcPts val="0"/>
                </a:spcAft>
                <a:buClrTx/>
                <a:buSzTx/>
                <a:buFontTx/>
                <a:buNone/>
                <a:defRPr/>
              </a:pPr>
              <a:endParaRPr kumimoji="0" lang="en-US" sz="1015" b="0" i="0" u="none" strike="noStrike" kern="0" cap="none" spc="0" normalizeH="0" baseline="0" noProof="0" smtClean="0">
                <a:ln>
                  <a:noFill/>
                </a:ln>
                <a:solidFill>
                  <a:prstClr val="black"/>
                </a:solidFill>
                <a:effectLst/>
                <a:uLnTx/>
                <a:uFillTx/>
              </a:endParaRPr>
            </a:p>
          </p:txBody>
        </p:sp>
        <p:sp>
          <p:nvSpPr>
            <p:cNvPr id="68" name="Freeform 23"/>
            <p:cNvSpPr/>
            <p:nvPr/>
          </p:nvSpPr>
          <p:spPr bwMode="auto">
            <a:xfrm>
              <a:off x="2523213" y="3899897"/>
              <a:ext cx="603902" cy="1121534"/>
            </a:xfrm>
            <a:custGeom>
              <a:avLst/>
              <a:gdLst>
                <a:gd name="T0" fmla="*/ 0 w 329"/>
                <a:gd name="T1" fmla="*/ 2 h 611"/>
                <a:gd name="T2" fmla="*/ 177 w 329"/>
                <a:gd name="T3" fmla="*/ 611 h 611"/>
                <a:gd name="T4" fmla="*/ 329 w 329"/>
                <a:gd name="T5" fmla="*/ 0 h 611"/>
              </a:gdLst>
              <a:ahLst/>
              <a:cxnLst>
                <a:cxn ang="0">
                  <a:pos x="T0" y="T1"/>
                </a:cxn>
                <a:cxn ang="0">
                  <a:pos x="T2" y="T3"/>
                </a:cxn>
                <a:cxn ang="0">
                  <a:pos x="T4" y="T5"/>
                </a:cxn>
              </a:cxnLst>
              <a:rect l="0" t="0" r="r" b="b"/>
              <a:pathLst>
                <a:path w="329" h="611">
                  <a:moveTo>
                    <a:pt x="0" y="2"/>
                  </a:moveTo>
                  <a:lnTo>
                    <a:pt x="177" y="611"/>
                  </a:lnTo>
                  <a:lnTo>
                    <a:pt x="32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defTabSz="685800" eaLnBrk="1" fontAlgn="auto" latinLnBrk="0" hangingPunct="1">
                <a:lnSpc>
                  <a:spcPct val="100000"/>
                </a:lnSpc>
                <a:spcBef>
                  <a:spcPts val="0"/>
                </a:spcBef>
                <a:spcAft>
                  <a:spcPts val="0"/>
                </a:spcAft>
                <a:buClrTx/>
                <a:buSzTx/>
                <a:buFontTx/>
                <a:buNone/>
                <a:defRPr/>
              </a:pPr>
              <a:endParaRPr kumimoji="0" lang="en-US" sz="1015" b="0" i="0" u="none" strike="noStrike" kern="0" cap="none" spc="0" normalizeH="0" baseline="0" noProof="0" smtClean="0">
                <a:ln>
                  <a:noFill/>
                </a:ln>
                <a:solidFill>
                  <a:prstClr val="black"/>
                </a:solidFill>
                <a:effectLst/>
                <a:uLnTx/>
                <a:uFillTx/>
              </a:endParaRPr>
            </a:p>
          </p:txBody>
        </p:sp>
        <p:sp>
          <p:nvSpPr>
            <p:cNvPr id="69" name="Freeform 24"/>
            <p:cNvSpPr/>
            <p:nvPr/>
          </p:nvSpPr>
          <p:spPr bwMode="auto">
            <a:xfrm>
              <a:off x="2710441" y="3989840"/>
              <a:ext cx="277171" cy="1031591"/>
            </a:xfrm>
            <a:custGeom>
              <a:avLst/>
              <a:gdLst>
                <a:gd name="T0" fmla="*/ 97 w 151"/>
                <a:gd name="T1" fmla="*/ 113 h 562"/>
                <a:gd name="T2" fmla="*/ 138 w 151"/>
                <a:gd name="T3" fmla="*/ 68 h 562"/>
                <a:gd name="T4" fmla="*/ 62 w 151"/>
                <a:gd name="T5" fmla="*/ 0 h 562"/>
                <a:gd name="T6" fmla="*/ 11 w 151"/>
                <a:gd name="T7" fmla="*/ 68 h 562"/>
                <a:gd name="T8" fmla="*/ 54 w 151"/>
                <a:gd name="T9" fmla="*/ 113 h 562"/>
                <a:gd name="T10" fmla="*/ 0 w 151"/>
                <a:gd name="T11" fmla="*/ 424 h 562"/>
                <a:gd name="T12" fmla="*/ 75 w 151"/>
                <a:gd name="T13" fmla="*/ 562 h 562"/>
                <a:gd name="T14" fmla="*/ 151 w 151"/>
                <a:gd name="T15" fmla="*/ 432 h 562"/>
                <a:gd name="T16" fmla="*/ 97 w 151"/>
                <a:gd name="T17" fmla="*/ 113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562">
                  <a:moveTo>
                    <a:pt x="97" y="113"/>
                  </a:moveTo>
                  <a:lnTo>
                    <a:pt x="138" y="68"/>
                  </a:lnTo>
                  <a:lnTo>
                    <a:pt x="62" y="0"/>
                  </a:lnTo>
                  <a:lnTo>
                    <a:pt x="11" y="68"/>
                  </a:lnTo>
                  <a:lnTo>
                    <a:pt x="54" y="113"/>
                  </a:lnTo>
                  <a:lnTo>
                    <a:pt x="0" y="424"/>
                  </a:lnTo>
                  <a:lnTo>
                    <a:pt x="75" y="562"/>
                  </a:lnTo>
                  <a:lnTo>
                    <a:pt x="151" y="432"/>
                  </a:lnTo>
                  <a:lnTo>
                    <a:pt x="97" y="113"/>
                  </a:lnTo>
                  <a:close/>
                </a:path>
              </a:pathLst>
            </a:custGeom>
            <a:solidFill>
              <a:srgbClr val="A5A5A5"/>
            </a:solidFill>
            <a:ln>
              <a:noFill/>
            </a:ln>
          </p:spPr>
          <p:txBody>
            <a:bodyPr vert="horz" wrap="square" lIns="68580" tIns="34290" rIns="68580" bIns="34290" numCol="1" anchor="t" anchorCtr="0" compatLnSpc="1"/>
            <a:lstStyle/>
            <a:p>
              <a:pPr marL="0" marR="0" lvl="0" indent="0" defTabSz="685800" eaLnBrk="1" fontAlgn="auto" latinLnBrk="0" hangingPunct="1">
                <a:lnSpc>
                  <a:spcPct val="100000"/>
                </a:lnSpc>
                <a:spcBef>
                  <a:spcPts val="0"/>
                </a:spcBef>
                <a:spcAft>
                  <a:spcPts val="0"/>
                </a:spcAft>
                <a:buClrTx/>
                <a:buSzTx/>
                <a:buFontTx/>
                <a:buNone/>
                <a:defRPr/>
              </a:pPr>
              <a:endParaRPr kumimoji="0" lang="en-US" sz="1015" b="0" i="0" u="none" strike="noStrike" kern="0" cap="none" spc="0" normalizeH="0" baseline="0" noProof="0" smtClean="0">
                <a:ln>
                  <a:noFill/>
                </a:ln>
                <a:solidFill>
                  <a:prstClr val="black"/>
                </a:solidFill>
                <a:effectLst/>
                <a:uLnTx/>
                <a:uFillTx/>
              </a:endParaRPr>
            </a:p>
          </p:txBody>
        </p:sp>
        <p:sp>
          <p:nvSpPr>
            <p:cNvPr id="70" name="Freeform 25"/>
            <p:cNvSpPr/>
            <p:nvPr/>
          </p:nvSpPr>
          <p:spPr bwMode="auto">
            <a:xfrm>
              <a:off x="2848110" y="3903568"/>
              <a:ext cx="607573" cy="1117863"/>
            </a:xfrm>
            <a:custGeom>
              <a:avLst/>
              <a:gdLst>
                <a:gd name="T0" fmla="*/ 0 w 170"/>
                <a:gd name="T1" fmla="*/ 313 h 313"/>
                <a:gd name="T2" fmla="*/ 123 w 170"/>
                <a:gd name="T3" fmla="*/ 121 h 313"/>
                <a:gd name="T4" fmla="*/ 86 w 170"/>
                <a:gd name="T5" fmla="*/ 103 h 313"/>
                <a:gd name="T6" fmla="*/ 145 w 170"/>
                <a:gd name="T7" fmla="*/ 86 h 313"/>
                <a:gd name="T8" fmla="*/ 170 w 170"/>
                <a:gd name="T9" fmla="*/ 37 h 313"/>
                <a:gd name="T10" fmla="*/ 78 w 170"/>
                <a:gd name="T11" fmla="*/ 0 h 313"/>
                <a:gd name="T12" fmla="*/ 0 w 170"/>
                <a:gd name="T13" fmla="*/ 313 h 313"/>
              </a:gdLst>
              <a:ahLst/>
              <a:cxnLst>
                <a:cxn ang="0">
                  <a:pos x="T0" y="T1"/>
                </a:cxn>
                <a:cxn ang="0">
                  <a:pos x="T2" y="T3"/>
                </a:cxn>
                <a:cxn ang="0">
                  <a:pos x="T4" y="T5"/>
                </a:cxn>
                <a:cxn ang="0">
                  <a:pos x="T6" y="T7"/>
                </a:cxn>
                <a:cxn ang="0">
                  <a:pos x="T8" y="T9"/>
                </a:cxn>
                <a:cxn ang="0">
                  <a:pos x="T10" y="T11"/>
                </a:cxn>
                <a:cxn ang="0">
                  <a:pos x="T12" y="T13"/>
                </a:cxn>
              </a:cxnLst>
              <a:rect l="0" t="0" r="r" b="b"/>
              <a:pathLst>
                <a:path w="170" h="313">
                  <a:moveTo>
                    <a:pt x="0" y="313"/>
                  </a:moveTo>
                  <a:cubicBezTo>
                    <a:pt x="123" y="121"/>
                    <a:pt x="123" y="121"/>
                    <a:pt x="123" y="121"/>
                  </a:cubicBezTo>
                  <a:cubicBezTo>
                    <a:pt x="86" y="103"/>
                    <a:pt x="86" y="103"/>
                    <a:pt x="86" y="103"/>
                  </a:cubicBezTo>
                  <a:cubicBezTo>
                    <a:pt x="145" y="86"/>
                    <a:pt x="145" y="86"/>
                    <a:pt x="145" y="86"/>
                  </a:cubicBezTo>
                  <a:cubicBezTo>
                    <a:pt x="170" y="37"/>
                    <a:pt x="170" y="37"/>
                    <a:pt x="170" y="37"/>
                  </a:cubicBezTo>
                  <a:cubicBezTo>
                    <a:pt x="170" y="37"/>
                    <a:pt x="129" y="6"/>
                    <a:pt x="78" y="0"/>
                  </a:cubicBezTo>
                  <a:cubicBezTo>
                    <a:pt x="64" y="55"/>
                    <a:pt x="0" y="313"/>
                    <a:pt x="0" y="313"/>
                  </a:cubicBezTo>
                  <a:close/>
                </a:path>
              </a:pathLst>
            </a:custGeom>
            <a:solidFill>
              <a:srgbClr val="DDDDDD"/>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defTabSz="685800" eaLnBrk="1" fontAlgn="auto" latinLnBrk="0" hangingPunct="1">
                <a:lnSpc>
                  <a:spcPct val="100000"/>
                </a:lnSpc>
                <a:spcBef>
                  <a:spcPts val="0"/>
                </a:spcBef>
                <a:spcAft>
                  <a:spcPts val="0"/>
                </a:spcAft>
                <a:buClrTx/>
                <a:buSzTx/>
                <a:buFontTx/>
                <a:buNone/>
                <a:defRPr/>
              </a:pPr>
              <a:endParaRPr kumimoji="0" lang="en-US" sz="1015" b="0" i="0" u="none" strike="noStrike" kern="0" cap="none" spc="0" normalizeH="0" baseline="0" noProof="0" smtClean="0">
                <a:ln>
                  <a:noFill/>
                </a:ln>
                <a:solidFill>
                  <a:prstClr val="black"/>
                </a:solidFill>
                <a:effectLst/>
                <a:uLnTx/>
                <a:uFillTx/>
              </a:endParaRPr>
            </a:p>
          </p:txBody>
        </p:sp>
        <p:sp>
          <p:nvSpPr>
            <p:cNvPr id="71" name="Freeform 26"/>
            <p:cNvSpPr/>
            <p:nvPr/>
          </p:nvSpPr>
          <p:spPr bwMode="auto">
            <a:xfrm>
              <a:off x="2235029" y="3883376"/>
              <a:ext cx="613081" cy="1138054"/>
            </a:xfrm>
            <a:custGeom>
              <a:avLst/>
              <a:gdLst>
                <a:gd name="T0" fmla="*/ 172 w 172"/>
                <a:gd name="T1" fmla="*/ 319 h 319"/>
                <a:gd name="T2" fmla="*/ 49 w 172"/>
                <a:gd name="T3" fmla="*/ 127 h 319"/>
                <a:gd name="T4" fmla="*/ 86 w 172"/>
                <a:gd name="T5" fmla="*/ 109 h 319"/>
                <a:gd name="T6" fmla="*/ 27 w 172"/>
                <a:gd name="T7" fmla="*/ 92 h 319"/>
                <a:gd name="T8" fmla="*/ 0 w 172"/>
                <a:gd name="T9" fmla="*/ 37 h 319"/>
                <a:gd name="T10" fmla="*/ 92 w 172"/>
                <a:gd name="T11" fmla="*/ 0 h 319"/>
                <a:gd name="T12" fmla="*/ 172 w 172"/>
                <a:gd name="T13" fmla="*/ 319 h 319"/>
              </a:gdLst>
              <a:ahLst/>
              <a:cxnLst>
                <a:cxn ang="0">
                  <a:pos x="T0" y="T1"/>
                </a:cxn>
                <a:cxn ang="0">
                  <a:pos x="T2" y="T3"/>
                </a:cxn>
                <a:cxn ang="0">
                  <a:pos x="T4" y="T5"/>
                </a:cxn>
                <a:cxn ang="0">
                  <a:pos x="T6" y="T7"/>
                </a:cxn>
                <a:cxn ang="0">
                  <a:pos x="T8" y="T9"/>
                </a:cxn>
                <a:cxn ang="0">
                  <a:pos x="T10" y="T11"/>
                </a:cxn>
                <a:cxn ang="0">
                  <a:pos x="T12" y="T13"/>
                </a:cxn>
              </a:cxnLst>
              <a:rect l="0" t="0" r="r" b="b"/>
              <a:pathLst>
                <a:path w="172" h="319">
                  <a:moveTo>
                    <a:pt x="172" y="319"/>
                  </a:moveTo>
                  <a:cubicBezTo>
                    <a:pt x="49" y="127"/>
                    <a:pt x="49" y="127"/>
                    <a:pt x="49" y="127"/>
                  </a:cubicBezTo>
                  <a:cubicBezTo>
                    <a:pt x="86" y="109"/>
                    <a:pt x="86" y="109"/>
                    <a:pt x="86" y="109"/>
                  </a:cubicBezTo>
                  <a:cubicBezTo>
                    <a:pt x="27" y="92"/>
                    <a:pt x="27" y="92"/>
                    <a:pt x="27" y="92"/>
                  </a:cubicBezTo>
                  <a:cubicBezTo>
                    <a:pt x="0" y="37"/>
                    <a:pt x="0" y="37"/>
                    <a:pt x="0" y="37"/>
                  </a:cubicBezTo>
                  <a:cubicBezTo>
                    <a:pt x="0" y="37"/>
                    <a:pt x="40" y="12"/>
                    <a:pt x="92" y="0"/>
                  </a:cubicBezTo>
                  <a:cubicBezTo>
                    <a:pt x="106" y="55"/>
                    <a:pt x="172" y="319"/>
                    <a:pt x="172" y="319"/>
                  </a:cubicBezTo>
                  <a:close/>
                </a:path>
              </a:pathLst>
            </a:custGeom>
            <a:solidFill>
              <a:srgbClr val="DDDDDD"/>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defTabSz="685800" eaLnBrk="1" fontAlgn="auto" latinLnBrk="0" hangingPunct="1">
                <a:lnSpc>
                  <a:spcPct val="100000"/>
                </a:lnSpc>
                <a:spcBef>
                  <a:spcPts val="0"/>
                </a:spcBef>
                <a:spcAft>
                  <a:spcPts val="0"/>
                </a:spcAft>
                <a:buClrTx/>
                <a:buSzTx/>
                <a:buFontTx/>
                <a:buNone/>
                <a:defRPr/>
              </a:pPr>
              <a:endParaRPr kumimoji="0" lang="en-US" sz="1015" b="0" i="0" u="none" strike="noStrike" kern="0" cap="none" spc="0" normalizeH="0" baseline="0" noProof="0" smtClean="0">
                <a:ln>
                  <a:noFill/>
                </a:ln>
                <a:solidFill>
                  <a:prstClr val="black"/>
                </a:solidFill>
                <a:effectLst/>
                <a:uLnTx/>
                <a:uFillTx/>
              </a:endParaRPr>
            </a:p>
          </p:txBody>
        </p:sp>
        <p:sp>
          <p:nvSpPr>
            <p:cNvPr id="72" name="Oval 27"/>
            <p:cNvSpPr>
              <a:spLocks noChangeArrowheads="1"/>
            </p:cNvSpPr>
            <p:nvPr/>
          </p:nvSpPr>
          <p:spPr bwMode="auto">
            <a:xfrm>
              <a:off x="2545241" y="4738752"/>
              <a:ext cx="106463" cy="97285"/>
            </a:xfrm>
            <a:prstGeom prst="ellipse">
              <a:avLst/>
            </a:pr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defTabSz="685800" eaLnBrk="1" fontAlgn="auto" latinLnBrk="0" hangingPunct="1">
                <a:lnSpc>
                  <a:spcPct val="100000"/>
                </a:lnSpc>
                <a:spcBef>
                  <a:spcPts val="0"/>
                </a:spcBef>
                <a:spcAft>
                  <a:spcPts val="0"/>
                </a:spcAft>
                <a:buClrTx/>
                <a:buSzTx/>
                <a:buFontTx/>
                <a:buNone/>
                <a:defRPr/>
              </a:pPr>
              <a:endParaRPr kumimoji="0" lang="en-US" sz="1015" b="0" i="0" u="none" strike="noStrike" kern="0" cap="none" spc="0" normalizeH="0" baseline="0" noProof="0" smtClean="0">
                <a:ln>
                  <a:noFill/>
                </a:ln>
                <a:solidFill>
                  <a:prstClr val="black"/>
                </a:solidFill>
                <a:effectLst/>
                <a:uLnTx/>
                <a:uFillTx/>
              </a:endParaRPr>
            </a:p>
          </p:txBody>
        </p:sp>
        <p:sp>
          <p:nvSpPr>
            <p:cNvPr id="73" name="Freeform 28"/>
            <p:cNvSpPr/>
            <p:nvPr/>
          </p:nvSpPr>
          <p:spPr bwMode="auto">
            <a:xfrm>
              <a:off x="2299274" y="3778749"/>
              <a:ext cx="1132546" cy="739735"/>
            </a:xfrm>
            <a:custGeom>
              <a:avLst/>
              <a:gdLst>
                <a:gd name="T0" fmla="*/ 310 w 317"/>
                <a:gd name="T1" fmla="*/ 207 h 207"/>
                <a:gd name="T2" fmla="*/ 297 w 317"/>
                <a:gd name="T3" fmla="*/ 205 h 207"/>
                <a:gd name="T4" fmla="*/ 272 w 317"/>
                <a:gd name="T5" fmla="*/ 104 h 207"/>
                <a:gd name="T6" fmla="*/ 255 w 317"/>
                <a:gd name="T7" fmla="*/ 47 h 207"/>
                <a:gd name="T8" fmla="*/ 246 w 317"/>
                <a:gd name="T9" fmla="*/ 32 h 207"/>
                <a:gd name="T10" fmla="*/ 158 w 317"/>
                <a:gd name="T11" fmla="*/ 14 h 207"/>
                <a:gd name="T12" fmla="*/ 71 w 317"/>
                <a:gd name="T13" fmla="*/ 26 h 207"/>
                <a:gd name="T14" fmla="*/ 65 w 317"/>
                <a:gd name="T15" fmla="*/ 31 h 207"/>
                <a:gd name="T16" fmla="*/ 43 w 317"/>
                <a:gd name="T17" fmla="*/ 61 h 207"/>
                <a:gd name="T18" fmla="*/ 14 w 317"/>
                <a:gd name="T19" fmla="*/ 112 h 207"/>
                <a:gd name="T20" fmla="*/ 0 w 317"/>
                <a:gd name="T21" fmla="*/ 112 h 207"/>
                <a:gd name="T22" fmla="*/ 36 w 317"/>
                <a:gd name="T23" fmla="*/ 50 h 207"/>
                <a:gd name="T24" fmla="*/ 52 w 317"/>
                <a:gd name="T25" fmla="*/ 31 h 207"/>
                <a:gd name="T26" fmla="*/ 65 w 317"/>
                <a:gd name="T27" fmla="*/ 14 h 207"/>
                <a:gd name="T28" fmla="*/ 158 w 317"/>
                <a:gd name="T29" fmla="*/ 1 h 207"/>
                <a:gd name="T30" fmla="*/ 254 w 317"/>
                <a:gd name="T31" fmla="*/ 21 h 207"/>
                <a:gd name="T32" fmla="*/ 268 w 317"/>
                <a:gd name="T33" fmla="*/ 49 h 207"/>
                <a:gd name="T34" fmla="*/ 283 w 317"/>
                <a:gd name="T35" fmla="*/ 96 h 207"/>
                <a:gd name="T36" fmla="*/ 310 w 317"/>
                <a:gd name="T37" fmla="*/ 207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 h="207">
                  <a:moveTo>
                    <a:pt x="310" y="207"/>
                  </a:moveTo>
                  <a:cubicBezTo>
                    <a:pt x="297" y="205"/>
                    <a:pt x="297" y="205"/>
                    <a:pt x="297" y="205"/>
                  </a:cubicBezTo>
                  <a:cubicBezTo>
                    <a:pt x="303" y="147"/>
                    <a:pt x="287" y="124"/>
                    <a:pt x="272" y="104"/>
                  </a:cubicBezTo>
                  <a:cubicBezTo>
                    <a:pt x="261" y="88"/>
                    <a:pt x="251" y="74"/>
                    <a:pt x="255" y="47"/>
                  </a:cubicBezTo>
                  <a:cubicBezTo>
                    <a:pt x="255" y="44"/>
                    <a:pt x="255" y="38"/>
                    <a:pt x="246" y="32"/>
                  </a:cubicBezTo>
                  <a:cubicBezTo>
                    <a:pt x="231" y="22"/>
                    <a:pt x="198" y="15"/>
                    <a:pt x="158" y="14"/>
                  </a:cubicBezTo>
                  <a:cubicBezTo>
                    <a:pt x="121" y="14"/>
                    <a:pt x="86" y="18"/>
                    <a:pt x="71" y="26"/>
                  </a:cubicBezTo>
                  <a:cubicBezTo>
                    <a:pt x="66" y="29"/>
                    <a:pt x="65" y="30"/>
                    <a:pt x="65" y="31"/>
                  </a:cubicBezTo>
                  <a:cubicBezTo>
                    <a:pt x="65" y="48"/>
                    <a:pt x="53" y="55"/>
                    <a:pt x="43" y="61"/>
                  </a:cubicBezTo>
                  <a:cubicBezTo>
                    <a:pt x="28" y="70"/>
                    <a:pt x="14" y="79"/>
                    <a:pt x="14" y="112"/>
                  </a:cubicBezTo>
                  <a:cubicBezTo>
                    <a:pt x="0" y="112"/>
                    <a:pt x="0" y="112"/>
                    <a:pt x="0" y="112"/>
                  </a:cubicBezTo>
                  <a:cubicBezTo>
                    <a:pt x="0" y="71"/>
                    <a:pt x="21" y="59"/>
                    <a:pt x="36" y="50"/>
                  </a:cubicBezTo>
                  <a:cubicBezTo>
                    <a:pt x="47" y="43"/>
                    <a:pt x="52" y="40"/>
                    <a:pt x="52" y="31"/>
                  </a:cubicBezTo>
                  <a:cubicBezTo>
                    <a:pt x="52" y="24"/>
                    <a:pt x="56" y="19"/>
                    <a:pt x="65" y="14"/>
                  </a:cubicBezTo>
                  <a:cubicBezTo>
                    <a:pt x="82" y="5"/>
                    <a:pt x="119" y="0"/>
                    <a:pt x="158" y="1"/>
                  </a:cubicBezTo>
                  <a:cubicBezTo>
                    <a:pt x="179" y="1"/>
                    <a:pt x="229" y="4"/>
                    <a:pt x="254" y="21"/>
                  </a:cubicBezTo>
                  <a:cubicBezTo>
                    <a:pt x="267" y="31"/>
                    <a:pt x="269" y="42"/>
                    <a:pt x="268" y="49"/>
                  </a:cubicBezTo>
                  <a:cubicBezTo>
                    <a:pt x="265" y="70"/>
                    <a:pt x="273" y="81"/>
                    <a:pt x="283" y="96"/>
                  </a:cubicBezTo>
                  <a:cubicBezTo>
                    <a:pt x="298" y="118"/>
                    <a:pt x="317" y="144"/>
                    <a:pt x="310" y="207"/>
                  </a:cubicBezTo>
                  <a:close/>
                </a:path>
              </a:pathLst>
            </a:custGeom>
            <a:solidFill>
              <a:srgbClr val="41404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defTabSz="685800" eaLnBrk="1" fontAlgn="auto" latinLnBrk="0" hangingPunct="1">
                <a:lnSpc>
                  <a:spcPct val="100000"/>
                </a:lnSpc>
                <a:spcBef>
                  <a:spcPts val="0"/>
                </a:spcBef>
                <a:spcAft>
                  <a:spcPts val="0"/>
                </a:spcAft>
                <a:buClrTx/>
                <a:buSzTx/>
                <a:buFontTx/>
                <a:buNone/>
                <a:defRPr/>
              </a:pPr>
              <a:endParaRPr kumimoji="0" lang="en-US" sz="1015" b="0" i="0" u="none" strike="noStrike" kern="0" cap="none" spc="0" normalizeH="0" baseline="0" noProof="0" smtClean="0">
                <a:ln>
                  <a:noFill/>
                </a:ln>
                <a:solidFill>
                  <a:prstClr val="black"/>
                </a:solidFill>
                <a:effectLst/>
                <a:uLnTx/>
                <a:uFillTx/>
              </a:endParaRPr>
            </a:p>
          </p:txBody>
        </p:sp>
        <p:sp>
          <p:nvSpPr>
            <p:cNvPr id="74" name="Oval 29"/>
            <p:cNvSpPr>
              <a:spLocks noChangeArrowheads="1"/>
            </p:cNvSpPr>
            <p:nvPr/>
          </p:nvSpPr>
          <p:spPr bwMode="auto">
            <a:xfrm>
              <a:off x="2091855" y="4790148"/>
              <a:ext cx="110134" cy="95449"/>
            </a:xfrm>
            <a:prstGeom prst="ellipse">
              <a:avLst/>
            </a:pr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defTabSz="685800" eaLnBrk="1" fontAlgn="auto" latinLnBrk="0" hangingPunct="1">
                <a:lnSpc>
                  <a:spcPct val="100000"/>
                </a:lnSpc>
                <a:spcBef>
                  <a:spcPts val="0"/>
                </a:spcBef>
                <a:spcAft>
                  <a:spcPts val="0"/>
                </a:spcAft>
                <a:buClrTx/>
                <a:buSzTx/>
                <a:buFontTx/>
                <a:buNone/>
                <a:defRPr/>
              </a:pPr>
              <a:endParaRPr kumimoji="0" lang="en-US" sz="1015" b="0" i="0" u="none" strike="noStrike" kern="0" cap="none" spc="0" normalizeH="0" baseline="0" noProof="0" smtClean="0">
                <a:ln>
                  <a:noFill/>
                </a:ln>
                <a:solidFill>
                  <a:prstClr val="black"/>
                </a:solidFill>
                <a:effectLst/>
                <a:uLnTx/>
                <a:uFillTx/>
              </a:endParaRPr>
            </a:p>
          </p:txBody>
        </p:sp>
        <p:sp>
          <p:nvSpPr>
            <p:cNvPr id="75" name="Oval 30"/>
            <p:cNvSpPr>
              <a:spLocks noChangeArrowheads="1"/>
            </p:cNvSpPr>
            <p:nvPr/>
          </p:nvSpPr>
          <p:spPr bwMode="auto">
            <a:xfrm>
              <a:off x="3220730" y="4485444"/>
              <a:ext cx="288184" cy="290020"/>
            </a:xfrm>
            <a:prstGeom prst="ellipse">
              <a:avLst/>
            </a:pr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defTabSz="685800" eaLnBrk="1" fontAlgn="auto" latinLnBrk="0" hangingPunct="1">
                <a:lnSpc>
                  <a:spcPct val="100000"/>
                </a:lnSpc>
                <a:spcBef>
                  <a:spcPts val="0"/>
                </a:spcBef>
                <a:spcAft>
                  <a:spcPts val="0"/>
                </a:spcAft>
                <a:buClrTx/>
                <a:buSzTx/>
                <a:buFontTx/>
                <a:buNone/>
                <a:defRPr/>
              </a:pPr>
              <a:endParaRPr kumimoji="0" lang="en-US" sz="1015" b="0" i="0" u="none" strike="noStrike" kern="0" cap="none" spc="0" normalizeH="0" baseline="0" noProof="0" smtClean="0">
                <a:ln>
                  <a:noFill/>
                </a:ln>
                <a:solidFill>
                  <a:prstClr val="black"/>
                </a:solidFill>
                <a:effectLst/>
                <a:uLnTx/>
                <a:uFillTx/>
              </a:endParaRPr>
            </a:p>
          </p:txBody>
        </p:sp>
        <p:sp>
          <p:nvSpPr>
            <p:cNvPr id="76" name="Oval 31"/>
            <p:cNvSpPr>
              <a:spLocks noChangeArrowheads="1"/>
            </p:cNvSpPr>
            <p:nvPr/>
          </p:nvSpPr>
          <p:spPr bwMode="auto">
            <a:xfrm>
              <a:off x="3281305" y="4542347"/>
              <a:ext cx="170707" cy="172544"/>
            </a:xfrm>
            <a:prstGeom prst="ellipse">
              <a:avLst/>
            </a:prstGeom>
            <a:solidFill>
              <a:srgbClr val="41404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defTabSz="685800" eaLnBrk="1" fontAlgn="auto" latinLnBrk="0" hangingPunct="1">
                <a:lnSpc>
                  <a:spcPct val="100000"/>
                </a:lnSpc>
                <a:spcBef>
                  <a:spcPts val="0"/>
                </a:spcBef>
                <a:spcAft>
                  <a:spcPts val="0"/>
                </a:spcAft>
                <a:buClrTx/>
                <a:buSzTx/>
                <a:buFontTx/>
                <a:buNone/>
                <a:defRPr/>
              </a:pPr>
              <a:endParaRPr kumimoji="0" lang="en-US" sz="1015" b="0" i="0" u="none" strike="noStrike" kern="0" cap="none" spc="0" normalizeH="0" baseline="0" noProof="0" smtClean="0">
                <a:ln>
                  <a:noFill/>
                </a:ln>
                <a:solidFill>
                  <a:prstClr val="black"/>
                </a:solidFill>
                <a:effectLst/>
                <a:uLnTx/>
                <a:uFillTx/>
              </a:endParaRPr>
            </a:p>
          </p:txBody>
        </p:sp>
        <p:sp>
          <p:nvSpPr>
            <p:cNvPr id="77" name="Freeform 32"/>
            <p:cNvSpPr/>
            <p:nvPr/>
          </p:nvSpPr>
          <p:spPr bwMode="auto">
            <a:xfrm>
              <a:off x="3184019" y="2603984"/>
              <a:ext cx="479083" cy="561684"/>
            </a:xfrm>
            <a:custGeom>
              <a:avLst/>
              <a:gdLst>
                <a:gd name="T0" fmla="*/ 57 w 134"/>
                <a:gd name="T1" fmla="*/ 154 h 157"/>
                <a:gd name="T2" fmla="*/ 6 w 134"/>
                <a:gd name="T3" fmla="*/ 72 h 157"/>
                <a:gd name="T4" fmla="*/ 78 w 134"/>
                <a:gd name="T5" fmla="*/ 3 h 157"/>
                <a:gd name="T6" fmla="*/ 129 w 134"/>
                <a:gd name="T7" fmla="*/ 85 h 157"/>
                <a:gd name="T8" fmla="*/ 57 w 134"/>
                <a:gd name="T9" fmla="*/ 154 h 157"/>
              </a:gdLst>
              <a:ahLst/>
              <a:cxnLst>
                <a:cxn ang="0">
                  <a:pos x="T0" y="T1"/>
                </a:cxn>
                <a:cxn ang="0">
                  <a:pos x="T2" y="T3"/>
                </a:cxn>
                <a:cxn ang="0">
                  <a:pos x="T4" y="T5"/>
                </a:cxn>
                <a:cxn ang="0">
                  <a:pos x="T6" y="T7"/>
                </a:cxn>
                <a:cxn ang="0">
                  <a:pos x="T8" y="T9"/>
                </a:cxn>
              </a:cxnLst>
              <a:rect l="0" t="0" r="r" b="b"/>
              <a:pathLst>
                <a:path w="134" h="157">
                  <a:moveTo>
                    <a:pt x="57" y="154"/>
                  </a:moveTo>
                  <a:cubicBezTo>
                    <a:pt x="23" y="150"/>
                    <a:pt x="0" y="114"/>
                    <a:pt x="6" y="72"/>
                  </a:cubicBezTo>
                  <a:cubicBezTo>
                    <a:pt x="12" y="31"/>
                    <a:pt x="44" y="0"/>
                    <a:pt x="78" y="3"/>
                  </a:cubicBezTo>
                  <a:cubicBezTo>
                    <a:pt x="112" y="7"/>
                    <a:pt x="134" y="43"/>
                    <a:pt x="129" y="85"/>
                  </a:cubicBezTo>
                  <a:cubicBezTo>
                    <a:pt x="123" y="126"/>
                    <a:pt x="91" y="157"/>
                    <a:pt x="57" y="154"/>
                  </a:cubicBezTo>
                  <a:close/>
                </a:path>
              </a:pathLst>
            </a:custGeom>
            <a:solidFill>
              <a:srgbClr val="FEE1B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defTabSz="685800" eaLnBrk="1" fontAlgn="auto" latinLnBrk="0" hangingPunct="1">
                <a:lnSpc>
                  <a:spcPct val="100000"/>
                </a:lnSpc>
                <a:spcBef>
                  <a:spcPts val="0"/>
                </a:spcBef>
                <a:spcAft>
                  <a:spcPts val="0"/>
                </a:spcAft>
                <a:buClrTx/>
                <a:buSzTx/>
                <a:buFontTx/>
                <a:buNone/>
                <a:defRPr/>
              </a:pPr>
              <a:endParaRPr kumimoji="0" lang="en-US" sz="1015" b="0" i="0" u="none" strike="noStrike" kern="0" cap="none" spc="0" normalizeH="0" baseline="0" noProof="0" smtClean="0">
                <a:ln>
                  <a:noFill/>
                </a:ln>
                <a:solidFill>
                  <a:prstClr val="black"/>
                </a:solidFill>
                <a:effectLst/>
                <a:uLnTx/>
                <a:uFillTx/>
              </a:endParaRPr>
            </a:p>
          </p:txBody>
        </p:sp>
        <p:sp>
          <p:nvSpPr>
            <p:cNvPr id="78" name="Freeform 33"/>
            <p:cNvSpPr/>
            <p:nvPr/>
          </p:nvSpPr>
          <p:spPr bwMode="auto">
            <a:xfrm>
              <a:off x="3184019" y="2603984"/>
              <a:ext cx="464399" cy="554342"/>
            </a:xfrm>
            <a:custGeom>
              <a:avLst/>
              <a:gdLst>
                <a:gd name="T0" fmla="*/ 6 w 130"/>
                <a:gd name="T1" fmla="*/ 72 h 155"/>
                <a:gd name="T2" fmla="*/ 57 w 130"/>
                <a:gd name="T3" fmla="*/ 154 h 155"/>
                <a:gd name="T4" fmla="*/ 81 w 130"/>
                <a:gd name="T5" fmla="*/ 150 h 155"/>
                <a:gd name="T6" fmla="*/ 83 w 130"/>
                <a:gd name="T7" fmla="*/ 150 h 155"/>
                <a:gd name="T8" fmla="*/ 87 w 130"/>
                <a:gd name="T9" fmla="*/ 148 h 155"/>
                <a:gd name="T10" fmla="*/ 89 w 130"/>
                <a:gd name="T11" fmla="*/ 147 h 155"/>
                <a:gd name="T12" fmla="*/ 92 w 130"/>
                <a:gd name="T13" fmla="*/ 145 h 155"/>
                <a:gd name="T14" fmla="*/ 94 w 130"/>
                <a:gd name="T15" fmla="*/ 144 h 155"/>
                <a:gd name="T16" fmla="*/ 98 w 130"/>
                <a:gd name="T17" fmla="*/ 141 h 155"/>
                <a:gd name="T18" fmla="*/ 99 w 130"/>
                <a:gd name="T19" fmla="*/ 140 h 155"/>
                <a:gd name="T20" fmla="*/ 103 w 130"/>
                <a:gd name="T21" fmla="*/ 136 h 155"/>
                <a:gd name="T22" fmla="*/ 105 w 130"/>
                <a:gd name="T23" fmla="*/ 135 h 155"/>
                <a:gd name="T24" fmla="*/ 108 w 130"/>
                <a:gd name="T25" fmla="*/ 132 h 155"/>
                <a:gd name="T26" fmla="*/ 109 w 130"/>
                <a:gd name="T27" fmla="*/ 130 h 155"/>
                <a:gd name="T28" fmla="*/ 112 w 130"/>
                <a:gd name="T29" fmla="*/ 127 h 155"/>
                <a:gd name="T30" fmla="*/ 113 w 130"/>
                <a:gd name="T31" fmla="*/ 125 h 155"/>
                <a:gd name="T32" fmla="*/ 116 w 130"/>
                <a:gd name="T33" fmla="*/ 121 h 155"/>
                <a:gd name="T34" fmla="*/ 117 w 130"/>
                <a:gd name="T35" fmla="*/ 120 h 155"/>
                <a:gd name="T36" fmla="*/ 120 w 130"/>
                <a:gd name="T37" fmla="*/ 114 h 155"/>
                <a:gd name="T38" fmla="*/ 120 w 130"/>
                <a:gd name="T39" fmla="*/ 113 h 155"/>
                <a:gd name="T40" fmla="*/ 123 w 130"/>
                <a:gd name="T41" fmla="*/ 108 h 155"/>
                <a:gd name="T42" fmla="*/ 123 w 130"/>
                <a:gd name="T43" fmla="*/ 105 h 155"/>
                <a:gd name="T44" fmla="*/ 125 w 130"/>
                <a:gd name="T45" fmla="*/ 101 h 155"/>
                <a:gd name="T46" fmla="*/ 126 w 130"/>
                <a:gd name="T47" fmla="*/ 99 h 155"/>
                <a:gd name="T48" fmla="*/ 127 w 130"/>
                <a:gd name="T49" fmla="*/ 94 h 155"/>
                <a:gd name="T50" fmla="*/ 127 w 130"/>
                <a:gd name="T51" fmla="*/ 92 h 155"/>
                <a:gd name="T52" fmla="*/ 129 w 130"/>
                <a:gd name="T53" fmla="*/ 85 h 155"/>
                <a:gd name="T54" fmla="*/ 129 w 130"/>
                <a:gd name="T55" fmla="*/ 78 h 155"/>
                <a:gd name="T56" fmla="*/ 130 w 130"/>
                <a:gd name="T57" fmla="*/ 76 h 155"/>
                <a:gd name="T58" fmla="*/ 130 w 130"/>
                <a:gd name="T59" fmla="*/ 71 h 155"/>
                <a:gd name="T60" fmla="*/ 130 w 130"/>
                <a:gd name="T61" fmla="*/ 69 h 155"/>
                <a:gd name="T62" fmla="*/ 129 w 130"/>
                <a:gd name="T63" fmla="*/ 62 h 155"/>
                <a:gd name="T64" fmla="*/ 129 w 130"/>
                <a:gd name="T65" fmla="*/ 62 h 155"/>
                <a:gd name="T66" fmla="*/ 128 w 130"/>
                <a:gd name="T67" fmla="*/ 56 h 155"/>
                <a:gd name="T68" fmla="*/ 128 w 130"/>
                <a:gd name="T69" fmla="*/ 54 h 155"/>
                <a:gd name="T70" fmla="*/ 127 w 130"/>
                <a:gd name="T71" fmla="*/ 50 h 155"/>
                <a:gd name="T72" fmla="*/ 126 w 130"/>
                <a:gd name="T73" fmla="*/ 48 h 155"/>
                <a:gd name="T74" fmla="*/ 124 w 130"/>
                <a:gd name="T75" fmla="*/ 42 h 155"/>
                <a:gd name="T76" fmla="*/ 123 w 130"/>
                <a:gd name="T77" fmla="*/ 41 h 155"/>
                <a:gd name="T78" fmla="*/ 122 w 130"/>
                <a:gd name="T79" fmla="*/ 37 h 155"/>
                <a:gd name="T80" fmla="*/ 121 w 130"/>
                <a:gd name="T81" fmla="*/ 34 h 155"/>
                <a:gd name="T82" fmla="*/ 119 w 130"/>
                <a:gd name="T83" fmla="*/ 31 h 155"/>
                <a:gd name="T84" fmla="*/ 118 w 130"/>
                <a:gd name="T85" fmla="*/ 29 h 155"/>
                <a:gd name="T86" fmla="*/ 115 w 130"/>
                <a:gd name="T87" fmla="*/ 25 h 155"/>
                <a:gd name="T88" fmla="*/ 113 w 130"/>
                <a:gd name="T89" fmla="*/ 23 h 155"/>
                <a:gd name="T90" fmla="*/ 111 w 130"/>
                <a:gd name="T91" fmla="*/ 21 h 155"/>
                <a:gd name="T92" fmla="*/ 109 w 130"/>
                <a:gd name="T93" fmla="*/ 19 h 155"/>
                <a:gd name="T94" fmla="*/ 107 w 130"/>
                <a:gd name="T95" fmla="*/ 17 h 155"/>
                <a:gd name="T96" fmla="*/ 105 w 130"/>
                <a:gd name="T97" fmla="*/ 15 h 155"/>
                <a:gd name="T98" fmla="*/ 101 w 130"/>
                <a:gd name="T99" fmla="*/ 12 h 155"/>
                <a:gd name="T100" fmla="*/ 101 w 130"/>
                <a:gd name="T101" fmla="*/ 12 h 155"/>
                <a:gd name="T102" fmla="*/ 101 w 130"/>
                <a:gd name="T103" fmla="*/ 12 h 155"/>
                <a:gd name="T104" fmla="*/ 92 w 130"/>
                <a:gd name="T105" fmla="*/ 7 h 155"/>
                <a:gd name="T106" fmla="*/ 92 w 130"/>
                <a:gd name="T107" fmla="*/ 7 h 155"/>
                <a:gd name="T108" fmla="*/ 88 w 130"/>
                <a:gd name="T109" fmla="*/ 6 h 155"/>
                <a:gd name="T110" fmla="*/ 87 w 130"/>
                <a:gd name="T111" fmla="*/ 5 h 155"/>
                <a:gd name="T112" fmla="*/ 83 w 130"/>
                <a:gd name="T113" fmla="*/ 4 h 155"/>
                <a:gd name="T114" fmla="*/ 78 w 130"/>
                <a:gd name="T115" fmla="*/ 3 h 155"/>
                <a:gd name="T116" fmla="*/ 6 w 130"/>
                <a:gd name="T117" fmla="*/ 7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0" h="155">
                  <a:moveTo>
                    <a:pt x="6" y="72"/>
                  </a:moveTo>
                  <a:cubicBezTo>
                    <a:pt x="0" y="114"/>
                    <a:pt x="23" y="150"/>
                    <a:pt x="57" y="154"/>
                  </a:cubicBezTo>
                  <a:cubicBezTo>
                    <a:pt x="65" y="155"/>
                    <a:pt x="74" y="153"/>
                    <a:pt x="81" y="150"/>
                  </a:cubicBezTo>
                  <a:cubicBezTo>
                    <a:pt x="82" y="150"/>
                    <a:pt x="82" y="150"/>
                    <a:pt x="83" y="150"/>
                  </a:cubicBezTo>
                  <a:cubicBezTo>
                    <a:pt x="84" y="149"/>
                    <a:pt x="86" y="149"/>
                    <a:pt x="87" y="148"/>
                  </a:cubicBezTo>
                  <a:cubicBezTo>
                    <a:pt x="87" y="148"/>
                    <a:pt x="88" y="147"/>
                    <a:pt x="89" y="147"/>
                  </a:cubicBezTo>
                  <a:cubicBezTo>
                    <a:pt x="90" y="146"/>
                    <a:pt x="91" y="146"/>
                    <a:pt x="92" y="145"/>
                  </a:cubicBezTo>
                  <a:cubicBezTo>
                    <a:pt x="93" y="145"/>
                    <a:pt x="93" y="144"/>
                    <a:pt x="94" y="144"/>
                  </a:cubicBezTo>
                  <a:cubicBezTo>
                    <a:pt x="95" y="143"/>
                    <a:pt x="96" y="142"/>
                    <a:pt x="98" y="141"/>
                  </a:cubicBezTo>
                  <a:cubicBezTo>
                    <a:pt x="98" y="141"/>
                    <a:pt x="98" y="141"/>
                    <a:pt x="99" y="140"/>
                  </a:cubicBezTo>
                  <a:cubicBezTo>
                    <a:pt x="100" y="139"/>
                    <a:pt x="102" y="138"/>
                    <a:pt x="103" y="136"/>
                  </a:cubicBezTo>
                  <a:cubicBezTo>
                    <a:pt x="104" y="136"/>
                    <a:pt x="104" y="136"/>
                    <a:pt x="105" y="135"/>
                  </a:cubicBezTo>
                  <a:cubicBezTo>
                    <a:pt x="106" y="134"/>
                    <a:pt x="107" y="133"/>
                    <a:pt x="108" y="132"/>
                  </a:cubicBezTo>
                  <a:cubicBezTo>
                    <a:pt x="108" y="131"/>
                    <a:pt x="109" y="131"/>
                    <a:pt x="109" y="130"/>
                  </a:cubicBezTo>
                  <a:cubicBezTo>
                    <a:pt x="110" y="129"/>
                    <a:pt x="111" y="128"/>
                    <a:pt x="112" y="127"/>
                  </a:cubicBezTo>
                  <a:cubicBezTo>
                    <a:pt x="112" y="126"/>
                    <a:pt x="113" y="126"/>
                    <a:pt x="113" y="125"/>
                  </a:cubicBezTo>
                  <a:cubicBezTo>
                    <a:pt x="114" y="124"/>
                    <a:pt x="115" y="122"/>
                    <a:pt x="116" y="121"/>
                  </a:cubicBezTo>
                  <a:cubicBezTo>
                    <a:pt x="116" y="121"/>
                    <a:pt x="116" y="120"/>
                    <a:pt x="117" y="120"/>
                  </a:cubicBezTo>
                  <a:cubicBezTo>
                    <a:pt x="118" y="118"/>
                    <a:pt x="119" y="116"/>
                    <a:pt x="120" y="114"/>
                  </a:cubicBezTo>
                  <a:cubicBezTo>
                    <a:pt x="120" y="113"/>
                    <a:pt x="120" y="113"/>
                    <a:pt x="120" y="113"/>
                  </a:cubicBezTo>
                  <a:cubicBezTo>
                    <a:pt x="121" y="111"/>
                    <a:pt x="122" y="109"/>
                    <a:pt x="123" y="108"/>
                  </a:cubicBezTo>
                  <a:cubicBezTo>
                    <a:pt x="123" y="107"/>
                    <a:pt x="123" y="106"/>
                    <a:pt x="123" y="105"/>
                  </a:cubicBezTo>
                  <a:cubicBezTo>
                    <a:pt x="124" y="104"/>
                    <a:pt x="125" y="103"/>
                    <a:pt x="125" y="101"/>
                  </a:cubicBezTo>
                  <a:cubicBezTo>
                    <a:pt x="125" y="100"/>
                    <a:pt x="125" y="100"/>
                    <a:pt x="126" y="99"/>
                  </a:cubicBezTo>
                  <a:cubicBezTo>
                    <a:pt x="126" y="97"/>
                    <a:pt x="127" y="96"/>
                    <a:pt x="127" y="94"/>
                  </a:cubicBezTo>
                  <a:cubicBezTo>
                    <a:pt x="127" y="93"/>
                    <a:pt x="127" y="93"/>
                    <a:pt x="127" y="92"/>
                  </a:cubicBezTo>
                  <a:cubicBezTo>
                    <a:pt x="128" y="90"/>
                    <a:pt x="128" y="87"/>
                    <a:pt x="129" y="85"/>
                  </a:cubicBezTo>
                  <a:cubicBezTo>
                    <a:pt x="129" y="83"/>
                    <a:pt x="129" y="80"/>
                    <a:pt x="129" y="78"/>
                  </a:cubicBezTo>
                  <a:cubicBezTo>
                    <a:pt x="129" y="77"/>
                    <a:pt x="129" y="77"/>
                    <a:pt x="130" y="76"/>
                  </a:cubicBezTo>
                  <a:cubicBezTo>
                    <a:pt x="130" y="74"/>
                    <a:pt x="130" y="73"/>
                    <a:pt x="130" y="71"/>
                  </a:cubicBezTo>
                  <a:cubicBezTo>
                    <a:pt x="130" y="70"/>
                    <a:pt x="130" y="70"/>
                    <a:pt x="130" y="69"/>
                  </a:cubicBezTo>
                  <a:cubicBezTo>
                    <a:pt x="129" y="67"/>
                    <a:pt x="129" y="65"/>
                    <a:pt x="129" y="62"/>
                  </a:cubicBezTo>
                  <a:cubicBezTo>
                    <a:pt x="129" y="62"/>
                    <a:pt x="129" y="62"/>
                    <a:pt x="129" y="62"/>
                  </a:cubicBezTo>
                  <a:cubicBezTo>
                    <a:pt x="129" y="60"/>
                    <a:pt x="128" y="58"/>
                    <a:pt x="128" y="56"/>
                  </a:cubicBezTo>
                  <a:cubicBezTo>
                    <a:pt x="128" y="55"/>
                    <a:pt x="128" y="55"/>
                    <a:pt x="128" y="54"/>
                  </a:cubicBezTo>
                  <a:cubicBezTo>
                    <a:pt x="127" y="52"/>
                    <a:pt x="127" y="51"/>
                    <a:pt x="127" y="50"/>
                  </a:cubicBezTo>
                  <a:cubicBezTo>
                    <a:pt x="126" y="49"/>
                    <a:pt x="126" y="48"/>
                    <a:pt x="126" y="48"/>
                  </a:cubicBezTo>
                  <a:cubicBezTo>
                    <a:pt x="125" y="46"/>
                    <a:pt x="125" y="44"/>
                    <a:pt x="124" y="42"/>
                  </a:cubicBezTo>
                  <a:cubicBezTo>
                    <a:pt x="124" y="42"/>
                    <a:pt x="124" y="41"/>
                    <a:pt x="123" y="41"/>
                  </a:cubicBezTo>
                  <a:cubicBezTo>
                    <a:pt x="123" y="39"/>
                    <a:pt x="122" y="38"/>
                    <a:pt x="122" y="37"/>
                  </a:cubicBezTo>
                  <a:cubicBezTo>
                    <a:pt x="121" y="36"/>
                    <a:pt x="121" y="35"/>
                    <a:pt x="121" y="34"/>
                  </a:cubicBezTo>
                  <a:cubicBezTo>
                    <a:pt x="120" y="33"/>
                    <a:pt x="119" y="32"/>
                    <a:pt x="119" y="31"/>
                  </a:cubicBezTo>
                  <a:cubicBezTo>
                    <a:pt x="118" y="31"/>
                    <a:pt x="118" y="30"/>
                    <a:pt x="118" y="29"/>
                  </a:cubicBezTo>
                  <a:cubicBezTo>
                    <a:pt x="117" y="28"/>
                    <a:pt x="116" y="27"/>
                    <a:pt x="115" y="25"/>
                  </a:cubicBezTo>
                  <a:cubicBezTo>
                    <a:pt x="114" y="25"/>
                    <a:pt x="114" y="24"/>
                    <a:pt x="113" y="23"/>
                  </a:cubicBezTo>
                  <a:cubicBezTo>
                    <a:pt x="113" y="22"/>
                    <a:pt x="112" y="22"/>
                    <a:pt x="111" y="21"/>
                  </a:cubicBezTo>
                  <a:cubicBezTo>
                    <a:pt x="110" y="20"/>
                    <a:pt x="110" y="19"/>
                    <a:pt x="109" y="19"/>
                  </a:cubicBezTo>
                  <a:cubicBezTo>
                    <a:pt x="109" y="18"/>
                    <a:pt x="108" y="17"/>
                    <a:pt x="107" y="17"/>
                  </a:cubicBezTo>
                  <a:cubicBezTo>
                    <a:pt x="106" y="16"/>
                    <a:pt x="106" y="16"/>
                    <a:pt x="105" y="15"/>
                  </a:cubicBezTo>
                  <a:cubicBezTo>
                    <a:pt x="104" y="14"/>
                    <a:pt x="103" y="13"/>
                    <a:pt x="101" y="12"/>
                  </a:cubicBezTo>
                  <a:cubicBezTo>
                    <a:pt x="101" y="12"/>
                    <a:pt x="101" y="12"/>
                    <a:pt x="101" y="12"/>
                  </a:cubicBezTo>
                  <a:cubicBezTo>
                    <a:pt x="101" y="12"/>
                    <a:pt x="101" y="12"/>
                    <a:pt x="101" y="12"/>
                  </a:cubicBezTo>
                  <a:cubicBezTo>
                    <a:pt x="98" y="10"/>
                    <a:pt x="95" y="9"/>
                    <a:pt x="92" y="7"/>
                  </a:cubicBezTo>
                  <a:cubicBezTo>
                    <a:pt x="92" y="7"/>
                    <a:pt x="92" y="7"/>
                    <a:pt x="92" y="7"/>
                  </a:cubicBezTo>
                  <a:cubicBezTo>
                    <a:pt x="91" y="7"/>
                    <a:pt x="90" y="6"/>
                    <a:pt x="88" y="6"/>
                  </a:cubicBezTo>
                  <a:cubicBezTo>
                    <a:pt x="88" y="6"/>
                    <a:pt x="88" y="6"/>
                    <a:pt x="87" y="5"/>
                  </a:cubicBezTo>
                  <a:cubicBezTo>
                    <a:pt x="86" y="5"/>
                    <a:pt x="84" y="5"/>
                    <a:pt x="83" y="4"/>
                  </a:cubicBezTo>
                  <a:cubicBezTo>
                    <a:pt x="81" y="4"/>
                    <a:pt x="80" y="4"/>
                    <a:pt x="78" y="3"/>
                  </a:cubicBezTo>
                  <a:cubicBezTo>
                    <a:pt x="44" y="0"/>
                    <a:pt x="12" y="31"/>
                    <a:pt x="6" y="72"/>
                  </a:cubicBezTo>
                  <a:close/>
                </a:path>
              </a:pathLst>
            </a:custGeom>
            <a:solidFill>
              <a:srgbClr val="F2CDA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defTabSz="685800" eaLnBrk="1" fontAlgn="auto" latinLnBrk="0" hangingPunct="1">
                <a:lnSpc>
                  <a:spcPct val="100000"/>
                </a:lnSpc>
                <a:spcBef>
                  <a:spcPts val="0"/>
                </a:spcBef>
                <a:spcAft>
                  <a:spcPts val="0"/>
                </a:spcAft>
                <a:buClrTx/>
                <a:buSzTx/>
                <a:buFontTx/>
                <a:buNone/>
                <a:defRPr/>
              </a:pPr>
              <a:endParaRPr kumimoji="0" lang="en-US" sz="1015" b="0" i="0" u="none" strike="noStrike" kern="0" cap="none" spc="0" normalizeH="0" baseline="0" noProof="0" smtClean="0">
                <a:ln>
                  <a:noFill/>
                </a:ln>
                <a:solidFill>
                  <a:prstClr val="black"/>
                </a:solidFill>
                <a:effectLst/>
                <a:uLnTx/>
                <a:uFillTx/>
              </a:endParaRPr>
            </a:p>
          </p:txBody>
        </p:sp>
        <p:sp>
          <p:nvSpPr>
            <p:cNvPr id="79" name="Freeform 34"/>
            <p:cNvSpPr/>
            <p:nvPr/>
          </p:nvSpPr>
          <p:spPr bwMode="auto">
            <a:xfrm>
              <a:off x="2631513" y="3575000"/>
              <a:ext cx="400154" cy="414839"/>
            </a:xfrm>
            <a:custGeom>
              <a:avLst/>
              <a:gdLst>
                <a:gd name="T0" fmla="*/ 218 w 218"/>
                <a:gd name="T1" fmla="*/ 191 h 226"/>
                <a:gd name="T2" fmla="*/ 105 w 218"/>
                <a:gd name="T3" fmla="*/ 226 h 226"/>
                <a:gd name="T4" fmla="*/ 0 w 218"/>
                <a:gd name="T5" fmla="*/ 191 h 226"/>
                <a:gd name="T6" fmla="*/ 0 w 218"/>
                <a:gd name="T7" fmla="*/ 0 h 226"/>
                <a:gd name="T8" fmla="*/ 218 w 218"/>
                <a:gd name="T9" fmla="*/ 0 h 226"/>
                <a:gd name="T10" fmla="*/ 218 w 218"/>
                <a:gd name="T11" fmla="*/ 191 h 226"/>
              </a:gdLst>
              <a:ahLst/>
              <a:cxnLst>
                <a:cxn ang="0">
                  <a:pos x="T0" y="T1"/>
                </a:cxn>
                <a:cxn ang="0">
                  <a:pos x="T2" y="T3"/>
                </a:cxn>
                <a:cxn ang="0">
                  <a:pos x="T4" y="T5"/>
                </a:cxn>
                <a:cxn ang="0">
                  <a:pos x="T6" y="T7"/>
                </a:cxn>
                <a:cxn ang="0">
                  <a:pos x="T8" y="T9"/>
                </a:cxn>
                <a:cxn ang="0">
                  <a:pos x="T10" y="T11"/>
                </a:cxn>
              </a:cxnLst>
              <a:rect l="0" t="0" r="r" b="b"/>
              <a:pathLst>
                <a:path w="218" h="226">
                  <a:moveTo>
                    <a:pt x="218" y="191"/>
                  </a:moveTo>
                  <a:lnTo>
                    <a:pt x="105" y="226"/>
                  </a:lnTo>
                  <a:lnTo>
                    <a:pt x="0" y="191"/>
                  </a:lnTo>
                  <a:lnTo>
                    <a:pt x="0" y="0"/>
                  </a:lnTo>
                  <a:lnTo>
                    <a:pt x="218" y="0"/>
                  </a:lnTo>
                  <a:lnTo>
                    <a:pt x="218" y="191"/>
                  </a:lnTo>
                  <a:close/>
                </a:path>
              </a:pathLst>
            </a:custGeom>
            <a:solidFill>
              <a:srgbClr val="FEE1B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defTabSz="685800" eaLnBrk="1" fontAlgn="auto" latinLnBrk="0" hangingPunct="1">
                <a:lnSpc>
                  <a:spcPct val="100000"/>
                </a:lnSpc>
                <a:spcBef>
                  <a:spcPts val="0"/>
                </a:spcBef>
                <a:spcAft>
                  <a:spcPts val="0"/>
                </a:spcAft>
                <a:buClrTx/>
                <a:buSzTx/>
                <a:buFontTx/>
                <a:buNone/>
                <a:defRPr/>
              </a:pPr>
              <a:endParaRPr kumimoji="0" lang="en-US" sz="1015" b="0" i="0" u="none" strike="noStrike" kern="0" cap="none" spc="0" normalizeH="0" baseline="0" noProof="0" smtClean="0">
                <a:ln>
                  <a:noFill/>
                </a:ln>
                <a:solidFill>
                  <a:prstClr val="black"/>
                </a:solidFill>
                <a:effectLst/>
                <a:uLnTx/>
                <a:uFillTx/>
              </a:endParaRPr>
            </a:p>
          </p:txBody>
        </p:sp>
        <p:sp>
          <p:nvSpPr>
            <p:cNvPr id="80" name="Freeform 35"/>
            <p:cNvSpPr/>
            <p:nvPr/>
          </p:nvSpPr>
          <p:spPr bwMode="auto">
            <a:xfrm>
              <a:off x="2831589" y="3575000"/>
              <a:ext cx="200077" cy="411168"/>
            </a:xfrm>
            <a:custGeom>
              <a:avLst/>
              <a:gdLst>
                <a:gd name="T0" fmla="*/ 0 w 109"/>
                <a:gd name="T1" fmla="*/ 224 h 224"/>
                <a:gd name="T2" fmla="*/ 109 w 109"/>
                <a:gd name="T3" fmla="*/ 191 h 224"/>
                <a:gd name="T4" fmla="*/ 109 w 109"/>
                <a:gd name="T5" fmla="*/ 164 h 224"/>
                <a:gd name="T6" fmla="*/ 109 w 109"/>
                <a:gd name="T7" fmla="*/ 98 h 224"/>
                <a:gd name="T8" fmla="*/ 109 w 109"/>
                <a:gd name="T9" fmla="*/ 0 h 224"/>
                <a:gd name="T10" fmla="*/ 0 w 109"/>
                <a:gd name="T11" fmla="*/ 0 h 224"/>
                <a:gd name="T12" fmla="*/ 0 w 109"/>
                <a:gd name="T13" fmla="*/ 224 h 224"/>
              </a:gdLst>
              <a:ahLst/>
              <a:cxnLst>
                <a:cxn ang="0">
                  <a:pos x="T0" y="T1"/>
                </a:cxn>
                <a:cxn ang="0">
                  <a:pos x="T2" y="T3"/>
                </a:cxn>
                <a:cxn ang="0">
                  <a:pos x="T4" y="T5"/>
                </a:cxn>
                <a:cxn ang="0">
                  <a:pos x="T6" y="T7"/>
                </a:cxn>
                <a:cxn ang="0">
                  <a:pos x="T8" y="T9"/>
                </a:cxn>
                <a:cxn ang="0">
                  <a:pos x="T10" y="T11"/>
                </a:cxn>
                <a:cxn ang="0">
                  <a:pos x="T12" y="T13"/>
                </a:cxn>
              </a:cxnLst>
              <a:rect l="0" t="0" r="r" b="b"/>
              <a:pathLst>
                <a:path w="109" h="224">
                  <a:moveTo>
                    <a:pt x="0" y="224"/>
                  </a:moveTo>
                  <a:lnTo>
                    <a:pt x="109" y="191"/>
                  </a:lnTo>
                  <a:lnTo>
                    <a:pt x="109" y="164"/>
                  </a:lnTo>
                  <a:lnTo>
                    <a:pt x="109" y="98"/>
                  </a:lnTo>
                  <a:lnTo>
                    <a:pt x="109" y="0"/>
                  </a:lnTo>
                  <a:lnTo>
                    <a:pt x="0" y="0"/>
                  </a:lnTo>
                  <a:lnTo>
                    <a:pt x="0" y="224"/>
                  </a:lnTo>
                  <a:close/>
                </a:path>
              </a:pathLst>
            </a:custGeom>
            <a:solidFill>
              <a:srgbClr val="F2CDA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defTabSz="685800" eaLnBrk="1" fontAlgn="auto" latinLnBrk="0" hangingPunct="1">
                <a:lnSpc>
                  <a:spcPct val="100000"/>
                </a:lnSpc>
                <a:spcBef>
                  <a:spcPts val="0"/>
                </a:spcBef>
                <a:spcAft>
                  <a:spcPts val="0"/>
                </a:spcAft>
                <a:buClrTx/>
                <a:buSzTx/>
                <a:buFontTx/>
                <a:buNone/>
                <a:defRPr/>
              </a:pPr>
              <a:endParaRPr kumimoji="0" lang="en-US" sz="1015" b="0" i="0" u="none" strike="noStrike" kern="0" cap="none" spc="0" normalizeH="0" baseline="0" noProof="0" smtClean="0">
                <a:ln>
                  <a:noFill/>
                </a:ln>
                <a:solidFill>
                  <a:prstClr val="black"/>
                </a:solidFill>
                <a:effectLst/>
                <a:uLnTx/>
                <a:uFillTx/>
              </a:endParaRPr>
            </a:p>
          </p:txBody>
        </p:sp>
        <p:sp>
          <p:nvSpPr>
            <p:cNvPr id="81" name="Freeform 36"/>
            <p:cNvSpPr/>
            <p:nvPr/>
          </p:nvSpPr>
          <p:spPr bwMode="auto">
            <a:xfrm>
              <a:off x="2156100" y="1926658"/>
              <a:ext cx="1336295" cy="1881461"/>
            </a:xfrm>
            <a:custGeom>
              <a:avLst/>
              <a:gdLst>
                <a:gd name="T0" fmla="*/ 374 w 374"/>
                <a:gd name="T1" fmla="*/ 238 h 527"/>
                <a:gd name="T2" fmla="*/ 187 w 374"/>
                <a:gd name="T3" fmla="*/ 0 h 527"/>
                <a:gd name="T4" fmla="*/ 0 w 374"/>
                <a:gd name="T5" fmla="*/ 238 h 527"/>
                <a:gd name="T6" fmla="*/ 53 w 374"/>
                <a:gd name="T7" fmla="*/ 472 h 527"/>
                <a:gd name="T8" fmla="*/ 186 w 374"/>
                <a:gd name="T9" fmla="*/ 527 h 527"/>
                <a:gd name="T10" fmla="*/ 186 w 374"/>
                <a:gd name="T11" fmla="*/ 527 h 527"/>
                <a:gd name="T12" fmla="*/ 187 w 374"/>
                <a:gd name="T13" fmla="*/ 527 h 527"/>
                <a:gd name="T14" fmla="*/ 187 w 374"/>
                <a:gd name="T15" fmla="*/ 527 h 527"/>
                <a:gd name="T16" fmla="*/ 187 w 374"/>
                <a:gd name="T17" fmla="*/ 527 h 527"/>
                <a:gd name="T18" fmla="*/ 321 w 374"/>
                <a:gd name="T19" fmla="*/ 472 h 527"/>
                <a:gd name="T20" fmla="*/ 374 w 374"/>
                <a:gd name="T21" fmla="*/ 238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4" h="527">
                  <a:moveTo>
                    <a:pt x="374" y="238"/>
                  </a:moveTo>
                  <a:cubicBezTo>
                    <a:pt x="374" y="86"/>
                    <a:pt x="290" y="0"/>
                    <a:pt x="187" y="0"/>
                  </a:cubicBezTo>
                  <a:cubicBezTo>
                    <a:pt x="83" y="0"/>
                    <a:pt x="0" y="86"/>
                    <a:pt x="0" y="238"/>
                  </a:cubicBezTo>
                  <a:cubicBezTo>
                    <a:pt x="0" y="302"/>
                    <a:pt x="19" y="443"/>
                    <a:pt x="53" y="472"/>
                  </a:cubicBezTo>
                  <a:cubicBezTo>
                    <a:pt x="75" y="492"/>
                    <a:pt x="150" y="527"/>
                    <a:pt x="186" y="527"/>
                  </a:cubicBezTo>
                  <a:cubicBezTo>
                    <a:pt x="186" y="527"/>
                    <a:pt x="186" y="527"/>
                    <a:pt x="186" y="527"/>
                  </a:cubicBezTo>
                  <a:cubicBezTo>
                    <a:pt x="186" y="527"/>
                    <a:pt x="187" y="527"/>
                    <a:pt x="187" y="527"/>
                  </a:cubicBezTo>
                  <a:cubicBezTo>
                    <a:pt x="187" y="527"/>
                    <a:pt x="187" y="527"/>
                    <a:pt x="187" y="527"/>
                  </a:cubicBezTo>
                  <a:cubicBezTo>
                    <a:pt x="187" y="527"/>
                    <a:pt x="187" y="527"/>
                    <a:pt x="187" y="527"/>
                  </a:cubicBezTo>
                  <a:cubicBezTo>
                    <a:pt x="224" y="527"/>
                    <a:pt x="298" y="492"/>
                    <a:pt x="321" y="472"/>
                  </a:cubicBezTo>
                  <a:cubicBezTo>
                    <a:pt x="355" y="435"/>
                    <a:pt x="374" y="297"/>
                    <a:pt x="374" y="238"/>
                  </a:cubicBezTo>
                  <a:close/>
                </a:path>
              </a:pathLst>
            </a:custGeom>
            <a:solidFill>
              <a:srgbClr val="FEE1B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defTabSz="685800" eaLnBrk="1" fontAlgn="auto" latinLnBrk="0" hangingPunct="1">
                <a:lnSpc>
                  <a:spcPct val="100000"/>
                </a:lnSpc>
                <a:spcBef>
                  <a:spcPts val="0"/>
                </a:spcBef>
                <a:spcAft>
                  <a:spcPts val="0"/>
                </a:spcAft>
                <a:buClrTx/>
                <a:buSzTx/>
                <a:buFontTx/>
                <a:buNone/>
                <a:defRPr/>
              </a:pPr>
              <a:endParaRPr kumimoji="0" lang="en-US" sz="1015" b="0" i="0" u="none" strike="noStrike" kern="0" cap="none" spc="0" normalizeH="0" baseline="0" noProof="0" smtClean="0">
                <a:ln>
                  <a:noFill/>
                </a:ln>
                <a:solidFill>
                  <a:prstClr val="black"/>
                </a:solidFill>
                <a:effectLst/>
                <a:uLnTx/>
                <a:uFillTx/>
              </a:endParaRPr>
            </a:p>
          </p:txBody>
        </p:sp>
        <p:sp>
          <p:nvSpPr>
            <p:cNvPr id="82" name="Freeform 38"/>
            <p:cNvSpPr/>
            <p:nvPr/>
          </p:nvSpPr>
          <p:spPr bwMode="auto">
            <a:xfrm>
              <a:off x="2831589" y="1926658"/>
              <a:ext cx="660806" cy="1881461"/>
            </a:xfrm>
            <a:custGeom>
              <a:avLst/>
              <a:gdLst>
                <a:gd name="T0" fmla="*/ 0 w 185"/>
                <a:gd name="T1" fmla="*/ 0 h 527"/>
                <a:gd name="T2" fmla="*/ 0 w 185"/>
                <a:gd name="T3" fmla="*/ 527 h 527"/>
                <a:gd name="T4" fmla="*/ 56 w 185"/>
                <a:gd name="T5" fmla="*/ 512 h 527"/>
                <a:gd name="T6" fmla="*/ 84 w 185"/>
                <a:gd name="T7" fmla="*/ 500 h 527"/>
                <a:gd name="T8" fmla="*/ 85 w 185"/>
                <a:gd name="T9" fmla="*/ 500 h 527"/>
                <a:gd name="T10" fmla="*/ 94 w 185"/>
                <a:gd name="T11" fmla="*/ 496 h 527"/>
                <a:gd name="T12" fmla="*/ 96 w 185"/>
                <a:gd name="T13" fmla="*/ 495 h 527"/>
                <a:gd name="T14" fmla="*/ 100 w 185"/>
                <a:gd name="T15" fmla="*/ 492 h 527"/>
                <a:gd name="T16" fmla="*/ 105 w 185"/>
                <a:gd name="T17" fmla="*/ 489 h 527"/>
                <a:gd name="T18" fmla="*/ 108 w 185"/>
                <a:gd name="T19" fmla="*/ 488 h 527"/>
                <a:gd name="T20" fmla="*/ 113 w 185"/>
                <a:gd name="T21" fmla="*/ 485 h 527"/>
                <a:gd name="T22" fmla="*/ 115 w 185"/>
                <a:gd name="T23" fmla="*/ 484 h 527"/>
                <a:gd name="T24" fmla="*/ 120 w 185"/>
                <a:gd name="T25" fmla="*/ 480 h 527"/>
                <a:gd name="T26" fmla="*/ 122 w 185"/>
                <a:gd name="T27" fmla="*/ 479 h 527"/>
                <a:gd name="T28" fmla="*/ 127 w 185"/>
                <a:gd name="T29" fmla="*/ 476 h 527"/>
                <a:gd name="T30" fmla="*/ 128 w 185"/>
                <a:gd name="T31" fmla="*/ 475 h 527"/>
                <a:gd name="T32" fmla="*/ 132 w 185"/>
                <a:gd name="T33" fmla="*/ 472 h 527"/>
                <a:gd name="T34" fmla="*/ 135 w 185"/>
                <a:gd name="T35" fmla="*/ 468 h 527"/>
                <a:gd name="T36" fmla="*/ 136 w 185"/>
                <a:gd name="T37" fmla="*/ 466 h 527"/>
                <a:gd name="T38" fmla="*/ 139 w 185"/>
                <a:gd name="T39" fmla="*/ 463 h 527"/>
                <a:gd name="T40" fmla="*/ 140 w 185"/>
                <a:gd name="T41" fmla="*/ 461 h 527"/>
                <a:gd name="T42" fmla="*/ 142 w 185"/>
                <a:gd name="T43" fmla="*/ 457 h 527"/>
                <a:gd name="T44" fmla="*/ 143 w 185"/>
                <a:gd name="T45" fmla="*/ 455 h 527"/>
                <a:gd name="T46" fmla="*/ 145 w 185"/>
                <a:gd name="T47" fmla="*/ 451 h 527"/>
                <a:gd name="T48" fmla="*/ 146 w 185"/>
                <a:gd name="T49" fmla="*/ 449 h 527"/>
                <a:gd name="T50" fmla="*/ 148 w 185"/>
                <a:gd name="T51" fmla="*/ 445 h 527"/>
                <a:gd name="T52" fmla="*/ 149 w 185"/>
                <a:gd name="T53" fmla="*/ 442 h 527"/>
                <a:gd name="T54" fmla="*/ 151 w 185"/>
                <a:gd name="T55" fmla="*/ 437 h 527"/>
                <a:gd name="T56" fmla="*/ 152 w 185"/>
                <a:gd name="T57" fmla="*/ 435 h 527"/>
                <a:gd name="T58" fmla="*/ 155 w 185"/>
                <a:gd name="T59" fmla="*/ 428 h 527"/>
                <a:gd name="T60" fmla="*/ 155 w 185"/>
                <a:gd name="T61" fmla="*/ 427 h 527"/>
                <a:gd name="T62" fmla="*/ 157 w 185"/>
                <a:gd name="T63" fmla="*/ 420 h 527"/>
                <a:gd name="T64" fmla="*/ 158 w 185"/>
                <a:gd name="T65" fmla="*/ 418 h 527"/>
                <a:gd name="T66" fmla="*/ 160 w 185"/>
                <a:gd name="T67" fmla="*/ 411 h 527"/>
                <a:gd name="T68" fmla="*/ 161 w 185"/>
                <a:gd name="T69" fmla="*/ 409 h 527"/>
                <a:gd name="T70" fmla="*/ 162 w 185"/>
                <a:gd name="T71" fmla="*/ 402 h 527"/>
                <a:gd name="T72" fmla="*/ 163 w 185"/>
                <a:gd name="T73" fmla="*/ 400 h 527"/>
                <a:gd name="T74" fmla="*/ 165 w 185"/>
                <a:gd name="T75" fmla="*/ 393 h 527"/>
                <a:gd name="T76" fmla="*/ 165 w 185"/>
                <a:gd name="T77" fmla="*/ 391 h 527"/>
                <a:gd name="T78" fmla="*/ 167 w 185"/>
                <a:gd name="T79" fmla="*/ 383 h 527"/>
                <a:gd name="T80" fmla="*/ 167 w 185"/>
                <a:gd name="T81" fmla="*/ 382 h 527"/>
                <a:gd name="T82" fmla="*/ 175 w 185"/>
                <a:gd name="T83" fmla="*/ 342 h 527"/>
                <a:gd name="T84" fmla="*/ 175 w 185"/>
                <a:gd name="T85" fmla="*/ 342 h 527"/>
                <a:gd name="T86" fmla="*/ 185 w 185"/>
                <a:gd name="T87" fmla="*/ 238 h 527"/>
                <a:gd name="T88" fmla="*/ 182 w 185"/>
                <a:gd name="T89" fmla="*/ 194 h 527"/>
                <a:gd name="T90" fmla="*/ 181 w 185"/>
                <a:gd name="T91" fmla="*/ 183 h 527"/>
                <a:gd name="T92" fmla="*/ 0 w 185"/>
                <a:gd name="T93" fmla="*/ 0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85" h="527">
                  <a:moveTo>
                    <a:pt x="0" y="0"/>
                  </a:moveTo>
                  <a:cubicBezTo>
                    <a:pt x="0" y="527"/>
                    <a:pt x="0" y="527"/>
                    <a:pt x="0" y="527"/>
                  </a:cubicBezTo>
                  <a:cubicBezTo>
                    <a:pt x="15" y="526"/>
                    <a:pt x="35" y="520"/>
                    <a:pt x="56" y="512"/>
                  </a:cubicBezTo>
                  <a:cubicBezTo>
                    <a:pt x="65" y="509"/>
                    <a:pt x="75" y="505"/>
                    <a:pt x="84" y="500"/>
                  </a:cubicBezTo>
                  <a:cubicBezTo>
                    <a:pt x="84" y="500"/>
                    <a:pt x="85" y="500"/>
                    <a:pt x="85" y="500"/>
                  </a:cubicBezTo>
                  <a:cubicBezTo>
                    <a:pt x="88" y="498"/>
                    <a:pt x="91" y="497"/>
                    <a:pt x="94" y="496"/>
                  </a:cubicBezTo>
                  <a:cubicBezTo>
                    <a:pt x="94" y="495"/>
                    <a:pt x="95" y="495"/>
                    <a:pt x="96" y="495"/>
                  </a:cubicBezTo>
                  <a:cubicBezTo>
                    <a:pt x="97" y="494"/>
                    <a:pt x="99" y="493"/>
                    <a:pt x="100" y="492"/>
                  </a:cubicBezTo>
                  <a:cubicBezTo>
                    <a:pt x="102" y="491"/>
                    <a:pt x="104" y="490"/>
                    <a:pt x="105" y="489"/>
                  </a:cubicBezTo>
                  <a:cubicBezTo>
                    <a:pt x="106" y="489"/>
                    <a:pt x="107" y="488"/>
                    <a:pt x="108" y="488"/>
                  </a:cubicBezTo>
                  <a:cubicBezTo>
                    <a:pt x="110" y="487"/>
                    <a:pt x="111" y="486"/>
                    <a:pt x="113" y="485"/>
                  </a:cubicBezTo>
                  <a:cubicBezTo>
                    <a:pt x="113" y="485"/>
                    <a:pt x="114" y="484"/>
                    <a:pt x="115" y="484"/>
                  </a:cubicBezTo>
                  <a:cubicBezTo>
                    <a:pt x="117" y="483"/>
                    <a:pt x="118" y="482"/>
                    <a:pt x="120" y="480"/>
                  </a:cubicBezTo>
                  <a:cubicBezTo>
                    <a:pt x="121" y="480"/>
                    <a:pt x="121" y="480"/>
                    <a:pt x="122" y="479"/>
                  </a:cubicBezTo>
                  <a:cubicBezTo>
                    <a:pt x="123" y="478"/>
                    <a:pt x="125" y="477"/>
                    <a:pt x="127" y="476"/>
                  </a:cubicBezTo>
                  <a:cubicBezTo>
                    <a:pt x="127" y="476"/>
                    <a:pt x="127" y="475"/>
                    <a:pt x="128" y="475"/>
                  </a:cubicBezTo>
                  <a:cubicBezTo>
                    <a:pt x="129" y="474"/>
                    <a:pt x="131" y="473"/>
                    <a:pt x="132" y="472"/>
                  </a:cubicBezTo>
                  <a:cubicBezTo>
                    <a:pt x="133" y="470"/>
                    <a:pt x="134" y="469"/>
                    <a:pt x="135" y="468"/>
                  </a:cubicBezTo>
                  <a:cubicBezTo>
                    <a:pt x="136" y="467"/>
                    <a:pt x="136" y="467"/>
                    <a:pt x="136" y="466"/>
                  </a:cubicBezTo>
                  <a:cubicBezTo>
                    <a:pt x="137" y="465"/>
                    <a:pt x="138" y="464"/>
                    <a:pt x="139" y="463"/>
                  </a:cubicBezTo>
                  <a:cubicBezTo>
                    <a:pt x="139" y="462"/>
                    <a:pt x="140" y="461"/>
                    <a:pt x="140" y="461"/>
                  </a:cubicBezTo>
                  <a:cubicBezTo>
                    <a:pt x="141" y="460"/>
                    <a:pt x="141" y="459"/>
                    <a:pt x="142" y="457"/>
                  </a:cubicBezTo>
                  <a:cubicBezTo>
                    <a:pt x="142" y="457"/>
                    <a:pt x="143" y="456"/>
                    <a:pt x="143" y="455"/>
                  </a:cubicBezTo>
                  <a:cubicBezTo>
                    <a:pt x="144" y="454"/>
                    <a:pt x="144" y="453"/>
                    <a:pt x="145" y="451"/>
                  </a:cubicBezTo>
                  <a:cubicBezTo>
                    <a:pt x="145" y="451"/>
                    <a:pt x="146" y="450"/>
                    <a:pt x="146" y="449"/>
                  </a:cubicBezTo>
                  <a:cubicBezTo>
                    <a:pt x="147" y="448"/>
                    <a:pt x="148" y="446"/>
                    <a:pt x="148" y="445"/>
                  </a:cubicBezTo>
                  <a:cubicBezTo>
                    <a:pt x="149" y="444"/>
                    <a:pt x="149" y="443"/>
                    <a:pt x="149" y="442"/>
                  </a:cubicBezTo>
                  <a:cubicBezTo>
                    <a:pt x="150" y="441"/>
                    <a:pt x="151" y="439"/>
                    <a:pt x="151" y="437"/>
                  </a:cubicBezTo>
                  <a:cubicBezTo>
                    <a:pt x="152" y="436"/>
                    <a:pt x="152" y="436"/>
                    <a:pt x="152" y="435"/>
                  </a:cubicBezTo>
                  <a:cubicBezTo>
                    <a:pt x="153" y="433"/>
                    <a:pt x="154" y="430"/>
                    <a:pt x="155" y="428"/>
                  </a:cubicBezTo>
                  <a:cubicBezTo>
                    <a:pt x="155" y="427"/>
                    <a:pt x="155" y="427"/>
                    <a:pt x="155" y="427"/>
                  </a:cubicBezTo>
                  <a:cubicBezTo>
                    <a:pt x="156" y="425"/>
                    <a:pt x="157" y="422"/>
                    <a:pt x="157" y="420"/>
                  </a:cubicBezTo>
                  <a:cubicBezTo>
                    <a:pt x="158" y="419"/>
                    <a:pt x="158" y="418"/>
                    <a:pt x="158" y="418"/>
                  </a:cubicBezTo>
                  <a:cubicBezTo>
                    <a:pt x="159" y="415"/>
                    <a:pt x="159" y="413"/>
                    <a:pt x="160" y="411"/>
                  </a:cubicBezTo>
                  <a:cubicBezTo>
                    <a:pt x="160" y="410"/>
                    <a:pt x="160" y="410"/>
                    <a:pt x="161" y="409"/>
                  </a:cubicBezTo>
                  <a:cubicBezTo>
                    <a:pt x="161" y="407"/>
                    <a:pt x="162" y="405"/>
                    <a:pt x="162" y="402"/>
                  </a:cubicBezTo>
                  <a:cubicBezTo>
                    <a:pt x="163" y="402"/>
                    <a:pt x="163" y="401"/>
                    <a:pt x="163" y="400"/>
                  </a:cubicBezTo>
                  <a:cubicBezTo>
                    <a:pt x="164" y="398"/>
                    <a:pt x="164" y="395"/>
                    <a:pt x="165" y="393"/>
                  </a:cubicBezTo>
                  <a:cubicBezTo>
                    <a:pt x="165" y="392"/>
                    <a:pt x="165" y="392"/>
                    <a:pt x="165" y="391"/>
                  </a:cubicBezTo>
                  <a:cubicBezTo>
                    <a:pt x="166" y="388"/>
                    <a:pt x="167" y="385"/>
                    <a:pt x="167" y="383"/>
                  </a:cubicBezTo>
                  <a:cubicBezTo>
                    <a:pt x="167" y="382"/>
                    <a:pt x="167" y="382"/>
                    <a:pt x="167" y="382"/>
                  </a:cubicBezTo>
                  <a:cubicBezTo>
                    <a:pt x="170" y="369"/>
                    <a:pt x="173" y="356"/>
                    <a:pt x="175" y="342"/>
                  </a:cubicBezTo>
                  <a:cubicBezTo>
                    <a:pt x="175" y="342"/>
                    <a:pt x="175" y="342"/>
                    <a:pt x="175" y="342"/>
                  </a:cubicBezTo>
                  <a:cubicBezTo>
                    <a:pt x="181" y="302"/>
                    <a:pt x="185" y="263"/>
                    <a:pt x="185" y="238"/>
                  </a:cubicBezTo>
                  <a:cubicBezTo>
                    <a:pt x="185" y="223"/>
                    <a:pt x="184" y="208"/>
                    <a:pt x="182" y="194"/>
                  </a:cubicBezTo>
                  <a:cubicBezTo>
                    <a:pt x="182" y="190"/>
                    <a:pt x="181" y="187"/>
                    <a:pt x="181" y="183"/>
                  </a:cubicBezTo>
                  <a:cubicBezTo>
                    <a:pt x="163" y="67"/>
                    <a:pt x="89" y="1"/>
                    <a:pt x="0" y="0"/>
                  </a:cubicBezTo>
                  <a:close/>
                </a:path>
              </a:pathLst>
            </a:custGeom>
            <a:solidFill>
              <a:srgbClr val="F2CDA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defTabSz="685800" eaLnBrk="1" fontAlgn="auto" latinLnBrk="0" hangingPunct="1">
                <a:lnSpc>
                  <a:spcPct val="100000"/>
                </a:lnSpc>
                <a:spcBef>
                  <a:spcPts val="0"/>
                </a:spcBef>
                <a:spcAft>
                  <a:spcPts val="0"/>
                </a:spcAft>
                <a:buClrTx/>
                <a:buSzTx/>
                <a:buFontTx/>
                <a:buNone/>
                <a:defRPr/>
              </a:pPr>
              <a:endParaRPr kumimoji="0" lang="en-US" sz="1015" b="0" i="0" u="none" strike="noStrike" kern="0" cap="none" spc="0" normalizeH="0" baseline="0" noProof="0" smtClean="0">
                <a:ln>
                  <a:noFill/>
                </a:ln>
                <a:solidFill>
                  <a:prstClr val="black"/>
                </a:solidFill>
                <a:effectLst/>
                <a:uLnTx/>
                <a:uFillTx/>
              </a:endParaRPr>
            </a:p>
          </p:txBody>
        </p:sp>
        <p:sp>
          <p:nvSpPr>
            <p:cNvPr id="83" name="Freeform 40"/>
            <p:cNvSpPr/>
            <p:nvPr/>
          </p:nvSpPr>
          <p:spPr bwMode="auto">
            <a:xfrm>
              <a:off x="3073884" y="2058819"/>
              <a:ext cx="471741" cy="613081"/>
            </a:xfrm>
            <a:custGeom>
              <a:avLst/>
              <a:gdLst>
                <a:gd name="T0" fmla="*/ 122 w 132"/>
                <a:gd name="T1" fmla="*/ 172 h 172"/>
                <a:gd name="T2" fmla="*/ 0 w 132"/>
                <a:gd name="T3" fmla="*/ 61 h 172"/>
                <a:gd name="T4" fmla="*/ 52 w 132"/>
                <a:gd name="T5" fmla="*/ 4 h 172"/>
                <a:gd name="T6" fmla="*/ 122 w 132"/>
                <a:gd name="T7" fmla="*/ 172 h 172"/>
              </a:gdLst>
              <a:ahLst/>
              <a:cxnLst>
                <a:cxn ang="0">
                  <a:pos x="T0" y="T1"/>
                </a:cxn>
                <a:cxn ang="0">
                  <a:pos x="T2" y="T3"/>
                </a:cxn>
                <a:cxn ang="0">
                  <a:pos x="T4" y="T5"/>
                </a:cxn>
                <a:cxn ang="0">
                  <a:pos x="T6" y="T7"/>
                </a:cxn>
              </a:cxnLst>
              <a:rect l="0" t="0" r="r" b="b"/>
              <a:pathLst>
                <a:path w="132" h="172">
                  <a:moveTo>
                    <a:pt x="122" y="172"/>
                  </a:moveTo>
                  <a:cubicBezTo>
                    <a:pt x="122" y="172"/>
                    <a:pt x="51" y="66"/>
                    <a:pt x="0" y="61"/>
                  </a:cubicBezTo>
                  <a:cubicBezTo>
                    <a:pt x="22" y="0"/>
                    <a:pt x="52" y="4"/>
                    <a:pt x="52" y="4"/>
                  </a:cubicBezTo>
                  <a:cubicBezTo>
                    <a:pt x="52" y="4"/>
                    <a:pt x="132" y="17"/>
                    <a:pt x="122" y="172"/>
                  </a:cubicBezTo>
                  <a:close/>
                </a:path>
              </a:pathLst>
            </a:custGeom>
            <a:solidFill>
              <a:srgbClr val="30303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defTabSz="685800" eaLnBrk="1" fontAlgn="auto" latinLnBrk="0" hangingPunct="1">
                <a:lnSpc>
                  <a:spcPct val="100000"/>
                </a:lnSpc>
                <a:spcBef>
                  <a:spcPts val="0"/>
                </a:spcBef>
                <a:spcAft>
                  <a:spcPts val="0"/>
                </a:spcAft>
                <a:buClrTx/>
                <a:buSzTx/>
                <a:buFontTx/>
                <a:buNone/>
                <a:defRPr/>
              </a:pPr>
              <a:endParaRPr kumimoji="0" lang="en-US" sz="1015" b="0" i="0" u="none" strike="noStrike" kern="0" cap="none" spc="0" normalizeH="0" baseline="0" noProof="0" smtClean="0">
                <a:ln>
                  <a:noFill/>
                </a:ln>
                <a:solidFill>
                  <a:prstClr val="black"/>
                </a:solidFill>
                <a:effectLst/>
                <a:uLnTx/>
                <a:uFillTx/>
              </a:endParaRPr>
            </a:p>
          </p:txBody>
        </p:sp>
        <p:sp>
          <p:nvSpPr>
            <p:cNvPr id="84" name="Freeform 41"/>
            <p:cNvSpPr>
              <a:spLocks noEditPoints="1"/>
            </p:cNvSpPr>
            <p:nvPr/>
          </p:nvSpPr>
          <p:spPr bwMode="auto">
            <a:xfrm>
              <a:off x="2141415" y="4167891"/>
              <a:ext cx="457056" cy="695682"/>
            </a:xfrm>
            <a:custGeom>
              <a:avLst/>
              <a:gdLst>
                <a:gd name="T0" fmla="*/ 1 w 128"/>
                <a:gd name="T1" fmla="*/ 195 h 195"/>
                <a:gd name="T2" fmla="*/ 0 w 128"/>
                <a:gd name="T3" fmla="*/ 183 h 195"/>
                <a:gd name="T4" fmla="*/ 56 w 128"/>
                <a:gd name="T5" fmla="*/ 166 h 195"/>
                <a:gd name="T6" fmla="*/ 30 w 128"/>
                <a:gd name="T7" fmla="*/ 147 h 195"/>
                <a:gd name="T8" fmla="*/ 9 w 128"/>
                <a:gd name="T9" fmla="*/ 83 h 195"/>
                <a:gd name="T10" fmla="*/ 52 w 128"/>
                <a:gd name="T11" fmla="*/ 0 h 195"/>
                <a:gd name="T12" fmla="*/ 81 w 128"/>
                <a:gd name="T13" fmla="*/ 19 h 195"/>
                <a:gd name="T14" fmla="*/ 105 w 128"/>
                <a:gd name="T15" fmla="*/ 93 h 195"/>
                <a:gd name="T16" fmla="*/ 81 w 128"/>
                <a:gd name="T17" fmla="*/ 162 h 195"/>
                <a:gd name="T18" fmla="*/ 128 w 128"/>
                <a:gd name="T19" fmla="*/ 168 h 195"/>
                <a:gd name="T20" fmla="*/ 128 w 128"/>
                <a:gd name="T21" fmla="*/ 181 h 195"/>
                <a:gd name="T22" fmla="*/ 70 w 128"/>
                <a:gd name="T23" fmla="*/ 172 h 195"/>
                <a:gd name="T24" fmla="*/ 1 w 128"/>
                <a:gd name="T25" fmla="*/ 195 h 195"/>
                <a:gd name="T26" fmla="*/ 53 w 128"/>
                <a:gd name="T27" fmla="*/ 13 h 195"/>
                <a:gd name="T28" fmla="*/ 22 w 128"/>
                <a:gd name="T29" fmla="*/ 84 h 195"/>
                <a:gd name="T30" fmla="*/ 40 w 128"/>
                <a:gd name="T31" fmla="*/ 138 h 195"/>
                <a:gd name="T32" fmla="*/ 68 w 128"/>
                <a:gd name="T33" fmla="*/ 157 h 195"/>
                <a:gd name="T34" fmla="*/ 92 w 128"/>
                <a:gd name="T35" fmla="*/ 92 h 195"/>
                <a:gd name="T36" fmla="*/ 53 w 128"/>
                <a:gd name="T37" fmla="*/ 13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8" h="195">
                  <a:moveTo>
                    <a:pt x="1" y="195"/>
                  </a:moveTo>
                  <a:cubicBezTo>
                    <a:pt x="0" y="183"/>
                    <a:pt x="0" y="183"/>
                    <a:pt x="0" y="183"/>
                  </a:cubicBezTo>
                  <a:cubicBezTo>
                    <a:pt x="24" y="180"/>
                    <a:pt x="43" y="175"/>
                    <a:pt x="56" y="166"/>
                  </a:cubicBezTo>
                  <a:cubicBezTo>
                    <a:pt x="46" y="161"/>
                    <a:pt x="37" y="155"/>
                    <a:pt x="30" y="147"/>
                  </a:cubicBezTo>
                  <a:cubicBezTo>
                    <a:pt x="15" y="131"/>
                    <a:pt x="7" y="109"/>
                    <a:pt x="9" y="83"/>
                  </a:cubicBezTo>
                  <a:cubicBezTo>
                    <a:pt x="12" y="29"/>
                    <a:pt x="41" y="0"/>
                    <a:pt x="52" y="0"/>
                  </a:cubicBezTo>
                  <a:cubicBezTo>
                    <a:pt x="58" y="0"/>
                    <a:pt x="71" y="7"/>
                    <a:pt x="81" y="19"/>
                  </a:cubicBezTo>
                  <a:cubicBezTo>
                    <a:pt x="94" y="32"/>
                    <a:pt x="108" y="56"/>
                    <a:pt x="105" y="93"/>
                  </a:cubicBezTo>
                  <a:cubicBezTo>
                    <a:pt x="102" y="124"/>
                    <a:pt x="95" y="146"/>
                    <a:pt x="81" y="162"/>
                  </a:cubicBezTo>
                  <a:cubicBezTo>
                    <a:pt x="95" y="166"/>
                    <a:pt x="110" y="168"/>
                    <a:pt x="128" y="168"/>
                  </a:cubicBezTo>
                  <a:cubicBezTo>
                    <a:pt x="128" y="181"/>
                    <a:pt x="128" y="181"/>
                    <a:pt x="128" y="181"/>
                  </a:cubicBezTo>
                  <a:cubicBezTo>
                    <a:pt x="106" y="181"/>
                    <a:pt x="87" y="178"/>
                    <a:pt x="70" y="172"/>
                  </a:cubicBezTo>
                  <a:cubicBezTo>
                    <a:pt x="54" y="185"/>
                    <a:pt x="32" y="192"/>
                    <a:pt x="1" y="195"/>
                  </a:cubicBezTo>
                  <a:close/>
                  <a:moveTo>
                    <a:pt x="53" y="13"/>
                  </a:moveTo>
                  <a:cubicBezTo>
                    <a:pt x="46" y="16"/>
                    <a:pt x="25" y="40"/>
                    <a:pt x="22" y="84"/>
                  </a:cubicBezTo>
                  <a:cubicBezTo>
                    <a:pt x="20" y="106"/>
                    <a:pt x="27" y="124"/>
                    <a:pt x="40" y="138"/>
                  </a:cubicBezTo>
                  <a:cubicBezTo>
                    <a:pt x="47" y="146"/>
                    <a:pt x="56" y="153"/>
                    <a:pt x="68" y="157"/>
                  </a:cubicBezTo>
                  <a:cubicBezTo>
                    <a:pt x="82" y="143"/>
                    <a:pt x="89" y="122"/>
                    <a:pt x="92" y="92"/>
                  </a:cubicBezTo>
                  <a:cubicBezTo>
                    <a:pt x="96" y="39"/>
                    <a:pt x="60" y="16"/>
                    <a:pt x="53" y="13"/>
                  </a:cubicBezTo>
                  <a:close/>
                </a:path>
              </a:pathLst>
            </a:custGeom>
            <a:solidFill>
              <a:srgbClr val="41404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defTabSz="685800" eaLnBrk="1" fontAlgn="auto" latinLnBrk="0" hangingPunct="1">
                <a:lnSpc>
                  <a:spcPct val="100000"/>
                </a:lnSpc>
                <a:spcBef>
                  <a:spcPts val="0"/>
                </a:spcBef>
                <a:spcAft>
                  <a:spcPts val="0"/>
                </a:spcAft>
                <a:buClrTx/>
                <a:buSzTx/>
                <a:buFontTx/>
                <a:buNone/>
                <a:defRPr/>
              </a:pPr>
              <a:endParaRPr kumimoji="0" lang="en-US" sz="1015" b="0" i="0" u="none" strike="noStrike" kern="0" cap="none" spc="0" normalizeH="0" baseline="0" noProof="0" smtClean="0">
                <a:ln>
                  <a:noFill/>
                </a:ln>
                <a:solidFill>
                  <a:prstClr val="black"/>
                </a:solidFill>
                <a:effectLst/>
                <a:uLnTx/>
                <a:uFillTx/>
              </a:endParaRPr>
            </a:p>
          </p:txBody>
        </p:sp>
        <p:sp>
          <p:nvSpPr>
            <p:cNvPr id="85" name="Oval 42"/>
            <p:cNvSpPr>
              <a:spLocks noChangeArrowheads="1"/>
            </p:cNvSpPr>
            <p:nvPr/>
          </p:nvSpPr>
          <p:spPr bwMode="auto">
            <a:xfrm>
              <a:off x="2280918" y="4145863"/>
              <a:ext cx="97285" cy="97285"/>
            </a:xfrm>
            <a:prstGeom prst="ellipse">
              <a:avLst/>
            </a:pr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defTabSz="685800" eaLnBrk="1" fontAlgn="auto" latinLnBrk="0" hangingPunct="1">
                <a:lnSpc>
                  <a:spcPct val="100000"/>
                </a:lnSpc>
                <a:spcBef>
                  <a:spcPts val="0"/>
                </a:spcBef>
                <a:spcAft>
                  <a:spcPts val="0"/>
                </a:spcAft>
                <a:buClrTx/>
                <a:buSzTx/>
                <a:buFontTx/>
                <a:buNone/>
                <a:defRPr/>
              </a:pPr>
              <a:endParaRPr kumimoji="0" lang="en-US" sz="1015" b="0" i="0" u="none" strike="noStrike" kern="0" cap="none" spc="0" normalizeH="0" baseline="0" noProof="0" smtClean="0">
                <a:ln>
                  <a:noFill/>
                </a:ln>
                <a:solidFill>
                  <a:prstClr val="black"/>
                </a:solidFill>
                <a:effectLst/>
                <a:uLnTx/>
                <a:uFillTx/>
              </a:endParaRPr>
            </a:p>
          </p:txBody>
        </p:sp>
        <p:sp>
          <p:nvSpPr>
            <p:cNvPr id="86" name="Freeform 46"/>
            <p:cNvSpPr/>
            <p:nvPr/>
          </p:nvSpPr>
          <p:spPr bwMode="auto">
            <a:xfrm>
              <a:off x="2416751" y="3872363"/>
              <a:ext cx="824170" cy="332239"/>
            </a:xfrm>
            <a:custGeom>
              <a:avLst/>
              <a:gdLst>
                <a:gd name="T0" fmla="*/ 41 w 231"/>
                <a:gd name="T1" fmla="*/ 3 h 93"/>
                <a:gd name="T2" fmla="*/ 63 w 231"/>
                <a:gd name="T3" fmla="*/ 90 h 93"/>
                <a:gd name="T4" fmla="*/ 114 w 231"/>
                <a:gd name="T5" fmla="*/ 34 h 93"/>
                <a:gd name="T6" fmla="*/ 178 w 231"/>
                <a:gd name="T7" fmla="*/ 93 h 93"/>
                <a:gd name="T8" fmla="*/ 199 w 231"/>
                <a:gd name="T9" fmla="*/ 9 h 93"/>
                <a:gd name="T10" fmla="*/ 230 w 231"/>
                <a:gd name="T11" fmla="*/ 16 h 93"/>
                <a:gd name="T12" fmla="*/ 231 w 231"/>
                <a:gd name="T13" fmla="*/ 13 h 93"/>
                <a:gd name="T14" fmla="*/ 173 w 231"/>
                <a:gd name="T15" fmla="*/ 0 h 93"/>
                <a:gd name="T16" fmla="*/ 114 w 231"/>
                <a:gd name="T17" fmla="*/ 31 h 93"/>
                <a:gd name="T18" fmla="*/ 58 w 231"/>
                <a:gd name="T19" fmla="*/ 0 h 93"/>
                <a:gd name="T20" fmla="*/ 0 w 231"/>
                <a:gd name="T21" fmla="*/ 14 h 93"/>
                <a:gd name="T22" fmla="*/ 1 w 231"/>
                <a:gd name="T23" fmla="*/ 16 h 93"/>
                <a:gd name="T24" fmla="*/ 41 w 231"/>
                <a:gd name="T25" fmla="*/ 3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1" h="93">
                  <a:moveTo>
                    <a:pt x="41" y="3"/>
                  </a:moveTo>
                  <a:cubicBezTo>
                    <a:pt x="45" y="19"/>
                    <a:pt x="53" y="51"/>
                    <a:pt x="63" y="90"/>
                  </a:cubicBezTo>
                  <a:cubicBezTo>
                    <a:pt x="114" y="34"/>
                    <a:pt x="114" y="34"/>
                    <a:pt x="114" y="34"/>
                  </a:cubicBezTo>
                  <a:cubicBezTo>
                    <a:pt x="178" y="93"/>
                    <a:pt x="178" y="93"/>
                    <a:pt x="178" y="93"/>
                  </a:cubicBezTo>
                  <a:cubicBezTo>
                    <a:pt x="187" y="56"/>
                    <a:pt x="195" y="24"/>
                    <a:pt x="199" y="9"/>
                  </a:cubicBezTo>
                  <a:cubicBezTo>
                    <a:pt x="210" y="10"/>
                    <a:pt x="220" y="13"/>
                    <a:pt x="230" y="16"/>
                  </a:cubicBezTo>
                  <a:cubicBezTo>
                    <a:pt x="231" y="13"/>
                    <a:pt x="231" y="13"/>
                    <a:pt x="231" y="13"/>
                  </a:cubicBezTo>
                  <a:cubicBezTo>
                    <a:pt x="173" y="0"/>
                    <a:pt x="173" y="0"/>
                    <a:pt x="173" y="0"/>
                  </a:cubicBezTo>
                  <a:cubicBezTo>
                    <a:pt x="114" y="31"/>
                    <a:pt x="114" y="31"/>
                    <a:pt x="114" y="31"/>
                  </a:cubicBezTo>
                  <a:cubicBezTo>
                    <a:pt x="58" y="0"/>
                    <a:pt x="58" y="0"/>
                    <a:pt x="58" y="0"/>
                  </a:cubicBezTo>
                  <a:cubicBezTo>
                    <a:pt x="37" y="0"/>
                    <a:pt x="0" y="14"/>
                    <a:pt x="0" y="14"/>
                  </a:cubicBezTo>
                  <a:cubicBezTo>
                    <a:pt x="1" y="16"/>
                    <a:pt x="1" y="16"/>
                    <a:pt x="1" y="16"/>
                  </a:cubicBezTo>
                  <a:cubicBezTo>
                    <a:pt x="13" y="11"/>
                    <a:pt x="27" y="7"/>
                    <a:pt x="41" y="3"/>
                  </a:cubicBezTo>
                  <a:close/>
                </a:path>
              </a:pathLst>
            </a:custGeom>
            <a:solidFill>
              <a:srgbClr val="ED7D31">
                <a:lumMod val="75000"/>
              </a:srgbClr>
            </a:solidFill>
            <a:ln>
              <a:noFill/>
            </a:ln>
          </p:spPr>
          <p:txBody>
            <a:bodyPr vert="horz" wrap="square" lIns="68580" tIns="34290" rIns="68580" bIns="34290" numCol="1" anchor="t" anchorCtr="0" compatLnSpc="1"/>
            <a:lstStyle/>
            <a:p>
              <a:pPr marL="0" marR="0" lvl="0" indent="0" defTabSz="685800" eaLnBrk="1" fontAlgn="auto" latinLnBrk="0" hangingPunct="1">
                <a:lnSpc>
                  <a:spcPct val="100000"/>
                </a:lnSpc>
                <a:spcBef>
                  <a:spcPts val="0"/>
                </a:spcBef>
                <a:spcAft>
                  <a:spcPts val="0"/>
                </a:spcAft>
                <a:buClrTx/>
                <a:buSzTx/>
                <a:buFontTx/>
                <a:buNone/>
                <a:defRPr/>
              </a:pPr>
              <a:endParaRPr kumimoji="0" lang="en-US" sz="1015" b="0" i="0" u="none" strike="noStrike" kern="0" cap="none" spc="0" normalizeH="0" baseline="0" noProof="0" smtClean="0">
                <a:ln>
                  <a:noFill/>
                </a:ln>
                <a:solidFill>
                  <a:prstClr val="black"/>
                </a:solidFill>
                <a:effectLst/>
                <a:uLnTx/>
                <a:uFillTx/>
              </a:endParaRPr>
            </a:p>
          </p:txBody>
        </p:sp>
        <p:sp>
          <p:nvSpPr>
            <p:cNvPr id="87" name="Freeform 37"/>
            <p:cNvSpPr/>
            <p:nvPr/>
          </p:nvSpPr>
          <p:spPr bwMode="auto">
            <a:xfrm>
              <a:off x="1985392" y="2603984"/>
              <a:ext cx="477248" cy="561684"/>
            </a:xfrm>
            <a:custGeom>
              <a:avLst/>
              <a:gdLst>
                <a:gd name="T0" fmla="*/ 6 w 134"/>
                <a:gd name="T1" fmla="*/ 85 h 157"/>
                <a:gd name="T2" fmla="*/ 57 w 134"/>
                <a:gd name="T3" fmla="*/ 3 h 157"/>
                <a:gd name="T4" fmla="*/ 129 w 134"/>
                <a:gd name="T5" fmla="*/ 72 h 157"/>
                <a:gd name="T6" fmla="*/ 78 w 134"/>
                <a:gd name="T7" fmla="*/ 154 h 157"/>
                <a:gd name="T8" fmla="*/ 6 w 134"/>
                <a:gd name="T9" fmla="*/ 85 h 157"/>
              </a:gdLst>
              <a:ahLst/>
              <a:cxnLst>
                <a:cxn ang="0">
                  <a:pos x="T0" y="T1"/>
                </a:cxn>
                <a:cxn ang="0">
                  <a:pos x="T2" y="T3"/>
                </a:cxn>
                <a:cxn ang="0">
                  <a:pos x="T4" y="T5"/>
                </a:cxn>
                <a:cxn ang="0">
                  <a:pos x="T6" y="T7"/>
                </a:cxn>
                <a:cxn ang="0">
                  <a:pos x="T8" y="T9"/>
                </a:cxn>
              </a:cxnLst>
              <a:rect l="0" t="0" r="r" b="b"/>
              <a:pathLst>
                <a:path w="134" h="157">
                  <a:moveTo>
                    <a:pt x="6" y="85"/>
                  </a:moveTo>
                  <a:cubicBezTo>
                    <a:pt x="0" y="43"/>
                    <a:pt x="23" y="7"/>
                    <a:pt x="57" y="3"/>
                  </a:cubicBezTo>
                  <a:cubicBezTo>
                    <a:pt x="91" y="0"/>
                    <a:pt x="123" y="31"/>
                    <a:pt x="129" y="72"/>
                  </a:cubicBezTo>
                  <a:cubicBezTo>
                    <a:pt x="134" y="114"/>
                    <a:pt x="111" y="150"/>
                    <a:pt x="78" y="154"/>
                  </a:cubicBezTo>
                  <a:cubicBezTo>
                    <a:pt x="44" y="157"/>
                    <a:pt x="12" y="126"/>
                    <a:pt x="6" y="85"/>
                  </a:cubicBezTo>
                  <a:close/>
                </a:path>
              </a:pathLst>
            </a:custGeom>
            <a:solidFill>
              <a:srgbClr val="FEE1B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defTabSz="685800" eaLnBrk="1" fontAlgn="auto" latinLnBrk="0" hangingPunct="1">
                <a:lnSpc>
                  <a:spcPct val="100000"/>
                </a:lnSpc>
                <a:spcBef>
                  <a:spcPts val="0"/>
                </a:spcBef>
                <a:spcAft>
                  <a:spcPts val="0"/>
                </a:spcAft>
                <a:buClrTx/>
                <a:buSzTx/>
                <a:buFontTx/>
                <a:buNone/>
                <a:defRPr/>
              </a:pPr>
              <a:endParaRPr kumimoji="0" lang="en-US" sz="1015" b="0" i="0" u="none" strike="noStrike" kern="0" cap="none" spc="0" normalizeH="0" baseline="0" noProof="0" smtClean="0">
                <a:ln>
                  <a:noFill/>
                </a:ln>
                <a:solidFill>
                  <a:prstClr val="black"/>
                </a:solidFill>
                <a:effectLst/>
                <a:uLnTx/>
                <a:uFillTx/>
              </a:endParaRPr>
            </a:p>
          </p:txBody>
        </p:sp>
        <p:sp>
          <p:nvSpPr>
            <p:cNvPr id="88" name="Freeform 39"/>
            <p:cNvSpPr/>
            <p:nvPr/>
          </p:nvSpPr>
          <p:spPr bwMode="auto">
            <a:xfrm>
              <a:off x="2023939" y="1878933"/>
              <a:ext cx="1328953" cy="1094000"/>
            </a:xfrm>
            <a:custGeom>
              <a:avLst/>
              <a:gdLst>
                <a:gd name="T0" fmla="*/ 346 w 372"/>
                <a:gd name="T1" fmla="*/ 109 h 306"/>
                <a:gd name="T2" fmla="*/ 205 w 372"/>
                <a:gd name="T3" fmla="*/ 200 h 306"/>
                <a:gd name="T4" fmla="*/ 37 w 372"/>
                <a:gd name="T5" fmla="*/ 306 h 306"/>
                <a:gd name="T6" fmla="*/ 210 w 372"/>
                <a:gd name="T7" fmla="*/ 0 h 306"/>
                <a:gd name="T8" fmla="*/ 346 w 372"/>
                <a:gd name="T9" fmla="*/ 109 h 306"/>
              </a:gdLst>
              <a:ahLst/>
              <a:cxnLst>
                <a:cxn ang="0">
                  <a:pos x="T0" y="T1"/>
                </a:cxn>
                <a:cxn ang="0">
                  <a:pos x="T2" y="T3"/>
                </a:cxn>
                <a:cxn ang="0">
                  <a:pos x="T4" y="T5"/>
                </a:cxn>
                <a:cxn ang="0">
                  <a:pos x="T6" y="T7"/>
                </a:cxn>
                <a:cxn ang="0">
                  <a:pos x="T8" y="T9"/>
                </a:cxn>
              </a:cxnLst>
              <a:rect l="0" t="0" r="r" b="b"/>
              <a:pathLst>
                <a:path w="372" h="306">
                  <a:moveTo>
                    <a:pt x="346" y="109"/>
                  </a:moveTo>
                  <a:cubicBezTo>
                    <a:pt x="346" y="109"/>
                    <a:pt x="328" y="155"/>
                    <a:pt x="205" y="200"/>
                  </a:cubicBezTo>
                  <a:cubicBezTo>
                    <a:pt x="82" y="246"/>
                    <a:pt x="28" y="260"/>
                    <a:pt x="37" y="306"/>
                  </a:cubicBezTo>
                  <a:cubicBezTo>
                    <a:pt x="0" y="234"/>
                    <a:pt x="4" y="0"/>
                    <a:pt x="210" y="0"/>
                  </a:cubicBezTo>
                  <a:cubicBezTo>
                    <a:pt x="372" y="0"/>
                    <a:pt x="365" y="80"/>
                    <a:pt x="346" y="109"/>
                  </a:cubicBezTo>
                  <a:close/>
                </a:path>
              </a:pathLst>
            </a:custGeom>
            <a:solidFill>
              <a:srgbClr val="30303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defTabSz="685800" eaLnBrk="1" fontAlgn="auto" latinLnBrk="0" hangingPunct="1">
                <a:lnSpc>
                  <a:spcPct val="100000"/>
                </a:lnSpc>
                <a:spcBef>
                  <a:spcPts val="0"/>
                </a:spcBef>
                <a:spcAft>
                  <a:spcPts val="0"/>
                </a:spcAft>
                <a:buClrTx/>
                <a:buSzTx/>
                <a:buFontTx/>
                <a:buNone/>
                <a:defRPr/>
              </a:pPr>
              <a:endParaRPr kumimoji="0" lang="en-US" sz="1015" b="0" i="0" u="none" strike="noStrike" kern="0" cap="none" spc="0" normalizeH="0" baseline="0" noProof="0" smtClean="0">
                <a:ln>
                  <a:noFill/>
                </a:ln>
                <a:solidFill>
                  <a:prstClr val="black"/>
                </a:solidFill>
                <a:effectLst/>
                <a:uLnTx/>
                <a:uFillTx/>
              </a:endParaRPr>
            </a:p>
          </p:txBody>
        </p:sp>
      </p:grpSp>
      <p:sp>
        <p:nvSpPr>
          <p:cNvPr id="89" name="TextBox 91"/>
          <p:cNvSpPr txBox="1"/>
          <p:nvPr/>
        </p:nvSpPr>
        <p:spPr>
          <a:xfrm>
            <a:off x="3712264" y="3391244"/>
            <a:ext cx="646331" cy="276999"/>
          </a:xfrm>
          <a:prstGeom prst="rect">
            <a:avLst/>
          </a:prstGeom>
          <a:noFill/>
        </p:spPr>
        <p:txBody>
          <a:bodyPr wrap="none" rtlCol="0">
            <a:spAutoFit/>
          </a:bodyPr>
          <a:lstStyle/>
          <a:p>
            <a:pPr fontAlgn="base">
              <a:spcBef>
                <a:spcPct val="0"/>
              </a:spcBef>
              <a:spcAft>
                <a:spcPct val="0"/>
              </a:spcAft>
              <a:defRPr/>
            </a:pPr>
            <a:r>
              <a:rPr lang="zh-CN" altLang="en-US" sz="1200" b="1" kern="0">
                <a:gradFill>
                  <a:gsLst>
                    <a:gs pos="0">
                      <a:prstClr val="black">
                        <a:lumMod val="75000"/>
                        <a:lumOff val="25000"/>
                      </a:prstClr>
                    </a:gs>
                    <a:gs pos="100000">
                      <a:prstClr val="black">
                        <a:lumMod val="85000"/>
                        <a:lumOff val="15000"/>
                      </a:prstClr>
                    </a:gs>
                  </a:gsLst>
                  <a:lin ang="5400000" scaled="0"/>
                </a:gradFill>
                <a:latin typeface="微软雅黑" panose="020B0503020204020204" pitchFamily="34" charset="-122"/>
                <a:ea typeface="微软雅黑" panose="020B0503020204020204" pitchFamily="34" charset="-122"/>
                <a:cs typeface="Clear Sans" panose="020B0503030202020304" pitchFamily="34" charset="0"/>
              </a:rPr>
              <a:t>关键词</a:t>
            </a:r>
            <a:endParaRPr lang="en-US" altLang="zh-CN" sz="1200" b="1" kern="0" dirty="0">
              <a:gradFill>
                <a:gsLst>
                  <a:gs pos="0">
                    <a:prstClr val="black">
                      <a:lumMod val="75000"/>
                      <a:lumOff val="25000"/>
                    </a:prstClr>
                  </a:gs>
                  <a:gs pos="100000">
                    <a:prstClr val="black">
                      <a:lumMod val="85000"/>
                      <a:lumOff val="15000"/>
                    </a:prstClr>
                  </a:gs>
                </a:gsLst>
                <a:lin ang="5400000" scaled="0"/>
              </a:gradFill>
              <a:latin typeface="微软雅黑" panose="020B0503020204020204" pitchFamily="34" charset="-122"/>
              <a:ea typeface="微软雅黑" panose="020B0503020204020204" pitchFamily="34" charset="-122"/>
              <a:cs typeface="Clear Sans" panose="020B0503030202020304" pitchFamily="34" charset="0"/>
            </a:endParaRPr>
          </a:p>
        </p:txBody>
      </p:sp>
      <p:sp>
        <p:nvSpPr>
          <p:cNvPr id="90" name="TextBox 92"/>
          <p:cNvSpPr txBox="1"/>
          <p:nvPr/>
        </p:nvSpPr>
        <p:spPr>
          <a:xfrm>
            <a:off x="3712263" y="3584361"/>
            <a:ext cx="1973588" cy="715581"/>
          </a:xfrm>
          <a:prstGeom prst="rect">
            <a:avLst/>
          </a:prstGeom>
          <a:noFill/>
        </p:spPr>
        <p:txBody>
          <a:bodyPr wrap="square" rtlCol="0">
            <a:spAutoFit/>
          </a:bodyPr>
          <a:lstStyle/>
          <a:p>
            <a:pPr defTabSz="685800">
              <a:lnSpc>
                <a:spcPct val="150000"/>
              </a:lnSpc>
            </a:pPr>
            <a:r>
              <a:rPr lang="zh-CN" altLang="en-US" sz="900">
                <a:solidFill>
                  <a:prstClr val="black">
                    <a:lumMod val="50000"/>
                    <a:lumOff val="50000"/>
                  </a:prstClr>
                </a:solidFill>
                <a:latin typeface="微软雅黑" panose="020B0503020204020204" pitchFamily="34" charset="-122"/>
                <a:ea typeface="微软雅黑" panose="020B0503020204020204" pitchFamily="34" charset="-122"/>
                <a:sym typeface="Gill Sans" panose="020B0502020104020203" charset="0"/>
              </a:rPr>
              <a:t>此处添加详细文本描述，建议与标题相关并符合整体语言风格，语言描述尽量简洁。</a:t>
            </a:r>
            <a:endPar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sym typeface="Gill Sans" panose="020B0502020104020203" charset="0"/>
            </a:endParaRPr>
          </a:p>
        </p:txBody>
      </p:sp>
      <p:sp>
        <p:nvSpPr>
          <p:cNvPr id="91" name="Oval 93"/>
          <p:cNvSpPr/>
          <p:nvPr/>
        </p:nvSpPr>
        <p:spPr>
          <a:xfrm>
            <a:off x="3174097" y="3489821"/>
            <a:ext cx="492080" cy="492080"/>
          </a:xfrm>
          <a:prstGeom prst="ellipse">
            <a:avLst/>
          </a:prstGeom>
          <a:solidFill>
            <a:srgbClr val="317B9D"/>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0" lang="id-ID" sz="1015" b="0" i="0" u="none" strike="noStrike" kern="0" cap="none" spc="0" normalizeH="0" baseline="0" noProof="0" smtClean="0">
              <a:ln>
                <a:noFill/>
              </a:ln>
              <a:solidFill>
                <a:prstClr val="white"/>
              </a:solidFill>
              <a:effectLst/>
              <a:uLnTx/>
              <a:uFillTx/>
              <a:latin typeface="Calibri"/>
            </a:endParaRPr>
          </a:p>
        </p:txBody>
      </p:sp>
      <p:sp>
        <p:nvSpPr>
          <p:cNvPr id="92" name="TextBox 94"/>
          <p:cNvSpPr txBox="1"/>
          <p:nvPr/>
        </p:nvSpPr>
        <p:spPr>
          <a:xfrm>
            <a:off x="3712264" y="2486683"/>
            <a:ext cx="646331" cy="276999"/>
          </a:xfrm>
          <a:prstGeom prst="rect">
            <a:avLst/>
          </a:prstGeom>
          <a:noFill/>
        </p:spPr>
        <p:txBody>
          <a:bodyPr wrap="none" rtlCol="0">
            <a:spAutoFit/>
          </a:bodyPr>
          <a:lstStyle/>
          <a:p>
            <a:pPr fontAlgn="base">
              <a:spcBef>
                <a:spcPct val="0"/>
              </a:spcBef>
              <a:spcAft>
                <a:spcPct val="0"/>
              </a:spcAft>
              <a:defRPr/>
            </a:pPr>
            <a:r>
              <a:rPr lang="zh-CN" altLang="en-US" sz="1200" b="1" kern="0" dirty="0">
                <a:gradFill>
                  <a:gsLst>
                    <a:gs pos="0">
                      <a:prstClr val="black">
                        <a:lumMod val="75000"/>
                        <a:lumOff val="25000"/>
                      </a:prstClr>
                    </a:gs>
                    <a:gs pos="100000">
                      <a:prstClr val="black">
                        <a:lumMod val="85000"/>
                        <a:lumOff val="15000"/>
                      </a:prstClr>
                    </a:gs>
                  </a:gsLst>
                  <a:lin ang="5400000" scaled="0"/>
                </a:gradFill>
                <a:latin typeface="微软雅黑" panose="020B0503020204020204" pitchFamily="34" charset="-122"/>
                <a:ea typeface="微软雅黑" panose="020B0503020204020204" pitchFamily="34" charset="-122"/>
                <a:cs typeface="Clear Sans" panose="020B0503030202020304" pitchFamily="34" charset="0"/>
              </a:rPr>
              <a:t>关键词</a:t>
            </a:r>
            <a:endParaRPr lang="en-US" altLang="zh-CN" sz="1200" b="1" kern="0" dirty="0">
              <a:gradFill>
                <a:gsLst>
                  <a:gs pos="0">
                    <a:prstClr val="black">
                      <a:lumMod val="75000"/>
                      <a:lumOff val="25000"/>
                    </a:prstClr>
                  </a:gs>
                  <a:gs pos="100000">
                    <a:prstClr val="black">
                      <a:lumMod val="85000"/>
                      <a:lumOff val="15000"/>
                    </a:prstClr>
                  </a:gs>
                </a:gsLst>
                <a:lin ang="5400000" scaled="0"/>
              </a:gradFill>
              <a:latin typeface="微软雅黑" panose="020B0503020204020204" pitchFamily="34" charset="-122"/>
              <a:ea typeface="微软雅黑" panose="020B0503020204020204" pitchFamily="34" charset="-122"/>
              <a:cs typeface="Clear Sans" panose="020B0503030202020304" pitchFamily="34" charset="0"/>
            </a:endParaRPr>
          </a:p>
        </p:txBody>
      </p:sp>
      <p:sp>
        <p:nvSpPr>
          <p:cNvPr id="93" name="TextBox 95"/>
          <p:cNvSpPr txBox="1"/>
          <p:nvPr/>
        </p:nvSpPr>
        <p:spPr>
          <a:xfrm>
            <a:off x="3712263" y="2679799"/>
            <a:ext cx="2102240" cy="715581"/>
          </a:xfrm>
          <a:prstGeom prst="rect">
            <a:avLst/>
          </a:prstGeom>
          <a:noFill/>
        </p:spPr>
        <p:txBody>
          <a:bodyPr wrap="square" rtlCol="0">
            <a:spAutoFit/>
          </a:bodyPr>
          <a:lstStyle/>
          <a:p>
            <a:pPr defTabSz="685800">
              <a:lnSpc>
                <a:spcPct val="150000"/>
              </a:lnSpc>
            </a:pPr>
            <a:r>
              <a:rPr lang="zh-CN" altLang="en-US" sz="900">
                <a:solidFill>
                  <a:prstClr val="black">
                    <a:lumMod val="50000"/>
                    <a:lumOff val="50000"/>
                  </a:prstClr>
                </a:solidFill>
                <a:latin typeface="微软雅黑" panose="020B0503020204020204" pitchFamily="34" charset="-122"/>
                <a:ea typeface="微软雅黑" panose="020B0503020204020204" pitchFamily="34" charset="-122"/>
                <a:sym typeface="Gill Sans" panose="020B0502020104020203" charset="0"/>
              </a:rPr>
              <a:t>此处添加详细文本描述，建议与标题相关并符合整体语言风格，语言描述尽量简洁。</a:t>
            </a:r>
            <a:endPar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sym typeface="Gill Sans" panose="020B0502020104020203" charset="0"/>
            </a:endParaRPr>
          </a:p>
        </p:txBody>
      </p:sp>
      <p:sp>
        <p:nvSpPr>
          <p:cNvPr id="94" name="Oval 96"/>
          <p:cNvSpPr/>
          <p:nvPr/>
        </p:nvSpPr>
        <p:spPr>
          <a:xfrm>
            <a:off x="3174097" y="2585259"/>
            <a:ext cx="492080" cy="492080"/>
          </a:xfrm>
          <a:prstGeom prst="ellipse">
            <a:avLst/>
          </a:prstGeom>
          <a:solidFill>
            <a:srgbClr val="317B9D"/>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0" lang="id-ID" sz="1015" b="0" i="0" u="none" strike="noStrike" kern="0" cap="none" spc="0" normalizeH="0" baseline="0" noProof="0" smtClean="0">
              <a:ln>
                <a:noFill/>
              </a:ln>
              <a:solidFill>
                <a:prstClr val="white"/>
              </a:solidFill>
              <a:effectLst/>
              <a:uLnTx/>
              <a:uFillTx/>
              <a:latin typeface="Calibri"/>
            </a:endParaRPr>
          </a:p>
        </p:txBody>
      </p:sp>
      <p:sp>
        <p:nvSpPr>
          <p:cNvPr id="95" name="TextBox 115"/>
          <p:cNvSpPr txBox="1"/>
          <p:nvPr/>
        </p:nvSpPr>
        <p:spPr>
          <a:xfrm>
            <a:off x="6634332" y="3391244"/>
            <a:ext cx="646331" cy="276999"/>
          </a:xfrm>
          <a:prstGeom prst="rect">
            <a:avLst/>
          </a:prstGeom>
          <a:noFill/>
        </p:spPr>
        <p:txBody>
          <a:bodyPr wrap="none" rtlCol="0">
            <a:spAutoFit/>
          </a:bodyPr>
          <a:lstStyle/>
          <a:p>
            <a:pPr fontAlgn="base">
              <a:spcBef>
                <a:spcPct val="0"/>
              </a:spcBef>
              <a:spcAft>
                <a:spcPct val="0"/>
              </a:spcAft>
              <a:defRPr/>
            </a:pPr>
            <a:r>
              <a:rPr lang="zh-CN" altLang="en-US" sz="1200" b="1" kern="0">
                <a:gradFill>
                  <a:gsLst>
                    <a:gs pos="0">
                      <a:prstClr val="black">
                        <a:lumMod val="75000"/>
                        <a:lumOff val="25000"/>
                      </a:prstClr>
                    </a:gs>
                    <a:gs pos="100000">
                      <a:prstClr val="black">
                        <a:lumMod val="85000"/>
                        <a:lumOff val="15000"/>
                      </a:prstClr>
                    </a:gs>
                  </a:gsLst>
                  <a:lin ang="5400000" scaled="0"/>
                </a:gradFill>
                <a:latin typeface="微软雅黑" panose="020B0503020204020204" pitchFamily="34" charset="-122"/>
                <a:ea typeface="微软雅黑" panose="020B0503020204020204" pitchFamily="34" charset="-122"/>
                <a:cs typeface="Clear Sans" panose="020B0503030202020304" pitchFamily="34" charset="0"/>
              </a:rPr>
              <a:t>关键词</a:t>
            </a:r>
            <a:endParaRPr lang="en-US" altLang="zh-CN" sz="1200" b="1" kern="0" dirty="0">
              <a:gradFill>
                <a:gsLst>
                  <a:gs pos="0">
                    <a:prstClr val="black">
                      <a:lumMod val="75000"/>
                      <a:lumOff val="25000"/>
                    </a:prstClr>
                  </a:gs>
                  <a:gs pos="100000">
                    <a:prstClr val="black">
                      <a:lumMod val="85000"/>
                      <a:lumOff val="15000"/>
                    </a:prstClr>
                  </a:gs>
                </a:gsLst>
                <a:lin ang="5400000" scaled="0"/>
              </a:gradFill>
              <a:latin typeface="微软雅黑" panose="020B0503020204020204" pitchFamily="34" charset="-122"/>
              <a:ea typeface="微软雅黑" panose="020B0503020204020204" pitchFamily="34" charset="-122"/>
              <a:cs typeface="Clear Sans" panose="020B0503030202020304" pitchFamily="34" charset="0"/>
            </a:endParaRPr>
          </a:p>
        </p:txBody>
      </p:sp>
      <p:sp>
        <p:nvSpPr>
          <p:cNvPr id="96" name="TextBox 116"/>
          <p:cNvSpPr txBox="1"/>
          <p:nvPr/>
        </p:nvSpPr>
        <p:spPr>
          <a:xfrm>
            <a:off x="6634331" y="3584361"/>
            <a:ext cx="1973588" cy="691087"/>
          </a:xfrm>
          <a:prstGeom prst="rect">
            <a:avLst/>
          </a:prstGeom>
          <a:noFill/>
        </p:spPr>
        <p:txBody>
          <a:bodyPr wrap="square" rtlCol="0">
            <a:spAutoFit/>
          </a:bodyPr>
          <a:lstStyle/>
          <a:p>
            <a:pPr defTabSz="685800">
              <a:lnSpc>
                <a:spcPct val="150000"/>
              </a:lnSpc>
            </a:pPr>
            <a:r>
              <a:rPr lang="zh-CN" altLang="en-US" sz="900">
                <a:solidFill>
                  <a:prstClr val="black">
                    <a:lumMod val="50000"/>
                    <a:lumOff val="50000"/>
                  </a:prstClr>
                </a:solidFill>
                <a:latin typeface="微软雅黑" panose="020B0503020204020204" pitchFamily="34" charset="-122"/>
                <a:ea typeface="微软雅黑" panose="020B0503020204020204" pitchFamily="34" charset="-122"/>
                <a:sym typeface="Gill Sans" panose="020B0502020104020203" charset="0"/>
              </a:rPr>
              <a:t>此处添加详细文本描述，建议与标题相关并符合整体语言风格，语言描述尽量简洁。</a:t>
            </a:r>
            <a:endPar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sym typeface="Gill Sans" panose="020B0502020104020203" charset="0"/>
            </a:endParaRPr>
          </a:p>
        </p:txBody>
      </p:sp>
      <p:sp>
        <p:nvSpPr>
          <p:cNvPr id="97" name="Oval 117"/>
          <p:cNvSpPr/>
          <p:nvPr/>
        </p:nvSpPr>
        <p:spPr>
          <a:xfrm>
            <a:off x="6096166" y="3489821"/>
            <a:ext cx="492080" cy="492080"/>
          </a:xfrm>
          <a:prstGeom prst="ellipse">
            <a:avLst/>
          </a:prstGeom>
          <a:solidFill>
            <a:srgbClr val="317B9D"/>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0" lang="id-ID" sz="1015" b="0" i="0" u="none" strike="noStrike" kern="0" cap="none" spc="0" normalizeH="0" baseline="0" noProof="0" smtClean="0">
              <a:ln>
                <a:noFill/>
              </a:ln>
              <a:solidFill>
                <a:prstClr val="white"/>
              </a:solidFill>
              <a:effectLst/>
              <a:uLnTx/>
              <a:uFillTx/>
              <a:latin typeface="Calibri"/>
            </a:endParaRPr>
          </a:p>
        </p:txBody>
      </p:sp>
      <p:sp>
        <p:nvSpPr>
          <p:cNvPr id="98" name="TextBox 118"/>
          <p:cNvSpPr txBox="1"/>
          <p:nvPr/>
        </p:nvSpPr>
        <p:spPr>
          <a:xfrm>
            <a:off x="6634332" y="2486683"/>
            <a:ext cx="646331" cy="276999"/>
          </a:xfrm>
          <a:prstGeom prst="rect">
            <a:avLst/>
          </a:prstGeom>
          <a:noFill/>
        </p:spPr>
        <p:txBody>
          <a:bodyPr wrap="none" rtlCol="0">
            <a:spAutoFit/>
          </a:bodyPr>
          <a:lstStyle/>
          <a:p>
            <a:pPr fontAlgn="base">
              <a:spcBef>
                <a:spcPct val="0"/>
              </a:spcBef>
              <a:spcAft>
                <a:spcPct val="0"/>
              </a:spcAft>
              <a:defRPr/>
            </a:pPr>
            <a:r>
              <a:rPr lang="zh-CN" altLang="en-US" sz="1200" b="1" kern="0">
                <a:gradFill>
                  <a:gsLst>
                    <a:gs pos="0">
                      <a:prstClr val="black">
                        <a:lumMod val="75000"/>
                        <a:lumOff val="25000"/>
                      </a:prstClr>
                    </a:gs>
                    <a:gs pos="100000">
                      <a:prstClr val="black">
                        <a:lumMod val="85000"/>
                        <a:lumOff val="15000"/>
                      </a:prstClr>
                    </a:gs>
                  </a:gsLst>
                  <a:lin ang="5400000" scaled="0"/>
                </a:gradFill>
                <a:latin typeface="微软雅黑" panose="020B0503020204020204" pitchFamily="34" charset="-122"/>
                <a:ea typeface="微软雅黑" panose="020B0503020204020204" pitchFamily="34" charset="-122"/>
                <a:cs typeface="Clear Sans" panose="020B0503030202020304" pitchFamily="34" charset="0"/>
              </a:rPr>
              <a:t>关键词</a:t>
            </a:r>
            <a:endParaRPr lang="en-US" altLang="zh-CN" sz="1200" b="1" kern="0" dirty="0">
              <a:gradFill>
                <a:gsLst>
                  <a:gs pos="0">
                    <a:prstClr val="black">
                      <a:lumMod val="75000"/>
                      <a:lumOff val="25000"/>
                    </a:prstClr>
                  </a:gs>
                  <a:gs pos="100000">
                    <a:prstClr val="black">
                      <a:lumMod val="85000"/>
                      <a:lumOff val="15000"/>
                    </a:prstClr>
                  </a:gs>
                </a:gsLst>
                <a:lin ang="5400000" scaled="0"/>
              </a:gradFill>
              <a:latin typeface="微软雅黑" panose="020B0503020204020204" pitchFamily="34" charset="-122"/>
              <a:ea typeface="微软雅黑" panose="020B0503020204020204" pitchFamily="34" charset="-122"/>
              <a:cs typeface="Clear Sans" panose="020B0503030202020304" pitchFamily="34" charset="0"/>
            </a:endParaRPr>
          </a:p>
        </p:txBody>
      </p:sp>
      <p:sp>
        <p:nvSpPr>
          <p:cNvPr id="99" name="TextBox 119"/>
          <p:cNvSpPr txBox="1"/>
          <p:nvPr/>
        </p:nvSpPr>
        <p:spPr>
          <a:xfrm>
            <a:off x="6634331" y="2679799"/>
            <a:ext cx="2102240" cy="715581"/>
          </a:xfrm>
          <a:prstGeom prst="rect">
            <a:avLst/>
          </a:prstGeom>
          <a:noFill/>
        </p:spPr>
        <p:txBody>
          <a:bodyPr wrap="square" rtlCol="0">
            <a:spAutoFit/>
          </a:bodyPr>
          <a:lstStyle/>
          <a:p>
            <a:pPr defTabSz="685800">
              <a:lnSpc>
                <a:spcPct val="150000"/>
              </a:lnSpc>
            </a:pPr>
            <a:r>
              <a:rPr lang="zh-CN" altLang="en-US" sz="900">
                <a:solidFill>
                  <a:prstClr val="black">
                    <a:lumMod val="50000"/>
                    <a:lumOff val="50000"/>
                  </a:prstClr>
                </a:solidFill>
                <a:latin typeface="微软雅黑" panose="020B0503020204020204" pitchFamily="34" charset="-122"/>
                <a:ea typeface="微软雅黑" panose="020B0503020204020204" pitchFamily="34" charset="-122"/>
                <a:sym typeface="Gill Sans" panose="020B0502020104020203" charset="0"/>
              </a:rPr>
              <a:t>此处添加详细文本描述，建议与标题相关并符合整体语言风格，语言描述尽量简洁。</a:t>
            </a:r>
            <a:endPar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sym typeface="Gill Sans" panose="020B0502020104020203" charset="0"/>
            </a:endParaRPr>
          </a:p>
        </p:txBody>
      </p:sp>
      <p:sp>
        <p:nvSpPr>
          <p:cNvPr id="100" name="Oval 120"/>
          <p:cNvSpPr/>
          <p:nvPr/>
        </p:nvSpPr>
        <p:spPr>
          <a:xfrm>
            <a:off x="6096166" y="2585259"/>
            <a:ext cx="492080" cy="492080"/>
          </a:xfrm>
          <a:prstGeom prst="ellipse">
            <a:avLst/>
          </a:prstGeom>
          <a:solidFill>
            <a:srgbClr val="317B9D"/>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0" lang="id-ID" sz="1015" b="0" i="0" u="none" strike="noStrike" kern="0" cap="none" spc="0" normalizeH="0" baseline="0" noProof="0" smtClean="0">
              <a:ln>
                <a:noFill/>
              </a:ln>
              <a:solidFill>
                <a:prstClr val="white"/>
              </a:solidFill>
              <a:effectLst/>
              <a:uLnTx/>
              <a:uFillTx/>
              <a:latin typeface="Calibri"/>
            </a:endParaRPr>
          </a:p>
        </p:txBody>
      </p:sp>
      <p:sp>
        <p:nvSpPr>
          <p:cNvPr id="101" name="TextBox 121"/>
          <p:cNvSpPr txBox="1"/>
          <p:nvPr/>
        </p:nvSpPr>
        <p:spPr>
          <a:xfrm>
            <a:off x="3140518" y="1953338"/>
            <a:ext cx="5596053" cy="507831"/>
          </a:xfrm>
          <a:prstGeom prst="rect">
            <a:avLst/>
          </a:prstGeom>
          <a:noFill/>
        </p:spPr>
        <p:txBody>
          <a:bodyPr wrap="square" rtlCol="0">
            <a:spAutoFit/>
          </a:bodyPr>
          <a:lstStyle/>
          <a:p>
            <a:pPr defTabSz="685800">
              <a:lnSpc>
                <a:spcPct val="15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sym typeface="Gill Sans" panose="020B0502020104020203" charset="0"/>
              </a:rPr>
              <a:t>此处添加详细文本描述，建议与标题相关并符合整体语言风格，语言描述尽量简洁。此处添加详细文本描述，建议与标题相关并符合。此处添加详细文本描述，建议与标题相关并符合整体语言</a:t>
            </a:r>
            <a:r>
              <a:rPr lang="zh-CN" altLang="en-US" sz="900" dirty="0" smtClean="0">
                <a:solidFill>
                  <a:prstClr val="black">
                    <a:lumMod val="50000"/>
                    <a:lumOff val="50000"/>
                  </a:prstClr>
                </a:solidFill>
                <a:latin typeface="微软雅黑" panose="020B0503020204020204" pitchFamily="34" charset="-122"/>
                <a:ea typeface="微软雅黑" panose="020B0503020204020204" pitchFamily="34" charset="-122"/>
                <a:sym typeface="Gill Sans" panose="020B0502020104020203" charset="0"/>
              </a:rPr>
              <a:t>风格</a:t>
            </a:r>
            <a:r>
              <a:rPr lang="en-US" altLang="zh-CN" sz="900" dirty="0" smtClean="0">
                <a:solidFill>
                  <a:prstClr val="black">
                    <a:lumMod val="50000"/>
                    <a:lumOff val="50000"/>
                  </a:prstClr>
                </a:solidFill>
                <a:latin typeface="微软雅黑" panose="020B0503020204020204" pitchFamily="34" charset="-122"/>
                <a:ea typeface="微软雅黑" panose="020B0503020204020204" pitchFamily="34" charset="-122"/>
                <a:sym typeface="Gill Sans" panose="020B0502020104020203" charset="0"/>
              </a:rPr>
              <a:t>.</a:t>
            </a:r>
            <a:endPar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sym typeface="Gill Sans" panose="020B0502020104020203" charset="0"/>
            </a:endParaRPr>
          </a:p>
        </p:txBody>
      </p:sp>
      <p:sp>
        <p:nvSpPr>
          <p:cNvPr id="102" name="TextBox 122"/>
          <p:cNvSpPr txBox="1"/>
          <p:nvPr/>
        </p:nvSpPr>
        <p:spPr>
          <a:xfrm>
            <a:off x="3140518" y="1728226"/>
            <a:ext cx="800219" cy="276999"/>
          </a:xfrm>
          <a:prstGeom prst="rect">
            <a:avLst/>
          </a:prstGeom>
          <a:noFill/>
        </p:spPr>
        <p:txBody>
          <a:bodyPr wrap="none" rtlCol="0">
            <a:spAutoFit/>
          </a:bodyPr>
          <a:lstStyle/>
          <a:p>
            <a:pPr fontAlgn="base">
              <a:spcBef>
                <a:spcPct val="0"/>
              </a:spcBef>
              <a:spcAft>
                <a:spcPct val="0"/>
              </a:spcAft>
              <a:defRPr/>
            </a:pPr>
            <a:r>
              <a:rPr lang="zh-CN" altLang="en-US" sz="1200" b="1" kern="0" dirty="0">
                <a:gradFill>
                  <a:gsLst>
                    <a:gs pos="0">
                      <a:prstClr val="black">
                        <a:lumMod val="75000"/>
                        <a:lumOff val="25000"/>
                      </a:prstClr>
                    </a:gs>
                    <a:gs pos="100000">
                      <a:prstClr val="black">
                        <a:lumMod val="85000"/>
                        <a:lumOff val="15000"/>
                      </a:prstClr>
                    </a:gs>
                  </a:gsLst>
                  <a:lin ang="5400000" scaled="0"/>
                </a:gradFill>
                <a:latin typeface="微软雅黑" panose="020B0503020204020204" pitchFamily="34" charset="-122"/>
                <a:ea typeface="微软雅黑" panose="020B0503020204020204" pitchFamily="34" charset="-122"/>
                <a:cs typeface="Clear Sans" panose="020B0503030202020304" pitchFamily="34" charset="0"/>
              </a:rPr>
              <a:t>添加标题</a:t>
            </a:r>
            <a:endParaRPr lang="en-US" altLang="zh-CN" sz="1200" b="1" kern="0" dirty="0">
              <a:gradFill>
                <a:gsLst>
                  <a:gs pos="0">
                    <a:prstClr val="black">
                      <a:lumMod val="75000"/>
                      <a:lumOff val="25000"/>
                    </a:prstClr>
                  </a:gs>
                  <a:gs pos="100000">
                    <a:prstClr val="black">
                      <a:lumMod val="85000"/>
                      <a:lumOff val="15000"/>
                    </a:prstClr>
                  </a:gs>
                </a:gsLst>
                <a:lin ang="5400000" scaled="0"/>
              </a:gradFill>
              <a:latin typeface="微软雅黑" panose="020B0503020204020204" pitchFamily="34" charset="-122"/>
              <a:ea typeface="微软雅黑" panose="020B0503020204020204" pitchFamily="34" charset="-122"/>
              <a:cs typeface="Clear Sans" panose="020B0503030202020304" pitchFamily="34" charset="0"/>
            </a:endParaRPr>
          </a:p>
        </p:txBody>
      </p:sp>
      <p:sp>
        <p:nvSpPr>
          <p:cNvPr id="103" name="Freeform 123"/>
          <p:cNvSpPr>
            <a:spLocks noEditPoints="1"/>
          </p:cNvSpPr>
          <p:nvPr/>
        </p:nvSpPr>
        <p:spPr bwMode="auto">
          <a:xfrm>
            <a:off x="3295158" y="2670253"/>
            <a:ext cx="246751" cy="318282"/>
          </a:xfrm>
          <a:custGeom>
            <a:avLst/>
            <a:gdLst>
              <a:gd name="T0" fmla="*/ 152 w 159"/>
              <a:gd name="T1" fmla="*/ 12 h 205"/>
              <a:gd name="T2" fmla="*/ 148 w 159"/>
              <a:gd name="T3" fmla="*/ 7 h 205"/>
              <a:gd name="T4" fmla="*/ 123 w 159"/>
              <a:gd name="T5" fmla="*/ 7 h 205"/>
              <a:gd name="T6" fmla="*/ 99 w 159"/>
              <a:gd name="T7" fmla="*/ 31 h 205"/>
              <a:gd name="T8" fmla="*/ 94 w 159"/>
              <a:gd name="T9" fmla="*/ 27 h 205"/>
              <a:gd name="T10" fmla="*/ 83 w 159"/>
              <a:gd name="T11" fmla="*/ 25 h 205"/>
              <a:gd name="T12" fmla="*/ 85 w 159"/>
              <a:gd name="T13" fmla="*/ 36 h 205"/>
              <a:gd name="T14" fmla="*/ 90 w 159"/>
              <a:gd name="T15" fmla="*/ 42 h 205"/>
              <a:gd name="T16" fmla="*/ 35 w 159"/>
              <a:gd name="T17" fmla="*/ 97 h 205"/>
              <a:gd name="T18" fmla="*/ 28 w 159"/>
              <a:gd name="T19" fmla="*/ 110 h 205"/>
              <a:gd name="T20" fmla="*/ 26 w 159"/>
              <a:gd name="T21" fmla="*/ 118 h 205"/>
              <a:gd name="T22" fmla="*/ 21 w 159"/>
              <a:gd name="T23" fmla="*/ 128 h 205"/>
              <a:gd name="T24" fmla="*/ 21 w 159"/>
              <a:gd name="T25" fmla="*/ 129 h 205"/>
              <a:gd name="T26" fmla="*/ 19 w 159"/>
              <a:gd name="T27" fmla="*/ 141 h 205"/>
              <a:gd name="T28" fmla="*/ 31 w 159"/>
              <a:gd name="T29" fmla="*/ 139 h 205"/>
              <a:gd name="T30" fmla="*/ 32 w 159"/>
              <a:gd name="T31" fmla="*/ 138 h 205"/>
              <a:gd name="T32" fmla="*/ 42 w 159"/>
              <a:gd name="T33" fmla="*/ 133 h 205"/>
              <a:gd name="T34" fmla="*/ 49 w 159"/>
              <a:gd name="T35" fmla="*/ 131 h 205"/>
              <a:gd name="T36" fmla="*/ 62 w 159"/>
              <a:gd name="T37" fmla="*/ 124 h 205"/>
              <a:gd name="T38" fmla="*/ 117 w 159"/>
              <a:gd name="T39" fmla="*/ 69 h 205"/>
              <a:gd name="T40" fmla="*/ 123 w 159"/>
              <a:gd name="T41" fmla="*/ 75 h 205"/>
              <a:gd name="T42" fmla="*/ 134 w 159"/>
              <a:gd name="T43" fmla="*/ 76 h 205"/>
              <a:gd name="T44" fmla="*/ 133 w 159"/>
              <a:gd name="T45" fmla="*/ 65 h 205"/>
              <a:gd name="T46" fmla="*/ 128 w 159"/>
              <a:gd name="T47" fmla="*/ 60 h 205"/>
              <a:gd name="T48" fmla="*/ 152 w 159"/>
              <a:gd name="T49" fmla="*/ 36 h 205"/>
              <a:gd name="T50" fmla="*/ 152 w 159"/>
              <a:gd name="T51" fmla="*/ 12 h 205"/>
              <a:gd name="T52" fmla="*/ 99 w 159"/>
              <a:gd name="T53" fmla="*/ 78 h 205"/>
              <a:gd name="T54" fmla="*/ 64 w 159"/>
              <a:gd name="T55" fmla="*/ 78 h 205"/>
              <a:gd name="T56" fmla="*/ 95 w 159"/>
              <a:gd name="T57" fmla="*/ 47 h 205"/>
              <a:gd name="T58" fmla="*/ 113 w 159"/>
              <a:gd name="T59" fmla="*/ 64 h 205"/>
              <a:gd name="T60" fmla="*/ 99 w 159"/>
              <a:gd name="T61" fmla="*/ 78 h 205"/>
              <a:gd name="T62" fmla="*/ 20 w 159"/>
              <a:gd name="T63" fmla="*/ 152 h 205"/>
              <a:gd name="T64" fmla="*/ 39 w 159"/>
              <a:gd name="T65" fmla="*/ 186 h 205"/>
              <a:gd name="T66" fmla="*/ 20 w 159"/>
              <a:gd name="T67" fmla="*/ 205 h 205"/>
              <a:gd name="T68" fmla="*/ 0 w 159"/>
              <a:gd name="T69" fmla="*/ 186 h 205"/>
              <a:gd name="T70" fmla="*/ 20 w 159"/>
              <a:gd name="T71" fmla="*/ 152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9" h="205">
                <a:moveTo>
                  <a:pt x="152" y="12"/>
                </a:moveTo>
                <a:cubicBezTo>
                  <a:pt x="148" y="7"/>
                  <a:pt x="148" y="7"/>
                  <a:pt x="148" y="7"/>
                </a:cubicBezTo>
                <a:cubicBezTo>
                  <a:pt x="141" y="0"/>
                  <a:pt x="130" y="0"/>
                  <a:pt x="123" y="7"/>
                </a:cubicBezTo>
                <a:cubicBezTo>
                  <a:pt x="99" y="31"/>
                  <a:pt x="99" y="31"/>
                  <a:pt x="99" y="31"/>
                </a:cubicBezTo>
                <a:cubicBezTo>
                  <a:pt x="94" y="27"/>
                  <a:pt x="94" y="27"/>
                  <a:pt x="94" y="27"/>
                </a:cubicBezTo>
                <a:cubicBezTo>
                  <a:pt x="91" y="23"/>
                  <a:pt x="86" y="23"/>
                  <a:pt x="83" y="25"/>
                </a:cubicBezTo>
                <a:cubicBezTo>
                  <a:pt x="81" y="28"/>
                  <a:pt x="81" y="33"/>
                  <a:pt x="85" y="36"/>
                </a:cubicBezTo>
                <a:cubicBezTo>
                  <a:pt x="90" y="42"/>
                  <a:pt x="90" y="42"/>
                  <a:pt x="90" y="42"/>
                </a:cubicBezTo>
                <a:cubicBezTo>
                  <a:pt x="35" y="97"/>
                  <a:pt x="35" y="97"/>
                  <a:pt x="35" y="97"/>
                </a:cubicBezTo>
                <a:cubicBezTo>
                  <a:pt x="32" y="100"/>
                  <a:pt x="29" y="106"/>
                  <a:pt x="28" y="110"/>
                </a:cubicBezTo>
                <a:cubicBezTo>
                  <a:pt x="26" y="118"/>
                  <a:pt x="26" y="118"/>
                  <a:pt x="26" y="118"/>
                </a:cubicBezTo>
                <a:cubicBezTo>
                  <a:pt x="26" y="121"/>
                  <a:pt x="23" y="126"/>
                  <a:pt x="21" y="128"/>
                </a:cubicBezTo>
                <a:cubicBezTo>
                  <a:pt x="21" y="129"/>
                  <a:pt x="21" y="129"/>
                  <a:pt x="21" y="129"/>
                </a:cubicBezTo>
                <a:cubicBezTo>
                  <a:pt x="16" y="133"/>
                  <a:pt x="16" y="138"/>
                  <a:pt x="19" y="141"/>
                </a:cubicBezTo>
                <a:cubicBezTo>
                  <a:pt x="22" y="144"/>
                  <a:pt x="27" y="143"/>
                  <a:pt x="31" y="139"/>
                </a:cubicBezTo>
                <a:cubicBezTo>
                  <a:pt x="32" y="138"/>
                  <a:pt x="32" y="138"/>
                  <a:pt x="32" y="138"/>
                </a:cubicBezTo>
                <a:cubicBezTo>
                  <a:pt x="34" y="136"/>
                  <a:pt x="39" y="134"/>
                  <a:pt x="42" y="133"/>
                </a:cubicBezTo>
                <a:cubicBezTo>
                  <a:pt x="49" y="131"/>
                  <a:pt x="49" y="131"/>
                  <a:pt x="49" y="131"/>
                </a:cubicBezTo>
                <a:cubicBezTo>
                  <a:pt x="53" y="131"/>
                  <a:pt x="59" y="127"/>
                  <a:pt x="62" y="124"/>
                </a:cubicBezTo>
                <a:cubicBezTo>
                  <a:pt x="117" y="69"/>
                  <a:pt x="117" y="69"/>
                  <a:pt x="117" y="69"/>
                </a:cubicBezTo>
                <a:cubicBezTo>
                  <a:pt x="123" y="75"/>
                  <a:pt x="123" y="75"/>
                  <a:pt x="123" y="75"/>
                </a:cubicBezTo>
                <a:cubicBezTo>
                  <a:pt x="126" y="78"/>
                  <a:pt x="131" y="79"/>
                  <a:pt x="134" y="76"/>
                </a:cubicBezTo>
                <a:cubicBezTo>
                  <a:pt x="137" y="73"/>
                  <a:pt x="136" y="69"/>
                  <a:pt x="133" y="65"/>
                </a:cubicBezTo>
                <a:cubicBezTo>
                  <a:pt x="128" y="60"/>
                  <a:pt x="128" y="60"/>
                  <a:pt x="128" y="60"/>
                </a:cubicBezTo>
                <a:cubicBezTo>
                  <a:pt x="152" y="36"/>
                  <a:pt x="152" y="36"/>
                  <a:pt x="152" y="36"/>
                </a:cubicBezTo>
                <a:cubicBezTo>
                  <a:pt x="159" y="29"/>
                  <a:pt x="159" y="18"/>
                  <a:pt x="152" y="12"/>
                </a:cubicBezTo>
                <a:close/>
                <a:moveTo>
                  <a:pt x="99" y="78"/>
                </a:moveTo>
                <a:cubicBezTo>
                  <a:pt x="64" y="78"/>
                  <a:pt x="64" y="78"/>
                  <a:pt x="64" y="78"/>
                </a:cubicBezTo>
                <a:cubicBezTo>
                  <a:pt x="95" y="47"/>
                  <a:pt x="95" y="47"/>
                  <a:pt x="95" y="47"/>
                </a:cubicBezTo>
                <a:cubicBezTo>
                  <a:pt x="113" y="64"/>
                  <a:pt x="113" y="64"/>
                  <a:pt x="113" y="64"/>
                </a:cubicBezTo>
                <a:lnTo>
                  <a:pt x="99" y="78"/>
                </a:lnTo>
                <a:close/>
                <a:moveTo>
                  <a:pt x="20" y="152"/>
                </a:moveTo>
                <a:cubicBezTo>
                  <a:pt x="20" y="152"/>
                  <a:pt x="39" y="175"/>
                  <a:pt x="39" y="186"/>
                </a:cubicBezTo>
                <a:cubicBezTo>
                  <a:pt x="39" y="197"/>
                  <a:pt x="31" y="205"/>
                  <a:pt x="20" y="205"/>
                </a:cubicBezTo>
                <a:cubicBezTo>
                  <a:pt x="9" y="205"/>
                  <a:pt x="0" y="197"/>
                  <a:pt x="0" y="186"/>
                </a:cubicBezTo>
                <a:cubicBezTo>
                  <a:pt x="0" y="175"/>
                  <a:pt x="20" y="152"/>
                  <a:pt x="20" y="152"/>
                </a:cubicBezTo>
                <a:close/>
              </a:path>
            </a:pathLst>
          </a:custGeom>
          <a:solidFill>
            <a:sysClr val="window" lastClr="FFFFFF"/>
          </a:solidFill>
          <a:ln>
            <a:noFill/>
          </a:ln>
        </p:spPr>
        <p:txBody>
          <a:bodyPr vert="horz" wrap="square" lIns="137160" tIns="68580" rIns="137160" bIns="68580" numCol="1" anchor="t" anchorCtr="0" compatLnSpc="1"/>
          <a:lstStyle/>
          <a:p>
            <a:pPr marL="0" marR="0" lvl="0" indent="0" defTabSz="685800" eaLnBrk="1" fontAlgn="auto" latinLnBrk="0" hangingPunct="1">
              <a:lnSpc>
                <a:spcPct val="100000"/>
              </a:lnSpc>
              <a:spcBef>
                <a:spcPts val="0"/>
              </a:spcBef>
              <a:spcAft>
                <a:spcPts val="0"/>
              </a:spcAft>
              <a:buClrTx/>
              <a:buSzTx/>
              <a:buFontTx/>
              <a:buNone/>
              <a:defRPr/>
            </a:pPr>
            <a:endParaRPr kumimoji="0" lang="en-US" sz="5400" b="0" i="0" u="none" strike="noStrike" kern="0" cap="none" spc="0" normalizeH="0" baseline="0" noProof="0" smtClean="0">
              <a:ln>
                <a:noFill/>
              </a:ln>
              <a:solidFill>
                <a:prstClr val="black"/>
              </a:solidFill>
              <a:effectLst/>
              <a:uLnTx/>
              <a:uFillTx/>
            </a:endParaRPr>
          </a:p>
        </p:txBody>
      </p:sp>
      <p:sp>
        <p:nvSpPr>
          <p:cNvPr id="104" name="Freeform 124"/>
          <p:cNvSpPr>
            <a:spLocks noEditPoints="1"/>
          </p:cNvSpPr>
          <p:nvPr/>
        </p:nvSpPr>
        <p:spPr bwMode="auto">
          <a:xfrm>
            <a:off x="6260502" y="3583649"/>
            <a:ext cx="163406" cy="307782"/>
          </a:xfrm>
          <a:custGeom>
            <a:avLst/>
            <a:gdLst>
              <a:gd name="T0" fmla="*/ 99 w 105"/>
              <a:gd name="T1" fmla="*/ 38 h 198"/>
              <a:gd name="T2" fmla="*/ 93 w 105"/>
              <a:gd name="T3" fmla="*/ 156 h 198"/>
              <a:gd name="T4" fmla="*/ 13 w 105"/>
              <a:gd name="T5" fmla="*/ 156 h 198"/>
              <a:gd name="T6" fmla="*/ 6 w 105"/>
              <a:gd name="T7" fmla="*/ 38 h 198"/>
              <a:gd name="T8" fmla="*/ 6 w 105"/>
              <a:gd name="T9" fmla="*/ 26 h 198"/>
              <a:gd name="T10" fmla="*/ 25 w 105"/>
              <a:gd name="T11" fmla="*/ 156 h 198"/>
              <a:gd name="T12" fmla="*/ 81 w 105"/>
              <a:gd name="T13" fmla="*/ 156 h 198"/>
              <a:gd name="T14" fmla="*/ 99 w 105"/>
              <a:gd name="T15" fmla="*/ 26 h 198"/>
              <a:gd name="T16" fmla="*/ 32 w 105"/>
              <a:gd name="T17" fmla="*/ 156 h 198"/>
              <a:gd name="T18" fmla="*/ 50 w 105"/>
              <a:gd name="T19" fmla="*/ 106 h 198"/>
              <a:gd name="T20" fmla="*/ 68 w 105"/>
              <a:gd name="T21" fmla="*/ 106 h 198"/>
              <a:gd name="T22" fmla="*/ 74 w 105"/>
              <a:gd name="T23" fmla="*/ 156 h 198"/>
              <a:gd name="T24" fmla="*/ 32 w 105"/>
              <a:gd name="T25" fmla="*/ 156 h 198"/>
              <a:gd name="T26" fmla="*/ 45 w 105"/>
              <a:gd name="T27" fmla="*/ 132 h 198"/>
              <a:gd name="T28" fmla="*/ 51 w 105"/>
              <a:gd name="T29" fmla="*/ 123 h 198"/>
              <a:gd name="T30" fmla="*/ 45 w 105"/>
              <a:gd name="T31" fmla="*/ 118 h 198"/>
              <a:gd name="T32" fmla="*/ 38 w 105"/>
              <a:gd name="T33" fmla="*/ 122 h 198"/>
              <a:gd name="T34" fmla="*/ 53 w 105"/>
              <a:gd name="T35" fmla="*/ 106 h 198"/>
              <a:gd name="T36" fmla="*/ 53 w 105"/>
              <a:gd name="T37" fmla="*/ 108 h 198"/>
              <a:gd name="T38" fmla="*/ 59 w 105"/>
              <a:gd name="T39" fmla="*/ 113 h 198"/>
              <a:gd name="T40" fmla="*/ 65 w 105"/>
              <a:gd name="T41" fmla="*/ 108 h 198"/>
              <a:gd name="T42" fmla="*/ 64 w 105"/>
              <a:gd name="T43" fmla="*/ 106 h 198"/>
              <a:gd name="T44" fmla="*/ 53 w 105"/>
              <a:gd name="T45" fmla="*/ 106 h 198"/>
              <a:gd name="T46" fmla="*/ 63 w 105"/>
              <a:gd name="T47" fmla="*/ 74 h 198"/>
              <a:gd name="T48" fmla="*/ 63 w 105"/>
              <a:gd name="T49" fmla="*/ 91 h 198"/>
              <a:gd name="T50" fmla="*/ 58 w 105"/>
              <a:gd name="T51" fmla="*/ 82 h 198"/>
              <a:gd name="T52" fmla="*/ 68 w 105"/>
              <a:gd name="T53" fmla="*/ 82 h 198"/>
              <a:gd name="T54" fmla="*/ 58 w 105"/>
              <a:gd name="T55" fmla="*/ 82 h 198"/>
              <a:gd name="T56" fmla="*/ 63 w 105"/>
              <a:gd name="T57" fmla="*/ 7 h 198"/>
              <a:gd name="T58" fmla="*/ 63 w 105"/>
              <a:gd name="T59" fmla="*/ 24 h 198"/>
              <a:gd name="T60" fmla="*/ 58 w 105"/>
              <a:gd name="T61" fmla="*/ 16 h 198"/>
              <a:gd name="T62" fmla="*/ 68 w 105"/>
              <a:gd name="T63" fmla="*/ 16 h 198"/>
              <a:gd name="T64" fmla="*/ 58 w 105"/>
              <a:gd name="T65" fmla="*/ 16 h 198"/>
              <a:gd name="T66" fmla="*/ 52 w 105"/>
              <a:gd name="T67" fmla="*/ 95 h 198"/>
              <a:gd name="T68" fmla="*/ 39 w 105"/>
              <a:gd name="T69" fmla="*/ 95 h 198"/>
              <a:gd name="T70" fmla="*/ 45 w 105"/>
              <a:gd name="T71" fmla="*/ 92 h 198"/>
              <a:gd name="T72" fmla="*/ 45 w 105"/>
              <a:gd name="T73" fmla="*/ 98 h 198"/>
              <a:gd name="T74" fmla="*/ 45 w 105"/>
              <a:gd name="T75" fmla="*/ 92 h 198"/>
              <a:gd name="T76" fmla="*/ 40 w 105"/>
              <a:gd name="T77" fmla="*/ 0 h 198"/>
              <a:gd name="T78" fmla="*/ 40 w 105"/>
              <a:gd name="T79" fmla="*/ 14 h 198"/>
              <a:gd name="T80" fmla="*/ 37 w 105"/>
              <a:gd name="T81" fmla="*/ 7 h 198"/>
              <a:gd name="T82" fmla="*/ 44 w 105"/>
              <a:gd name="T83" fmla="*/ 7 h 198"/>
              <a:gd name="T84" fmla="*/ 37 w 105"/>
              <a:gd name="T85" fmla="*/ 7 h 198"/>
              <a:gd name="T86" fmla="*/ 48 w 105"/>
              <a:gd name="T87" fmla="*/ 35 h 198"/>
              <a:gd name="T88" fmla="*/ 62 w 105"/>
              <a:gd name="T89" fmla="*/ 35 h 198"/>
              <a:gd name="T90" fmla="*/ 55 w 105"/>
              <a:gd name="T91" fmla="*/ 38 h 198"/>
              <a:gd name="T92" fmla="*/ 55 w 105"/>
              <a:gd name="T93" fmla="*/ 32 h 198"/>
              <a:gd name="T94" fmla="*/ 55 w 105"/>
              <a:gd name="T95" fmla="*/ 38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5" h="198">
                <a:moveTo>
                  <a:pt x="105" y="32"/>
                </a:moveTo>
                <a:cubicBezTo>
                  <a:pt x="105" y="35"/>
                  <a:pt x="102" y="38"/>
                  <a:pt x="99" y="38"/>
                </a:cubicBezTo>
                <a:cubicBezTo>
                  <a:pt x="93" y="38"/>
                  <a:pt x="93" y="38"/>
                  <a:pt x="93" y="38"/>
                </a:cubicBezTo>
                <a:cubicBezTo>
                  <a:pt x="93" y="156"/>
                  <a:pt x="93" y="156"/>
                  <a:pt x="93" y="156"/>
                </a:cubicBezTo>
                <a:cubicBezTo>
                  <a:pt x="93" y="179"/>
                  <a:pt x="75" y="198"/>
                  <a:pt x="53" y="198"/>
                </a:cubicBezTo>
                <a:cubicBezTo>
                  <a:pt x="31" y="198"/>
                  <a:pt x="13" y="179"/>
                  <a:pt x="13" y="156"/>
                </a:cubicBezTo>
                <a:cubicBezTo>
                  <a:pt x="13" y="38"/>
                  <a:pt x="13" y="38"/>
                  <a:pt x="13" y="38"/>
                </a:cubicBezTo>
                <a:cubicBezTo>
                  <a:pt x="6" y="38"/>
                  <a:pt x="6" y="38"/>
                  <a:pt x="6" y="38"/>
                </a:cubicBezTo>
                <a:cubicBezTo>
                  <a:pt x="3" y="38"/>
                  <a:pt x="0" y="35"/>
                  <a:pt x="0" y="32"/>
                </a:cubicBezTo>
                <a:cubicBezTo>
                  <a:pt x="0" y="28"/>
                  <a:pt x="3" y="26"/>
                  <a:pt x="6" y="26"/>
                </a:cubicBezTo>
                <a:cubicBezTo>
                  <a:pt x="25" y="26"/>
                  <a:pt x="25" y="26"/>
                  <a:pt x="25" y="26"/>
                </a:cubicBezTo>
                <a:cubicBezTo>
                  <a:pt x="25" y="156"/>
                  <a:pt x="25" y="156"/>
                  <a:pt x="25" y="156"/>
                </a:cubicBezTo>
                <a:cubicBezTo>
                  <a:pt x="25" y="172"/>
                  <a:pt x="37" y="186"/>
                  <a:pt x="53" y="186"/>
                </a:cubicBezTo>
                <a:cubicBezTo>
                  <a:pt x="68" y="186"/>
                  <a:pt x="81" y="172"/>
                  <a:pt x="81" y="156"/>
                </a:cubicBezTo>
                <a:cubicBezTo>
                  <a:pt x="81" y="26"/>
                  <a:pt x="81" y="26"/>
                  <a:pt x="81" y="26"/>
                </a:cubicBezTo>
                <a:cubicBezTo>
                  <a:pt x="99" y="26"/>
                  <a:pt x="99" y="26"/>
                  <a:pt x="99" y="26"/>
                </a:cubicBezTo>
                <a:cubicBezTo>
                  <a:pt x="102" y="26"/>
                  <a:pt x="105" y="28"/>
                  <a:pt x="105" y="32"/>
                </a:cubicBezTo>
                <a:close/>
                <a:moveTo>
                  <a:pt x="32" y="156"/>
                </a:moveTo>
                <a:cubicBezTo>
                  <a:pt x="32" y="106"/>
                  <a:pt x="32" y="106"/>
                  <a:pt x="32" y="106"/>
                </a:cubicBezTo>
                <a:cubicBezTo>
                  <a:pt x="50" y="106"/>
                  <a:pt x="50" y="106"/>
                  <a:pt x="50" y="106"/>
                </a:cubicBezTo>
                <a:cubicBezTo>
                  <a:pt x="51" y="102"/>
                  <a:pt x="54" y="98"/>
                  <a:pt x="59" y="98"/>
                </a:cubicBezTo>
                <a:cubicBezTo>
                  <a:pt x="63" y="98"/>
                  <a:pt x="67" y="102"/>
                  <a:pt x="68" y="106"/>
                </a:cubicBezTo>
                <a:cubicBezTo>
                  <a:pt x="74" y="106"/>
                  <a:pt x="74" y="106"/>
                  <a:pt x="74" y="106"/>
                </a:cubicBezTo>
                <a:cubicBezTo>
                  <a:pt x="74" y="156"/>
                  <a:pt x="74" y="156"/>
                  <a:pt x="74" y="156"/>
                </a:cubicBezTo>
                <a:cubicBezTo>
                  <a:pt x="74" y="169"/>
                  <a:pt x="64" y="179"/>
                  <a:pt x="53" y="179"/>
                </a:cubicBezTo>
                <a:cubicBezTo>
                  <a:pt x="41" y="179"/>
                  <a:pt x="32" y="169"/>
                  <a:pt x="32" y="156"/>
                </a:cubicBezTo>
                <a:close/>
                <a:moveTo>
                  <a:pt x="38" y="125"/>
                </a:moveTo>
                <a:cubicBezTo>
                  <a:pt x="38" y="129"/>
                  <a:pt x="41" y="132"/>
                  <a:pt x="45" y="132"/>
                </a:cubicBezTo>
                <a:cubicBezTo>
                  <a:pt x="48" y="132"/>
                  <a:pt x="52" y="129"/>
                  <a:pt x="52" y="125"/>
                </a:cubicBezTo>
                <a:cubicBezTo>
                  <a:pt x="52" y="124"/>
                  <a:pt x="51" y="123"/>
                  <a:pt x="51" y="123"/>
                </a:cubicBezTo>
                <a:cubicBezTo>
                  <a:pt x="51" y="122"/>
                  <a:pt x="51" y="121"/>
                  <a:pt x="50" y="121"/>
                </a:cubicBezTo>
                <a:cubicBezTo>
                  <a:pt x="49" y="119"/>
                  <a:pt x="47" y="118"/>
                  <a:pt x="45" y="118"/>
                </a:cubicBezTo>
                <a:cubicBezTo>
                  <a:pt x="42" y="118"/>
                  <a:pt x="40" y="119"/>
                  <a:pt x="39" y="121"/>
                </a:cubicBezTo>
                <a:cubicBezTo>
                  <a:pt x="39" y="121"/>
                  <a:pt x="38" y="122"/>
                  <a:pt x="38" y="122"/>
                </a:cubicBezTo>
                <a:cubicBezTo>
                  <a:pt x="38" y="123"/>
                  <a:pt x="38" y="124"/>
                  <a:pt x="38" y="125"/>
                </a:cubicBezTo>
                <a:close/>
                <a:moveTo>
                  <a:pt x="53" y="106"/>
                </a:moveTo>
                <a:cubicBezTo>
                  <a:pt x="53" y="106"/>
                  <a:pt x="53" y="107"/>
                  <a:pt x="53" y="108"/>
                </a:cubicBezTo>
                <a:cubicBezTo>
                  <a:pt x="53" y="108"/>
                  <a:pt x="53" y="108"/>
                  <a:pt x="53" y="108"/>
                </a:cubicBezTo>
                <a:cubicBezTo>
                  <a:pt x="53" y="108"/>
                  <a:pt x="53" y="108"/>
                  <a:pt x="53" y="109"/>
                </a:cubicBezTo>
                <a:cubicBezTo>
                  <a:pt x="54" y="111"/>
                  <a:pt x="56" y="113"/>
                  <a:pt x="59" y="113"/>
                </a:cubicBezTo>
                <a:cubicBezTo>
                  <a:pt x="62" y="113"/>
                  <a:pt x="64" y="111"/>
                  <a:pt x="65" y="109"/>
                </a:cubicBezTo>
                <a:cubicBezTo>
                  <a:pt x="65" y="108"/>
                  <a:pt x="65" y="108"/>
                  <a:pt x="65" y="108"/>
                </a:cubicBezTo>
                <a:cubicBezTo>
                  <a:pt x="65" y="108"/>
                  <a:pt x="65" y="108"/>
                  <a:pt x="65" y="108"/>
                </a:cubicBezTo>
                <a:cubicBezTo>
                  <a:pt x="65" y="107"/>
                  <a:pt x="65" y="106"/>
                  <a:pt x="64" y="106"/>
                </a:cubicBezTo>
                <a:cubicBezTo>
                  <a:pt x="64" y="104"/>
                  <a:pt x="61" y="102"/>
                  <a:pt x="59" y="102"/>
                </a:cubicBezTo>
                <a:cubicBezTo>
                  <a:pt x="56" y="102"/>
                  <a:pt x="54" y="104"/>
                  <a:pt x="53" y="106"/>
                </a:cubicBezTo>
                <a:close/>
                <a:moveTo>
                  <a:pt x="55" y="82"/>
                </a:moveTo>
                <a:cubicBezTo>
                  <a:pt x="55" y="78"/>
                  <a:pt x="58" y="74"/>
                  <a:pt x="63" y="74"/>
                </a:cubicBezTo>
                <a:cubicBezTo>
                  <a:pt x="68" y="74"/>
                  <a:pt x="72" y="78"/>
                  <a:pt x="72" y="82"/>
                </a:cubicBezTo>
                <a:cubicBezTo>
                  <a:pt x="72" y="87"/>
                  <a:pt x="68" y="91"/>
                  <a:pt x="63" y="91"/>
                </a:cubicBezTo>
                <a:cubicBezTo>
                  <a:pt x="58" y="91"/>
                  <a:pt x="55" y="87"/>
                  <a:pt x="55" y="82"/>
                </a:cubicBezTo>
                <a:close/>
                <a:moveTo>
                  <a:pt x="58" y="82"/>
                </a:moveTo>
                <a:cubicBezTo>
                  <a:pt x="58" y="85"/>
                  <a:pt x="60" y="87"/>
                  <a:pt x="63" y="87"/>
                </a:cubicBezTo>
                <a:cubicBezTo>
                  <a:pt x="66" y="87"/>
                  <a:pt x="68" y="85"/>
                  <a:pt x="68" y="82"/>
                </a:cubicBezTo>
                <a:cubicBezTo>
                  <a:pt x="68" y="80"/>
                  <a:pt x="66" y="77"/>
                  <a:pt x="63" y="77"/>
                </a:cubicBezTo>
                <a:cubicBezTo>
                  <a:pt x="60" y="77"/>
                  <a:pt x="58" y="80"/>
                  <a:pt x="58" y="82"/>
                </a:cubicBezTo>
                <a:close/>
                <a:moveTo>
                  <a:pt x="55" y="16"/>
                </a:moveTo>
                <a:cubicBezTo>
                  <a:pt x="55" y="11"/>
                  <a:pt x="58" y="7"/>
                  <a:pt x="63" y="7"/>
                </a:cubicBezTo>
                <a:cubicBezTo>
                  <a:pt x="68" y="7"/>
                  <a:pt x="72" y="11"/>
                  <a:pt x="72" y="16"/>
                </a:cubicBezTo>
                <a:cubicBezTo>
                  <a:pt x="72" y="20"/>
                  <a:pt x="68" y="24"/>
                  <a:pt x="63" y="24"/>
                </a:cubicBezTo>
                <a:cubicBezTo>
                  <a:pt x="58" y="24"/>
                  <a:pt x="55" y="20"/>
                  <a:pt x="55" y="16"/>
                </a:cubicBezTo>
                <a:close/>
                <a:moveTo>
                  <a:pt x="58" y="16"/>
                </a:moveTo>
                <a:cubicBezTo>
                  <a:pt x="58" y="18"/>
                  <a:pt x="60" y="21"/>
                  <a:pt x="63" y="21"/>
                </a:cubicBezTo>
                <a:cubicBezTo>
                  <a:pt x="66" y="21"/>
                  <a:pt x="68" y="18"/>
                  <a:pt x="68" y="16"/>
                </a:cubicBezTo>
                <a:cubicBezTo>
                  <a:pt x="68" y="13"/>
                  <a:pt x="66" y="11"/>
                  <a:pt x="63" y="11"/>
                </a:cubicBezTo>
                <a:cubicBezTo>
                  <a:pt x="60" y="11"/>
                  <a:pt x="58" y="13"/>
                  <a:pt x="58" y="16"/>
                </a:cubicBezTo>
                <a:close/>
                <a:moveTo>
                  <a:pt x="45" y="88"/>
                </a:moveTo>
                <a:cubicBezTo>
                  <a:pt x="49" y="88"/>
                  <a:pt x="52" y="91"/>
                  <a:pt x="52" y="95"/>
                </a:cubicBezTo>
                <a:cubicBezTo>
                  <a:pt x="52" y="99"/>
                  <a:pt x="49" y="102"/>
                  <a:pt x="45" y="102"/>
                </a:cubicBezTo>
                <a:cubicBezTo>
                  <a:pt x="42" y="102"/>
                  <a:pt x="39" y="99"/>
                  <a:pt x="39" y="95"/>
                </a:cubicBezTo>
                <a:cubicBezTo>
                  <a:pt x="39" y="91"/>
                  <a:pt x="42" y="88"/>
                  <a:pt x="45" y="88"/>
                </a:cubicBezTo>
                <a:close/>
                <a:moveTo>
                  <a:pt x="45" y="92"/>
                </a:moveTo>
                <a:cubicBezTo>
                  <a:pt x="44" y="92"/>
                  <a:pt x="42" y="93"/>
                  <a:pt x="42" y="95"/>
                </a:cubicBezTo>
                <a:cubicBezTo>
                  <a:pt x="42" y="97"/>
                  <a:pt x="44" y="98"/>
                  <a:pt x="45" y="98"/>
                </a:cubicBezTo>
                <a:cubicBezTo>
                  <a:pt x="47" y="98"/>
                  <a:pt x="49" y="97"/>
                  <a:pt x="49" y="95"/>
                </a:cubicBezTo>
                <a:cubicBezTo>
                  <a:pt x="49" y="93"/>
                  <a:pt x="47" y="92"/>
                  <a:pt x="45" y="92"/>
                </a:cubicBezTo>
                <a:close/>
                <a:moveTo>
                  <a:pt x="33" y="7"/>
                </a:moveTo>
                <a:cubicBezTo>
                  <a:pt x="33" y="3"/>
                  <a:pt x="37" y="0"/>
                  <a:pt x="40" y="0"/>
                </a:cubicBezTo>
                <a:cubicBezTo>
                  <a:pt x="44" y="0"/>
                  <a:pt x="47" y="3"/>
                  <a:pt x="47" y="7"/>
                </a:cubicBezTo>
                <a:cubicBezTo>
                  <a:pt x="47" y="11"/>
                  <a:pt x="44" y="14"/>
                  <a:pt x="40" y="14"/>
                </a:cubicBezTo>
                <a:cubicBezTo>
                  <a:pt x="37" y="14"/>
                  <a:pt x="33" y="11"/>
                  <a:pt x="33" y="7"/>
                </a:cubicBezTo>
                <a:close/>
                <a:moveTo>
                  <a:pt x="37" y="7"/>
                </a:moveTo>
                <a:cubicBezTo>
                  <a:pt x="37" y="9"/>
                  <a:pt x="38" y="10"/>
                  <a:pt x="40" y="10"/>
                </a:cubicBezTo>
                <a:cubicBezTo>
                  <a:pt x="42" y="10"/>
                  <a:pt x="44" y="9"/>
                  <a:pt x="44" y="7"/>
                </a:cubicBezTo>
                <a:cubicBezTo>
                  <a:pt x="44" y="5"/>
                  <a:pt x="42" y="4"/>
                  <a:pt x="40" y="4"/>
                </a:cubicBezTo>
                <a:cubicBezTo>
                  <a:pt x="38" y="4"/>
                  <a:pt x="37" y="5"/>
                  <a:pt x="37" y="7"/>
                </a:cubicBezTo>
                <a:close/>
                <a:moveTo>
                  <a:pt x="55" y="42"/>
                </a:moveTo>
                <a:cubicBezTo>
                  <a:pt x="51" y="42"/>
                  <a:pt x="48" y="39"/>
                  <a:pt x="48" y="35"/>
                </a:cubicBezTo>
                <a:cubicBezTo>
                  <a:pt x="48" y="31"/>
                  <a:pt x="51" y="28"/>
                  <a:pt x="55" y="28"/>
                </a:cubicBezTo>
                <a:cubicBezTo>
                  <a:pt x="59" y="28"/>
                  <a:pt x="62" y="31"/>
                  <a:pt x="62" y="35"/>
                </a:cubicBezTo>
                <a:cubicBezTo>
                  <a:pt x="62" y="39"/>
                  <a:pt x="59" y="42"/>
                  <a:pt x="55" y="42"/>
                </a:cubicBezTo>
                <a:close/>
                <a:moveTo>
                  <a:pt x="55" y="38"/>
                </a:moveTo>
                <a:cubicBezTo>
                  <a:pt x="57" y="38"/>
                  <a:pt x="58" y="37"/>
                  <a:pt x="58" y="35"/>
                </a:cubicBezTo>
                <a:cubicBezTo>
                  <a:pt x="58" y="33"/>
                  <a:pt x="57" y="32"/>
                  <a:pt x="55" y="32"/>
                </a:cubicBezTo>
                <a:cubicBezTo>
                  <a:pt x="53" y="32"/>
                  <a:pt x="52" y="33"/>
                  <a:pt x="52" y="35"/>
                </a:cubicBezTo>
                <a:cubicBezTo>
                  <a:pt x="52" y="37"/>
                  <a:pt x="53" y="38"/>
                  <a:pt x="55" y="38"/>
                </a:cubicBezTo>
                <a:close/>
              </a:path>
            </a:pathLst>
          </a:custGeom>
          <a:solidFill>
            <a:sysClr val="window" lastClr="FFFFFF"/>
          </a:solidFill>
          <a:ln>
            <a:noFill/>
          </a:ln>
        </p:spPr>
        <p:txBody>
          <a:bodyPr vert="horz" wrap="square" lIns="137160" tIns="68580" rIns="137160" bIns="68580" numCol="1" anchor="t" anchorCtr="0" compatLnSpc="1"/>
          <a:lstStyle/>
          <a:p>
            <a:pPr marL="0" marR="0" lvl="0" indent="0" defTabSz="685800" eaLnBrk="1" fontAlgn="auto" latinLnBrk="0" hangingPunct="1">
              <a:lnSpc>
                <a:spcPct val="100000"/>
              </a:lnSpc>
              <a:spcBef>
                <a:spcPts val="0"/>
              </a:spcBef>
              <a:spcAft>
                <a:spcPts val="0"/>
              </a:spcAft>
              <a:buClrTx/>
              <a:buSzTx/>
              <a:buFontTx/>
              <a:buNone/>
              <a:defRPr/>
            </a:pPr>
            <a:endParaRPr kumimoji="0" lang="en-US" sz="5400" b="0" i="0" u="none" strike="noStrike" kern="0" cap="none" spc="0" normalizeH="0" baseline="0" noProof="0" smtClean="0">
              <a:ln>
                <a:noFill/>
              </a:ln>
              <a:solidFill>
                <a:prstClr val="black"/>
              </a:solidFill>
              <a:effectLst/>
              <a:uLnTx/>
              <a:uFillTx/>
            </a:endParaRPr>
          </a:p>
        </p:txBody>
      </p:sp>
      <p:sp>
        <p:nvSpPr>
          <p:cNvPr id="105" name="Freeform 125"/>
          <p:cNvSpPr>
            <a:spLocks noEditPoints="1"/>
          </p:cNvSpPr>
          <p:nvPr/>
        </p:nvSpPr>
        <p:spPr bwMode="auto">
          <a:xfrm>
            <a:off x="3316360" y="3585809"/>
            <a:ext cx="217219" cy="299907"/>
          </a:xfrm>
          <a:custGeom>
            <a:avLst/>
            <a:gdLst>
              <a:gd name="T0" fmla="*/ 111 w 140"/>
              <a:gd name="T1" fmla="*/ 42 h 193"/>
              <a:gd name="T2" fmla="*/ 105 w 140"/>
              <a:gd name="T3" fmla="*/ 0 h 193"/>
              <a:gd name="T4" fmla="*/ 29 w 140"/>
              <a:gd name="T5" fmla="*/ 7 h 193"/>
              <a:gd name="T6" fmla="*/ 28 w 140"/>
              <a:gd name="T7" fmla="*/ 42 h 193"/>
              <a:gd name="T8" fmla="*/ 0 w 140"/>
              <a:gd name="T9" fmla="*/ 94 h 193"/>
              <a:gd name="T10" fmla="*/ 0 w 140"/>
              <a:gd name="T11" fmla="*/ 180 h 193"/>
              <a:gd name="T12" fmla="*/ 28 w 140"/>
              <a:gd name="T13" fmla="*/ 193 h 193"/>
              <a:gd name="T14" fmla="*/ 127 w 140"/>
              <a:gd name="T15" fmla="*/ 193 h 193"/>
              <a:gd name="T16" fmla="*/ 140 w 140"/>
              <a:gd name="T17" fmla="*/ 132 h 193"/>
              <a:gd name="T18" fmla="*/ 140 w 140"/>
              <a:gd name="T19" fmla="*/ 69 h 193"/>
              <a:gd name="T20" fmla="*/ 100 w 140"/>
              <a:gd name="T21" fmla="*/ 12 h 193"/>
              <a:gd name="T22" fmla="*/ 105 w 140"/>
              <a:gd name="T23" fmla="*/ 12 h 193"/>
              <a:gd name="T24" fmla="*/ 102 w 140"/>
              <a:gd name="T25" fmla="*/ 34 h 193"/>
              <a:gd name="T26" fmla="*/ 100 w 140"/>
              <a:gd name="T27" fmla="*/ 12 h 193"/>
              <a:gd name="T28" fmla="*/ 92 w 140"/>
              <a:gd name="T29" fmla="*/ 10 h 193"/>
              <a:gd name="T30" fmla="*/ 94 w 140"/>
              <a:gd name="T31" fmla="*/ 31 h 193"/>
              <a:gd name="T32" fmla="*/ 89 w 140"/>
              <a:gd name="T33" fmla="*/ 31 h 193"/>
              <a:gd name="T34" fmla="*/ 79 w 140"/>
              <a:gd name="T35" fmla="*/ 12 h 193"/>
              <a:gd name="T36" fmla="*/ 84 w 140"/>
              <a:gd name="T37" fmla="*/ 12 h 193"/>
              <a:gd name="T38" fmla="*/ 81 w 140"/>
              <a:gd name="T39" fmla="*/ 34 h 193"/>
              <a:gd name="T40" fmla="*/ 79 w 140"/>
              <a:gd name="T41" fmla="*/ 12 h 193"/>
              <a:gd name="T42" fmla="*/ 71 w 140"/>
              <a:gd name="T43" fmla="*/ 10 h 193"/>
              <a:gd name="T44" fmla="*/ 73 w 140"/>
              <a:gd name="T45" fmla="*/ 31 h 193"/>
              <a:gd name="T46" fmla="*/ 68 w 140"/>
              <a:gd name="T47" fmla="*/ 31 h 193"/>
              <a:gd name="T48" fmla="*/ 58 w 140"/>
              <a:gd name="T49" fmla="*/ 12 h 193"/>
              <a:gd name="T50" fmla="*/ 63 w 140"/>
              <a:gd name="T51" fmla="*/ 12 h 193"/>
              <a:gd name="T52" fmla="*/ 60 w 140"/>
              <a:gd name="T53" fmla="*/ 34 h 193"/>
              <a:gd name="T54" fmla="*/ 58 w 140"/>
              <a:gd name="T55" fmla="*/ 12 h 193"/>
              <a:gd name="T56" fmla="*/ 50 w 140"/>
              <a:gd name="T57" fmla="*/ 10 h 193"/>
              <a:gd name="T58" fmla="*/ 52 w 140"/>
              <a:gd name="T59" fmla="*/ 31 h 193"/>
              <a:gd name="T60" fmla="*/ 47 w 140"/>
              <a:gd name="T61" fmla="*/ 31 h 193"/>
              <a:gd name="T62" fmla="*/ 37 w 140"/>
              <a:gd name="T63" fmla="*/ 12 h 193"/>
              <a:gd name="T64" fmla="*/ 42 w 140"/>
              <a:gd name="T65" fmla="*/ 12 h 193"/>
              <a:gd name="T66" fmla="*/ 39 w 140"/>
              <a:gd name="T67" fmla="*/ 34 h 193"/>
              <a:gd name="T68" fmla="*/ 37 w 140"/>
              <a:gd name="T69" fmla="*/ 12 h 193"/>
              <a:gd name="T70" fmla="*/ 104 w 140"/>
              <a:gd name="T71" fmla="*/ 165 h 193"/>
              <a:gd name="T72" fmla="*/ 23 w 140"/>
              <a:gd name="T73" fmla="*/ 151 h 193"/>
              <a:gd name="T74" fmla="*/ 37 w 140"/>
              <a:gd name="T75" fmla="*/ 82 h 193"/>
              <a:gd name="T76" fmla="*/ 118 w 140"/>
              <a:gd name="T77" fmla="*/ 96 h 193"/>
              <a:gd name="T78" fmla="*/ 104 w 140"/>
              <a:gd name="T79" fmla="*/ 89 h 193"/>
              <a:gd name="T80" fmla="*/ 30 w 140"/>
              <a:gd name="T81" fmla="*/ 96 h 193"/>
              <a:gd name="T82" fmla="*/ 37 w 140"/>
              <a:gd name="T83" fmla="*/ 158 h 193"/>
              <a:gd name="T84" fmla="*/ 111 w 140"/>
              <a:gd name="T85" fmla="*/ 151 h 193"/>
              <a:gd name="T86" fmla="*/ 104 w 140"/>
              <a:gd name="T87" fmla="*/ 89 h 193"/>
              <a:gd name="T88" fmla="*/ 84 w 140"/>
              <a:gd name="T89" fmla="*/ 138 h 193"/>
              <a:gd name="T90" fmla="*/ 57 w 140"/>
              <a:gd name="T91" fmla="*/ 153 h 193"/>
              <a:gd name="T92" fmla="*/ 42 w 140"/>
              <a:gd name="T93" fmla="*/ 138 h 193"/>
              <a:gd name="T94" fmla="*/ 57 w 140"/>
              <a:gd name="T95" fmla="*/ 111 h 193"/>
              <a:gd name="T96" fmla="*/ 84 w 140"/>
              <a:gd name="T97" fmla="*/ 96 h 193"/>
              <a:gd name="T98" fmla="*/ 99 w 140"/>
              <a:gd name="T99" fmla="*/ 111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40" h="193">
                <a:moveTo>
                  <a:pt x="113" y="42"/>
                </a:moveTo>
                <a:cubicBezTo>
                  <a:pt x="111" y="42"/>
                  <a:pt x="111" y="42"/>
                  <a:pt x="111" y="42"/>
                </a:cubicBezTo>
                <a:cubicBezTo>
                  <a:pt x="111" y="7"/>
                  <a:pt x="111" y="7"/>
                  <a:pt x="111" y="7"/>
                </a:cubicBezTo>
                <a:cubicBezTo>
                  <a:pt x="111" y="3"/>
                  <a:pt x="108" y="0"/>
                  <a:pt x="105" y="0"/>
                </a:cubicBezTo>
                <a:cubicBezTo>
                  <a:pt x="36" y="0"/>
                  <a:pt x="36" y="0"/>
                  <a:pt x="36" y="0"/>
                </a:cubicBezTo>
                <a:cubicBezTo>
                  <a:pt x="32" y="0"/>
                  <a:pt x="29" y="3"/>
                  <a:pt x="29" y="7"/>
                </a:cubicBezTo>
                <a:cubicBezTo>
                  <a:pt x="29" y="42"/>
                  <a:pt x="29" y="42"/>
                  <a:pt x="29" y="42"/>
                </a:cubicBezTo>
                <a:cubicBezTo>
                  <a:pt x="28" y="42"/>
                  <a:pt x="28" y="42"/>
                  <a:pt x="28" y="42"/>
                </a:cubicBezTo>
                <a:cubicBezTo>
                  <a:pt x="13" y="42"/>
                  <a:pt x="0" y="54"/>
                  <a:pt x="0" y="69"/>
                </a:cubicBezTo>
                <a:cubicBezTo>
                  <a:pt x="0" y="94"/>
                  <a:pt x="0" y="94"/>
                  <a:pt x="0" y="94"/>
                </a:cubicBezTo>
                <a:cubicBezTo>
                  <a:pt x="0" y="132"/>
                  <a:pt x="0" y="132"/>
                  <a:pt x="0" y="132"/>
                </a:cubicBezTo>
                <a:cubicBezTo>
                  <a:pt x="0" y="180"/>
                  <a:pt x="0" y="180"/>
                  <a:pt x="0" y="180"/>
                </a:cubicBezTo>
                <a:cubicBezTo>
                  <a:pt x="0" y="187"/>
                  <a:pt x="6" y="193"/>
                  <a:pt x="14" y="193"/>
                </a:cubicBezTo>
                <a:cubicBezTo>
                  <a:pt x="28" y="193"/>
                  <a:pt x="28" y="193"/>
                  <a:pt x="28" y="193"/>
                </a:cubicBezTo>
                <a:cubicBezTo>
                  <a:pt x="113" y="193"/>
                  <a:pt x="113" y="193"/>
                  <a:pt x="113" y="193"/>
                </a:cubicBezTo>
                <a:cubicBezTo>
                  <a:pt x="127" y="193"/>
                  <a:pt x="127" y="193"/>
                  <a:pt x="127" y="193"/>
                </a:cubicBezTo>
                <a:cubicBezTo>
                  <a:pt x="134" y="193"/>
                  <a:pt x="140" y="187"/>
                  <a:pt x="140" y="180"/>
                </a:cubicBezTo>
                <a:cubicBezTo>
                  <a:pt x="140" y="132"/>
                  <a:pt x="140" y="132"/>
                  <a:pt x="140" y="132"/>
                </a:cubicBezTo>
                <a:cubicBezTo>
                  <a:pt x="140" y="94"/>
                  <a:pt x="140" y="94"/>
                  <a:pt x="140" y="94"/>
                </a:cubicBezTo>
                <a:cubicBezTo>
                  <a:pt x="140" y="69"/>
                  <a:pt x="140" y="69"/>
                  <a:pt x="140" y="69"/>
                </a:cubicBezTo>
                <a:cubicBezTo>
                  <a:pt x="140" y="54"/>
                  <a:pt x="128" y="42"/>
                  <a:pt x="113" y="42"/>
                </a:cubicBezTo>
                <a:close/>
                <a:moveTo>
                  <a:pt x="100" y="12"/>
                </a:moveTo>
                <a:cubicBezTo>
                  <a:pt x="100" y="11"/>
                  <a:pt x="101" y="10"/>
                  <a:pt x="102" y="10"/>
                </a:cubicBezTo>
                <a:cubicBezTo>
                  <a:pt x="104" y="10"/>
                  <a:pt x="105" y="11"/>
                  <a:pt x="105" y="12"/>
                </a:cubicBezTo>
                <a:cubicBezTo>
                  <a:pt x="105" y="31"/>
                  <a:pt x="105" y="31"/>
                  <a:pt x="105" y="31"/>
                </a:cubicBezTo>
                <a:cubicBezTo>
                  <a:pt x="105" y="32"/>
                  <a:pt x="104" y="34"/>
                  <a:pt x="102" y="34"/>
                </a:cubicBezTo>
                <a:cubicBezTo>
                  <a:pt x="101" y="34"/>
                  <a:pt x="100" y="32"/>
                  <a:pt x="100" y="31"/>
                </a:cubicBezTo>
                <a:lnTo>
                  <a:pt x="100" y="12"/>
                </a:lnTo>
                <a:close/>
                <a:moveTo>
                  <a:pt x="89" y="12"/>
                </a:moveTo>
                <a:cubicBezTo>
                  <a:pt x="89" y="11"/>
                  <a:pt x="91" y="10"/>
                  <a:pt x="92" y="10"/>
                </a:cubicBezTo>
                <a:cubicBezTo>
                  <a:pt x="93" y="10"/>
                  <a:pt x="94" y="11"/>
                  <a:pt x="94" y="12"/>
                </a:cubicBezTo>
                <a:cubicBezTo>
                  <a:pt x="94" y="31"/>
                  <a:pt x="94" y="31"/>
                  <a:pt x="94" y="31"/>
                </a:cubicBezTo>
                <a:cubicBezTo>
                  <a:pt x="94" y="32"/>
                  <a:pt x="93" y="34"/>
                  <a:pt x="92" y="34"/>
                </a:cubicBezTo>
                <a:cubicBezTo>
                  <a:pt x="91" y="34"/>
                  <a:pt x="89" y="32"/>
                  <a:pt x="89" y="31"/>
                </a:cubicBezTo>
                <a:lnTo>
                  <a:pt x="89" y="12"/>
                </a:lnTo>
                <a:close/>
                <a:moveTo>
                  <a:pt x="79" y="12"/>
                </a:moveTo>
                <a:cubicBezTo>
                  <a:pt x="79" y="11"/>
                  <a:pt x="80" y="10"/>
                  <a:pt x="81" y="10"/>
                </a:cubicBezTo>
                <a:cubicBezTo>
                  <a:pt x="83" y="10"/>
                  <a:pt x="84" y="11"/>
                  <a:pt x="84" y="12"/>
                </a:cubicBezTo>
                <a:cubicBezTo>
                  <a:pt x="84" y="31"/>
                  <a:pt x="84" y="31"/>
                  <a:pt x="84" y="31"/>
                </a:cubicBezTo>
                <a:cubicBezTo>
                  <a:pt x="84" y="32"/>
                  <a:pt x="83" y="34"/>
                  <a:pt x="81" y="34"/>
                </a:cubicBezTo>
                <a:cubicBezTo>
                  <a:pt x="80" y="34"/>
                  <a:pt x="79" y="32"/>
                  <a:pt x="79" y="31"/>
                </a:cubicBezTo>
                <a:lnTo>
                  <a:pt x="79" y="12"/>
                </a:lnTo>
                <a:close/>
                <a:moveTo>
                  <a:pt x="68" y="12"/>
                </a:moveTo>
                <a:cubicBezTo>
                  <a:pt x="68" y="11"/>
                  <a:pt x="69" y="10"/>
                  <a:pt x="71" y="10"/>
                </a:cubicBezTo>
                <a:cubicBezTo>
                  <a:pt x="72" y="10"/>
                  <a:pt x="73" y="11"/>
                  <a:pt x="73" y="12"/>
                </a:cubicBezTo>
                <a:cubicBezTo>
                  <a:pt x="73" y="31"/>
                  <a:pt x="73" y="31"/>
                  <a:pt x="73" y="31"/>
                </a:cubicBezTo>
                <a:cubicBezTo>
                  <a:pt x="73" y="32"/>
                  <a:pt x="72" y="34"/>
                  <a:pt x="71" y="34"/>
                </a:cubicBezTo>
                <a:cubicBezTo>
                  <a:pt x="69" y="34"/>
                  <a:pt x="68" y="32"/>
                  <a:pt x="68" y="31"/>
                </a:cubicBezTo>
                <a:lnTo>
                  <a:pt x="68" y="12"/>
                </a:lnTo>
                <a:close/>
                <a:moveTo>
                  <a:pt x="58" y="12"/>
                </a:moveTo>
                <a:cubicBezTo>
                  <a:pt x="58" y="11"/>
                  <a:pt x="59" y="10"/>
                  <a:pt x="60" y="10"/>
                </a:cubicBezTo>
                <a:cubicBezTo>
                  <a:pt x="62" y="10"/>
                  <a:pt x="63" y="11"/>
                  <a:pt x="63" y="12"/>
                </a:cubicBezTo>
                <a:cubicBezTo>
                  <a:pt x="63" y="31"/>
                  <a:pt x="63" y="31"/>
                  <a:pt x="63" y="31"/>
                </a:cubicBezTo>
                <a:cubicBezTo>
                  <a:pt x="63" y="32"/>
                  <a:pt x="62" y="34"/>
                  <a:pt x="60" y="34"/>
                </a:cubicBezTo>
                <a:cubicBezTo>
                  <a:pt x="59" y="34"/>
                  <a:pt x="58" y="32"/>
                  <a:pt x="58" y="31"/>
                </a:cubicBezTo>
                <a:lnTo>
                  <a:pt x="58" y="12"/>
                </a:lnTo>
                <a:close/>
                <a:moveTo>
                  <a:pt x="47" y="12"/>
                </a:moveTo>
                <a:cubicBezTo>
                  <a:pt x="47" y="11"/>
                  <a:pt x="48" y="10"/>
                  <a:pt x="50" y="10"/>
                </a:cubicBezTo>
                <a:cubicBezTo>
                  <a:pt x="51" y="10"/>
                  <a:pt x="52" y="11"/>
                  <a:pt x="52" y="12"/>
                </a:cubicBezTo>
                <a:cubicBezTo>
                  <a:pt x="52" y="31"/>
                  <a:pt x="52" y="31"/>
                  <a:pt x="52" y="31"/>
                </a:cubicBezTo>
                <a:cubicBezTo>
                  <a:pt x="52" y="32"/>
                  <a:pt x="51" y="34"/>
                  <a:pt x="50" y="34"/>
                </a:cubicBezTo>
                <a:cubicBezTo>
                  <a:pt x="48" y="34"/>
                  <a:pt x="47" y="32"/>
                  <a:pt x="47" y="31"/>
                </a:cubicBezTo>
                <a:lnTo>
                  <a:pt x="47" y="12"/>
                </a:lnTo>
                <a:close/>
                <a:moveTo>
                  <a:pt x="37" y="12"/>
                </a:moveTo>
                <a:cubicBezTo>
                  <a:pt x="37" y="11"/>
                  <a:pt x="38" y="10"/>
                  <a:pt x="39" y="10"/>
                </a:cubicBezTo>
                <a:cubicBezTo>
                  <a:pt x="41" y="10"/>
                  <a:pt x="42" y="11"/>
                  <a:pt x="42" y="12"/>
                </a:cubicBezTo>
                <a:cubicBezTo>
                  <a:pt x="42" y="31"/>
                  <a:pt x="42" y="31"/>
                  <a:pt x="42" y="31"/>
                </a:cubicBezTo>
                <a:cubicBezTo>
                  <a:pt x="42" y="32"/>
                  <a:pt x="41" y="34"/>
                  <a:pt x="39" y="34"/>
                </a:cubicBezTo>
                <a:cubicBezTo>
                  <a:pt x="38" y="34"/>
                  <a:pt x="37" y="32"/>
                  <a:pt x="37" y="31"/>
                </a:cubicBezTo>
                <a:lnTo>
                  <a:pt x="37" y="12"/>
                </a:lnTo>
                <a:close/>
                <a:moveTo>
                  <a:pt x="118" y="151"/>
                </a:moveTo>
                <a:cubicBezTo>
                  <a:pt x="118" y="159"/>
                  <a:pt x="112" y="165"/>
                  <a:pt x="104" y="165"/>
                </a:cubicBezTo>
                <a:cubicBezTo>
                  <a:pt x="37" y="165"/>
                  <a:pt x="37" y="165"/>
                  <a:pt x="37" y="165"/>
                </a:cubicBezTo>
                <a:cubicBezTo>
                  <a:pt x="29" y="165"/>
                  <a:pt x="23" y="159"/>
                  <a:pt x="23" y="151"/>
                </a:cubicBezTo>
                <a:cubicBezTo>
                  <a:pt x="23" y="96"/>
                  <a:pt x="23" y="96"/>
                  <a:pt x="23" y="96"/>
                </a:cubicBezTo>
                <a:cubicBezTo>
                  <a:pt x="23" y="89"/>
                  <a:pt x="29" y="82"/>
                  <a:pt x="37" y="82"/>
                </a:cubicBezTo>
                <a:cubicBezTo>
                  <a:pt x="104" y="82"/>
                  <a:pt x="104" y="82"/>
                  <a:pt x="104" y="82"/>
                </a:cubicBezTo>
                <a:cubicBezTo>
                  <a:pt x="112" y="82"/>
                  <a:pt x="118" y="89"/>
                  <a:pt x="118" y="96"/>
                </a:cubicBezTo>
                <a:lnTo>
                  <a:pt x="118" y="151"/>
                </a:lnTo>
                <a:close/>
                <a:moveTo>
                  <a:pt x="104" y="89"/>
                </a:moveTo>
                <a:cubicBezTo>
                  <a:pt x="37" y="89"/>
                  <a:pt x="37" y="89"/>
                  <a:pt x="37" y="89"/>
                </a:cubicBezTo>
                <a:cubicBezTo>
                  <a:pt x="33" y="89"/>
                  <a:pt x="30" y="92"/>
                  <a:pt x="30" y="96"/>
                </a:cubicBezTo>
                <a:cubicBezTo>
                  <a:pt x="30" y="151"/>
                  <a:pt x="30" y="151"/>
                  <a:pt x="30" y="151"/>
                </a:cubicBezTo>
                <a:cubicBezTo>
                  <a:pt x="30" y="155"/>
                  <a:pt x="33" y="158"/>
                  <a:pt x="37" y="158"/>
                </a:cubicBezTo>
                <a:cubicBezTo>
                  <a:pt x="104" y="158"/>
                  <a:pt x="104" y="158"/>
                  <a:pt x="104" y="158"/>
                </a:cubicBezTo>
                <a:cubicBezTo>
                  <a:pt x="108" y="158"/>
                  <a:pt x="111" y="155"/>
                  <a:pt x="111" y="151"/>
                </a:cubicBezTo>
                <a:cubicBezTo>
                  <a:pt x="111" y="96"/>
                  <a:pt x="111" y="96"/>
                  <a:pt x="111" y="96"/>
                </a:cubicBezTo>
                <a:cubicBezTo>
                  <a:pt x="111" y="92"/>
                  <a:pt x="108" y="89"/>
                  <a:pt x="104" y="89"/>
                </a:cubicBezTo>
                <a:close/>
                <a:moveTo>
                  <a:pt x="99" y="138"/>
                </a:moveTo>
                <a:cubicBezTo>
                  <a:pt x="84" y="138"/>
                  <a:pt x="84" y="138"/>
                  <a:pt x="84" y="138"/>
                </a:cubicBezTo>
                <a:cubicBezTo>
                  <a:pt x="84" y="153"/>
                  <a:pt x="84" y="153"/>
                  <a:pt x="84" y="153"/>
                </a:cubicBezTo>
                <a:cubicBezTo>
                  <a:pt x="57" y="153"/>
                  <a:pt x="57" y="153"/>
                  <a:pt x="57" y="153"/>
                </a:cubicBezTo>
                <a:cubicBezTo>
                  <a:pt x="57" y="138"/>
                  <a:pt x="57" y="138"/>
                  <a:pt x="57" y="138"/>
                </a:cubicBezTo>
                <a:cubicBezTo>
                  <a:pt x="42" y="138"/>
                  <a:pt x="42" y="138"/>
                  <a:pt x="42" y="138"/>
                </a:cubicBezTo>
                <a:cubicBezTo>
                  <a:pt x="42" y="111"/>
                  <a:pt x="42" y="111"/>
                  <a:pt x="42" y="111"/>
                </a:cubicBezTo>
                <a:cubicBezTo>
                  <a:pt x="57" y="111"/>
                  <a:pt x="57" y="111"/>
                  <a:pt x="57" y="111"/>
                </a:cubicBezTo>
                <a:cubicBezTo>
                  <a:pt x="57" y="96"/>
                  <a:pt x="57" y="96"/>
                  <a:pt x="57" y="96"/>
                </a:cubicBezTo>
                <a:cubicBezTo>
                  <a:pt x="84" y="96"/>
                  <a:pt x="84" y="96"/>
                  <a:pt x="84" y="96"/>
                </a:cubicBezTo>
                <a:cubicBezTo>
                  <a:pt x="84" y="111"/>
                  <a:pt x="84" y="111"/>
                  <a:pt x="84" y="111"/>
                </a:cubicBezTo>
                <a:cubicBezTo>
                  <a:pt x="99" y="111"/>
                  <a:pt x="99" y="111"/>
                  <a:pt x="99" y="111"/>
                </a:cubicBezTo>
                <a:lnTo>
                  <a:pt x="99" y="138"/>
                </a:lnTo>
                <a:close/>
              </a:path>
            </a:pathLst>
          </a:custGeom>
          <a:solidFill>
            <a:sysClr val="window" lastClr="FFFFFF"/>
          </a:solidFill>
          <a:ln>
            <a:noFill/>
          </a:ln>
        </p:spPr>
        <p:txBody>
          <a:bodyPr vert="horz" wrap="square" lIns="137160" tIns="68580" rIns="137160" bIns="68580" numCol="1" anchor="t" anchorCtr="0" compatLnSpc="1"/>
          <a:lstStyle/>
          <a:p>
            <a:pPr marL="0" marR="0" lvl="0" indent="0" defTabSz="685800" eaLnBrk="1" fontAlgn="auto" latinLnBrk="0" hangingPunct="1">
              <a:lnSpc>
                <a:spcPct val="100000"/>
              </a:lnSpc>
              <a:spcBef>
                <a:spcPts val="0"/>
              </a:spcBef>
              <a:spcAft>
                <a:spcPts val="0"/>
              </a:spcAft>
              <a:buClrTx/>
              <a:buSzTx/>
              <a:buFontTx/>
              <a:buNone/>
              <a:defRPr/>
            </a:pPr>
            <a:endParaRPr kumimoji="0" lang="en-US" sz="5400" b="0" i="0" u="none" strike="noStrike" kern="0" cap="none" spc="0" normalizeH="0" baseline="0" noProof="0" smtClean="0">
              <a:ln>
                <a:noFill/>
              </a:ln>
              <a:solidFill>
                <a:prstClr val="black"/>
              </a:solidFill>
              <a:effectLst/>
              <a:uLnTx/>
              <a:uFillTx/>
            </a:endParaRPr>
          </a:p>
        </p:txBody>
      </p:sp>
      <p:sp>
        <p:nvSpPr>
          <p:cNvPr id="106" name="Freeform 126"/>
          <p:cNvSpPr>
            <a:spLocks noEditPoints="1"/>
          </p:cNvSpPr>
          <p:nvPr/>
        </p:nvSpPr>
        <p:spPr bwMode="auto">
          <a:xfrm>
            <a:off x="6226326" y="2679054"/>
            <a:ext cx="282188" cy="316970"/>
          </a:xfrm>
          <a:custGeom>
            <a:avLst/>
            <a:gdLst>
              <a:gd name="T0" fmla="*/ 42 w 182"/>
              <a:gd name="T1" fmla="*/ 17 h 204"/>
              <a:gd name="T2" fmla="*/ 39 w 182"/>
              <a:gd name="T3" fmla="*/ 21 h 204"/>
              <a:gd name="T4" fmla="*/ 21 w 182"/>
              <a:gd name="T5" fmla="*/ 39 h 204"/>
              <a:gd name="T6" fmla="*/ 17 w 182"/>
              <a:gd name="T7" fmla="*/ 43 h 204"/>
              <a:gd name="T8" fmla="*/ 13 w 182"/>
              <a:gd name="T9" fmla="*/ 39 h 204"/>
              <a:gd name="T10" fmla="*/ 39 w 182"/>
              <a:gd name="T11" fmla="*/ 14 h 204"/>
              <a:gd name="T12" fmla="*/ 42 w 182"/>
              <a:gd name="T13" fmla="*/ 17 h 204"/>
              <a:gd name="T14" fmla="*/ 68 w 182"/>
              <a:gd name="T15" fmla="*/ 178 h 204"/>
              <a:gd name="T16" fmla="*/ 46 w 182"/>
              <a:gd name="T17" fmla="*/ 185 h 204"/>
              <a:gd name="T18" fmla="*/ 39 w 182"/>
              <a:gd name="T19" fmla="*/ 185 h 204"/>
              <a:gd name="T20" fmla="*/ 0 w 182"/>
              <a:gd name="T21" fmla="*/ 146 h 204"/>
              <a:gd name="T22" fmla="*/ 0 w 182"/>
              <a:gd name="T23" fmla="*/ 39 h 204"/>
              <a:gd name="T24" fmla="*/ 39 w 182"/>
              <a:gd name="T25" fmla="*/ 0 h 204"/>
              <a:gd name="T26" fmla="*/ 46 w 182"/>
              <a:gd name="T27" fmla="*/ 0 h 204"/>
              <a:gd name="T28" fmla="*/ 85 w 182"/>
              <a:gd name="T29" fmla="*/ 39 h 204"/>
              <a:gd name="T30" fmla="*/ 85 w 182"/>
              <a:gd name="T31" fmla="*/ 90 h 204"/>
              <a:gd name="T32" fmla="*/ 75 w 182"/>
              <a:gd name="T33" fmla="*/ 98 h 204"/>
              <a:gd name="T34" fmla="*/ 68 w 182"/>
              <a:gd name="T35" fmla="*/ 178 h 204"/>
              <a:gd name="T36" fmla="*/ 77 w 182"/>
              <a:gd name="T37" fmla="*/ 89 h 204"/>
              <a:gd name="T38" fmla="*/ 77 w 182"/>
              <a:gd name="T39" fmla="*/ 39 h 204"/>
              <a:gd name="T40" fmla="*/ 46 w 182"/>
              <a:gd name="T41" fmla="*/ 8 h 204"/>
              <a:gd name="T42" fmla="*/ 39 w 182"/>
              <a:gd name="T43" fmla="*/ 8 h 204"/>
              <a:gd name="T44" fmla="*/ 7 w 182"/>
              <a:gd name="T45" fmla="*/ 39 h 204"/>
              <a:gd name="T46" fmla="*/ 7 w 182"/>
              <a:gd name="T47" fmla="*/ 89 h 204"/>
              <a:gd name="T48" fmla="*/ 13 w 182"/>
              <a:gd name="T49" fmla="*/ 89 h 204"/>
              <a:gd name="T50" fmla="*/ 13 w 182"/>
              <a:gd name="T51" fmla="*/ 147 h 204"/>
              <a:gd name="T52" fmla="*/ 16 w 182"/>
              <a:gd name="T53" fmla="*/ 150 h 204"/>
              <a:gd name="T54" fmla="*/ 20 w 182"/>
              <a:gd name="T55" fmla="*/ 147 h 204"/>
              <a:gd name="T56" fmla="*/ 20 w 182"/>
              <a:gd name="T57" fmla="*/ 89 h 204"/>
              <a:gd name="T58" fmla="*/ 77 w 182"/>
              <a:gd name="T59" fmla="*/ 89 h 204"/>
              <a:gd name="T60" fmla="*/ 160 w 182"/>
              <a:gd name="T61" fmla="*/ 182 h 204"/>
              <a:gd name="T62" fmla="*/ 81 w 182"/>
              <a:gd name="T63" fmla="*/ 182 h 204"/>
              <a:gd name="T64" fmla="*/ 81 w 182"/>
              <a:gd name="T65" fmla="*/ 103 h 204"/>
              <a:gd name="T66" fmla="*/ 160 w 182"/>
              <a:gd name="T67" fmla="*/ 103 h 204"/>
              <a:gd name="T68" fmla="*/ 160 w 182"/>
              <a:gd name="T69" fmla="*/ 182 h 204"/>
              <a:gd name="T70" fmla="*/ 155 w 182"/>
              <a:gd name="T71" fmla="*/ 108 h 204"/>
              <a:gd name="T72" fmla="*/ 150 w 182"/>
              <a:gd name="T73" fmla="*/ 108 h 204"/>
              <a:gd name="T74" fmla="*/ 86 w 182"/>
              <a:gd name="T75" fmla="*/ 172 h 204"/>
              <a:gd name="T76" fmla="*/ 86 w 182"/>
              <a:gd name="T77" fmla="*/ 178 h 204"/>
              <a:gd name="T78" fmla="*/ 91 w 182"/>
              <a:gd name="T79" fmla="*/ 178 h 204"/>
              <a:gd name="T80" fmla="*/ 155 w 182"/>
              <a:gd name="T81" fmla="*/ 113 h 204"/>
              <a:gd name="T82" fmla="*/ 155 w 182"/>
              <a:gd name="T83" fmla="*/ 108 h 204"/>
              <a:gd name="T84" fmla="*/ 16 w 182"/>
              <a:gd name="T85" fmla="*/ 54 h 204"/>
              <a:gd name="T86" fmla="*/ 13 w 182"/>
              <a:gd name="T87" fmla="*/ 58 h 204"/>
              <a:gd name="T88" fmla="*/ 13 w 182"/>
              <a:gd name="T89" fmla="*/ 89 h 204"/>
              <a:gd name="T90" fmla="*/ 20 w 182"/>
              <a:gd name="T91" fmla="*/ 89 h 204"/>
              <a:gd name="T92" fmla="*/ 20 w 182"/>
              <a:gd name="T93" fmla="*/ 58 h 204"/>
              <a:gd name="T94" fmla="*/ 16 w 182"/>
              <a:gd name="T95" fmla="*/ 5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2" h="204">
                <a:moveTo>
                  <a:pt x="42" y="17"/>
                </a:moveTo>
                <a:cubicBezTo>
                  <a:pt x="42" y="20"/>
                  <a:pt x="41" y="21"/>
                  <a:pt x="39" y="21"/>
                </a:cubicBezTo>
                <a:cubicBezTo>
                  <a:pt x="29" y="21"/>
                  <a:pt x="21" y="29"/>
                  <a:pt x="21" y="39"/>
                </a:cubicBezTo>
                <a:cubicBezTo>
                  <a:pt x="21" y="41"/>
                  <a:pt x="19" y="43"/>
                  <a:pt x="17" y="43"/>
                </a:cubicBezTo>
                <a:cubicBezTo>
                  <a:pt x="15" y="43"/>
                  <a:pt x="13" y="41"/>
                  <a:pt x="13" y="39"/>
                </a:cubicBezTo>
                <a:cubicBezTo>
                  <a:pt x="13" y="25"/>
                  <a:pt x="25" y="14"/>
                  <a:pt x="39" y="14"/>
                </a:cubicBezTo>
                <a:cubicBezTo>
                  <a:pt x="41" y="14"/>
                  <a:pt x="42" y="15"/>
                  <a:pt x="42" y="17"/>
                </a:cubicBezTo>
                <a:close/>
                <a:moveTo>
                  <a:pt x="68" y="178"/>
                </a:moveTo>
                <a:cubicBezTo>
                  <a:pt x="62" y="182"/>
                  <a:pt x="54" y="185"/>
                  <a:pt x="46" y="185"/>
                </a:cubicBezTo>
                <a:cubicBezTo>
                  <a:pt x="39" y="185"/>
                  <a:pt x="39" y="185"/>
                  <a:pt x="39" y="185"/>
                </a:cubicBezTo>
                <a:cubicBezTo>
                  <a:pt x="17" y="185"/>
                  <a:pt x="0" y="167"/>
                  <a:pt x="0" y="146"/>
                </a:cubicBezTo>
                <a:cubicBezTo>
                  <a:pt x="0" y="39"/>
                  <a:pt x="0" y="39"/>
                  <a:pt x="0" y="39"/>
                </a:cubicBezTo>
                <a:cubicBezTo>
                  <a:pt x="0" y="17"/>
                  <a:pt x="17" y="0"/>
                  <a:pt x="39" y="0"/>
                </a:cubicBezTo>
                <a:cubicBezTo>
                  <a:pt x="46" y="0"/>
                  <a:pt x="46" y="0"/>
                  <a:pt x="46" y="0"/>
                </a:cubicBezTo>
                <a:cubicBezTo>
                  <a:pt x="68" y="0"/>
                  <a:pt x="85" y="17"/>
                  <a:pt x="85" y="39"/>
                </a:cubicBezTo>
                <a:cubicBezTo>
                  <a:pt x="85" y="90"/>
                  <a:pt x="85" y="90"/>
                  <a:pt x="85" y="90"/>
                </a:cubicBezTo>
                <a:cubicBezTo>
                  <a:pt x="82" y="92"/>
                  <a:pt x="78" y="95"/>
                  <a:pt x="75" y="98"/>
                </a:cubicBezTo>
                <a:cubicBezTo>
                  <a:pt x="54" y="120"/>
                  <a:pt x="51" y="154"/>
                  <a:pt x="68" y="178"/>
                </a:cubicBezTo>
                <a:close/>
                <a:moveTo>
                  <a:pt x="77" y="89"/>
                </a:moveTo>
                <a:cubicBezTo>
                  <a:pt x="77" y="39"/>
                  <a:pt x="77" y="39"/>
                  <a:pt x="77" y="39"/>
                </a:cubicBezTo>
                <a:cubicBezTo>
                  <a:pt x="77" y="22"/>
                  <a:pt x="63" y="8"/>
                  <a:pt x="46" y="8"/>
                </a:cubicBezTo>
                <a:cubicBezTo>
                  <a:pt x="39" y="8"/>
                  <a:pt x="39" y="8"/>
                  <a:pt x="39" y="8"/>
                </a:cubicBezTo>
                <a:cubicBezTo>
                  <a:pt x="21" y="8"/>
                  <a:pt x="7" y="22"/>
                  <a:pt x="7" y="39"/>
                </a:cubicBezTo>
                <a:cubicBezTo>
                  <a:pt x="7" y="89"/>
                  <a:pt x="7" y="89"/>
                  <a:pt x="7" y="89"/>
                </a:cubicBezTo>
                <a:cubicBezTo>
                  <a:pt x="13" y="89"/>
                  <a:pt x="13" y="89"/>
                  <a:pt x="13" y="89"/>
                </a:cubicBezTo>
                <a:cubicBezTo>
                  <a:pt x="13" y="147"/>
                  <a:pt x="13" y="147"/>
                  <a:pt x="13" y="147"/>
                </a:cubicBezTo>
                <a:cubicBezTo>
                  <a:pt x="13" y="148"/>
                  <a:pt x="15" y="150"/>
                  <a:pt x="16" y="150"/>
                </a:cubicBezTo>
                <a:cubicBezTo>
                  <a:pt x="18" y="150"/>
                  <a:pt x="20" y="148"/>
                  <a:pt x="20" y="147"/>
                </a:cubicBezTo>
                <a:cubicBezTo>
                  <a:pt x="20" y="89"/>
                  <a:pt x="20" y="89"/>
                  <a:pt x="20" y="89"/>
                </a:cubicBezTo>
                <a:lnTo>
                  <a:pt x="77" y="89"/>
                </a:lnTo>
                <a:close/>
                <a:moveTo>
                  <a:pt x="160" y="182"/>
                </a:moveTo>
                <a:cubicBezTo>
                  <a:pt x="138" y="204"/>
                  <a:pt x="103" y="204"/>
                  <a:pt x="81" y="182"/>
                </a:cubicBezTo>
                <a:cubicBezTo>
                  <a:pt x="59" y="160"/>
                  <a:pt x="59" y="125"/>
                  <a:pt x="81" y="103"/>
                </a:cubicBezTo>
                <a:cubicBezTo>
                  <a:pt x="103" y="81"/>
                  <a:pt x="138" y="81"/>
                  <a:pt x="160" y="103"/>
                </a:cubicBezTo>
                <a:cubicBezTo>
                  <a:pt x="182" y="125"/>
                  <a:pt x="182" y="160"/>
                  <a:pt x="160" y="182"/>
                </a:cubicBezTo>
                <a:close/>
                <a:moveTo>
                  <a:pt x="155" y="108"/>
                </a:moveTo>
                <a:cubicBezTo>
                  <a:pt x="154" y="106"/>
                  <a:pt x="151" y="106"/>
                  <a:pt x="150" y="108"/>
                </a:cubicBezTo>
                <a:cubicBezTo>
                  <a:pt x="86" y="172"/>
                  <a:pt x="86" y="172"/>
                  <a:pt x="86" y="172"/>
                </a:cubicBezTo>
                <a:cubicBezTo>
                  <a:pt x="84" y="174"/>
                  <a:pt x="84" y="176"/>
                  <a:pt x="86" y="178"/>
                </a:cubicBezTo>
                <a:cubicBezTo>
                  <a:pt x="87" y="179"/>
                  <a:pt x="90" y="179"/>
                  <a:pt x="91" y="178"/>
                </a:cubicBezTo>
                <a:cubicBezTo>
                  <a:pt x="155" y="113"/>
                  <a:pt x="155" y="113"/>
                  <a:pt x="155" y="113"/>
                </a:cubicBezTo>
                <a:cubicBezTo>
                  <a:pt x="157" y="112"/>
                  <a:pt x="157" y="110"/>
                  <a:pt x="155" y="108"/>
                </a:cubicBezTo>
                <a:close/>
                <a:moveTo>
                  <a:pt x="16" y="54"/>
                </a:moveTo>
                <a:cubicBezTo>
                  <a:pt x="15" y="54"/>
                  <a:pt x="13" y="56"/>
                  <a:pt x="13" y="58"/>
                </a:cubicBezTo>
                <a:cubicBezTo>
                  <a:pt x="13" y="89"/>
                  <a:pt x="13" y="89"/>
                  <a:pt x="13" y="89"/>
                </a:cubicBezTo>
                <a:cubicBezTo>
                  <a:pt x="20" y="89"/>
                  <a:pt x="20" y="89"/>
                  <a:pt x="20" y="89"/>
                </a:cubicBezTo>
                <a:cubicBezTo>
                  <a:pt x="20" y="58"/>
                  <a:pt x="20" y="58"/>
                  <a:pt x="20" y="58"/>
                </a:cubicBezTo>
                <a:cubicBezTo>
                  <a:pt x="20" y="56"/>
                  <a:pt x="18" y="54"/>
                  <a:pt x="16" y="54"/>
                </a:cubicBezTo>
                <a:close/>
              </a:path>
            </a:pathLst>
          </a:custGeom>
          <a:solidFill>
            <a:sysClr val="window" lastClr="FFFFFF"/>
          </a:solidFill>
          <a:ln>
            <a:noFill/>
          </a:ln>
        </p:spPr>
        <p:txBody>
          <a:bodyPr vert="horz" wrap="square" lIns="137160" tIns="68580" rIns="137160" bIns="68580" numCol="1" anchor="t" anchorCtr="0" compatLnSpc="1"/>
          <a:lstStyle/>
          <a:p>
            <a:pPr marL="0" marR="0" lvl="0" indent="0" defTabSz="685800" eaLnBrk="1" fontAlgn="auto" latinLnBrk="0" hangingPunct="1">
              <a:lnSpc>
                <a:spcPct val="100000"/>
              </a:lnSpc>
              <a:spcBef>
                <a:spcPts val="0"/>
              </a:spcBef>
              <a:spcAft>
                <a:spcPts val="0"/>
              </a:spcAft>
              <a:buClrTx/>
              <a:buSzTx/>
              <a:buFontTx/>
              <a:buNone/>
              <a:defRPr/>
            </a:pPr>
            <a:endParaRPr kumimoji="0" lang="en-US" sz="5400" b="0" i="0" u="none" strike="noStrike" kern="0" cap="none" spc="0" normalizeH="0" baseline="0" noProof="0" smtClean="0">
              <a:ln>
                <a:noFill/>
              </a:ln>
              <a:solidFill>
                <a:prstClr val="black"/>
              </a:solidFill>
              <a:effectLst/>
              <a:uLnTx/>
              <a:uFillTx/>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1000">
        <p15:prstTrans prst="pageCurlDouble"/>
      </p:transition>
    </mc:Choice>
    <mc:Fallback>
      <p:transition spd="slow" advTm="10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1000"/>
                                            <p:tgtEl>
                                              <p:spTgt spid="19"/>
                                            </p:tgtEl>
                                          </p:cBhvr>
                                        </p:animEffect>
                                      </p:childTnLst>
                                    </p:cTn>
                                  </p:par>
                                </p:childTnLst>
                              </p:cTn>
                            </p:par>
                            <p:par>
                              <p:cTn id="8" fill="hold">
                                <p:stCondLst>
                                  <p:cond delay="1000"/>
                                </p:stCondLst>
                                <p:childTnLst>
                                  <p:par>
                                    <p:cTn id="9" presetID="2" presetClass="entr" presetSubtype="4" fill="hold" nodeType="afterEffect" p14:presetBounceEnd="60000">
                                      <p:stCondLst>
                                        <p:cond delay="0"/>
                                      </p:stCondLst>
                                      <p:childTnLst>
                                        <p:set>
                                          <p:cBhvr>
                                            <p:cTn id="10" dur="1" fill="hold">
                                              <p:stCondLst>
                                                <p:cond delay="0"/>
                                              </p:stCondLst>
                                            </p:cTn>
                                            <p:tgtEl>
                                              <p:spTgt spid="44"/>
                                            </p:tgtEl>
                                            <p:attrNameLst>
                                              <p:attrName>style.visibility</p:attrName>
                                            </p:attrNameLst>
                                          </p:cBhvr>
                                          <p:to>
                                            <p:strVal val="visible"/>
                                          </p:to>
                                        </p:set>
                                        <p:anim calcmode="lin" valueType="num" p14:bounceEnd="60000">
                                          <p:cBhvr additive="base">
                                            <p:cTn id="11" dur="500" fill="hold"/>
                                            <p:tgtEl>
                                              <p:spTgt spid="44"/>
                                            </p:tgtEl>
                                            <p:attrNameLst>
                                              <p:attrName>ppt_x</p:attrName>
                                            </p:attrNameLst>
                                          </p:cBhvr>
                                          <p:tavLst>
                                            <p:tav tm="0">
                                              <p:val>
                                                <p:strVal val="#ppt_x"/>
                                              </p:val>
                                            </p:tav>
                                            <p:tav tm="100000">
                                              <p:val>
                                                <p:strVal val="#ppt_x"/>
                                              </p:val>
                                            </p:tav>
                                          </p:tavLst>
                                        </p:anim>
                                        <p:anim calcmode="lin" valueType="num" p14:bounceEnd="60000">
                                          <p:cBhvr additive="base">
                                            <p:cTn id="12" dur="500" fill="hold"/>
                                            <p:tgtEl>
                                              <p:spTgt spid="44"/>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2" presetClass="entr" presetSubtype="4" fill="hold" nodeType="afterEffect" p14:presetBounceEnd="60000">
                                      <p:stCondLst>
                                        <p:cond delay="0"/>
                                      </p:stCondLst>
                                      <p:childTnLst>
                                        <p:set>
                                          <p:cBhvr>
                                            <p:cTn id="15" dur="1" fill="hold">
                                              <p:stCondLst>
                                                <p:cond delay="0"/>
                                              </p:stCondLst>
                                            </p:cTn>
                                            <p:tgtEl>
                                              <p:spTgt spid="64"/>
                                            </p:tgtEl>
                                            <p:attrNameLst>
                                              <p:attrName>style.visibility</p:attrName>
                                            </p:attrNameLst>
                                          </p:cBhvr>
                                          <p:to>
                                            <p:strVal val="visible"/>
                                          </p:to>
                                        </p:set>
                                        <p:anim calcmode="lin" valueType="num" p14:bounceEnd="60000">
                                          <p:cBhvr additive="base">
                                            <p:cTn id="16" dur="500" fill="hold"/>
                                            <p:tgtEl>
                                              <p:spTgt spid="64"/>
                                            </p:tgtEl>
                                            <p:attrNameLst>
                                              <p:attrName>ppt_x</p:attrName>
                                            </p:attrNameLst>
                                          </p:cBhvr>
                                          <p:tavLst>
                                            <p:tav tm="0">
                                              <p:val>
                                                <p:strVal val="#ppt_x"/>
                                              </p:val>
                                            </p:tav>
                                            <p:tav tm="100000">
                                              <p:val>
                                                <p:strVal val="#ppt_x"/>
                                              </p:val>
                                            </p:tav>
                                          </p:tavLst>
                                        </p:anim>
                                        <p:anim calcmode="lin" valueType="num" p14:bounceEnd="60000">
                                          <p:cBhvr additive="base">
                                            <p:cTn id="17" dur="500" fill="hold"/>
                                            <p:tgtEl>
                                              <p:spTgt spid="64"/>
                                            </p:tgtEl>
                                            <p:attrNameLst>
                                              <p:attrName>ppt_y</p:attrName>
                                            </p:attrNameLst>
                                          </p:cBhvr>
                                          <p:tavLst>
                                            <p:tav tm="0">
                                              <p:val>
                                                <p:strVal val="1+#ppt_h/2"/>
                                              </p:val>
                                            </p:tav>
                                            <p:tav tm="100000">
                                              <p:val>
                                                <p:strVal val="#ppt_y"/>
                                              </p:val>
                                            </p:tav>
                                          </p:tavLst>
                                        </p:anim>
                                      </p:childTnLst>
                                    </p:cTn>
                                  </p:par>
                                </p:childTnLst>
                              </p:cTn>
                            </p:par>
                            <p:par>
                              <p:cTn id="18" fill="hold">
                                <p:stCondLst>
                                  <p:cond delay="2000"/>
                                </p:stCondLst>
                                <p:childTnLst>
                                  <p:par>
                                    <p:cTn id="19" presetID="2" presetClass="entr" presetSubtype="2" fill="hold" grpId="0" nodeType="afterEffect" p14:presetBounceEnd="60000">
                                      <p:stCondLst>
                                        <p:cond delay="0"/>
                                      </p:stCondLst>
                                      <p:childTnLst>
                                        <p:set>
                                          <p:cBhvr>
                                            <p:cTn id="20" dur="1" fill="hold">
                                              <p:stCondLst>
                                                <p:cond delay="0"/>
                                              </p:stCondLst>
                                            </p:cTn>
                                            <p:tgtEl>
                                              <p:spTgt spid="102"/>
                                            </p:tgtEl>
                                            <p:attrNameLst>
                                              <p:attrName>style.visibility</p:attrName>
                                            </p:attrNameLst>
                                          </p:cBhvr>
                                          <p:to>
                                            <p:strVal val="visible"/>
                                          </p:to>
                                        </p:set>
                                        <p:anim calcmode="lin" valueType="num" p14:bounceEnd="60000">
                                          <p:cBhvr additive="base">
                                            <p:cTn id="21" dur="500" fill="hold"/>
                                            <p:tgtEl>
                                              <p:spTgt spid="102"/>
                                            </p:tgtEl>
                                            <p:attrNameLst>
                                              <p:attrName>ppt_x</p:attrName>
                                            </p:attrNameLst>
                                          </p:cBhvr>
                                          <p:tavLst>
                                            <p:tav tm="0">
                                              <p:val>
                                                <p:strVal val="1+#ppt_w/2"/>
                                              </p:val>
                                            </p:tav>
                                            <p:tav tm="100000">
                                              <p:val>
                                                <p:strVal val="#ppt_x"/>
                                              </p:val>
                                            </p:tav>
                                          </p:tavLst>
                                        </p:anim>
                                        <p:anim calcmode="lin" valueType="num" p14:bounceEnd="60000">
                                          <p:cBhvr additive="base">
                                            <p:cTn id="22" dur="500" fill="hold"/>
                                            <p:tgtEl>
                                              <p:spTgt spid="102"/>
                                            </p:tgtEl>
                                            <p:attrNameLst>
                                              <p:attrName>ppt_y</p:attrName>
                                            </p:attrNameLst>
                                          </p:cBhvr>
                                          <p:tavLst>
                                            <p:tav tm="0">
                                              <p:val>
                                                <p:strVal val="#ppt_y"/>
                                              </p:val>
                                            </p:tav>
                                            <p:tav tm="100000">
                                              <p:val>
                                                <p:strVal val="#ppt_y"/>
                                              </p:val>
                                            </p:tav>
                                          </p:tavLst>
                                        </p:anim>
                                      </p:childTnLst>
                                    </p:cTn>
                                  </p:par>
                                </p:childTnLst>
                              </p:cTn>
                            </p:par>
                            <p:par>
                              <p:cTn id="23" fill="hold">
                                <p:stCondLst>
                                  <p:cond delay="2500"/>
                                </p:stCondLst>
                                <p:childTnLst>
                                  <p:par>
                                    <p:cTn id="24" presetID="2" presetClass="entr" presetSubtype="2" fill="hold" grpId="0" nodeType="afterEffect" p14:presetBounceEnd="60000">
                                      <p:stCondLst>
                                        <p:cond delay="0"/>
                                      </p:stCondLst>
                                      <p:childTnLst>
                                        <p:set>
                                          <p:cBhvr>
                                            <p:cTn id="25" dur="1" fill="hold">
                                              <p:stCondLst>
                                                <p:cond delay="0"/>
                                              </p:stCondLst>
                                            </p:cTn>
                                            <p:tgtEl>
                                              <p:spTgt spid="101"/>
                                            </p:tgtEl>
                                            <p:attrNameLst>
                                              <p:attrName>style.visibility</p:attrName>
                                            </p:attrNameLst>
                                          </p:cBhvr>
                                          <p:to>
                                            <p:strVal val="visible"/>
                                          </p:to>
                                        </p:set>
                                        <p:anim calcmode="lin" valueType="num" p14:bounceEnd="60000">
                                          <p:cBhvr additive="base">
                                            <p:cTn id="26" dur="500" fill="hold"/>
                                            <p:tgtEl>
                                              <p:spTgt spid="101"/>
                                            </p:tgtEl>
                                            <p:attrNameLst>
                                              <p:attrName>ppt_x</p:attrName>
                                            </p:attrNameLst>
                                          </p:cBhvr>
                                          <p:tavLst>
                                            <p:tav tm="0">
                                              <p:val>
                                                <p:strVal val="1+#ppt_w/2"/>
                                              </p:val>
                                            </p:tav>
                                            <p:tav tm="100000">
                                              <p:val>
                                                <p:strVal val="#ppt_x"/>
                                              </p:val>
                                            </p:tav>
                                          </p:tavLst>
                                        </p:anim>
                                        <p:anim calcmode="lin" valueType="num" p14:bounceEnd="60000">
                                          <p:cBhvr additive="base">
                                            <p:cTn id="27" dur="500" fill="hold"/>
                                            <p:tgtEl>
                                              <p:spTgt spid="101"/>
                                            </p:tgtEl>
                                            <p:attrNameLst>
                                              <p:attrName>ppt_y</p:attrName>
                                            </p:attrNameLst>
                                          </p:cBhvr>
                                          <p:tavLst>
                                            <p:tav tm="0">
                                              <p:val>
                                                <p:strVal val="#ppt_y"/>
                                              </p:val>
                                            </p:tav>
                                            <p:tav tm="100000">
                                              <p:val>
                                                <p:strVal val="#ppt_y"/>
                                              </p:val>
                                            </p:tav>
                                          </p:tavLst>
                                        </p:anim>
                                      </p:childTnLst>
                                    </p:cTn>
                                  </p:par>
                                </p:childTnLst>
                              </p:cTn>
                            </p:par>
                            <p:par>
                              <p:cTn id="28" fill="hold">
                                <p:stCondLst>
                                  <p:cond delay="3000"/>
                                </p:stCondLst>
                                <p:childTnLst>
                                  <p:par>
                                    <p:cTn id="29" presetID="53" presetClass="entr" presetSubtype="16" fill="hold" grpId="0" nodeType="afterEffect">
                                      <p:stCondLst>
                                        <p:cond delay="0"/>
                                      </p:stCondLst>
                                      <p:childTnLst>
                                        <p:set>
                                          <p:cBhvr>
                                            <p:cTn id="30" dur="1" fill="hold">
                                              <p:stCondLst>
                                                <p:cond delay="0"/>
                                              </p:stCondLst>
                                            </p:cTn>
                                            <p:tgtEl>
                                              <p:spTgt spid="94"/>
                                            </p:tgtEl>
                                            <p:attrNameLst>
                                              <p:attrName>style.visibility</p:attrName>
                                            </p:attrNameLst>
                                          </p:cBhvr>
                                          <p:to>
                                            <p:strVal val="visible"/>
                                          </p:to>
                                        </p:set>
                                        <p:anim calcmode="lin" valueType="num">
                                          <p:cBhvr>
                                            <p:cTn id="31" dur="500" fill="hold"/>
                                            <p:tgtEl>
                                              <p:spTgt spid="94"/>
                                            </p:tgtEl>
                                            <p:attrNameLst>
                                              <p:attrName>ppt_w</p:attrName>
                                            </p:attrNameLst>
                                          </p:cBhvr>
                                          <p:tavLst>
                                            <p:tav tm="0">
                                              <p:val>
                                                <p:fltVal val="0"/>
                                              </p:val>
                                            </p:tav>
                                            <p:tav tm="100000">
                                              <p:val>
                                                <p:strVal val="#ppt_w"/>
                                              </p:val>
                                            </p:tav>
                                          </p:tavLst>
                                        </p:anim>
                                        <p:anim calcmode="lin" valueType="num">
                                          <p:cBhvr>
                                            <p:cTn id="32" dur="500" fill="hold"/>
                                            <p:tgtEl>
                                              <p:spTgt spid="94"/>
                                            </p:tgtEl>
                                            <p:attrNameLst>
                                              <p:attrName>ppt_h</p:attrName>
                                            </p:attrNameLst>
                                          </p:cBhvr>
                                          <p:tavLst>
                                            <p:tav tm="0">
                                              <p:val>
                                                <p:fltVal val="0"/>
                                              </p:val>
                                            </p:tav>
                                            <p:tav tm="100000">
                                              <p:val>
                                                <p:strVal val="#ppt_h"/>
                                              </p:val>
                                            </p:tav>
                                          </p:tavLst>
                                        </p:anim>
                                        <p:animEffect transition="in" filter="fade">
                                          <p:cBhvr>
                                            <p:cTn id="33" dur="500"/>
                                            <p:tgtEl>
                                              <p:spTgt spid="94"/>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91"/>
                                            </p:tgtEl>
                                            <p:attrNameLst>
                                              <p:attrName>style.visibility</p:attrName>
                                            </p:attrNameLst>
                                          </p:cBhvr>
                                          <p:to>
                                            <p:strVal val="visible"/>
                                          </p:to>
                                        </p:set>
                                        <p:anim calcmode="lin" valueType="num">
                                          <p:cBhvr>
                                            <p:cTn id="36" dur="500" fill="hold"/>
                                            <p:tgtEl>
                                              <p:spTgt spid="91"/>
                                            </p:tgtEl>
                                            <p:attrNameLst>
                                              <p:attrName>ppt_w</p:attrName>
                                            </p:attrNameLst>
                                          </p:cBhvr>
                                          <p:tavLst>
                                            <p:tav tm="0">
                                              <p:val>
                                                <p:fltVal val="0"/>
                                              </p:val>
                                            </p:tav>
                                            <p:tav tm="100000">
                                              <p:val>
                                                <p:strVal val="#ppt_w"/>
                                              </p:val>
                                            </p:tav>
                                          </p:tavLst>
                                        </p:anim>
                                        <p:anim calcmode="lin" valueType="num">
                                          <p:cBhvr>
                                            <p:cTn id="37" dur="500" fill="hold"/>
                                            <p:tgtEl>
                                              <p:spTgt spid="91"/>
                                            </p:tgtEl>
                                            <p:attrNameLst>
                                              <p:attrName>ppt_h</p:attrName>
                                            </p:attrNameLst>
                                          </p:cBhvr>
                                          <p:tavLst>
                                            <p:tav tm="0">
                                              <p:val>
                                                <p:fltVal val="0"/>
                                              </p:val>
                                            </p:tav>
                                            <p:tav tm="100000">
                                              <p:val>
                                                <p:strVal val="#ppt_h"/>
                                              </p:val>
                                            </p:tav>
                                          </p:tavLst>
                                        </p:anim>
                                        <p:animEffect transition="in" filter="fade">
                                          <p:cBhvr>
                                            <p:cTn id="38" dur="500"/>
                                            <p:tgtEl>
                                              <p:spTgt spid="91"/>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100"/>
                                            </p:tgtEl>
                                            <p:attrNameLst>
                                              <p:attrName>style.visibility</p:attrName>
                                            </p:attrNameLst>
                                          </p:cBhvr>
                                          <p:to>
                                            <p:strVal val="visible"/>
                                          </p:to>
                                        </p:set>
                                        <p:anim calcmode="lin" valueType="num">
                                          <p:cBhvr>
                                            <p:cTn id="41" dur="500" fill="hold"/>
                                            <p:tgtEl>
                                              <p:spTgt spid="100"/>
                                            </p:tgtEl>
                                            <p:attrNameLst>
                                              <p:attrName>ppt_w</p:attrName>
                                            </p:attrNameLst>
                                          </p:cBhvr>
                                          <p:tavLst>
                                            <p:tav tm="0">
                                              <p:val>
                                                <p:fltVal val="0"/>
                                              </p:val>
                                            </p:tav>
                                            <p:tav tm="100000">
                                              <p:val>
                                                <p:strVal val="#ppt_w"/>
                                              </p:val>
                                            </p:tav>
                                          </p:tavLst>
                                        </p:anim>
                                        <p:anim calcmode="lin" valueType="num">
                                          <p:cBhvr>
                                            <p:cTn id="42" dur="500" fill="hold"/>
                                            <p:tgtEl>
                                              <p:spTgt spid="100"/>
                                            </p:tgtEl>
                                            <p:attrNameLst>
                                              <p:attrName>ppt_h</p:attrName>
                                            </p:attrNameLst>
                                          </p:cBhvr>
                                          <p:tavLst>
                                            <p:tav tm="0">
                                              <p:val>
                                                <p:fltVal val="0"/>
                                              </p:val>
                                            </p:tav>
                                            <p:tav tm="100000">
                                              <p:val>
                                                <p:strVal val="#ppt_h"/>
                                              </p:val>
                                            </p:tav>
                                          </p:tavLst>
                                        </p:anim>
                                        <p:animEffect transition="in" filter="fade">
                                          <p:cBhvr>
                                            <p:cTn id="43" dur="500"/>
                                            <p:tgtEl>
                                              <p:spTgt spid="100"/>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97"/>
                                            </p:tgtEl>
                                            <p:attrNameLst>
                                              <p:attrName>style.visibility</p:attrName>
                                            </p:attrNameLst>
                                          </p:cBhvr>
                                          <p:to>
                                            <p:strVal val="visible"/>
                                          </p:to>
                                        </p:set>
                                        <p:anim calcmode="lin" valueType="num">
                                          <p:cBhvr>
                                            <p:cTn id="46" dur="500" fill="hold"/>
                                            <p:tgtEl>
                                              <p:spTgt spid="97"/>
                                            </p:tgtEl>
                                            <p:attrNameLst>
                                              <p:attrName>ppt_w</p:attrName>
                                            </p:attrNameLst>
                                          </p:cBhvr>
                                          <p:tavLst>
                                            <p:tav tm="0">
                                              <p:val>
                                                <p:fltVal val="0"/>
                                              </p:val>
                                            </p:tav>
                                            <p:tav tm="100000">
                                              <p:val>
                                                <p:strVal val="#ppt_w"/>
                                              </p:val>
                                            </p:tav>
                                          </p:tavLst>
                                        </p:anim>
                                        <p:anim calcmode="lin" valueType="num">
                                          <p:cBhvr>
                                            <p:cTn id="47" dur="500" fill="hold"/>
                                            <p:tgtEl>
                                              <p:spTgt spid="97"/>
                                            </p:tgtEl>
                                            <p:attrNameLst>
                                              <p:attrName>ppt_h</p:attrName>
                                            </p:attrNameLst>
                                          </p:cBhvr>
                                          <p:tavLst>
                                            <p:tav tm="0">
                                              <p:val>
                                                <p:fltVal val="0"/>
                                              </p:val>
                                            </p:tav>
                                            <p:tav tm="100000">
                                              <p:val>
                                                <p:strVal val="#ppt_h"/>
                                              </p:val>
                                            </p:tav>
                                          </p:tavLst>
                                        </p:anim>
                                        <p:animEffect transition="in" filter="fade">
                                          <p:cBhvr>
                                            <p:cTn id="48" dur="500"/>
                                            <p:tgtEl>
                                              <p:spTgt spid="97"/>
                                            </p:tgtEl>
                                          </p:cBhvr>
                                        </p:animEffect>
                                      </p:childTnLst>
                                    </p:cTn>
                                  </p:par>
                                </p:childTnLst>
                              </p:cTn>
                            </p:par>
                            <p:par>
                              <p:cTn id="49" fill="hold">
                                <p:stCondLst>
                                  <p:cond delay="3500"/>
                                </p:stCondLst>
                                <p:childTnLst>
                                  <p:par>
                                    <p:cTn id="50" presetID="53" presetClass="entr" presetSubtype="16" fill="hold" grpId="0" nodeType="afterEffect">
                                      <p:stCondLst>
                                        <p:cond delay="0"/>
                                      </p:stCondLst>
                                      <p:childTnLst>
                                        <p:set>
                                          <p:cBhvr>
                                            <p:cTn id="51" dur="1" fill="hold">
                                              <p:stCondLst>
                                                <p:cond delay="0"/>
                                              </p:stCondLst>
                                            </p:cTn>
                                            <p:tgtEl>
                                              <p:spTgt spid="103"/>
                                            </p:tgtEl>
                                            <p:attrNameLst>
                                              <p:attrName>style.visibility</p:attrName>
                                            </p:attrNameLst>
                                          </p:cBhvr>
                                          <p:to>
                                            <p:strVal val="visible"/>
                                          </p:to>
                                        </p:set>
                                        <p:anim calcmode="lin" valueType="num">
                                          <p:cBhvr>
                                            <p:cTn id="52" dur="500" fill="hold"/>
                                            <p:tgtEl>
                                              <p:spTgt spid="103"/>
                                            </p:tgtEl>
                                            <p:attrNameLst>
                                              <p:attrName>ppt_w</p:attrName>
                                            </p:attrNameLst>
                                          </p:cBhvr>
                                          <p:tavLst>
                                            <p:tav tm="0">
                                              <p:val>
                                                <p:fltVal val="0"/>
                                              </p:val>
                                            </p:tav>
                                            <p:tav tm="100000">
                                              <p:val>
                                                <p:strVal val="#ppt_w"/>
                                              </p:val>
                                            </p:tav>
                                          </p:tavLst>
                                        </p:anim>
                                        <p:anim calcmode="lin" valueType="num">
                                          <p:cBhvr>
                                            <p:cTn id="53" dur="500" fill="hold"/>
                                            <p:tgtEl>
                                              <p:spTgt spid="103"/>
                                            </p:tgtEl>
                                            <p:attrNameLst>
                                              <p:attrName>ppt_h</p:attrName>
                                            </p:attrNameLst>
                                          </p:cBhvr>
                                          <p:tavLst>
                                            <p:tav tm="0">
                                              <p:val>
                                                <p:fltVal val="0"/>
                                              </p:val>
                                            </p:tav>
                                            <p:tav tm="100000">
                                              <p:val>
                                                <p:strVal val="#ppt_h"/>
                                              </p:val>
                                            </p:tav>
                                          </p:tavLst>
                                        </p:anim>
                                        <p:animEffect transition="in" filter="fade">
                                          <p:cBhvr>
                                            <p:cTn id="54" dur="500"/>
                                            <p:tgtEl>
                                              <p:spTgt spid="103"/>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105"/>
                                            </p:tgtEl>
                                            <p:attrNameLst>
                                              <p:attrName>style.visibility</p:attrName>
                                            </p:attrNameLst>
                                          </p:cBhvr>
                                          <p:to>
                                            <p:strVal val="visible"/>
                                          </p:to>
                                        </p:set>
                                        <p:anim calcmode="lin" valueType="num">
                                          <p:cBhvr>
                                            <p:cTn id="57" dur="500" fill="hold"/>
                                            <p:tgtEl>
                                              <p:spTgt spid="105"/>
                                            </p:tgtEl>
                                            <p:attrNameLst>
                                              <p:attrName>ppt_w</p:attrName>
                                            </p:attrNameLst>
                                          </p:cBhvr>
                                          <p:tavLst>
                                            <p:tav tm="0">
                                              <p:val>
                                                <p:fltVal val="0"/>
                                              </p:val>
                                            </p:tav>
                                            <p:tav tm="100000">
                                              <p:val>
                                                <p:strVal val="#ppt_w"/>
                                              </p:val>
                                            </p:tav>
                                          </p:tavLst>
                                        </p:anim>
                                        <p:anim calcmode="lin" valueType="num">
                                          <p:cBhvr>
                                            <p:cTn id="58" dur="500" fill="hold"/>
                                            <p:tgtEl>
                                              <p:spTgt spid="105"/>
                                            </p:tgtEl>
                                            <p:attrNameLst>
                                              <p:attrName>ppt_h</p:attrName>
                                            </p:attrNameLst>
                                          </p:cBhvr>
                                          <p:tavLst>
                                            <p:tav tm="0">
                                              <p:val>
                                                <p:fltVal val="0"/>
                                              </p:val>
                                            </p:tav>
                                            <p:tav tm="100000">
                                              <p:val>
                                                <p:strVal val="#ppt_h"/>
                                              </p:val>
                                            </p:tav>
                                          </p:tavLst>
                                        </p:anim>
                                        <p:animEffect transition="in" filter="fade">
                                          <p:cBhvr>
                                            <p:cTn id="59" dur="500"/>
                                            <p:tgtEl>
                                              <p:spTgt spid="105"/>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106"/>
                                            </p:tgtEl>
                                            <p:attrNameLst>
                                              <p:attrName>style.visibility</p:attrName>
                                            </p:attrNameLst>
                                          </p:cBhvr>
                                          <p:to>
                                            <p:strVal val="visible"/>
                                          </p:to>
                                        </p:set>
                                        <p:anim calcmode="lin" valueType="num">
                                          <p:cBhvr>
                                            <p:cTn id="62" dur="500" fill="hold"/>
                                            <p:tgtEl>
                                              <p:spTgt spid="106"/>
                                            </p:tgtEl>
                                            <p:attrNameLst>
                                              <p:attrName>ppt_w</p:attrName>
                                            </p:attrNameLst>
                                          </p:cBhvr>
                                          <p:tavLst>
                                            <p:tav tm="0">
                                              <p:val>
                                                <p:fltVal val="0"/>
                                              </p:val>
                                            </p:tav>
                                            <p:tav tm="100000">
                                              <p:val>
                                                <p:strVal val="#ppt_w"/>
                                              </p:val>
                                            </p:tav>
                                          </p:tavLst>
                                        </p:anim>
                                        <p:anim calcmode="lin" valueType="num">
                                          <p:cBhvr>
                                            <p:cTn id="63" dur="500" fill="hold"/>
                                            <p:tgtEl>
                                              <p:spTgt spid="106"/>
                                            </p:tgtEl>
                                            <p:attrNameLst>
                                              <p:attrName>ppt_h</p:attrName>
                                            </p:attrNameLst>
                                          </p:cBhvr>
                                          <p:tavLst>
                                            <p:tav tm="0">
                                              <p:val>
                                                <p:fltVal val="0"/>
                                              </p:val>
                                            </p:tav>
                                            <p:tav tm="100000">
                                              <p:val>
                                                <p:strVal val="#ppt_h"/>
                                              </p:val>
                                            </p:tav>
                                          </p:tavLst>
                                        </p:anim>
                                        <p:animEffect transition="in" filter="fade">
                                          <p:cBhvr>
                                            <p:cTn id="64" dur="500"/>
                                            <p:tgtEl>
                                              <p:spTgt spid="106"/>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104"/>
                                            </p:tgtEl>
                                            <p:attrNameLst>
                                              <p:attrName>style.visibility</p:attrName>
                                            </p:attrNameLst>
                                          </p:cBhvr>
                                          <p:to>
                                            <p:strVal val="visible"/>
                                          </p:to>
                                        </p:set>
                                        <p:anim calcmode="lin" valueType="num">
                                          <p:cBhvr>
                                            <p:cTn id="67" dur="500" fill="hold"/>
                                            <p:tgtEl>
                                              <p:spTgt spid="104"/>
                                            </p:tgtEl>
                                            <p:attrNameLst>
                                              <p:attrName>ppt_w</p:attrName>
                                            </p:attrNameLst>
                                          </p:cBhvr>
                                          <p:tavLst>
                                            <p:tav tm="0">
                                              <p:val>
                                                <p:fltVal val="0"/>
                                              </p:val>
                                            </p:tav>
                                            <p:tav tm="100000">
                                              <p:val>
                                                <p:strVal val="#ppt_w"/>
                                              </p:val>
                                            </p:tav>
                                          </p:tavLst>
                                        </p:anim>
                                        <p:anim calcmode="lin" valueType="num">
                                          <p:cBhvr>
                                            <p:cTn id="68" dur="500" fill="hold"/>
                                            <p:tgtEl>
                                              <p:spTgt spid="104"/>
                                            </p:tgtEl>
                                            <p:attrNameLst>
                                              <p:attrName>ppt_h</p:attrName>
                                            </p:attrNameLst>
                                          </p:cBhvr>
                                          <p:tavLst>
                                            <p:tav tm="0">
                                              <p:val>
                                                <p:fltVal val="0"/>
                                              </p:val>
                                            </p:tav>
                                            <p:tav tm="100000">
                                              <p:val>
                                                <p:strVal val="#ppt_h"/>
                                              </p:val>
                                            </p:tav>
                                          </p:tavLst>
                                        </p:anim>
                                        <p:animEffect transition="in" filter="fade">
                                          <p:cBhvr>
                                            <p:cTn id="69" dur="500"/>
                                            <p:tgtEl>
                                              <p:spTgt spid="104"/>
                                            </p:tgtEl>
                                          </p:cBhvr>
                                        </p:animEffect>
                                      </p:childTnLst>
                                    </p:cTn>
                                  </p:par>
                                </p:childTnLst>
                              </p:cTn>
                            </p:par>
                            <p:par>
                              <p:cTn id="70" fill="hold">
                                <p:stCondLst>
                                  <p:cond delay="4000"/>
                                </p:stCondLst>
                                <p:childTnLst>
                                  <p:par>
                                    <p:cTn id="71" presetID="10" presetClass="entr" presetSubtype="0" fill="hold" grpId="0" nodeType="afterEffect">
                                      <p:stCondLst>
                                        <p:cond delay="0"/>
                                      </p:stCondLst>
                                      <p:childTnLst>
                                        <p:set>
                                          <p:cBhvr>
                                            <p:cTn id="72" dur="1" fill="hold">
                                              <p:stCondLst>
                                                <p:cond delay="0"/>
                                              </p:stCondLst>
                                            </p:cTn>
                                            <p:tgtEl>
                                              <p:spTgt spid="92"/>
                                            </p:tgtEl>
                                            <p:attrNameLst>
                                              <p:attrName>style.visibility</p:attrName>
                                            </p:attrNameLst>
                                          </p:cBhvr>
                                          <p:to>
                                            <p:strVal val="visible"/>
                                          </p:to>
                                        </p:set>
                                        <p:animEffect transition="in" filter="fade">
                                          <p:cBhvr>
                                            <p:cTn id="73" dur="500"/>
                                            <p:tgtEl>
                                              <p:spTgt spid="92"/>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89"/>
                                            </p:tgtEl>
                                            <p:attrNameLst>
                                              <p:attrName>style.visibility</p:attrName>
                                            </p:attrNameLst>
                                          </p:cBhvr>
                                          <p:to>
                                            <p:strVal val="visible"/>
                                          </p:to>
                                        </p:set>
                                        <p:animEffect transition="in" filter="fade">
                                          <p:cBhvr>
                                            <p:cTn id="76" dur="500"/>
                                            <p:tgtEl>
                                              <p:spTgt spid="89"/>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98"/>
                                            </p:tgtEl>
                                            <p:attrNameLst>
                                              <p:attrName>style.visibility</p:attrName>
                                            </p:attrNameLst>
                                          </p:cBhvr>
                                          <p:to>
                                            <p:strVal val="visible"/>
                                          </p:to>
                                        </p:set>
                                        <p:animEffect transition="in" filter="fade">
                                          <p:cBhvr>
                                            <p:cTn id="79" dur="500"/>
                                            <p:tgtEl>
                                              <p:spTgt spid="98"/>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95"/>
                                            </p:tgtEl>
                                            <p:attrNameLst>
                                              <p:attrName>style.visibility</p:attrName>
                                            </p:attrNameLst>
                                          </p:cBhvr>
                                          <p:to>
                                            <p:strVal val="visible"/>
                                          </p:to>
                                        </p:set>
                                        <p:animEffect transition="in" filter="fade">
                                          <p:cBhvr>
                                            <p:cTn id="82" dur="500"/>
                                            <p:tgtEl>
                                              <p:spTgt spid="95"/>
                                            </p:tgtEl>
                                          </p:cBhvr>
                                        </p:animEffect>
                                      </p:childTnLst>
                                    </p:cTn>
                                  </p:par>
                                </p:childTnLst>
                              </p:cTn>
                            </p:par>
                            <p:par>
                              <p:cTn id="83" fill="hold">
                                <p:stCondLst>
                                  <p:cond delay="4500"/>
                                </p:stCondLst>
                                <p:childTnLst>
                                  <p:par>
                                    <p:cTn id="84" presetID="10" presetClass="entr" presetSubtype="0" fill="hold" grpId="0" nodeType="afterEffect">
                                      <p:stCondLst>
                                        <p:cond delay="0"/>
                                      </p:stCondLst>
                                      <p:childTnLst>
                                        <p:set>
                                          <p:cBhvr>
                                            <p:cTn id="85" dur="1" fill="hold">
                                              <p:stCondLst>
                                                <p:cond delay="0"/>
                                              </p:stCondLst>
                                            </p:cTn>
                                            <p:tgtEl>
                                              <p:spTgt spid="93"/>
                                            </p:tgtEl>
                                            <p:attrNameLst>
                                              <p:attrName>style.visibility</p:attrName>
                                            </p:attrNameLst>
                                          </p:cBhvr>
                                          <p:to>
                                            <p:strVal val="visible"/>
                                          </p:to>
                                        </p:set>
                                        <p:animEffect transition="in" filter="fade">
                                          <p:cBhvr>
                                            <p:cTn id="86" dur="500"/>
                                            <p:tgtEl>
                                              <p:spTgt spid="93"/>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90"/>
                                            </p:tgtEl>
                                            <p:attrNameLst>
                                              <p:attrName>style.visibility</p:attrName>
                                            </p:attrNameLst>
                                          </p:cBhvr>
                                          <p:to>
                                            <p:strVal val="visible"/>
                                          </p:to>
                                        </p:set>
                                        <p:animEffect transition="in" filter="fade">
                                          <p:cBhvr>
                                            <p:cTn id="89" dur="500"/>
                                            <p:tgtEl>
                                              <p:spTgt spid="90"/>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99"/>
                                            </p:tgtEl>
                                            <p:attrNameLst>
                                              <p:attrName>style.visibility</p:attrName>
                                            </p:attrNameLst>
                                          </p:cBhvr>
                                          <p:to>
                                            <p:strVal val="visible"/>
                                          </p:to>
                                        </p:set>
                                        <p:animEffect transition="in" filter="fade">
                                          <p:cBhvr>
                                            <p:cTn id="92" dur="500"/>
                                            <p:tgtEl>
                                              <p:spTgt spid="99"/>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96"/>
                                            </p:tgtEl>
                                            <p:attrNameLst>
                                              <p:attrName>style.visibility</p:attrName>
                                            </p:attrNameLst>
                                          </p:cBhvr>
                                          <p:to>
                                            <p:strVal val="visible"/>
                                          </p:to>
                                        </p:set>
                                        <p:animEffect transition="in" filter="fade">
                                          <p:cBhvr>
                                            <p:cTn id="95" dur="500"/>
                                            <p:tgtEl>
                                              <p:spTgt spid="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89" grpId="0"/>
          <p:bldP spid="90" grpId="0"/>
          <p:bldP spid="91" grpId="0" animBg="1"/>
          <p:bldP spid="92" grpId="0"/>
          <p:bldP spid="93" grpId="0"/>
          <p:bldP spid="94" grpId="0" animBg="1"/>
          <p:bldP spid="95" grpId="0"/>
          <p:bldP spid="96" grpId="0"/>
          <p:bldP spid="97" grpId="0" animBg="1"/>
          <p:bldP spid="98" grpId="0"/>
          <p:bldP spid="99" grpId="0"/>
          <p:bldP spid="100" grpId="0" animBg="1"/>
          <p:bldP spid="101" grpId="0"/>
          <p:bldP spid="102" grpId="0"/>
          <p:bldP spid="103" grpId="0" animBg="1"/>
          <p:bldP spid="104" grpId="0" animBg="1"/>
          <p:bldP spid="105" grpId="0" animBg="1"/>
          <p:bldP spid="106"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1000"/>
                                            <p:tgtEl>
                                              <p:spTgt spid="19"/>
                                            </p:tgtEl>
                                          </p:cBhvr>
                                        </p:animEffect>
                                      </p:childTnLst>
                                    </p:cTn>
                                  </p:par>
                                </p:childTnLst>
                              </p:cTn>
                            </p:par>
                            <p:par>
                              <p:cTn id="8" fill="hold">
                                <p:stCondLst>
                                  <p:cond delay="1000"/>
                                </p:stCondLst>
                                <p:childTnLst>
                                  <p:par>
                                    <p:cTn id="9" presetID="2" presetClass="entr" presetSubtype="4" fill="hold" nodeType="afterEffect">
                                      <p:stCondLst>
                                        <p:cond delay="0"/>
                                      </p:stCondLst>
                                      <p:childTnLst>
                                        <p:set>
                                          <p:cBhvr>
                                            <p:cTn id="10" dur="1" fill="hold">
                                              <p:stCondLst>
                                                <p:cond delay="0"/>
                                              </p:stCondLst>
                                            </p:cTn>
                                            <p:tgtEl>
                                              <p:spTgt spid="44"/>
                                            </p:tgtEl>
                                            <p:attrNameLst>
                                              <p:attrName>style.visibility</p:attrName>
                                            </p:attrNameLst>
                                          </p:cBhvr>
                                          <p:to>
                                            <p:strVal val="visible"/>
                                          </p:to>
                                        </p:set>
                                        <p:anim calcmode="lin" valueType="num">
                                          <p:cBhvr additive="base">
                                            <p:cTn id="11" dur="500" fill="hold"/>
                                            <p:tgtEl>
                                              <p:spTgt spid="44"/>
                                            </p:tgtEl>
                                            <p:attrNameLst>
                                              <p:attrName>ppt_x</p:attrName>
                                            </p:attrNameLst>
                                          </p:cBhvr>
                                          <p:tavLst>
                                            <p:tav tm="0">
                                              <p:val>
                                                <p:strVal val="#ppt_x"/>
                                              </p:val>
                                            </p:tav>
                                            <p:tav tm="100000">
                                              <p:val>
                                                <p:strVal val="#ppt_x"/>
                                              </p:val>
                                            </p:tav>
                                          </p:tavLst>
                                        </p:anim>
                                        <p:anim calcmode="lin" valueType="num">
                                          <p:cBhvr additive="base">
                                            <p:cTn id="12" dur="500" fill="hold"/>
                                            <p:tgtEl>
                                              <p:spTgt spid="44"/>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2" presetClass="entr" presetSubtype="4" fill="hold" nodeType="afterEffect">
                                      <p:stCondLst>
                                        <p:cond delay="0"/>
                                      </p:stCondLst>
                                      <p:childTnLst>
                                        <p:set>
                                          <p:cBhvr>
                                            <p:cTn id="15" dur="1" fill="hold">
                                              <p:stCondLst>
                                                <p:cond delay="0"/>
                                              </p:stCondLst>
                                            </p:cTn>
                                            <p:tgtEl>
                                              <p:spTgt spid="64"/>
                                            </p:tgtEl>
                                            <p:attrNameLst>
                                              <p:attrName>style.visibility</p:attrName>
                                            </p:attrNameLst>
                                          </p:cBhvr>
                                          <p:to>
                                            <p:strVal val="visible"/>
                                          </p:to>
                                        </p:set>
                                        <p:anim calcmode="lin" valueType="num">
                                          <p:cBhvr additive="base">
                                            <p:cTn id="16" dur="500" fill="hold"/>
                                            <p:tgtEl>
                                              <p:spTgt spid="64"/>
                                            </p:tgtEl>
                                            <p:attrNameLst>
                                              <p:attrName>ppt_x</p:attrName>
                                            </p:attrNameLst>
                                          </p:cBhvr>
                                          <p:tavLst>
                                            <p:tav tm="0">
                                              <p:val>
                                                <p:strVal val="#ppt_x"/>
                                              </p:val>
                                            </p:tav>
                                            <p:tav tm="100000">
                                              <p:val>
                                                <p:strVal val="#ppt_x"/>
                                              </p:val>
                                            </p:tav>
                                          </p:tavLst>
                                        </p:anim>
                                        <p:anim calcmode="lin" valueType="num">
                                          <p:cBhvr additive="base">
                                            <p:cTn id="17" dur="500" fill="hold"/>
                                            <p:tgtEl>
                                              <p:spTgt spid="64"/>
                                            </p:tgtEl>
                                            <p:attrNameLst>
                                              <p:attrName>ppt_y</p:attrName>
                                            </p:attrNameLst>
                                          </p:cBhvr>
                                          <p:tavLst>
                                            <p:tav tm="0">
                                              <p:val>
                                                <p:strVal val="1+#ppt_h/2"/>
                                              </p:val>
                                            </p:tav>
                                            <p:tav tm="100000">
                                              <p:val>
                                                <p:strVal val="#ppt_y"/>
                                              </p:val>
                                            </p:tav>
                                          </p:tavLst>
                                        </p:anim>
                                      </p:childTnLst>
                                    </p:cTn>
                                  </p:par>
                                </p:childTnLst>
                              </p:cTn>
                            </p:par>
                            <p:par>
                              <p:cTn id="18" fill="hold">
                                <p:stCondLst>
                                  <p:cond delay="2000"/>
                                </p:stCondLst>
                                <p:childTnLst>
                                  <p:par>
                                    <p:cTn id="19" presetID="2" presetClass="entr" presetSubtype="2" fill="hold" grpId="0" nodeType="afterEffect">
                                      <p:stCondLst>
                                        <p:cond delay="0"/>
                                      </p:stCondLst>
                                      <p:childTnLst>
                                        <p:set>
                                          <p:cBhvr>
                                            <p:cTn id="20" dur="1" fill="hold">
                                              <p:stCondLst>
                                                <p:cond delay="0"/>
                                              </p:stCondLst>
                                            </p:cTn>
                                            <p:tgtEl>
                                              <p:spTgt spid="102"/>
                                            </p:tgtEl>
                                            <p:attrNameLst>
                                              <p:attrName>style.visibility</p:attrName>
                                            </p:attrNameLst>
                                          </p:cBhvr>
                                          <p:to>
                                            <p:strVal val="visible"/>
                                          </p:to>
                                        </p:set>
                                        <p:anim calcmode="lin" valueType="num">
                                          <p:cBhvr additive="base">
                                            <p:cTn id="21" dur="500" fill="hold"/>
                                            <p:tgtEl>
                                              <p:spTgt spid="102"/>
                                            </p:tgtEl>
                                            <p:attrNameLst>
                                              <p:attrName>ppt_x</p:attrName>
                                            </p:attrNameLst>
                                          </p:cBhvr>
                                          <p:tavLst>
                                            <p:tav tm="0">
                                              <p:val>
                                                <p:strVal val="1+#ppt_w/2"/>
                                              </p:val>
                                            </p:tav>
                                            <p:tav tm="100000">
                                              <p:val>
                                                <p:strVal val="#ppt_x"/>
                                              </p:val>
                                            </p:tav>
                                          </p:tavLst>
                                        </p:anim>
                                        <p:anim calcmode="lin" valueType="num">
                                          <p:cBhvr additive="base">
                                            <p:cTn id="22" dur="500" fill="hold"/>
                                            <p:tgtEl>
                                              <p:spTgt spid="102"/>
                                            </p:tgtEl>
                                            <p:attrNameLst>
                                              <p:attrName>ppt_y</p:attrName>
                                            </p:attrNameLst>
                                          </p:cBhvr>
                                          <p:tavLst>
                                            <p:tav tm="0">
                                              <p:val>
                                                <p:strVal val="#ppt_y"/>
                                              </p:val>
                                            </p:tav>
                                            <p:tav tm="100000">
                                              <p:val>
                                                <p:strVal val="#ppt_y"/>
                                              </p:val>
                                            </p:tav>
                                          </p:tavLst>
                                        </p:anim>
                                      </p:childTnLst>
                                    </p:cTn>
                                  </p:par>
                                </p:childTnLst>
                              </p:cTn>
                            </p:par>
                            <p:par>
                              <p:cTn id="23" fill="hold">
                                <p:stCondLst>
                                  <p:cond delay="2500"/>
                                </p:stCondLst>
                                <p:childTnLst>
                                  <p:par>
                                    <p:cTn id="24" presetID="2" presetClass="entr" presetSubtype="2" fill="hold" grpId="0" nodeType="afterEffect">
                                      <p:stCondLst>
                                        <p:cond delay="0"/>
                                      </p:stCondLst>
                                      <p:childTnLst>
                                        <p:set>
                                          <p:cBhvr>
                                            <p:cTn id="25" dur="1" fill="hold">
                                              <p:stCondLst>
                                                <p:cond delay="0"/>
                                              </p:stCondLst>
                                            </p:cTn>
                                            <p:tgtEl>
                                              <p:spTgt spid="101"/>
                                            </p:tgtEl>
                                            <p:attrNameLst>
                                              <p:attrName>style.visibility</p:attrName>
                                            </p:attrNameLst>
                                          </p:cBhvr>
                                          <p:to>
                                            <p:strVal val="visible"/>
                                          </p:to>
                                        </p:set>
                                        <p:anim calcmode="lin" valueType="num">
                                          <p:cBhvr additive="base">
                                            <p:cTn id="26" dur="500" fill="hold"/>
                                            <p:tgtEl>
                                              <p:spTgt spid="101"/>
                                            </p:tgtEl>
                                            <p:attrNameLst>
                                              <p:attrName>ppt_x</p:attrName>
                                            </p:attrNameLst>
                                          </p:cBhvr>
                                          <p:tavLst>
                                            <p:tav tm="0">
                                              <p:val>
                                                <p:strVal val="1+#ppt_w/2"/>
                                              </p:val>
                                            </p:tav>
                                            <p:tav tm="100000">
                                              <p:val>
                                                <p:strVal val="#ppt_x"/>
                                              </p:val>
                                            </p:tav>
                                          </p:tavLst>
                                        </p:anim>
                                        <p:anim calcmode="lin" valueType="num">
                                          <p:cBhvr additive="base">
                                            <p:cTn id="27" dur="500" fill="hold"/>
                                            <p:tgtEl>
                                              <p:spTgt spid="101"/>
                                            </p:tgtEl>
                                            <p:attrNameLst>
                                              <p:attrName>ppt_y</p:attrName>
                                            </p:attrNameLst>
                                          </p:cBhvr>
                                          <p:tavLst>
                                            <p:tav tm="0">
                                              <p:val>
                                                <p:strVal val="#ppt_y"/>
                                              </p:val>
                                            </p:tav>
                                            <p:tav tm="100000">
                                              <p:val>
                                                <p:strVal val="#ppt_y"/>
                                              </p:val>
                                            </p:tav>
                                          </p:tavLst>
                                        </p:anim>
                                      </p:childTnLst>
                                    </p:cTn>
                                  </p:par>
                                </p:childTnLst>
                              </p:cTn>
                            </p:par>
                            <p:par>
                              <p:cTn id="28" fill="hold">
                                <p:stCondLst>
                                  <p:cond delay="3000"/>
                                </p:stCondLst>
                                <p:childTnLst>
                                  <p:par>
                                    <p:cTn id="29" presetID="53" presetClass="entr" presetSubtype="16" fill="hold" grpId="0" nodeType="afterEffect">
                                      <p:stCondLst>
                                        <p:cond delay="0"/>
                                      </p:stCondLst>
                                      <p:childTnLst>
                                        <p:set>
                                          <p:cBhvr>
                                            <p:cTn id="30" dur="1" fill="hold">
                                              <p:stCondLst>
                                                <p:cond delay="0"/>
                                              </p:stCondLst>
                                            </p:cTn>
                                            <p:tgtEl>
                                              <p:spTgt spid="94"/>
                                            </p:tgtEl>
                                            <p:attrNameLst>
                                              <p:attrName>style.visibility</p:attrName>
                                            </p:attrNameLst>
                                          </p:cBhvr>
                                          <p:to>
                                            <p:strVal val="visible"/>
                                          </p:to>
                                        </p:set>
                                        <p:anim calcmode="lin" valueType="num">
                                          <p:cBhvr>
                                            <p:cTn id="31" dur="500" fill="hold"/>
                                            <p:tgtEl>
                                              <p:spTgt spid="94"/>
                                            </p:tgtEl>
                                            <p:attrNameLst>
                                              <p:attrName>ppt_w</p:attrName>
                                            </p:attrNameLst>
                                          </p:cBhvr>
                                          <p:tavLst>
                                            <p:tav tm="0">
                                              <p:val>
                                                <p:fltVal val="0"/>
                                              </p:val>
                                            </p:tav>
                                            <p:tav tm="100000">
                                              <p:val>
                                                <p:strVal val="#ppt_w"/>
                                              </p:val>
                                            </p:tav>
                                          </p:tavLst>
                                        </p:anim>
                                        <p:anim calcmode="lin" valueType="num">
                                          <p:cBhvr>
                                            <p:cTn id="32" dur="500" fill="hold"/>
                                            <p:tgtEl>
                                              <p:spTgt spid="94"/>
                                            </p:tgtEl>
                                            <p:attrNameLst>
                                              <p:attrName>ppt_h</p:attrName>
                                            </p:attrNameLst>
                                          </p:cBhvr>
                                          <p:tavLst>
                                            <p:tav tm="0">
                                              <p:val>
                                                <p:fltVal val="0"/>
                                              </p:val>
                                            </p:tav>
                                            <p:tav tm="100000">
                                              <p:val>
                                                <p:strVal val="#ppt_h"/>
                                              </p:val>
                                            </p:tav>
                                          </p:tavLst>
                                        </p:anim>
                                        <p:animEffect transition="in" filter="fade">
                                          <p:cBhvr>
                                            <p:cTn id="33" dur="500"/>
                                            <p:tgtEl>
                                              <p:spTgt spid="94"/>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91"/>
                                            </p:tgtEl>
                                            <p:attrNameLst>
                                              <p:attrName>style.visibility</p:attrName>
                                            </p:attrNameLst>
                                          </p:cBhvr>
                                          <p:to>
                                            <p:strVal val="visible"/>
                                          </p:to>
                                        </p:set>
                                        <p:anim calcmode="lin" valueType="num">
                                          <p:cBhvr>
                                            <p:cTn id="36" dur="500" fill="hold"/>
                                            <p:tgtEl>
                                              <p:spTgt spid="91"/>
                                            </p:tgtEl>
                                            <p:attrNameLst>
                                              <p:attrName>ppt_w</p:attrName>
                                            </p:attrNameLst>
                                          </p:cBhvr>
                                          <p:tavLst>
                                            <p:tav tm="0">
                                              <p:val>
                                                <p:fltVal val="0"/>
                                              </p:val>
                                            </p:tav>
                                            <p:tav tm="100000">
                                              <p:val>
                                                <p:strVal val="#ppt_w"/>
                                              </p:val>
                                            </p:tav>
                                          </p:tavLst>
                                        </p:anim>
                                        <p:anim calcmode="lin" valueType="num">
                                          <p:cBhvr>
                                            <p:cTn id="37" dur="500" fill="hold"/>
                                            <p:tgtEl>
                                              <p:spTgt spid="91"/>
                                            </p:tgtEl>
                                            <p:attrNameLst>
                                              <p:attrName>ppt_h</p:attrName>
                                            </p:attrNameLst>
                                          </p:cBhvr>
                                          <p:tavLst>
                                            <p:tav tm="0">
                                              <p:val>
                                                <p:fltVal val="0"/>
                                              </p:val>
                                            </p:tav>
                                            <p:tav tm="100000">
                                              <p:val>
                                                <p:strVal val="#ppt_h"/>
                                              </p:val>
                                            </p:tav>
                                          </p:tavLst>
                                        </p:anim>
                                        <p:animEffect transition="in" filter="fade">
                                          <p:cBhvr>
                                            <p:cTn id="38" dur="500"/>
                                            <p:tgtEl>
                                              <p:spTgt spid="91"/>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100"/>
                                            </p:tgtEl>
                                            <p:attrNameLst>
                                              <p:attrName>style.visibility</p:attrName>
                                            </p:attrNameLst>
                                          </p:cBhvr>
                                          <p:to>
                                            <p:strVal val="visible"/>
                                          </p:to>
                                        </p:set>
                                        <p:anim calcmode="lin" valueType="num">
                                          <p:cBhvr>
                                            <p:cTn id="41" dur="500" fill="hold"/>
                                            <p:tgtEl>
                                              <p:spTgt spid="100"/>
                                            </p:tgtEl>
                                            <p:attrNameLst>
                                              <p:attrName>ppt_w</p:attrName>
                                            </p:attrNameLst>
                                          </p:cBhvr>
                                          <p:tavLst>
                                            <p:tav tm="0">
                                              <p:val>
                                                <p:fltVal val="0"/>
                                              </p:val>
                                            </p:tav>
                                            <p:tav tm="100000">
                                              <p:val>
                                                <p:strVal val="#ppt_w"/>
                                              </p:val>
                                            </p:tav>
                                          </p:tavLst>
                                        </p:anim>
                                        <p:anim calcmode="lin" valueType="num">
                                          <p:cBhvr>
                                            <p:cTn id="42" dur="500" fill="hold"/>
                                            <p:tgtEl>
                                              <p:spTgt spid="100"/>
                                            </p:tgtEl>
                                            <p:attrNameLst>
                                              <p:attrName>ppt_h</p:attrName>
                                            </p:attrNameLst>
                                          </p:cBhvr>
                                          <p:tavLst>
                                            <p:tav tm="0">
                                              <p:val>
                                                <p:fltVal val="0"/>
                                              </p:val>
                                            </p:tav>
                                            <p:tav tm="100000">
                                              <p:val>
                                                <p:strVal val="#ppt_h"/>
                                              </p:val>
                                            </p:tav>
                                          </p:tavLst>
                                        </p:anim>
                                        <p:animEffect transition="in" filter="fade">
                                          <p:cBhvr>
                                            <p:cTn id="43" dur="500"/>
                                            <p:tgtEl>
                                              <p:spTgt spid="100"/>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97"/>
                                            </p:tgtEl>
                                            <p:attrNameLst>
                                              <p:attrName>style.visibility</p:attrName>
                                            </p:attrNameLst>
                                          </p:cBhvr>
                                          <p:to>
                                            <p:strVal val="visible"/>
                                          </p:to>
                                        </p:set>
                                        <p:anim calcmode="lin" valueType="num">
                                          <p:cBhvr>
                                            <p:cTn id="46" dur="500" fill="hold"/>
                                            <p:tgtEl>
                                              <p:spTgt spid="97"/>
                                            </p:tgtEl>
                                            <p:attrNameLst>
                                              <p:attrName>ppt_w</p:attrName>
                                            </p:attrNameLst>
                                          </p:cBhvr>
                                          <p:tavLst>
                                            <p:tav tm="0">
                                              <p:val>
                                                <p:fltVal val="0"/>
                                              </p:val>
                                            </p:tav>
                                            <p:tav tm="100000">
                                              <p:val>
                                                <p:strVal val="#ppt_w"/>
                                              </p:val>
                                            </p:tav>
                                          </p:tavLst>
                                        </p:anim>
                                        <p:anim calcmode="lin" valueType="num">
                                          <p:cBhvr>
                                            <p:cTn id="47" dur="500" fill="hold"/>
                                            <p:tgtEl>
                                              <p:spTgt spid="97"/>
                                            </p:tgtEl>
                                            <p:attrNameLst>
                                              <p:attrName>ppt_h</p:attrName>
                                            </p:attrNameLst>
                                          </p:cBhvr>
                                          <p:tavLst>
                                            <p:tav tm="0">
                                              <p:val>
                                                <p:fltVal val="0"/>
                                              </p:val>
                                            </p:tav>
                                            <p:tav tm="100000">
                                              <p:val>
                                                <p:strVal val="#ppt_h"/>
                                              </p:val>
                                            </p:tav>
                                          </p:tavLst>
                                        </p:anim>
                                        <p:animEffect transition="in" filter="fade">
                                          <p:cBhvr>
                                            <p:cTn id="48" dur="500"/>
                                            <p:tgtEl>
                                              <p:spTgt spid="97"/>
                                            </p:tgtEl>
                                          </p:cBhvr>
                                        </p:animEffect>
                                      </p:childTnLst>
                                    </p:cTn>
                                  </p:par>
                                </p:childTnLst>
                              </p:cTn>
                            </p:par>
                            <p:par>
                              <p:cTn id="49" fill="hold">
                                <p:stCondLst>
                                  <p:cond delay="3500"/>
                                </p:stCondLst>
                                <p:childTnLst>
                                  <p:par>
                                    <p:cTn id="50" presetID="53" presetClass="entr" presetSubtype="16" fill="hold" grpId="0" nodeType="afterEffect">
                                      <p:stCondLst>
                                        <p:cond delay="0"/>
                                      </p:stCondLst>
                                      <p:childTnLst>
                                        <p:set>
                                          <p:cBhvr>
                                            <p:cTn id="51" dur="1" fill="hold">
                                              <p:stCondLst>
                                                <p:cond delay="0"/>
                                              </p:stCondLst>
                                            </p:cTn>
                                            <p:tgtEl>
                                              <p:spTgt spid="103"/>
                                            </p:tgtEl>
                                            <p:attrNameLst>
                                              <p:attrName>style.visibility</p:attrName>
                                            </p:attrNameLst>
                                          </p:cBhvr>
                                          <p:to>
                                            <p:strVal val="visible"/>
                                          </p:to>
                                        </p:set>
                                        <p:anim calcmode="lin" valueType="num">
                                          <p:cBhvr>
                                            <p:cTn id="52" dur="500" fill="hold"/>
                                            <p:tgtEl>
                                              <p:spTgt spid="103"/>
                                            </p:tgtEl>
                                            <p:attrNameLst>
                                              <p:attrName>ppt_w</p:attrName>
                                            </p:attrNameLst>
                                          </p:cBhvr>
                                          <p:tavLst>
                                            <p:tav tm="0">
                                              <p:val>
                                                <p:fltVal val="0"/>
                                              </p:val>
                                            </p:tav>
                                            <p:tav tm="100000">
                                              <p:val>
                                                <p:strVal val="#ppt_w"/>
                                              </p:val>
                                            </p:tav>
                                          </p:tavLst>
                                        </p:anim>
                                        <p:anim calcmode="lin" valueType="num">
                                          <p:cBhvr>
                                            <p:cTn id="53" dur="500" fill="hold"/>
                                            <p:tgtEl>
                                              <p:spTgt spid="103"/>
                                            </p:tgtEl>
                                            <p:attrNameLst>
                                              <p:attrName>ppt_h</p:attrName>
                                            </p:attrNameLst>
                                          </p:cBhvr>
                                          <p:tavLst>
                                            <p:tav tm="0">
                                              <p:val>
                                                <p:fltVal val="0"/>
                                              </p:val>
                                            </p:tav>
                                            <p:tav tm="100000">
                                              <p:val>
                                                <p:strVal val="#ppt_h"/>
                                              </p:val>
                                            </p:tav>
                                          </p:tavLst>
                                        </p:anim>
                                        <p:animEffect transition="in" filter="fade">
                                          <p:cBhvr>
                                            <p:cTn id="54" dur="500"/>
                                            <p:tgtEl>
                                              <p:spTgt spid="103"/>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105"/>
                                            </p:tgtEl>
                                            <p:attrNameLst>
                                              <p:attrName>style.visibility</p:attrName>
                                            </p:attrNameLst>
                                          </p:cBhvr>
                                          <p:to>
                                            <p:strVal val="visible"/>
                                          </p:to>
                                        </p:set>
                                        <p:anim calcmode="lin" valueType="num">
                                          <p:cBhvr>
                                            <p:cTn id="57" dur="500" fill="hold"/>
                                            <p:tgtEl>
                                              <p:spTgt spid="105"/>
                                            </p:tgtEl>
                                            <p:attrNameLst>
                                              <p:attrName>ppt_w</p:attrName>
                                            </p:attrNameLst>
                                          </p:cBhvr>
                                          <p:tavLst>
                                            <p:tav tm="0">
                                              <p:val>
                                                <p:fltVal val="0"/>
                                              </p:val>
                                            </p:tav>
                                            <p:tav tm="100000">
                                              <p:val>
                                                <p:strVal val="#ppt_w"/>
                                              </p:val>
                                            </p:tav>
                                          </p:tavLst>
                                        </p:anim>
                                        <p:anim calcmode="lin" valueType="num">
                                          <p:cBhvr>
                                            <p:cTn id="58" dur="500" fill="hold"/>
                                            <p:tgtEl>
                                              <p:spTgt spid="105"/>
                                            </p:tgtEl>
                                            <p:attrNameLst>
                                              <p:attrName>ppt_h</p:attrName>
                                            </p:attrNameLst>
                                          </p:cBhvr>
                                          <p:tavLst>
                                            <p:tav tm="0">
                                              <p:val>
                                                <p:fltVal val="0"/>
                                              </p:val>
                                            </p:tav>
                                            <p:tav tm="100000">
                                              <p:val>
                                                <p:strVal val="#ppt_h"/>
                                              </p:val>
                                            </p:tav>
                                          </p:tavLst>
                                        </p:anim>
                                        <p:animEffect transition="in" filter="fade">
                                          <p:cBhvr>
                                            <p:cTn id="59" dur="500"/>
                                            <p:tgtEl>
                                              <p:spTgt spid="105"/>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106"/>
                                            </p:tgtEl>
                                            <p:attrNameLst>
                                              <p:attrName>style.visibility</p:attrName>
                                            </p:attrNameLst>
                                          </p:cBhvr>
                                          <p:to>
                                            <p:strVal val="visible"/>
                                          </p:to>
                                        </p:set>
                                        <p:anim calcmode="lin" valueType="num">
                                          <p:cBhvr>
                                            <p:cTn id="62" dur="500" fill="hold"/>
                                            <p:tgtEl>
                                              <p:spTgt spid="106"/>
                                            </p:tgtEl>
                                            <p:attrNameLst>
                                              <p:attrName>ppt_w</p:attrName>
                                            </p:attrNameLst>
                                          </p:cBhvr>
                                          <p:tavLst>
                                            <p:tav tm="0">
                                              <p:val>
                                                <p:fltVal val="0"/>
                                              </p:val>
                                            </p:tav>
                                            <p:tav tm="100000">
                                              <p:val>
                                                <p:strVal val="#ppt_w"/>
                                              </p:val>
                                            </p:tav>
                                          </p:tavLst>
                                        </p:anim>
                                        <p:anim calcmode="lin" valueType="num">
                                          <p:cBhvr>
                                            <p:cTn id="63" dur="500" fill="hold"/>
                                            <p:tgtEl>
                                              <p:spTgt spid="106"/>
                                            </p:tgtEl>
                                            <p:attrNameLst>
                                              <p:attrName>ppt_h</p:attrName>
                                            </p:attrNameLst>
                                          </p:cBhvr>
                                          <p:tavLst>
                                            <p:tav tm="0">
                                              <p:val>
                                                <p:fltVal val="0"/>
                                              </p:val>
                                            </p:tav>
                                            <p:tav tm="100000">
                                              <p:val>
                                                <p:strVal val="#ppt_h"/>
                                              </p:val>
                                            </p:tav>
                                          </p:tavLst>
                                        </p:anim>
                                        <p:animEffect transition="in" filter="fade">
                                          <p:cBhvr>
                                            <p:cTn id="64" dur="500"/>
                                            <p:tgtEl>
                                              <p:spTgt spid="106"/>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104"/>
                                            </p:tgtEl>
                                            <p:attrNameLst>
                                              <p:attrName>style.visibility</p:attrName>
                                            </p:attrNameLst>
                                          </p:cBhvr>
                                          <p:to>
                                            <p:strVal val="visible"/>
                                          </p:to>
                                        </p:set>
                                        <p:anim calcmode="lin" valueType="num">
                                          <p:cBhvr>
                                            <p:cTn id="67" dur="500" fill="hold"/>
                                            <p:tgtEl>
                                              <p:spTgt spid="104"/>
                                            </p:tgtEl>
                                            <p:attrNameLst>
                                              <p:attrName>ppt_w</p:attrName>
                                            </p:attrNameLst>
                                          </p:cBhvr>
                                          <p:tavLst>
                                            <p:tav tm="0">
                                              <p:val>
                                                <p:fltVal val="0"/>
                                              </p:val>
                                            </p:tav>
                                            <p:tav tm="100000">
                                              <p:val>
                                                <p:strVal val="#ppt_w"/>
                                              </p:val>
                                            </p:tav>
                                          </p:tavLst>
                                        </p:anim>
                                        <p:anim calcmode="lin" valueType="num">
                                          <p:cBhvr>
                                            <p:cTn id="68" dur="500" fill="hold"/>
                                            <p:tgtEl>
                                              <p:spTgt spid="104"/>
                                            </p:tgtEl>
                                            <p:attrNameLst>
                                              <p:attrName>ppt_h</p:attrName>
                                            </p:attrNameLst>
                                          </p:cBhvr>
                                          <p:tavLst>
                                            <p:tav tm="0">
                                              <p:val>
                                                <p:fltVal val="0"/>
                                              </p:val>
                                            </p:tav>
                                            <p:tav tm="100000">
                                              <p:val>
                                                <p:strVal val="#ppt_h"/>
                                              </p:val>
                                            </p:tav>
                                          </p:tavLst>
                                        </p:anim>
                                        <p:animEffect transition="in" filter="fade">
                                          <p:cBhvr>
                                            <p:cTn id="69" dur="500"/>
                                            <p:tgtEl>
                                              <p:spTgt spid="104"/>
                                            </p:tgtEl>
                                          </p:cBhvr>
                                        </p:animEffect>
                                      </p:childTnLst>
                                    </p:cTn>
                                  </p:par>
                                </p:childTnLst>
                              </p:cTn>
                            </p:par>
                            <p:par>
                              <p:cTn id="70" fill="hold">
                                <p:stCondLst>
                                  <p:cond delay="4000"/>
                                </p:stCondLst>
                                <p:childTnLst>
                                  <p:par>
                                    <p:cTn id="71" presetID="10" presetClass="entr" presetSubtype="0" fill="hold" grpId="0" nodeType="afterEffect">
                                      <p:stCondLst>
                                        <p:cond delay="0"/>
                                      </p:stCondLst>
                                      <p:childTnLst>
                                        <p:set>
                                          <p:cBhvr>
                                            <p:cTn id="72" dur="1" fill="hold">
                                              <p:stCondLst>
                                                <p:cond delay="0"/>
                                              </p:stCondLst>
                                            </p:cTn>
                                            <p:tgtEl>
                                              <p:spTgt spid="92"/>
                                            </p:tgtEl>
                                            <p:attrNameLst>
                                              <p:attrName>style.visibility</p:attrName>
                                            </p:attrNameLst>
                                          </p:cBhvr>
                                          <p:to>
                                            <p:strVal val="visible"/>
                                          </p:to>
                                        </p:set>
                                        <p:animEffect transition="in" filter="fade">
                                          <p:cBhvr>
                                            <p:cTn id="73" dur="500"/>
                                            <p:tgtEl>
                                              <p:spTgt spid="92"/>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89"/>
                                            </p:tgtEl>
                                            <p:attrNameLst>
                                              <p:attrName>style.visibility</p:attrName>
                                            </p:attrNameLst>
                                          </p:cBhvr>
                                          <p:to>
                                            <p:strVal val="visible"/>
                                          </p:to>
                                        </p:set>
                                        <p:animEffect transition="in" filter="fade">
                                          <p:cBhvr>
                                            <p:cTn id="76" dur="500"/>
                                            <p:tgtEl>
                                              <p:spTgt spid="89"/>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98"/>
                                            </p:tgtEl>
                                            <p:attrNameLst>
                                              <p:attrName>style.visibility</p:attrName>
                                            </p:attrNameLst>
                                          </p:cBhvr>
                                          <p:to>
                                            <p:strVal val="visible"/>
                                          </p:to>
                                        </p:set>
                                        <p:animEffect transition="in" filter="fade">
                                          <p:cBhvr>
                                            <p:cTn id="79" dur="500"/>
                                            <p:tgtEl>
                                              <p:spTgt spid="98"/>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95"/>
                                            </p:tgtEl>
                                            <p:attrNameLst>
                                              <p:attrName>style.visibility</p:attrName>
                                            </p:attrNameLst>
                                          </p:cBhvr>
                                          <p:to>
                                            <p:strVal val="visible"/>
                                          </p:to>
                                        </p:set>
                                        <p:animEffect transition="in" filter="fade">
                                          <p:cBhvr>
                                            <p:cTn id="82" dur="500"/>
                                            <p:tgtEl>
                                              <p:spTgt spid="95"/>
                                            </p:tgtEl>
                                          </p:cBhvr>
                                        </p:animEffect>
                                      </p:childTnLst>
                                    </p:cTn>
                                  </p:par>
                                </p:childTnLst>
                              </p:cTn>
                            </p:par>
                            <p:par>
                              <p:cTn id="83" fill="hold">
                                <p:stCondLst>
                                  <p:cond delay="4500"/>
                                </p:stCondLst>
                                <p:childTnLst>
                                  <p:par>
                                    <p:cTn id="84" presetID="10" presetClass="entr" presetSubtype="0" fill="hold" grpId="0" nodeType="afterEffect">
                                      <p:stCondLst>
                                        <p:cond delay="0"/>
                                      </p:stCondLst>
                                      <p:childTnLst>
                                        <p:set>
                                          <p:cBhvr>
                                            <p:cTn id="85" dur="1" fill="hold">
                                              <p:stCondLst>
                                                <p:cond delay="0"/>
                                              </p:stCondLst>
                                            </p:cTn>
                                            <p:tgtEl>
                                              <p:spTgt spid="93"/>
                                            </p:tgtEl>
                                            <p:attrNameLst>
                                              <p:attrName>style.visibility</p:attrName>
                                            </p:attrNameLst>
                                          </p:cBhvr>
                                          <p:to>
                                            <p:strVal val="visible"/>
                                          </p:to>
                                        </p:set>
                                        <p:animEffect transition="in" filter="fade">
                                          <p:cBhvr>
                                            <p:cTn id="86" dur="500"/>
                                            <p:tgtEl>
                                              <p:spTgt spid="93"/>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90"/>
                                            </p:tgtEl>
                                            <p:attrNameLst>
                                              <p:attrName>style.visibility</p:attrName>
                                            </p:attrNameLst>
                                          </p:cBhvr>
                                          <p:to>
                                            <p:strVal val="visible"/>
                                          </p:to>
                                        </p:set>
                                        <p:animEffect transition="in" filter="fade">
                                          <p:cBhvr>
                                            <p:cTn id="89" dur="500"/>
                                            <p:tgtEl>
                                              <p:spTgt spid="90"/>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99"/>
                                            </p:tgtEl>
                                            <p:attrNameLst>
                                              <p:attrName>style.visibility</p:attrName>
                                            </p:attrNameLst>
                                          </p:cBhvr>
                                          <p:to>
                                            <p:strVal val="visible"/>
                                          </p:to>
                                        </p:set>
                                        <p:animEffect transition="in" filter="fade">
                                          <p:cBhvr>
                                            <p:cTn id="92" dur="500"/>
                                            <p:tgtEl>
                                              <p:spTgt spid="99"/>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96"/>
                                            </p:tgtEl>
                                            <p:attrNameLst>
                                              <p:attrName>style.visibility</p:attrName>
                                            </p:attrNameLst>
                                          </p:cBhvr>
                                          <p:to>
                                            <p:strVal val="visible"/>
                                          </p:to>
                                        </p:set>
                                        <p:animEffect transition="in" filter="fade">
                                          <p:cBhvr>
                                            <p:cTn id="95" dur="500"/>
                                            <p:tgtEl>
                                              <p:spTgt spid="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89" grpId="0"/>
          <p:bldP spid="90" grpId="0"/>
          <p:bldP spid="91" grpId="0" animBg="1"/>
          <p:bldP spid="92" grpId="0"/>
          <p:bldP spid="93" grpId="0"/>
          <p:bldP spid="94" grpId="0" animBg="1"/>
          <p:bldP spid="95" grpId="0"/>
          <p:bldP spid="96" grpId="0"/>
          <p:bldP spid="97" grpId="0" animBg="1"/>
          <p:bldP spid="98" grpId="0"/>
          <p:bldP spid="99" grpId="0"/>
          <p:bldP spid="100" grpId="0" animBg="1"/>
          <p:bldP spid="101" grpId="0"/>
          <p:bldP spid="102" grpId="0"/>
          <p:bldP spid="103" grpId="0" animBg="1"/>
          <p:bldP spid="104" grpId="0" animBg="1"/>
          <p:bldP spid="105" grpId="0" animBg="1"/>
          <p:bldP spid="106" grpId="0" animBg="1"/>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p:cNvSpPr txBox="1">
            <a:spLocks noChangeArrowheads="1"/>
          </p:cNvSpPr>
          <p:nvPr/>
        </p:nvSpPr>
        <p:spPr bwMode="auto">
          <a:xfrm>
            <a:off x="2648354" y="1652953"/>
            <a:ext cx="3600400" cy="1107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lvl2pPr/>
            <a:lvl3pPr/>
            <a:lvl4pPr/>
            <a:lvl5pPr/>
            <a:lvl6pPr/>
            <a:lvl7pPr/>
            <a:lvl8pPr/>
            <a:lvl9pPr/>
          </a:lstStyle>
          <a:p>
            <a:pPr marL="0" lvl="1" algn="ctr"/>
            <a:r>
              <a:rPr lang="zh-CN" altLang="en-US" sz="3200" dirty="0" smtClean="0">
                <a:gradFill>
                  <a:gsLst>
                    <a:gs pos="0">
                      <a:schemeClr val="tx1">
                        <a:lumMod val="75000"/>
                        <a:lumOff val="25000"/>
                      </a:schemeClr>
                    </a:gs>
                    <a:gs pos="100000">
                      <a:schemeClr val="tx1">
                        <a:lumMod val="85000"/>
                        <a:lumOff val="15000"/>
                      </a:schemeClr>
                    </a:gs>
                  </a:gsLst>
                  <a:lin ang="5400000" scaled="0"/>
                </a:gradFill>
                <a:latin typeface="微软雅黑" panose="020B0503020204020204" pitchFamily="34" charset="-122"/>
                <a:ea typeface="微软雅黑" panose="020B0503020204020204" pitchFamily="34" charset="-122"/>
              </a:rPr>
              <a:t>添加章节标题</a:t>
            </a:r>
            <a:endParaRPr lang="en-US" altLang="zh-CN" sz="3200" dirty="0" smtClean="0">
              <a:gradFill>
                <a:gsLst>
                  <a:gs pos="0">
                    <a:schemeClr val="tx1">
                      <a:lumMod val="75000"/>
                      <a:lumOff val="25000"/>
                    </a:schemeClr>
                  </a:gs>
                  <a:gs pos="100000">
                    <a:schemeClr val="tx1">
                      <a:lumMod val="85000"/>
                      <a:lumOff val="15000"/>
                    </a:schemeClr>
                  </a:gs>
                </a:gsLst>
                <a:lin ang="5400000" scaled="0"/>
              </a:gradFill>
              <a:latin typeface="微软雅黑" panose="020B0503020204020204" pitchFamily="34" charset="-122"/>
              <a:ea typeface="微软雅黑" panose="020B0503020204020204" pitchFamily="34" charset="-122"/>
            </a:endParaRPr>
          </a:p>
          <a:p>
            <a:pPr marL="0" lvl="1" algn="ctr"/>
            <a:r>
              <a:rPr lang="en-US" altLang="zh-CN" sz="3200" dirty="0">
                <a:gradFill>
                  <a:gsLst>
                    <a:gs pos="0">
                      <a:schemeClr val="tx1">
                        <a:lumMod val="75000"/>
                        <a:lumOff val="25000"/>
                      </a:schemeClr>
                    </a:gs>
                    <a:gs pos="100000">
                      <a:schemeClr val="tx1">
                        <a:lumMod val="85000"/>
                        <a:lumOff val="15000"/>
                      </a:schemeClr>
                    </a:gs>
                  </a:gsLst>
                  <a:lin ang="5400000" scaled="0"/>
                </a:gradFill>
                <a:latin typeface="Bebas" pitchFamily="2" charset="0"/>
                <a:ea typeface="微软雅黑" panose="020B0503020204020204" pitchFamily="34" charset="-122"/>
              </a:rPr>
              <a:t>ADD THE TITLE</a:t>
            </a:r>
            <a:endParaRPr lang="en-US" altLang="zh-CN" sz="3200" dirty="0">
              <a:gradFill>
                <a:gsLst>
                  <a:gs pos="0">
                    <a:schemeClr val="tx1">
                      <a:lumMod val="75000"/>
                      <a:lumOff val="25000"/>
                    </a:schemeClr>
                  </a:gs>
                  <a:gs pos="100000">
                    <a:schemeClr val="tx1">
                      <a:lumMod val="85000"/>
                      <a:lumOff val="15000"/>
                    </a:schemeClr>
                  </a:gs>
                </a:gsLst>
                <a:lin ang="5400000" scaled="0"/>
              </a:gradFill>
              <a:latin typeface="Bebas" pitchFamily="2" charset="0"/>
              <a:ea typeface="微软雅黑" panose="020B0503020204020204" pitchFamily="34" charset="-122"/>
            </a:endParaRPr>
          </a:p>
        </p:txBody>
      </p:sp>
      <p:grpSp>
        <p:nvGrpSpPr>
          <p:cNvPr id="8" name="组合 7"/>
          <p:cNvGrpSpPr/>
          <p:nvPr/>
        </p:nvGrpSpPr>
        <p:grpSpPr>
          <a:xfrm>
            <a:off x="3995936" y="627534"/>
            <a:ext cx="905236" cy="905234"/>
            <a:chOff x="4163366" y="1949571"/>
            <a:chExt cx="905236" cy="905234"/>
          </a:xfrm>
        </p:grpSpPr>
        <p:grpSp>
          <p:nvGrpSpPr>
            <p:cNvPr id="9" name="组合 8"/>
            <p:cNvGrpSpPr/>
            <p:nvPr/>
          </p:nvGrpSpPr>
          <p:grpSpPr>
            <a:xfrm>
              <a:off x="4163366" y="1949571"/>
              <a:ext cx="905236" cy="905234"/>
              <a:chOff x="4806461" y="1624948"/>
              <a:chExt cx="1347237" cy="1347237"/>
            </a:xfrm>
            <a:effectLst>
              <a:outerShdw blurRad="50800" dist="38100" dir="2700000" algn="tl" rotWithShape="0">
                <a:prstClr val="black">
                  <a:alpha val="40000"/>
                </a:prstClr>
              </a:outerShdw>
            </a:effectLst>
          </p:grpSpPr>
          <p:sp>
            <p:nvSpPr>
              <p:cNvPr id="19" name="椭圆 18"/>
              <p:cNvSpPr/>
              <p:nvPr/>
            </p:nvSpPr>
            <p:spPr>
              <a:xfrm>
                <a:off x="4806461" y="1624948"/>
                <a:ext cx="1347237" cy="1347237"/>
              </a:xfrm>
              <a:prstGeom prst="ellipse">
                <a:avLst/>
              </a:prstGeom>
              <a:solidFill>
                <a:srgbClr val="FFFFFF">
                  <a:lumMod val="95000"/>
                </a:srgbClr>
              </a:solidFill>
              <a:ln w="25400" cap="flat" cmpd="sng" algn="ctr">
                <a:noFill/>
                <a:prstDash val="solid"/>
              </a:ln>
              <a:effectLst/>
            </p:spPr>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20" name="椭圆 19"/>
              <p:cNvSpPr/>
              <p:nvPr/>
            </p:nvSpPr>
            <p:spPr>
              <a:xfrm>
                <a:off x="4906501" y="1724988"/>
                <a:ext cx="1147157" cy="1147157"/>
              </a:xfrm>
              <a:prstGeom prst="ellipse">
                <a:avLst/>
              </a:prstGeom>
              <a:solidFill>
                <a:srgbClr val="317B9D"/>
              </a:solidFill>
              <a:ln w="25400" cap="flat" cmpd="sng" algn="ctr">
                <a:noFill/>
                <a:prstDash val="solid"/>
              </a:ln>
              <a:effectLst>
                <a:innerShdw dist="114300" dir="13500000">
                  <a:srgbClr val="F17475">
                    <a:lumMod val="50000"/>
                    <a:alpha val="50000"/>
                  </a:srgbClr>
                </a:innerShdw>
              </a:effectLst>
            </p:spPr>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grpSp>
        <p:grpSp>
          <p:nvGrpSpPr>
            <p:cNvPr id="10" name="组合 9"/>
            <p:cNvGrpSpPr/>
            <p:nvPr/>
          </p:nvGrpSpPr>
          <p:grpSpPr>
            <a:xfrm>
              <a:off x="4391811" y="2270316"/>
              <a:ext cx="530046" cy="333580"/>
              <a:chOff x="4366561" y="2254424"/>
              <a:chExt cx="580546" cy="365363"/>
            </a:xfrm>
          </p:grpSpPr>
          <p:sp>
            <p:nvSpPr>
              <p:cNvPr id="16" name="Freeform 92"/>
              <p:cNvSpPr>
                <a:spLocks noEditPoints="1"/>
              </p:cNvSpPr>
              <p:nvPr/>
            </p:nvSpPr>
            <p:spPr bwMode="auto">
              <a:xfrm>
                <a:off x="4366561" y="2254424"/>
                <a:ext cx="580546" cy="327257"/>
              </a:xfrm>
              <a:custGeom>
                <a:avLst/>
                <a:gdLst/>
                <a:ahLst/>
                <a:cxnLst>
                  <a:cxn ang="0">
                    <a:pos x="128" y="7"/>
                  </a:cxn>
                  <a:cxn ang="0">
                    <a:pos x="53" y="7"/>
                  </a:cxn>
                  <a:cxn ang="0">
                    <a:pos x="53" y="7"/>
                  </a:cxn>
                  <a:cxn ang="0">
                    <a:pos x="46" y="0"/>
                  </a:cxn>
                  <a:cxn ang="0">
                    <a:pos x="39" y="7"/>
                  </a:cxn>
                  <a:cxn ang="0">
                    <a:pos x="39" y="7"/>
                  </a:cxn>
                  <a:cxn ang="0">
                    <a:pos x="34" y="7"/>
                  </a:cxn>
                  <a:cxn ang="0">
                    <a:pos x="7" y="29"/>
                  </a:cxn>
                  <a:cxn ang="0">
                    <a:pos x="0" y="59"/>
                  </a:cxn>
                  <a:cxn ang="0">
                    <a:pos x="15" y="79"/>
                  </a:cxn>
                  <a:cxn ang="0">
                    <a:pos x="15" y="77"/>
                  </a:cxn>
                  <a:cxn ang="0">
                    <a:pos x="30" y="61"/>
                  </a:cxn>
                  <a:cxn ang="0">
                    <a:pos x="46" y="77"/>
                  </a:cxn>
                  <a:cxn ang="0">
                    <a:pos x="45" y="80"/>
                  </a:cxn>
                  <a:cxn ang="0">
                    <a:pos x="93" y="80"/>
                  </a:cxn>
                  <a:cxn ang="0">
                    <a:pos x="92" y="77"/>
                  </a:cxn>
                  <a:cxn ang="0">
                    <a:pos x="108" y="61"/>
                  </a:cxn>
                  <a:cxn ang="0">
                    <a:pos x="123" y="77"/>
                  </a:cxn>
                  <a:cxn ang="0">
                    <a:pos x="123" y="80"/>
                  </a:cxn>
                  <a:cxn ang="0">
                    <a:pos x="142" y="59"/>
                  </a:cxn>
                  <a:cxn ang="0">
                    <a:pos x="142" y="29"/>
                  </a:cxn>
                  <a:cxn ang="0">
                    <a:pos x="128" y="7"/>
                  </a:cxn>
                  <a:cxn ang="0">
                    <a:pos x="45" y="40"/>
                  </a:cxn>
                  <a:cxn ang="0">
                    <a:pos x="16" y="40"/>
                  </a:cxn>
                  <a:cxn ang="0">
                    <a:pos x="19" y="25"/>
                  </a:cxn>
                  <a:cxn ang="0">
                    <a:pos x="20" y="22"/>
                  </a:cxn>
                  <a:cxn ang="0">
                    <a:pos x="30" y="16"/>
                  </a:cxn>
                  <a:cxn ang="0">
                    <a:pos x="45" y="16"/>
                  </a:cxn>
                  <a:cxn ang="0">
                    <a:pos x="45" y="40"/>
                  </a:cxn>
                  <a:cxn ang="0">
                    <a:pos x="104" y="46"/>
                  </a:cxn>
                  <a:cxn ang="0">
                    <a:pos x="91" y="46"/>
                  </a:cxn>
                  <a:cxn ang="0">
                    <a:pos x="91" y="60"/>
                  </a:cxn>
                  <a:cxn ang="0">
                    <a:pos x="78" y="60"/>
                  </a:cxn>
                  <a:cxn ang="0">
                    <a:pos x="78" y="46"/>
                  </a:cxn>
                  <a:cxn ang="0">
                    <a:pos x="65" y="46"/>
                  </a:cxn>
                  <a:cxn ang="0">
                    <a:pos x="65" y="33"/>
                  </a:cxn>
                  <a:cxn ang="0">
                    <a:pos x="78" y="33"/>
                  </a:cxn>
                  <a:cxn ang="0">
                    <a:pos x="78" y="20"/>
                  </a:cxn>
                  <a:cxn ang="0">
                    <a:pos x="91" y="20"/>
                  </a:cxn>
                  <a:cxn ang="0">
                    <a:pos x="91" y="33"/>
                  </a:cxn>
                  <a:cxn ang="0">
                    <a:pos x="104" y="33"/>
                  </a:cxn>
                  <a:cxn ang="0">
                    <a:pos x="104" y="46"/>
                  </a:cxn>
                  <a:cxn ang="0">
                    <a:pos x="104" y="46"/>
                  </a:cxn>
                  <a:cxn ang="0">
                    <a:pos x="104" y="46"/>
                  </a:cxn>
                </a:cxnLst>
                <a:rect l="0" t="0" r="r" b="b"/>
                <a:pathLst>
                  <a:path w="142" h="80">
                    <a:moveTo>
                      <a:pt x="128" y="7"/>
                    </a:moveTo>
                    <a:cubicBezTo>
                      <a:pt x="53" y="7"/>
                      <a:pt x="53" y="7"/>
                      <a:pt x="53" y="7"/>
                    </a:cubicBezTo>
                    <a:cubicBezTo>
                      <a:pt x="53" y="7"/>
                      <a:pt x="53" y="7"/>
                      <a:pt x="53" y="7"/>
                    </a:cubicBezTo>
                    <a:cubicBezTo>
                      <a:pt x="53" y="3"/>
                      <a:pt x="50" y="0"/>
                      <a:pt x="46" y="0"/>
                    </a:cubicBezTo>
                    <a:cubicBezTo>
                      <a:pt x="42" y="0"/>
                      <a:pt x="39" y="3"/>
                      <a:pt x="39" y="7"/>
                    </a:cubicBezTo>
                    <a:cubicBezTo>
                      <a:pt x="39" y="7"/>
                      <a:pt x="39" y="7"/>
                      <a:pt x="39" y="7"/>
                    </a:cubicBezTo>
                    <a:cubicBezTo>
                      <a:pt x="34" y="7"/>
                      <a:pt x="34" y="7"/>
                      <a:pt x="34" y="7"/>
                    </a:cubicBezTo>
                    <a:cubicBezTo>
                      <a:pt x="22" y="7"/>
                      <a:pt x="12" y="13"/>
                      <a:pt x="7" y="29"/>
                    </a:cubicBezTo>
                    <a:cubicBezTo>
                      <a:pt x="0" y="59"/>
                      <a:pt x="0" y="59"/>
                      <a:pt x="0" y="59"/>
                    </a:cubicBezTo>
                    <a:cubicBezTo>
                      <a:pt x="0" y="68"/>
                      <a:pt x="6" y="76"/>
                      <a:pt x="15" y="79"/>
                    </a:cubicBezTo>
                    <a:cubicBezTo>
                      <a:pt x="15" y="78"/>
                      <a:pt x="15" y="77"/>
                      <a:pt x="15" y="77"/>
                    </a:cubicBezTo>
                    <a:cubicBezTo>
                      <a:pt x="15" y="68"/>
                      <a:pt x="22" y="61"/>
                      <a:pt x="30" y="61"/>
                    </a:cubicBezTo>
                    <a:cubicBezTo>
                      <a:pt x="39" y="61"/>
                      <a:pt x="46" y="68"/>
                      <a:pt x="46" y="77"/>
                    </a:cubicBezTo>
                    <a:cubicBezTo>
                      <a:pt x="46" y="78"/>
                      <a:pt x="46" y="79"/>
                      <a:pt x="45" y="80"/>
                    </a:cubicBezTo>
                    <a:cubicBezTo>
                      <a:pt x="93" y="80"/>
                      <a:pt x="93" y="80"/>
                      <a:pt x="93" y="80"/>
                    </a:cubicBezTo>
                    <a:cubicBezTo>
                      <a:pt x="92" y="79"/>
                      <a:pt x="92" y="78"/>
                      <a:pt x="92" y="77"/>
                    </a:cubicBezTo>
                    <a:cubicBezTo>
                      <a:pt x="92" y="68"/>
                      <a:pt x="99" y="61"/>
                      <a:pt x="108" y="61"/>
                    </a:cubicBezTo>
                    <a:cubicBezTo>
                      <a:pt x="116" y="61"/>
                      <a:pt x="123" y="68"/>
                      <a:pt x="123" y="77"/>
                    </a:cubicBezTo>
                    <a:cubicBezTo>
                      <a:pt x="123" y="78"/>
                      <a:pt x="123" y="79"/>
                      <a:pt x="123" y="80"/>
                    </a:cubicBezTo>
                    <a:cubicBezTo>
                      <a:pt x="134" y="79"/>
                      <a:pt x="142" y="70"/>
                      <a:pt x="142" y="59"/>
                    </a:cubicBezTo>
                    <a:cubicBezTo>
                      <a:pt x="142" y="29"/>
                      <a:pt x="142" y="29"/>
                      <a:pt x="142" y="29"/>
                    </a:cubicBezTo>
                    <a:cubicBezTo>
                      <a:pt x="142" y="17"/>
                      <a:pt x="140" y="7"/>
                      <a:pt x="128" y="7"/>
                    </a:cubicBezTo>
                    <a:close/>
                    <a:moveTo>
                      <a:pt x="45" y="40"/>
                    </a:moveTo>
                    <a:cubicBezTo>
                      <a:pt x="16" y="40"/>
                      <a:pt x="16" y="40"/>
                      <a:pt x="16" y="40"/>
                    </a:cubicBezTo>
                    <a:cubicBezTo>
                      <a:pt x="19" y="25"/>
                      <a:pt x="19" y="25"/>
                      <a:pt x="19" y="25"/>
                    </a:cubicBezTo>
                    <a:cubicBezTo>
                      <a:pt x="20" y="25"/>
                      <a:pt x="20" y="24"/>
                      <a:pt x="20" y="22"/>
                    </a:cubicBezTo>
                    <a:cubicBezTo>
                      <a:pt x="22" y="15"/>
                      <a:pt x="30" y="16"/>
                      <a:pt x="30" y="16"/>
                    </a:cubicBezTo>
                    <a:cubicBezTo>
                      <a:pt x="45" y="16"/>
                      <a:pt x="45" y="16"/>
                      <a:pt x="45" y="16"/>
                    </a:cubicBezTo>
                    <a:lnTo>
                      <a:pt x="45" y="40"/>
                    </a:lnTo>
                    <a:close/>
                    <a:moveTo>
                      <a:pt x="104" y="46"/>
                    </a:moveTo>
                    <a:cubicBezTo>
                      <a:pt x="91" y="46"/>
                      <a:pt x="91" y="46"/>
                      <a:pt x="91" y="46"/>
                    </a:cubicBezTo>
                    <a:cubicBezTo>
                      <a:pt x="91" y="60"/>
                      <a:pt x="91" y="60"/>
                      <a:pt x="91" y="60"/>
                    </a:cubicBezTo>
                    <a:cubicBezTo>
                      <a:pt x="78" y="60"/>
                      <a:pt x="78" y="60"/>
                      <a:pt x="78" y="60"/>
                    </a:cubicBezTo>
                    <a:cubicBezTo>
                      <a:pt x="78" y="46"/>
                      <a:pt x="78" y="46"/>
                      <a:pt x="78" y="46"/>
                    </a:cubicBezTo>
                    <a:cubicBezTo>
                      <a:pt x="65" y="46"/>
                      <a:pt x="65" y="46"/>
                      <a:pt x="65" y="46"/>
                    </a:cubicBezTo>
                    <a:cubicBezTo>
                      <a:pt x="65" y="33"/>
                      <a:pt x="65" y="33"/>
                      <a:pt x="65" y="33"/>
                    </a:cubicBezTo>
                    <a:cubicBezTo>
                      <a:pt x="78" y="33"/>
                      <a:pt x="78" y="33"/>
                      <a:pt x="78" y="33"/>
                    </a:cubicBezTo>
                    <a:cubicBezTo>
                      <a:pt x="78" y="20"/>
                      <a:pt x="78" y="20"/>
                      <a:pt x="78" y="20"/>
                    </a:cubicBezTo>
                    <a:cubicBezTo>
                      <a:pt x="91" y="20"/>
                      <a:pt x="91" y="20"/>
                      <a:pt x="91" y="20"/>
                    </a:cubicBezTo>
                    <a:cubicBezTo>
                      <a:pt x="91" y="33"/>
                      <a:pt x="91" y="33"/>
                      <a:pt x="91" y="33"/>
                    </a:cubicBezTo>
                    <a:cubicBezTo>
                      <a:pt x="104" y="33"/>
                      <a:pt x="104" y="33"/>
                      <a:pt x="104" y="33"/>
                    </a:cubicBezTo>
                    <a:lnTo>
                      <a:pt x="104" y="46"/>
                    </a:lnTo>
                    <a:close/>
                    <a:moveTo>
                      <a:pt x="104" y="46"/>
                    </a:moveTo>
                    <a:cubicBezTo>
                      <a:pt x="104" y="46"/>
                      <a:pt x="104" y="46"/>
                      <a:pt x="104" y="46"/>
                    </a:cubicBezTo>
                  </a:path>
                </a:pathLst>
              </a:custGeom>
              <a:solidFill>
                <a:srgbClr val="FFFFFF"/>
              </a:solid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17" name="Freeform 93"/>
              <p:cNvSpPr>
                <a:spLocks noEditPoints="1"/>
              </p:cNvSpPr>
              <p:nvPr/>
            </p:nvSpPr>
            <p:spPr bwMode="auto">
              <a:xfrm>
                <a:off x="4440529" y="2521162"/>
                <a:ext cx="98625" cy="98625"/>
              </a:xfrm>
              <a:custGeom>
                <a:avLst/>
                <a:gdLst/>
                <a:ahLst/>
                <a:cxnLst>
                  <a:cxn ang="0">
                    <a:pos x="24" y="12"/>
                  </a:cxn>
                  <a:cxn ang="0">
                    <a:pos x="12" y="24"/>
                  </a:cxn>
                  <a:cxn ang="0">
                    <a:pos x="0" y="12"/>
                  </a:cxn>
                  <a:cxn ang="0">
                    <a:pos x="12" y="0"/>
                  </a:cxn>
                  <a:cxn ang="0">
                    <a:pos x="24" y="12"/>
                  </a:cxn>
                  <a:cxn ang="0">
                    <a:pos x="24" y="12"/>
                  </a:cxn>
                  <a:cxn ang="0">
                    <a:pos x="24" y="12"/>
                  </a:cxn>
                </a:cxnLst>
                <a:rect l="0" t="0" r="r" b="b"/>
                <a:pathLst>
                  <a:path w="24" h="24">
                    <a:moveTo>
                      <a:pt x="24" y="12"/>
                    </a:moveTo>
                    <a:cubicBezTo>
                      <a:pt x="24" y="19"/>
                      <a:pt x="19" y="24"/>
                      <a:pt x="12" y="24"/>
                    </a:cubicBezTo>
                    <a:cubicBezTo>
                      <a:pt x="5" y="24"/>
                      <a:pt x="0" y="19"/>
                      <a:pt x="0" y="12"/>
                    </a:cubicBezTo>
                    <a:cubicBezTo>
                      <a:pt x="0" y="5"/>
                      <a:pt x="5" y="0"/>
                      <a:pt x="12" y="0"/>
                    </a:cubicBezTo>
                    <a:cubicBezTo>
                      <a:pt x="19" y="0"/>
                      <a:pt x="24" y="5"/>
                      <a:pt x="24" y="12"/>
                    </a:cubicBezTo>
                    <a:close/>
                    <a:moveTo>
                      <a:pt x="24" y="12"/>
                    </a:moveTo>
                    <a:cubicBezTo>
                      <a:pt x="24" y="12"/>
                      <a:pt x="24" y="12"/>
                      <a:pt x="24" y="12"/>
                    </a:cubicBezTo>
                  </a:path>
                </a:pathLst>
              </a:custGeom>
              <a:solidFill>
                <a:srgbClr val="FFFFFF"/>
              </a:solid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18" name="Freeform 94"/>
              <p:cNvSpPr>
                <a:spLocks noEditPoints="1"/>
              </p:cNvSpPr>
              <p:nvPr/>
            </p:nvSpPr>
            <p:spPr bwMode="auto">
              <a:xfrm>
                <a:off x="4758821" y="2521162"/>
                <a:ext cx="103108" cy="98625"/>
              </a:xfrm>
              <a:custGeom>
                <a:avLst/>
                <a:gdLst/>
                <a:ahLst/>
                <a:cxnLst>
                  <a:cxn ang="0">
                    <a:pos x="25" y="12"/>
                  </a:cxn>
                  <a:cxn ang="0">
                    <a:pos x="12" y="24"/>
                  </a:cxn>
                  <a:cxn ang="0">
                    <a:pos x="0" y="12"/>
                  </a:cxn>
                  <a:cxn ang="0">
                    <a:pos x="12" y="0"/>
                  </a:cxn>
                  <a:cxn ang="0">
                    <a:pos x="25" y="12"/>
                  </a:cxn>
                  <a:cxn ang="0">
                    <a:pos x="25" y="12"/>
                  </a:cxn>
                  <a:cxn ang="0">
                    <a:pos x="25" y="12"/>
                  </a:cxn>
                </a:cxnLst>
                <a:rect l="0" t="0" r="r" b="b"/>
                <a:pathLst>
                  <a:path w="25" h="24">
                    <a:moveTo>
                      <a:pt x="25" y="12"/>
                    </a:moveTo>
                    <a:cubicBezTo>
                      <a:pt x="25" y="19"/>
                      <a:pt x="19" y="24"/>
                      <a:pt x="12" y="24"/>
                    </a:cubicBezTo>
                    <a:cubicBezTo>
                      <a:pt x="6" y="24"/>
                      <a:pt x="0" y="19"/>
                      <a:pt x="0" y="12"/>
                    </a:cubicBezTo>
                    <a:cubicBezTo>
                      <a:pt x="0" y="5"/>
                      <a:pt x="6" y="0"/>
                      <a:pt x="12" y="0"/>
                    </a:cubicBezTo>
                    <a:cubicBezTo>
                      <a:pt x="19" y="0"/>
                      <a:pt x="25" y="5"/>
                      <a:pt x="25" y="12"/>
                    </a:cubicBezTo>
                    <a:close/>
                    <a:moveTo>
                      <a:pt x="25" y="12"/>
                    </a:moveTo>
                    <a:cubicBezTo>
                      <a:pt x="25" y="12"/>
                      <a:pt x="25" y="12"/>
                      <a:pt x="25" y="12"/>
                    </a:cubicBezTo>
                  </a:path>
                </a:pathLst>
              </a:custGeom>
              <a:solidFill>
                <a:srgbClr val="FFFFFF"/>
              </a:solid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gr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1000">
        <p15:prstTrans prst="pageCurlDouble"/>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360"/>
                                          </p:val>
                                        </p:tav>
                                        <p:tav tm="100000">
                                          <p:val>
                                            <p:fltVal val="0"/>
                                          </p:val>
                                        </p:tav>
                                      </p:tavLst>
                                    </p:anim>
                                    <p:animEffect transition="in" filter="fade">
                                      <p:cBhvr>
                                        <p:cTn id="10" dur="1000"/>
                                        <p:tgtEl>
                                          <p:spTgt spid="8"/>
                                        </p:tgtEl>
                                      </p:cBhvr>
                                    </p:animEffect>
                                  </p:childTnLst>
                                </p:cTn>
                              </p:par>
                            </p:childTnLst>
                          </p:cTn>
                        </p:par>
                        <p:par>
                          <p:cTn id="11" fill="hold">
                            <p:stCondLst>
                              <p:cond delay="1000"/>
                            </p:stCondLst>
                            <p:childTnLst>
                              <p:par>
                                <p:cTn id="12" presetID="47" presetClass="entr" presetSubtype="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777388" y="353919"/>
            <a:ext cx="2318583" cy="284693"/>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i="0" u="none" strike="noStrike" kern="0" cap="none" spc="300" normalizeH="0" baseline="0" noProof="0" dirty="0" smtClean="0">
                <a:ln>
                  <a:noFill/>
                </a:ln>
                <a:gradFill>
                  <a:gsLst>
                    <a:gs pos="0">
                      <a:schemeClr val="bg1"/>
                    </a:gs>
                    <a:gs pos="47900">
                      <a:schemeClr val="bg1">
                        <a:lumMod val="95000"/>
                      </a:schemeClr>
                    </a:gs>
                    <a:gs pos="100000">
                      <a:schemeClr val="bg1"/>
                    </a:gs>
                  </a:gsLst>
                  <a:lin ang="5400000" scaled="0"/>
                </a:gradFill>
                <a:effectLst/>
                <a:uLnTx/>
                <a:uFillTx/>
                <a:latin typeface="微软雅黑" panose="020B0503020204020204" pitchFamily="34" charset="-122"/>
                <a:ea typeface="微软雅黑" panose="020B0503020204020204" pitchFamily="34" charset="-122"/>
              </a:rPr>
              <a:t>单击添加标题文本内容</a:t>
            </a:r>
            <a:endParaRPr kumimoji="0" lang="zh-CN" altLang="en-US" sz="1400" i="0" u="none" strike="noStrike" kern="0" cap="none" spc="300" normalizeH="0" baseline="0" noProof="0" dirty="0">
              <a:ln>
                <a:noFill/>
              </a:ln>
              <a:gradFill>
                <a:gsLst>
                  <a:gs pos="0">
                    <a:schemeClr val="bg1"/>
                  </a:gs>
                  <a:gs pos="47900">
                    <a:schemeClr val="bg1">
                      <a:lumMod val="95000"/>
                    </a:schemeClr>
                  </a:gs>
                  <a:gs pos="100000">
                    <a:schemeClr val="bg1"/>
                  </a:gs>
                </a:gsLst>
                <a:lin ang="5400000" scaled="0"/>
              </a:gradFill>
              <a:effectLst/>
              <a:uLnTx/>
              <a:uFillTx/>
              <a:latin typeface="微软雅黑" panose="020B0503020204020204" pitchFamily="34" charset="-122"/>
              <a:ea typeface="微软雅黑" panose="020B0503020204020204" pitchFamily="34" charset="-122"/>
            </a:endParaRPr>
          </a:p>
        </p:txBody>
      </p:sp>
      <p:grpSp>
        <p:nvGrpSpPr>
          <p:cNvPr id="17" name="组合 16"/>
          <p:cNvGrpSpPr/>
          <p:nvPr/>
        </p:nvGrpSpPr>
        <p:grpSpPr>
          <a:xfrm>
            <a:off x="683568" y="1570472"/>
            <a:ext cx="2375966" cy="1409443"/>
            <a:chOff x="957784" y="1563638"/>
            <a:chExt cx="2549134" cy="1512168"/>
          </a:xfrm>
        </p:grpSpPr>
        <p:sp>
          <p:nvSpPr>
            <p:cNvPr id="18" name="Rectangle 8"/>
            <p:cNvSpPr/>
            <p:nvPr/>
          </p:nvSpPr>
          <p:spPr bwMode="auto">
            <a:xfrm>
              <a:off x="957784" y="1563638"/>
              <a:ext cx="2537302" cy="1512168"/>
            </a:xfrm>
            <a:prstGeom prst="rect">
              <a:avLst/>
            </a:prstGeom>
            <a:blipFill>
              <a:blip r:embed="rId1"/>
              <a:stretch>
                <a:fillRect/>
              </a:stretch>
            </a:blipFill>
            <a:ln w="31750">
              <a:solidFill>
                <a:srgbClr val="FFFFFF"/>
              </a:solidFill>
              <a:miter lim="800000"/>
            </a:ln>
            <a:effectLst>
              <a:outerShdw blurRad="38100" dist="23000" dir="5400000" algn="ctr" rotWithShape="0">
                <a:srgbClr val="2462AD">
                  <a:alpha val="14998"/>
                </a:srgbClr>
              </a:outerShdw>
            </a:effectLst>
          </p:spPr>
          <p:txBody>
            <a:bodyPr lIns="38100" tIns="38100" rIns="38100" bIns="38100" anchor="ctr"/>
            <a:lstStyle/>
            <a:p>
              <a:pPr marL="0" marR="0" lvl="0" indent="0" defTabSz="914400" eaLnBrk="1" fontAlgn="base" latinLnBrk="0" hangingPunct="1">
                <a:lnSpc>
                  <a:spcPct val="100000"/>
                </a:lnSpc>
                <a:spcBef>
                  <a:spcPct val="0"/>
                </a:spcBef>
                <a:spcAft>
                  <a:spcPct val="0"/>
                </a:spcAft>
                <a:buClrTx/>
                <a:buSzTx/>
                <a:buFontTx/>
                <a:buNone/>
                <a:defRPr/>
              </a:pPr>
              <a:endParaRPr kumimoji="0" lang="en-US" altLang="zh-CN" sz="1200" b="0" i="0" u="none" strike="noStrike" kern="0" cap="none" spc="0" normalizeH="0" baseline="0" noProof="0" dirty="0">
                <a:ln>
                  <a:noFill/>
                </a:ln>
                <a:solidFill>
                  <a:srgbClr val="FFFFFF"/>
                </a:solidFill>
                <a:effectLst/>
                <a:uLnTx/>
                <a:uFillTx/>
                <a:latin typeface="nevis Bold" charset="0"/>
                <a:sym typeface="nevis Bold" charset="0"/>
              </a:endParaRPr>
            </a:p>
          </p:txBody>
        </p:sp>
        <p:sp>
          <p:nvSpPr>
            <p:cNvPr id="20" name="Rectangle 8"/>
            <p:cNvSpPr/>
            <p:nvPr/>
          </p:nvSpPr>
          <p:spPr bwMode="auto">
            <a:xfrm>
              <a:off x="2886075" y="2470644"/>
              <a:ext cx="609011" cy="605162"/>
            </a:xfrm>
            <a:custGeom>
              <a:avLst/>
              <a:gdLst/>
              <a:ahLst/>
              <a:cxnLst/>
              <a:rect l="l" t="t" r="r" b="b"/>
              <a:pathLst>
                <a:path w="507262" h="504056">
                  <a:moveTo>
                    <a:pt x="360040" y="0"/>
                  </a:moveTo>
                  <a:cubicBezTo>
                    <a:pt x="412600" y="0"/>
                    <a:pt x="462529" y="11262"/>
                    <a:pt x="507262" y="32136"/>
                  </a:cubicBezTo>
                  <a:lnTo>
                    <a:pt x="507262" y="504056"/>
                  </a:lnTo>
                  <a:lnTo>
                    <a:pt x="30395" y="504056"/>
                  </a:lnTo>
                  <a:cubicBezTo>
                    <a:pt x="10715" y="460072"/>
                    <a:pt x="0" y="411308"/>
                    <a:pt x="0" y="360040"/>
                  </a:cubicBezTo>
                  <a:cubicBezTo>
                    <a:pt x="0" y="161195"/>
                    <a:pt x="161195" y="0"/>
                    <a:pt x="360040" y="0"/>
                  </a:cubicBezTo>
                  <a:close/>
                </a:path>
              </a:pathLst>
            </a:custGeom>
            <a:solidFill>
              <a:srgbClr val="317B9D"/>
            </a:solidFill>
            <a:ln w="63500">
              <a:noFill/>
              <a:miter lim="800000"/>
            </a:ln>
            <a:effectLst>
              <a:outerShdw blurRad="38100" dist="23000" dir="5400000" algn="ctr" rotWithShape="0">
                <a:srgbClr val="2462AD">
                  <a:alpha val="14998"/>
                </a:srgbClr>
              </a:outerShdw>
            </a:effectLst>
          </p:spPr>
          <p:txBody>
            <a:bodyPr lIns="38100" tIns="38100" rIns="38100" bIns="38100" anchor="ctr"/>
            <a:lstStyle/>
            <a:p>
              <a:pPr marL="0" marR="0" lvl="0" indent="0" defTabSz="914400" eaLnBrk="1" fontAlgn="base" latinLnBrk="0" hangingPunct="1">
                <a:lnSpc>
                  <a:spcPct val="100000"/>
                </a:lnSpc>
                <a:spcBef>
                  <a:spcPct val="0"/>
                </a:spcBef>
                <a:spcAft>
                  <a:spcPct val="0"/>
                </a:spcAft>
                <a:buClrTx/>
                <a:buSzTx/>
                <a:buFontTx/>
                <a:buNone/>
                <a:defRPr/>
              </a:pPr>
              <a:endParaRPr kumimoji="0" lang="en-US" altLang="zh-CN" sz="1200" b="0" i="0" u="none" strike="noStrike" kern="0" cap="none" spc="0" normalizeH="0" baseline="0" noProof="0" dirty="0">
                <a:ln>
                  <a:noFill/>
                </a:ln>
                <a:solidFill>
                  <a:srgbClr val="FFFFFF"/>
                </a:solidFill>
                <a:effectLst/>
                <a:uLnTx/>
                <a:uFillTx/>
                <a:latin typeface="nevis Bold" charset="0"/>
                <a:sym typeface="nevis Bold" charset="0"/>
              </a:endParaRPr>
            </a:p>
          </p:txBody>
        </p:sp>
        <p:sp>
          <p:nvSpPr>
            <p:cNvPr id="21" name="标题层"/>
            <p:cNvSpPr txBox="1"/>
            <p:nvPr/>
          </p:nvSpPr>
          <p:spPr bwMode="auto">
            <a:xfrm>
              <a:off x="2907458" y="2540076"/>
              <a:ext cx="599460" cy="523220"/>
            </a:xfrm>
            <a:prstGeom prst="rect">
              <a:avLst/>
            </a:prstGeom>
            <a:noFill/>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dirty="0" smtClean="0">
                  <a:ln>
                    <a:noFill/>
                  </a:ln>
                  <a:solidFill>
                    <a:prstClr val="white"/>
                  </a:solidFill>
                  <a:effectLst/>
                  <a:uLnTx/>
                  <a:uFillTx/>
                  <a:latin typeface="Impact" panose="020B0806030902050204" pitchFamily="34" charset="0"/>
                  <a:ea typeface="微软雅黑" panose="020B0503020204020204" pitchFamily="34" charset="-122"/>
                  <a:cs typeface="Arial" panose="020B0604020202020204" pitchFamily="34" charset="0"/>
                </a:rPr>
                <a:t>01</a:t>
              </a:r>
              <a:endParaRPr kumimoji="0" lang="zh-CN" altLang="en-US" sz="2800" b="0" i="0" u="none" strike="noStrike" kern="0" cap="none" spc="0" normalizeH="0" baseline="0" noProof="0" dirty="0">
                <a:ln>
                  <a:noFill/>
                </a:ln>
                <a:solidFill>
                  <a:prstClr val="white"/>
                </a:solidFill>
                <a:effectLst/>
                <a:uLnTx/>
                <a:uFillTx/>
                <a:latin typeface="Impact" panose="020B0806030902050204" pitchFamily="34" charset="0"/>
                <a:ea typeface="微软雅黑" panose="020B0503020204020204" pitchFamily="34" charset="-122"/>
                <a:cs typeface="Arial" panose="020B0604020202020204" pitchFamily="34" charset="0"/>
              </a:endParaRPr>
            </a:p>
          </p:txBody>
        </p:sp>
      </p:grpSp>
      <p:grpSp>
        <p:nvGrpSpPr>
          <p:cNvPr id="22" name="组合 21"/>
          <p:cNvGrpSpPr/>
          <p:nvPr/>
        </p:nvGrpSpPr>
        <p:grpSpPr>
          <a:xfrm>
            <a:off x="3383868" y="1570472"/>
            <a:ext cx="2375966" cy="1433326"/>
            <a:chOff x="957784" y="1563638"/>
            <a:chExt cx="2549134" cy="1537792"/>
          </a:xfrm>
        </p:grpSpPr>
        <p:sp>
          <p:nvSpPr>
            <p:cNvPr id="23" name="Rectangle 8"/>
            <p:cNvSpPr/>
            <p:nvPr/>
          </p:nvSpPr>
          <p:spPr bwMode="auto">
            <a:xfrm>
              <a:off x="957784" y="1563638"/>
              <a:ext cx="2537302" cy="1512168"/>
            </a:xfrm>
            <a:prstGeom prst="rect">
              <a:avLst/>
            </a:prstGeom>
            <a:blipFill>
              <a:blip r:embed="rId2"/>
              <a:stretch>
                <a:fillRect/>
              </a:stretch>
            </a:blipFill>
            <a:ln w="31750">
              <a:solidFill>
                <a:srgbClr val="FFFFFF"/>
              </a:solidFill>
              <a:miter lim="800000"/>
            </a:ln>
            <a:effectLst>
              <a:outerShdw blurRad="38100" dist="23000" dir="5400000" algn="ctr" rotWithShape="0">
                <a:srgbClr val="2462AD">
                  <a:alpha val="14998"/>
                </a:srgbClr>
              </a:outerShdw>
            </a:effectLst>
          </p:spPr>
          <p:txBody>
            <a:bodyPr lIns="38100" tIns="38100" rIns="38100" bIns="38100" anchor="ctr"/>
            <a:lstStyle/>
            <a:p>
              <a:pPr marL="0" marR="0" lvl="0" indent="0" defTabSz="914400" eaLnBrk="1" fontAlgn="base" latinLnBrk="0" hangingPunct="1">
                <a:lnSpc>
                  <a:spcPct val="100000"/>
                </a:lnSpc>
                <a:spcBef>
                  <a:spcPct val="0"/>
                </a:spcBef>
                <a:spcAft>
                  <a:spcPct val="0"/>
                </a:spcAft>
                <a:buClrTx/>
                <a:buSzTx/>
                <a:buFontTx/>
                <a:buNone/>
                <a:defRPr/>
              </a:pPr>
              <a:endParaRPr kumimoji="0" lang="en-US" altLang="zh-CN" sz="1200" b="0" i="0" u="none" strike="noStrike" kern="0" cap="none" spc="0" normalizeH="0" baseline="0" noProof="0" dirty="0">
                <a:ln>
                  <a:noFill/>
                </a:ln>
                <a:solidFill>
                  <a:srgbClr val="FFFFFF"/>
                </a:solidFill>
                <a:effectLst/>
                <a:uLnTx/>
                <a:uFillTx/>
                <a:latin typeface="nevis Bold" charset="0"/>
                <a:sym typeface="nevis Bold" charset="0"/>
              </a:endParaRPr>
            </a:p>
          </p:txBody>
        </p:sp>
        <p:sp>
          <p:nvSpPr>
            <p:cNvPr id="24" name="Rectangle 8"/>
            <p:cNvSpPr/>
            <p:nvPr/>
          </p:nvSpPr>
          <p:spPr bwMode="auto">
            <a:xfrm>
              <a:off x="2886075" y="2470644"/>
              <a:ext cx="609011" cy="605162"/>
            </a:xfrm>
            <a:custGeom>
              <a:avLst/>
              <a:gdLst/>
              <a:ahLst/>
              <a:cxnLst/>
              <a:rect l="l" t="t" r="r" b="b"/>
              <a:pathLst>
                <a:path w="507262" h="504056">
                  <a:moveTo>
                    <a:pt x="360040" y="0"/>
                  </a:moveTo>
                  <a:cubicBezTo>
                    <a:pt x="412600" y="0"/>
                    <a:pt x="462529" y="11262"/>
                    <a:pt x="507262" y="32136"/>
                  </a:cubicBezTo>
                  <a:lnTo>
                    <a:pt x="507262" y="504056"/>
                  </a:lnTo>
                  <a:lnTo>
                    <a:pt x="30395" y="504056"/>
                  </a:lnTo>
                  <a:cubicBezTo>
                    <a:pt x="10715" y="460072"/>
                    <a:pt x="0" y="411308"/>
                    <a:pt x="0" y="360040"/>
                  </a:cubicBezTo>
                  <a:cubicBezTo>
                    <a:pt x="0" y="161195"/>
                    <a:pt x="161195" y="0"/>
                    <a:pt x="360040" y="0"/>
                  </a:cubicBezTo>
                  <a:close/>
                </a:path>
              </a:pathLst>
            </a:custGeom>
            <a:solidFill>
              <a:srgbClr val="317B9D"/>
            </a:solidFill>
            <a:ln w="63500">
              <a:noFill/>
              <a:miter lim="800000"/>
            </a:ln>
            <a:effectLst>
              <a:outerShdw blurRad="38100" dist="23000" dir="5400000" algn="ctr" rotWithShape="0">
                <a:srgbClr val="2462AD">
                  <a:alpha val="14998"/>
                </a:srgbClr>
              </a:outerShdw>
            </a:effectLst>
          </p:spPr>
          <p:txBody>
            <a:bodyPr lIns="38100" tIns="38100" rIns="38100" bIns="38100" anchor="ctr"/>
            <a:lstStyle/>
            <a:p>
              <a:pPr marL="0" marR="0" lvl="0" indent="0" defTabSz="914400" eaLnBrk="1" fontAlgn="base" latinLnBrk="0" hangingPunct="1">
                <a:lnSpc>
                  <a:spcPct val="100000"/>
                </a:lnSpc>
                <a:spcBef>
                  <a:spcPct val="0"/>
                </a:spcBef>
                <a:spcAft>
                  <a:spcPct val="0"/>
                </a:spcAft>
                <a:buClrTx/>
                <a:buSzTx/>
                <a:buFontTx/>
                <a:buNone/>
                <a:defRPr/>
              </a:pPr>
              <a:endParaRPr kumimoji="0" lang="en-US" altLang="zh-CN" sz="1200" b="0" i="0" u="none" strike="noStrike" kern="0" cap="none" spc="0" normalizeH="0" baseline="0" noProof="0" dirty="0">
                <a:ln>
                  <a:noFill/>
                </a:ln>
                <a:solidFill>
                  <a:srgbClr val="FFFFFF"/>
                </a:solidFill>
                <a:effectLst/>
                <a:uLnTx/>
                <a:uFillTx/>
                <a:latin typeface="nevis Bold" charset="0"/>
                <a:sym typeface="nevis Bold" charset="0"/>
              </a:endParaRPr>
            </a:p>
          </p:txBody>
        </p:sp>
        <p:sp>
          <p:nvSpPr>
            <p:cNvPr id="25" name="标题层"/>
            <p:cNvSpPr txBox="1"/>
            <p:nvPr/>
          </p:nvSpPr>
          <p:spPr bwMode="auto">
            <a:xfrm>
              <a:off x="2907458" y="2540076"/>
              <a:ext cx="599460" cy="561354"/>
            </a:xfrm>
            <a:prstGeom prst="rect">
              <a:avLst/>
            </a:prstGeom>
            <a:noFill/>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dirty="0" smtClean="0">
                  <a:ln>
                    <a:noFill/>
                  </a:ln>
                  <a:solidFill>
                    <a:prstClr val="white"/>
                  </a:solidFill>
                  <a:effectLst/>
                  <a:uLnTx/>
                  <a:uFillTx/>
                  <a:latin typeface="Impact" panose="020B0806030902050204" pitchFamily="34" charset="0"/>
                  <a:ea typeface="微软雅黑" panose="020B0503020204020204" pitchFamily="34" charset="-122"/>
                  <a:cs typeface="Arial" panose="020B0604020202020204" pitchFamily="34" charset="0"/>
                </a:rPr>
                <a:t>02</a:t>
              </a:r>
              <a:endParaRPr kumimoji="0" lang="zh-CN" altLang="en-US" sz="2800" b="0" i="0" u="none" strike="noStrike" kern="0" cap="none" spc="0" normalizeH="0" baseline="0" noProof="0" dirty="0">
                <a:ln>
                  <a:noFill/>
                </a:ln>
                <a:solidFill>
                  <a:prstClr val="white"/>
                </a:solidFill>
                <a:effectLst/>
                <a:uLnTx/>
                <a:uFillTx/>
                <a:latin typeface="Impact" panose="020B0806030902050204" pitchFamily="34" charset="0"/>
                <a:ea typeface="微软雅黑" panose="020B0503020204020204" pitchFamily="34" charset="-122"/>
                <a:cs typeface="Arial" panose="020B0604020202020204" pitchFamily="34" charset="0"/>
              </a:endParaRPr>
            </a:p>
          </p:txBody>
        </p:sp>
      </p:grpSp>
      <p:grpSp>
        <p:nvGrpSpPr>
          <p:cNvPr id="26" name="组合 25"/>
          <p:cNvGrpSpPr/>
          <p:nvPr/>
        </p:nvGrpSpPr>
        <p:grpSpPr>
          <a:xfrm>
            <a:off x="6084168" y="1570472"/>
            <a:ext cx="2375967" cy="1433326"/>
            <a:chOff x="957784" y="1563638"/>
            <a:chExt cx="2549135" cy="1537792"/>
          </a:xfrm>
        </p:grpSpPr>
        <p:sp>
          <p:nvSpPr>
            <p:cNvPr id="27" name="Rectangle 8"/>
            <p:cNvSpPr/>
            <p:nvPr/>
          </p:nvSpPr>
          <p:spPr bwMode="auto">
            <a:xfrm>
              <a:off x="957784" y="1563638"/>
              <a:ext cx="2537302" cy="1512168"/>
            </a:xfrm>
            <a:prstGeom prst="rect">
              <a:avLst/>
            </a:prstGeom>
            <a:blipFill>
              <a:blip r:embed="rId3"/>
              <a:stretch>
                <a:fillRect/>
              </a:stretch>
            </a:blipFill>
            <a:ln w="31750">
              <a:solidFill>
                <a:srgbClr val="FFFFFF"/>
              </a:solidFill>
              <a:miter lim="800000"/>
            </a:ln>
            <a:effectLst>
              <a:outerShdw blurRad="38100" dist="23000" dir="5400000" algn="ctr" rotWithShape="0">
                <a:srgbClr val="2462AD">
                  <a:alpha val="14998"/>
                </a:srgbClr>
              </a:outerShdw>
            </a:effectLst>
          </p:spPr>
          <p:txBody>
            <a:bodyPr lIns="38100" tIns="38100" rIns="38100" bIns="38100" anchor="ctr"/>
            <a:lstStyle/>
            <a:p>
              <a:pPr marL="0" marR="0" lvl="0" indent="0" defTabSz="914400" eaLnBrk="1" fontAlgn="base" latinLnBrk="0" hangingPunct="1">
                <a:lnSpc>
                  <a:spcPct val="100000"/>
                </a:lnSpc>
                <a:spcBef>
                  <a:spcPct val="0"/>
                </a:spcBef>
                <a:spcAft>
                  <a:spcPct val="0"/>
                </a:spcAft>
                <a:buClrTx/>
                <a:buSzTx/>
                <a:buFontTx/>
                <a:buNone/>
                <a:defRPr/>
              </a:pPr>
              <a:endParaRPr kumimoji="0" lang="en-US" altLang="zh-CN" sz="1200" b="0" i="0" u="none" strike="noStrike" kern="0" cap="none" spc="0" normalizeH="0" baseline="0" noProof="0" dirty="0">
                <a:ln>
                  <a:noFill/>
                </a:ln>
                <a:solidFill>
                  <a:srgbClr val="FFFFFF"/>
                </a:solidFill>
                <a:effectLst/>
                <a:uLnTx/>
                <a:uFillTx/>
                <a:latin typeface="nevis Bold" charset="0"/>
                <a:sym typeface="nevis Bold" charset="0"/>
              </a:endParaRPr>
            </a:p>
          </p:txBody>
        </p:sp>
        <p:sp>
          <p:nvSpPr>
            <p:cNvPr id="28" name="Rectangle 8"/>
            <p:cNvSpPr/>
            <p:nvPr/>
          </p:nvSpPr>
          <p:spPr bwMode="auto">
            <a:xfrm>
              <a:off x="2886075" y="2470644"/>
              <a:ext cx="609011" cy="605162"/>
            </a:xfrm>
            <a:custGeom>
              <a:avLst/>
              <a:gdLst/>
              <a:ahLst/>
              <a:cxnLst/>
              <a:rect l="l" t="t" r="r" b="b"/>
              <a:pathLst>
                <a:path w="507262" h="504056">
                  <a:moveTo>
                    <a:pt x="360040" y="0"/>
                  </a:moveTo>
                  <a:cubicBezTo>
                    <a:pt x="412600" y="0"/>
                    <a:pt x="462529" y="11262"/>
                    <a:pt x="507262" y="32136"/>
                  </a:cubicBezTo>
                  <a:lnTo>
                    <a:pt x="507262" y="504056"/>
                  </a:lnTo>
                  <a:lnTo>
                    <a:pt x="30395" y="504056"/>
                  </a:lnTo>
                  <a:cubicBezTo>
                    <a:pt x="10715" y="460072"/>
                    <a:pt x="0" y="411308"/>
                    <a:pt x="0" y="360040"/>
                  </a:cubicBezTo>
                  <a:cubicBezTo>
                    <a:pt x="0" y="161195"/>
                    <a:pt x="161195" y="0"/>
                    <a:pt x="360040" y="0"/>
                  </a:cubicBezTo>
                  <a:close/>
                </a:path>
              </a:pathLst>
            </a:custGeom>
            <a:solidFill>
              <a:srgbClr val="317B9D"/>
            </a:solidFill>
            <a:ln w="63500">
              <a:noFill/>
              <a:miter lim="800000"/>
            </a:ln>
            <a:effectLst>
              <a:outerShdw blurRad="38100" dist="23000" dir="5400000" algn="ctr" rotWithShape="0">
                <a:srgbClr val="2462AD">
                  <a:alpha val="14998"/>
                </a:srgbClr>
              </a:outerShdw>
            </a:effectLst>
          </p:spPr>
          <p:txBody>
            <a:bodyPr lIns="38100" tIns="38100" rIns="38100" bIns="38100" anchor="ctr"/>
            <a:lstStyle/>
            <a:p>
              <a:pPr marL="0" marR="0" lvl="0" indent="0" defTabSz="914400" eaLnBrk="1" fontAlgn="base" latinLnBrk="0" hangingPunct="1">
                <a:lnSpc>
                  <a:spcPct val="100000"/>
                </a:lnSpc>
                <a:spcBef>
                  <a:spcPct val="0"/>
                </a:spcBef>
                <a:spcAft>
                  <a:spcPct val="0"/>
                </a:spcAft>
                <a:buClrTx/>
                <a:buSzTx/>
                <a:buFontTx/>
                <a:buNone/>
                <a:defRPr/>
              </a:pPr>
              <a:endParaRPr kumimoji="0" lang="en-US" altLang="zh-CN" sz="1200" b="0" i="0" u="none" strike="noStrike" kern="0" cap="none" spc="0" normalizeH="0" baseline="0" noProof="0" dirty="0">
                <a:ln>
                  <a:noFill/>
                </a:ln>
                <a:solidFill>
                  <a:srgbClr val="FFFFFF"/>
                </a:solidFill>
                <a:effectLst/>
                <a:uLnTx/>
                <a:uFillTx/>
                <a:latin typeface="nevis Bold" charset="0"/>
                <a:sym typeface="nevis Bold" charset="0"/>
              </a:endParaRPr>
            </a:p>
          </p:txBody>
        </p:sp>
        <p:sp>
          <p:nvSpPr>
            <p:cNvPr id="29" name="标题层"/>
            <p:cNvSpPr txBox="1"/>
            <p:nvPr/>
          </p:nvSpPr>
          <p:spPr bwMode="auto">
            <a:xfrm>
              <a:off x="2886076" y="2540076"/>
              <a:ext cx="620843" cy="561354"/>
            </a:xfrm>
            <a:prstGeom prst="rect">
              <a:avLst/>
            </a:prstGeom>
            <a:noFill/>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dirty="0" smtClean="0">
                  <a:ln>
                    <a:noFill/>
                  </a:ln>
                  <a:solidFill>
                    <a:prstClr val="white"/>
                  </a:solidFill>
                  <a:effectLst/>
                  <a:uLnTx/>
                  <a:uFillTx/>
                  <a:latin typeface="Impact" panose="020B0806030902050204" pitchFamily="34" charset="0"/>
                  <a:ea typeface="微软雅黑" panose="020B0503020204020204" pitchFamily="34" charset="-122"/>
                  <a:cs typeface="Arial" panose="020B0604020202020204" pitchFamily="34" charset="0"/>
                </a:rPr>
                <a:t>03</a:t>
              </a:r>
              <a:endParaRPr kumimoji="0" lang="zh-CN" altLang="en-US" sz="2800" b="0" i="0" u="none" strike="noStrike" kern="0" cap="none" spc="0" normalizeH="0" baseline="0" noProof="0" dirty="0">
                <a:ln>
                  <a:noFill/>
                </a:ln>
                <a:solidFill>
                  <a:prstClr val="white"/>
                </a:solidFill>
                <a:effectLst/>
                <a:uLnTx/>
                <a:uFillTx/>
                <a:latin typeface="Impact" panose="020B0806030902050204" pitchFamily="34" charset="0"/>
                <a:ea typeface="微软雅黑" panose="020B0503020204020204" pitchFamily="34" charset="-122"/>
                <a:cs typeface="Arial" panose="020B0604020202020204" pitchFamily="34" charset="0"/>
              </a:endParaRPr>
            </a:p>
          </p:txBody>
        </p:sp>
      </p:grpSp>
      <p:grpSp>
        <p:nvGrpSpPr>
          <p:cNvPr id="30" name="组合 29"/>
          <p:cNvGrpSpPr/>
          <p:nvPr/>
        </p:nvGrpSpPr>
        <p:grpSpPr>
          <a:xfrm>
            <a:off x="2081243" y="3298664"/>
            <a:ext cx="2375967" cy="1433326"/>
            <a:chOff x="957784" y="1563638"/>
            <a:chExt cx="2549135" cy="1537792"/>
          </a:xfrm>
        </p:grpSpPr>
        <p:sp>
          <p:nvSpPr>
            <p:cNvPr id="31" name="Rectangle 8"/>
            <p:cNvSpPr/>
            <p:nvPr/>
          </p:nvSpPr>
          <p:spPr bwMode="auto">
            <a:xfrm>
              <a:off x="957784" y="1563638"/>
              <a:ext cx="2537302" cy="1512168"/>
            </a:xfrm>
            <a:prstGeom prst="rect">
              <a:avLst/>
            </a:prstGeom>
            <a:blipFill>
              <a:blip r:embed="rId4"/>
              <a:stretch>
                <a:fillRect/>
              </a:stretch>
            </a:blipFill>
            <a:ln w="31750">
              <a:solidFill>
                <a:srgbClr val="FFFFFF"/>
              </a:solidFill>
              <a:miter lim="800000"/>
            </a:ln>
            <a:effectLst>
              <a:outerShdw blurRad="38100" dist="23000" dir="5400000" algn="ctr" rotWithShape="0">
                <a:srgbClr val="2462AD">
                  <a:alpha val="14998"/>
                </a:srgbClr>
              </a:outerShdw>
            </a:effectLst>
          </p:spPr>
          <p:txBody>
            <a:bodyPr lIns="38100" tIns="38100" rIns="38100" bIns="38100" anchor="ctr"/>
            <a:lstStyle/>
            <a:p>
              <a:pPr marL="0" marR="0" lvl="0" indent="0" defTabSz="914400" eaLnBrk="1" fontAlgn="base" latinLnBrk="0" hangingPunct="1">
                <a:lnSpc>
                  <a:spcPct val="100000"/>
                </a:lnSpc>
                <a:spcBef>
                  <a:spcPct val="0"/>
                </a:spcBef>
                <a:spcAft>
                  <a:spcPct val="0"/>
                </a:spcAft>
                <a:buClrTx/>
                <a:buSzTx/>
                <a:buFontTx/>
                <a:buNone/>
                <a:defRPr/>
              </a:pPr>
              <a:endParaRPr kumimoji="0" lang="en-US" altLang="zh-CN" sz="1200" b="0" i="0" u="none" strike="noStrike" kern="0" cap="none" spc="0" normalizeH="0" baseline="0" noProof="0" dirty="0">
                <a:ln>
                  <a:noFill/>
                </a:ln>
                <a:solidFill>
                  <a:srgbClr val="FFFFFF"/>
                </a:solidFill>
                <a:effectLst/>
                <a:uLnTx/>
                <a:uFillTx/>
                <a:latin typeface="nevis Bold" charset="0"/>
                <a:sym typeface="nevis Bold" charset="0"/>
              </a:endParaRPr>
            </a:p>
          </p:txBody>
        </p:sp>
        <p:sp>
          <p:nvSpPr>
            <p:cNvPr id="32" name="Rectangle 8"/>
            <p:cNvSpPr/>
            <p:nvPr/>
          </p:nvSpPr>
          <p:spPr bwMode="auto">
            <a:xfrm>
              <a:off x="2886075" y="2470644"/>
              <a:ext cx="609011" cy="605162"/>
            </a:xfrm>
            <a:custGeom>
              <a:avLst/>
              <a:gdLst/>
              <a:ahLst/>
              <a:cxnLst/>
              <a:rect l="l" t="t" r="r" b="b"/>
              <a:pathLst>
                <a:path w="507262" h="504056">
                  <a:moveTo>
                    <a:pt x="360040" y="0"/>
                  </a:moveTo>
                  <a:cubicBezTo>
                    <a:pt x="412600" y="0"/>
                    <a:pt x="462529" y="11262"/>
                    <a:pt x="507262" y="32136"/>
                  </a:cubicBezTo>
                  <a:lnTo>
                    <a:pt x="507262" y="504056"/>
                  </a:lnTo>
                  <a:lnTo>
                    <a:pt x="30395" y="504056"/>
                  </a:lnTo>
                  <a:cubicBezTo>
                    <a:pt x="10715" y="460072"/>
                    <a:pt x="0" y="411308"/>
                    <a:pt x="0" y="360040"/>
                  </a:cubicBezTo>
                  <a:cubicBezTo>
                    <a:pt x="0" y="161195"/>
                    <a:pt x="161195" y="0"/>
                    <a:pt x="360040" y="0"/>
                  </a:cubicBezTo>
                  <a:close/>
                </a:path>
              </a:pathLst>
            </a:custGeom>
            <a:solidFill>
              <a:srgbClr val="317B9D"/>
            </a:solidFill>
            <a:ln w="63500">
              <a:noFill/>
              <a:miter lim="800000"/>
            </a:ln>
            <a:effectLst>
              <a:outerShdw blurRad="38100" dist="23000" dir="5400000" algn="ctr" rotWithShape="0">
                <a:srgbClr val="2462AD">
                  <a:alpha val="14998"/>
                </a:srgbClr>
              </a:outerShdw>
            </a:effectLst>
          </p:spPr>
          <p:txBody>
            <a:bodyPr lIns="38100" tIns="38100" rIns="38100" bIns="38100" anchor="ctr"/>
            <a:lstStyle/>
            <a:p>
              <a:pPr marL="0" marR="0" lvl="0" indent="0" defTabSz="914400" eaLnBrk="1" fontAlgn="base" latinLnBrk="0" hangingPunct="1">
                <a:lnSpc>
                  <a:spcPct val="100000"/>
                </a:lnSpc>
                <a:spcBef>
                  <a:spcPct val="0"/>
                </a:spcBef>
                <a:spcAft>
                  <a:spcPct val="0"/>
                </a:spcAft>
                <a:buClrTx/>
                <a:buSzTx/>
                <a:buFontTx/>
                <a:buNone/>
                <a:defRPr/>
              </a:pPr>
              <a:endParaRPr kumimoji="0" lang="en-US" altLang="zh-CN" sz="1200" b="0" i="0" u="none" strike="noStrike" kern="0" cap="none" spc="0" normalizeH="0" baseline="0" noProof="0" dirty="0">
                <a:ln>
                  <a:noFill/>
                </a:ln>
                <a:solidFill>
                  <a:srgbClr val="FFFFFF"/>
                </a:solidFill>
                <a:effectLst/>
                <a:uLnTx/>
                <a:uFillTx/>
                <a:latin typeface="nevis Bold" charset="0"/>
                <a:sym typeface="nevis Bold" charset="0"/>
              </a:endParaRPr>
            </a:p>
          </p:txBody>
        </p:sp>
        <p:sp>
          <p:nvSpPr>
            <p:cNvPr id="33" name="标题层"/>
            <p:cNvSpPr txBox="1"/>
            <p:nvPr/>
          </p:nvSpPr>
          <p:spPr bwMode="auto">
            <a:xfrm>
              <a:off x="2886076" y="2540076"/>
              <a:ext cx="620843" cy="561354"/>
            </a:xfrm>
            <a:prstGeom prst="rect">
              <a:avLst/>
            </a:prstGeom>
            <a:noFill/>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dirty="0" smtClean="0">
                  <a:ln>
                    <a:noFill/>
                  </a:ln>
                  <a:solidFill>
                    <a:prstClr val="white"/>
                  </a:solidFill>
                  <a:effectLst/>
                  <a:uLnTx/>
                  <a:uFillTx/>
                  <a:latin typeface="Impact" panose="020B0806030902050204" pitchFamily="34" charset="0"/>
                  <a:ea typeface="微软雅黑" panose="020B0503020204020204" pitchFamily="34" charset="-122"/>
                  <a:cs typeface="Arial" panose="020B0604020202020204" pitchFamily="34" charset="0"/>
                </a:rPr>
                <a:t>04</a:t>
              </a:r>
              <a:endParaRPr kumimoji="0" lang="zh-CN" altLang="en-US" sz="2800" b="0" i="0" u="none" strike="noStrike" kern="0" cap="none" spc="0" normalizeH="0" baseline="0" noProof="0" dirty="0">
                <a:ln>
                  <a:noFill/>
                </a:ln>
                <a:solidFill>
                  <a:prstClr val="white"/>
                </a:solidFill>
                <a:effectLst/>
                <a:uLnTx/>
                <a:uFillTx/>
                <a:latin typeface="Impact" panose="020B0806030902050204" pitchFamily="34" charset="0"/>
                <a:ea typeface="微软雅黑" panose="020B0503020204020204" pitchFamily="34" charset="-122"/>
                <a:cs typeface="Arial" panose="020B0604020202020204" pitchFamily="34" charset="0"/>
              </a:endParaRPr>
            </a:p>
          </p:txBody>
        </p:sp>
      </p:grpSp>
      <p:grpSp>
        <p:nvGrpSpPr>
          <p:cNvPr id="34" name="组合 33"/>
          <p:cNvGrpSpPr/>
          <p:nvPr/>
        </p:nvGrpSpPr>
        <p:grpSpPr>
          <a:xfrm>
            <a:off x="4788321" y="3298664"/>
            <a:ext cx="2375967" cy="1433326"/>
            <a:chOff x="957784" y="1563638"/>
            <a:chExt cx="2549135" cy="1537792"/>
          </a:xfrm>
        </p:grpSpPr>
        <p:sp>
          <p:nvSpPr>
            <p:cNvPr id="35" name="Rectangle 8"/>
            <p:cNvSpPr/>
            <p:nvPr/>
          </p:nvSpPr>
          <p:spPr bwMode="auto">
            <a:xfrm>
              <a:off x="957784" y="1563638"/>
              <a:ext cx="2537302" cy="1512168"/>
            </a:xfrm>
            <a:prstGeom prst="rect">
              <a:avLst/>
            </a:prstGeom>
            <a:blipFill>
              <a:blip r:embed="rId5"/>
              <a:stretch>
                <a:fillRect/>
              </a:stretch>
            </a:blipFill>
            <a:ln w="31750">
              <a:solidFill>
                <a:srgbClr val="FFFFFF"/>
              </a:solidFill>
              <a:miter lim="800000"/>
            </a:ln>
            <a:effectLst>
              <a:outerShdw blurRad="38100" dist="23000" dir="5400000" algn="ctr" rotWithShape="0">
                <a:srgbClr val="2462AD">
                  <a:alpha val="14998"/>
                </a:srgbClr>
              </a:outerShdw>
            </a:effectLst>
          </p:spPr>
          <p:txBody>
            <a:bodyPr lIns="38100" tIns="38100" rIns="38100" bIns="38100" anchor="ctr"/>
            <a:lstStyle/>
            <a:p>
              <a:pPr marL="0" marR="0" lvl="0" indent="0" defTabSz="914400" eaLnBrk="1" fontAlgn="base" latinLnBrk="0" hangingPunct="1">
                <a:lnSpc>
                  <a:spcPct val="100000"/>
                </a:lnSpc>
                <a:spcBef>
                  <a:spcPct val="0"/>
                </a:spcBef>
                <a:spcAft>
                  <a:spcPct val="0"/>
                </a:spcAft>
                <a:buClrTx/>
                <a:buSzTx/>
                <a:buFontTx/>
                <a:buNone/>
                <a:defRPr/>
              </a:pPr>
              <a:endParaRPr kumimoji="0" lang="en-US" altLang="zh-CN" sz="1200" b="0" i="0" u="none" strike="noStrike" kern="0" cap="none" spc="0" normalizeH="0" baseline="0" noProof="0" dirty="0">
                <a:ln>
                  <a:noFill/>
                </a:ln>
                <a:solidFill>
                  <a:srgbClr val="FFFFFF"/>
                </a:solidFill>
                <a:effectLst/>
                <a:uLnTx/>
                <a:uFillTx/>
                <a:latin typeface="nevis Bold" charset="0"/>
                <a:sym typeface="nevis Bold" charset="0"/>
              </a:endParaRPr>
            </a:p>
          </p:txBody>
        </p:sp>
        <p:sp>
          <p:nvSpPr>
            <p:cNvPr id="36" name="Rectangle 8"/>
            <p:cNvSpPr/>
            <p:nvPr/>
          </p:nvSpPr>
          <p:spPr bwMode="auto">
            <a:xfrm>
              <a:off x="2886075" y="2470644"/>
              <a:ext cx="609011" cy="605162"/>
            </a:xfrm>
            <a:custGeom>
              <a:avLst/>
              <a:gdLst/>
              <a:ahLst/>
              <a:cxnLst/>
              <a:rect l="l" t="t" r="r" b="b"/>
              <a:pathLst>
                <a:path w="507262" h="504056">
                  <a:moveTo>
                    <a:pt x="360040" y="0"/>
                  </a:moveTo>
                  <a:cubicBezTo>
                    <a:pt x="412600" y="0"/>
                    <a:pt x="462529" y="11262"/>
                    <a:pt x="507262" y="32136"/>
                  </a:cubicBezTo>
                  <a:lnTo>
                    <a:pt x="507262" y="504056"/>
                  </a:lnTo>
                  <a:lnTo>
                    <a:pt x="30395" y="504056"/>
                  </a:lnTo>
                  <a:cubicBezTo>
                    <a:pt x="10715" y="460072"/>
                    <a:pt x="0" y="411308"/>
                    <a:pt x="0" y="360040"/>
                  </a:cubicBezTo>
                  <a:cubicBezTo>
                    <a:pt x="0" y="161195"/>
                    <a:pt x="161195" y="0"/>
                    <a:pt x="360040" y="0"/>
                  </a:cubicBezTo>
                  <a:close/>
                </a:path>
              </a:pathLst>
            </a:custGeom>
            <a:solidFill>
              <a:srgbClr val="317B9D"/>
            </a:solidFill>
            <a:ln w="63500">
              <a:noFill/>
              <a:miter lim="800000"/>
            </a:ln>
            <a:effectLst>
              <a:outerShdw blurRad="38100" dist="23000" dir="5400000" algn="ctr" rotWithShape="0">
                <a:srgbClr val="2462AD">
                  <a:alpha val="14998"/>
                </a:srgbClr>
              </a:outerShdw>
            </a:effectLst>
          </p:spPr>
          <p:txBody>
            <a:bodyPr lIns="38100" tIns="38100" rIns="38100" bIns="38100" anchor="ctr"/>
            <a:lstStyle/>
            <a:p>
              <a:pPr marL="0" marR="0" lvl="0" indent="0" defTabSz="914400" eaLnBrk="1" fontAlgn="base" latinLnBrk="0" hangingPunct="1">
                <a:lnSpc>
                  <a:spcPct val="100000"/>
                </a:lnSpc>
                <a:spcBef>
                  <a:spcPct val="0"/>
                </a:spcBef>
                <a:spcAft>
                  <a:spcPct val="0"/>
                </a:spcAft>
                <a:buClrTx/>
                <a:buSzTx/>
                <a:buFontTx/>
                <a:buNone/>
                <a:defRPr/>
              </a:pPr>
              <a:endParaRPr kumimoji="0" lang="en-US" altLang="zh-CN" sz="1200" b="0" i="0" u="none" strike="noStrike" kern="0" cap="none" spc="0" normalizeH="0" baseline="0" noProof="0" dirty="0">
                <a:ln>
                  <a:noFill/>
                </a:ln>
                <a:solidFill>
                  <a:srgbClr val="FFFFFF"/>
                </a:solidFill>
                <a:effectLst/>
                <a:uLnTx/>
                <a:uFillTx/>
                <a:latin typeface="nevis Bold" charset="0"/>
                <a:sym typeface="nevis Bold" charset="0"/>
              </a:endParaRPr>
            </a:p>
          </p:txBody>
        </p:sp>
        <p:sp>
          <p:nvSpPr>
            <p:cNvPr id="37" name="标题层"/>
            <p:cNvSpPr txBox="1"/>
            <p:nvPr/>
          </p:nvSpPr>
          <p:spPr bwMode="auto">
            <a:xfrm>
              <a:off x="2886076" y="2540076"/>
              <a:ext cx="620843" cy="561354"/>
            </a:xfrm>
            <a:prstGeom prst="rect">
              <a:avLst/>
            </a:prstGeom>
            <a:noFill/>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dirty="0" smtClean="0">
                  <a:ln>
                    <a:noFill/>
                  </a:ln>
                  <a:solidFill>
                    <a:prstClr val="white"/>
                  </a:solidFill>
                  <a:effectLst/>
                  <a:uLnTx/>
                  <a:uFillTx/>
                  <a:latin typeface="Impact" panose="020B0806030902050204" pitchFamily="34" charset="0"/>
                  <a:ea typeface="微软雅黑" panose="020B0503020204020204" pitchFamily="34" charset="-122"/>
                  <a:cs typeface="Arial" panose="020B0604020202020204" pitchFamily="34" charset="0"/>
                </a:rPr>
                <a:t>05</a:t>
              </a:r>
              <a:endParaRPr kumimoji="0" lang="zh-CN" altLang="en-US" sz="2800" b="0" i="0" u="none" strike="noStrike" kern="0" cap="none" spc="0" normalizeH="0" baseline="0" noProof="0" dirty="0">
                <a:ln>
                  <a:noFill/>
                </a:ln>
                <a:solidFill>
                  <a:prstClr val="white"/>
                </a:solidFill>
                <a:effectLst/>
                <a:uLnTx/>
                <a:uFillTx/>
                <a:latin typeface="Impact" panose="020B0806030902050204" pitchFamily="34" charset="0"/>
                <a:ea typeface="微软雅黑" panose="020B0503020204020204" pitchFamily="34" charset="-122"/>
                <a:cs typeface="Arial" panose="020B0604020202020204" pitchFamily="34" charset="0"/>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1000">
        <p15:prstTrans prst="pageCurlDouble"/>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1000"/>
                                        <p:tgtEl>
                                          <p:spTgt spid="19"/>
                                        </p:tgtEl>
                                      </p:cBhvr>
                                    </p:animEffect>
                                  </p:childTnLst>
                                </p:cTn>
                              </p:par>
                            </p:childTnLst>
                          </p:cTn>
                        </p:par>
                        <p:par>
                          <p:cTn id="8" fill="hold">
                            <p:stCondLst>
                              <p:cond delay="1000"/>
                            </p:stCondLst>
                            <p:childTnLst>
                              <p:par>
                                <p:cTn id="9" presetID="47" presetClass="entr" presetSubtype="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anim calcmode="lin" valueType="num">
                                      <p:cBhvr>
                                        <p:cTn id="12" dur="500" fill="hold"/>
                                        <p:tgtEl>
                                          <p:spTgt spid="17"/>
                                        </p:tgtEl>
                                        <p:attrNameLst>
                                          <p:attrName>ppt_x</p:attrName>
                                        </p:attrNameLst>
                                      </p:cBhvr>
                                      <p:tavLst>
                                        <p:tav tm="0">
                                          <p:val>
                                            <p:strVal val="#ppt_x"/>
                                          </p:val>
                                        </p:tav>
                                        <p:tav tm="100000">
                                          <p:val>
                                            <p:strVal val="#ppt_x"/>
                                          </p:val>
                                        </p:tav>
                                      </p:tavLst>
                                    </p:anim>
                                    <p:anim calcmode="lin" valueType="num">
                                      <p:cBhvr>
                                        <p:cTn id="13" dur="500" fill="hold"/>
                                        <p:tgtEl>
                                          <p:spTgt spid="17"/>
                                        </p:tgtEl>
                                        <p:attrNameLst>
                                          <p:attrName>ppt_y</p:attrName>
                                        </p:attrNameLst>
                                      </p:cBhvr>
                                      <p:tavLst>
                                        <p:tav tm="0">
                                          <p:val>
                                            <p:strVal val="#ppt_y-.1"/>
                                          </p:val>
                                        </p:tav>
                                        <p:tav tm="100000">
                                          <p:val>
                                            <p:strVal val="#ppt_y"/>
                                          </p:val>
                                        </p:tav>
                                      </p:tavLst>
                                    </p:anim>
                                  </p:childTnLst>
                                </p:cTn>
                              </p:par>
                              <p:par>
                                <p:cTn id="14" presetID="47" presetClass="entr" presetSubtype="0" fill="hold" nodeType="withEffect">
                                  <p:stCondLst>
                                    <p:cond delay="200"/>
                                  </p:stCondLst>
                                  <p:childTnLst>
                                    <p:set>
                                      <p:cBhvr>
                                        <p:cTn id="15" dur="1" fill="hold">
                                          <p:stCondLst>
                                            <p:cond delay="0"/>
                                          </p:stCondLst>
                                        </p:cTn>
                                        <p:tgtEl>
                                          <p:spTgt spid="22"/>
                                        </p:tgtEl>
                                        <p:attrNameLst>
                                          <p:attrName>style.visibility</p:attrName>
                                        </p:attrNameLst>
                                      </p:cBhvr>
                                      <p:to>
                                        <p:strVal val="visible"/>
                                      </p:to>
                                    </p:set>
                                    <p:animEffect transition="in" filter="fade">
                                      <p:cBhvr>
                                        <p:cTn id="16" dur="500"/>
                                        <p:tgtEl>
                                          <p:spTgt spid="22"/>
                                        </p:tgtEl>
                                      </p:cBhvr>
                                    </p:animEffect>
                                    <p:anim calcmode="lin" valueType="num">
                                      <p:cBhvr>
                                        <p:cTn id="17" dur="500" fill="hold"/>
                                        <p:tgtEl>
                                          <p:spTgt spid="22"/>
                                        </p:tgtEl>
                                        <p:attrNameLst>
                                          <p:attrName>ppt_x</p:attrName>
                                        </p:attrNameLst>
                                      </p:cBhvr>
                                      <p:tavLst>
                                        <p:tav tm="0">
                                          <p:val>
                                            <p:strVal val="#ppt_x"/>
                                          </p:val>
                                        </p:tav>
                                        <p:tav tm="100000">
                                          <p:val>
                                            <p:strVal val="#ppt_x"/>
                                          </p:val>
                                        </p:tav>
                                      </p:tavLst>
                                    </p:anim>
                                    <p:anim calcmode="lin" valueType="num">
                                      <p:cBhvr>
                                        <p:cTn id="18" dur="500" fill="hold"/>
                                        <p:tgtEl>
                                          <p:spTgt spid="22"/>
                                        </p:tgtEl>
                                        <p:attrNameLst>
                                          <p:attrName>ppt_y</p:attrName>
                                        </p:attrNameLst>
                                      </p:cBhvr>
                                      <p:tavLst>
                                        <p:tav tm="0">
                                          <p:val>
                                            <p:strVal val="#ppt_y-.1"/>
                                          </p:val>
                                        </p:tav>
                                        <p:tav tm="100000">
                                          <p:val>
                                            <p:strVal val="#ppt_y"/>
                                          </p:val>
                                        </p:tav>
                                      </p:tavLst>
                                    </p:anim>
                                  </p:childTnLst>
                                </p:cTn>
                              </p:par>
                              <p:par>
                                <p:cTn id="19" presetID="47" presetClass="entr" presetSubtype="0" fill="hold" nodeType="withEffect">
                                  <p:stCondLst>
                                    <p:cond delay="40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anim calcmode="lin" valueType="num">
                                      <p:cBhvr>
                                        <p:cTn id="22" dur="500" fill="hold"/>
                                        <p:tgtEl>
                                          <p:spTgt spid="26"/>
                                        </p:tgtEl>
                                        <p:attrNameLst>
                                          <p:attrName>ppt_x</p:attrName>
                                        </p:attrNameLst>
                                      </p:cBhvr>
                                      <p:tavLst>
                                        <p:tav tm="0">
                                          <p:val>
                                            <p:strVal val="#ppt_x"/>
                                          </p:val>
                                        </p:tav>
                                        <p:tav tm="100000">
                                          <p:val>
                                            <p:strVal val="#ppt_x"/>
                                          </p:val>
                                        </p:tav>
                                      </p:tavLst>
                                    </p:anim>
                                    <p:anim calcmode="lin" valueType="num">
                                      <p:cBhvr>
                                        <p:cTn id="23" dur="500" fill="hold"/>
                                        <p:tgtEl>
                                          <p:spTgt spid="26"/>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600"/>
                                  </p:stCondLst>
                                  <p:childTnLst>
                                    <p:set>
                                      <p:cBhvr>
                                        <p:cTn id="25" dur="1" fill="hold">
                                          <p:stCondLst>
                                            <p:cond delay="0"/>
                                          </p:stCondLst>
                                        </p:cTn>
                                        <p:tgtEl>
                                          <p:spTgt spid="30"/>
                                        </p:tgtEl>
                                        <p:attrNameLst>
                                          <p:attrName>style.visibility</p:attrName>
                                        </p:attrNameLst>
                                      </p:cBhvr>
                                      <p:to>
                                        <p:strVal val="visible"/>
                                      </p:to>
                                    </p:set>
                                    <p:animEffect transition="in" filter="fade">
                                      <p:cBhvr>
                                        <p:cTn id="26" dur="500"/>
                                        <p:tgtEl>
                                          <p:spTgt spid="30"/>
                                        </p:tgtEl>
                                      </p:cBhvr>
                                    </p:animEffect>
                                    <p:anim calcmode="lin" valueType="num">
                                      <p:cBhvr>
                                        <p:cTn id="27" dur="500" fill="hold"/>
                                        <p:tgtEl>
                                          <p:spTgt spid="30"/>
                                        </p:tgtEl>
                                        <p:attrNameLst>
                                          <p:attrName>ppt_x</p:attrName>
                                        </p:attrNameLst>
                                      </p:cBhvr>
                                      <p:tavLst>
                                        <p:tav tm="0">
                                          <p:val>
                                            <p:strVal val="#ppt_x"/>
                                          </p:val>
                                        </p:tav>
                                        <p:tav tm="100000">
                                          <p:val>
                                            <p:strVal val="#ppt_x"/>
                                          </p:val>
                                        </p:tav>
                                      </p:tavLst>
                                    </p:anim>
                                    <p:anim calcmode="lin" valueType="num">
                                      <p:cBhvr>
                                        <p:cTn id="28" dur="500" fill="hold"/>
                                        <p:tgtEl>
                                          <p:spTgt spid="30"/>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800"/>
                                  </p:stCondLst>
                                  <p:childTnLst>
                                    <p:set>
                                      <p:cBhvr>
                                        <p:cTn id="30" dur="1" fill="hold">
                                          <p:stCondLst>
                                            <p:cond delay="0"/>
                                          </p:stCondLst>
                                        </p:cTn>
                                        <p:tgtEl>
                                          <p:spTgt spid="34"/>
                                        </p:tgtEl>
                                        <p:attrNameLst>
                                          <p:attrName>style.visibility</p:attrName>
                                        </p:attrNameLst>
                                      </p:cBhvr>
                                      <p:to>
                                        <p:strVal val="visible"/>
                                      </p:to>
                                    </p:set>
                                    <p:animEffect transition="in" filter="fade">
                                      <p:cBhvr>
                                        <p:cTn id="31" dur="500"/>
                                        <p:tgtEl>
                                          <p:spTgt spid="34"/>
                                        </p:tgtEl>
                                      </p:cBhvr>
                                    </p:animEffect>
                                    <p:anim calcmode="lin" valueType="num">
                                      <p:cBhvr>
                                        <p:cTn id="32" dur="500" fill="hold"/>
                                        <p:tgtEl>
                                          <p:spTgt spid="34"/>
                                        </p:tgtEl>
                                        <p:attrNameLst>
                                          <p:attrName>ppt_x</p:attrName>
                                        </p:attrNameLst>
                                      </p:cBhvr>
                                      <p:tavLst>
                                        <p:tav tm="0">
                                          <p:val>
                                            <p:strVal val="#ppt_x"/>
                                          </p:val>
                                        </p:tav>
                                        <p:tav tm="100000">
                                          <p:val>
                                            <p:strVal val="#ppt_x"/>
                                          </p:val>
                                        </p:tav>
                                      </p:tavLst>
                                    </p:anim>
                                    <p:anim calcmode="lin" valueType="num">
                                      <p:cBhvr>
                                        <p:cTn id="33" dur="5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777388" y="353919"/>
            <a:ext cx="2318583" cy="284693"/>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i="0" u="none" strike="noStrike" kern="0" cap="none" spc="300" normalizeH="0" baseline="0" noProof="0" dirty="0" smtClean="0">
                <a:ln>
                  <a:noFill/>
                </a:ln>
                <a:gradFill>
                  <a:gsLst>
                    <a:gs pos="0">
                      <a:schemeClr val="bg1"/>
                    </a:gs>
                    <a:gs pos="47900">
                      <a:schemeClr val="bg1">
                        <a:lumMod val="95000"/>
                      </a:schemeClr>
                    </a:gs>
                    <a:gs pos="100000">
                      <a:schemeClr val="bg1"/>
                    </a:gs>
                  </a:gsLst>
                  <a:lin ang="5400000" scaled="0"/>
                </a:gradFill>
                <a:effectLst/>
                <a:uLnTx/>
                <a:uFillTx/>
                <a:latin typeface="微软雅黑" panose="020B0503020204020204" pitchFamily="34" charset="-122"/>
                <a:ea typeface="微软雅黑" panose="020B0503020204020204" pitchFamily="34" charset="-122"/>
              </a:rPr>
              <a:t>单击添加标题文本内容</a:t>
            </a:r>
            <a:endParaRPr kumimoji="0" lang="zh-CN" altLang="en-US" sz="1400" i="0" u="none" strike="noStrike" kern="0" cap="none" spc="300" normalizeH="0" baseline="0" noProof="0" dirty="0">
              <a:ln>
                <a:noFill/>
              </a:ln>
              <a:gradFill>
                <a:gsLst>
                  <a:gs pos="0">
                    <a:schemeClr val="bg1"/>
                  </a:gs>
                  <a:gs pos="47900">
                    <a:schemeClr val="bg1">
                      <a:lumMod val="95000"/>
                    </a:schemeClr>
                  </a:gs>
                  <a:gs pos="100000">
                    <a:schemeClr val="bg1"/>
                  </a:gs>
                </a:gsLst>
                <a:lin ang="5400000" scaled="0"/>
              </a:gradFill>
              <a:effectLst/>
              <a:uLnTx/>
              <a:uFillTx/>
              <a:latin typeface="微软雅黑" panose="020B0503020204020204" pitchFamily="34" charset="-122"/>
              <a:ea typeface="微软雅黑" panose="020B0503020204020204" pitchFamily="34" charset="-122"/>
            </a:endParaRPr>
          </a:p>
        </p:txBody>
      </p:sp>
      <p:sp>
        <p:nvSpPr>
          <p:cNvPr id="3" name="Rectangular Callout 228"/>
          <p:cNvSpPr/>
          <p:nvPr/>
        </p:nvSpPr>
        <p:spPr>
          <a:xfrm>
            <a:off x="5206853" y="1309230"/>
            <a:ext cx="1230350" cy="888984"/>
          </a:xfrm>
          <a:prstGeom prst="wedgeRectCallout">
            <a:avLst>
              <a:gd name="adj1" fmla="val -30714"/>
              <a:gd name="adj2" fmla="val 77460"/>
            </a:avLst>
          </a:prstGeom>
          <a:noFill/>
          <a:ln w="19050" cap="flat" cmpd="sng" algn="ctr">
            <a:solidFill>
              <a:srgbClr val="317B9D"/>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800" b="0" i="0" u="none" strike="noStrike" kern="0" cap="none" spc="0" normalizeH="0" baseline="0" noProof="0" dirty="0">
              <a:ln>
                <a:noFill/>
              </a:ln>
              <a:solidFill>
                <a:srgbClr val="377790">
                  <a:lumMod val="75000"/>
                </a:srgbClr>
              </a:solidFill>
              <a:effectLst/>
              <a:uLnTx/>
              <a:uFillTx/>
              <a:latin typeface="FontAwesome" pitchFamily="2" charset="0"/>
              <a:ea typeface="+mn-ea"/>
            </a:endParaRPr>
          </a:p>
        </p:txBody>
      </p:sp>
      <p:sp>
        <p:nvSpPr>
          <p:cNvPr id="4" name="Rectangular Callout 227"/>
          <p:cNvSpPr/>
          <p:nvPr/>
        </p:nvSpPr>
        <p:spPr>
          <a:xfrm rot="10800000">
            <a:off x="2677126" y="3822007"/>
            <a:ext cx="1230350" cy="888984"/>
          </a:xfrm>
          <a:prstGeom prst="wedgeRectCallout">
            <a:avLst>
              <a:gd name="adj1" fmla="val -30714"/>
              <a:gd name="adj2" fmla="val 77460"/>
            </a:avLst>
          </a:prstGeom>
          <a:noFill/>
          <a:ln w="19050" cap="flat" cmpd="sng" algn="ctr">
            <a:solidFill>
              <a:srgbClr val="317B9D"/>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800" b="0" i="0" u="none" strike="noStrike" kern="0" cap="none" spc="0" normalizeH="0" baseline="0" noProof="0" dirty="0">
              <a:ln>
                <a:noFill/>
              </a:ln>
              <a:solidFill>
                <a:srgbClr val="377790">
                  <a:lumMod val="75000"/>
                </a:srgbClr>
              </a:solidFill>
              <a:effectLst/>
              <a:uLnTx/>
              <a:uFillTx/>
              <a:latin typeface="FontAwesome" pitchFamily="2" charset="0"/>
              <a:ea typeface="+mn-ea"/>
            </a:endParaRPr>
          </a:p>
        </p:txBody>
      </p:sp>
      <p:grpSp>
        <p:nvGrpSpPr>
          <p:cNvPr id="5" name="Group 231"/>
          <p:cNvGrpSpPr/>
          <p:nvPr/>
        </p:nvGrpSpPr>
        <p:grpSpPr>
          <a:xfrm>
            <a:off x="1185155" y="2500742"/>
            <a:ext cx="1732920" cy="688178"/>
            <a:chOff x="1185155" y="2341843"/>
            <a:chExt cx="1732920" cy="688178"/>
          </a:xfrm>
          <a:solidFill>
            <a:srgbClr val="317B9D"/>
          </a:solidFill>
        </p:grpSpPr>
        <p:sp>
          <p:nvSpPr>
            <p:cNvPr id="6" name="Freeform 36"/>
            <p:cNvSpPr/>
            <p:nvPr/>
          </p:nvSpPr>
          <p:spPr bwMode="auto">
            <a:xfrm rot="5400000">
              <a:off x="2607246" y="2719191"/>
              <a:ext cx="311452" cy="310207"/>
            </a:xfrm>
            <a:custGeom>
              <a:avLst/>
              <a:gdLst/>
              <a:ahLst/>
              <a:cxnLst>
                <a:cxn ang="0">
                  <a:pos x="135" y="23"/>
                </a:cxn>
                <a:cxn ang="0">
                  <a:pos x="158" y="79"/>
                </a:cxn>
                <a:cxn ang="0">
                  <a:pos x="135" y="135"/>
                </a:cxn>
                <a:cxn ang="0">
                  <a:pos x="79" y="158"/>
                </a:cxn>
                <a:cxn ang="0">
                  <a:pos x="24" y="135"/>
                </a:cxn>
                <a:cxn ang="0">
                  <a:pos x="0" y="79"/>
                </a:cxn>
                <a:cxn ang="0">
                  <a:pos x="24" y="23"/>
                </a:cxn>
                <a:cxn ang="0">
                  <a:pos x="79" y="0"/>
                </a:cxn>
                <a:cxn ang="0">
                  <a:pos x="135" y="23"/>
                </a:cxn>
              </a:cxnLst>
              <a:rect l="0" t="0" r="r" b="b"/>
              <a:pathLst>
                <a:path w="158" h="158">
                  <a:moveTo>
                    <a:pt x="135" y="23"/>
                  </a:moveTo>
                  <a:cubicBezTo>
                    <a:pt x="150" y="39"/>
                    <a:pt x="158" y="57"/>
                    <a:pt x="158" y="79"/>
                  </a:cubicBezTo>
                  <a:cubicBezTo>
                    <a:pt x="158" y="100"/>
                    <a:pt x="150" y="119"/>
                    <a:pt x="135" y="135"/>
                  </a:cubicBezTo>
                  <a:cubicBezTo>
                    <a:pt x="120" y="150"/>
                    <a:pt x="101" y="158"/>
                    <a:pt x="79" y="158"/>
                  </a:cubicBezTo>
                  <a:cubicBezTo>
                    <a:pt x="58" y="158"/>
                    <a:pt x="39" y="150"/>
                    <a:pt x="24" y="135"/>
                  </a:cubicBezTo>
                  <a:cubicBezTo>
                    <a:pt x="8" y="119"/>
                    <a:pt x="0" y="100"/>
                    <a:pt x="0" y="79"/>
                  </a:cubicBezTo>
                  <a:cubicBezTo>
                    <a:pt x="0" y="57"/>
                    <a:pt x="8" y="39"/>
                    <a:pt x="24" y="23"/>
                  </a:cubicBezTo>
                  <a:cubicBezTo>
                    <a:pt x="39" y="8"/>
                    <a:pt x="58" y="0"/>
                    <a:pt x="79" y="0"/>
                  </a:cubicBezTo>
                  <a:cubicBezTo>
                    <a:pt x="101" y="0"/>
                    <a:pt x="120" y="8"/>
                    <a:pt x="135" y="23"/>
                  </a:cubicBezTo>
                  <a:close/>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grpSp>
          <p:nvGrpSpPr>
            <p:cNvPr id="7" name="Group 71"/>
            <p:cNvGrpSpPr/>
            <p:nvPr/>
          </p:nvGrpSpPr>
          <p:grpSpPr>
            <a:xfrm rot="5400000">
              <a:off x="2039780" y="2480127"/>
              <a:ext cx="444754" cy="247916"/>
              <a:chOff x="1795463" y="1947863"/>
              <a:chExt cx="566738" cy="315913"/>
            </a:xfrm>
            <a:grpFill/>
          </p:grpSpPr>
          <p:sp>
            <p:nvSpPr>
              <p:cNvPr id="24" name="Freeform 37"/>
              <p:cNvSpPr/>
              <p:nvPr/>
            </p:nvSpPr>
            <p:spPr bwMode="auto">
              <a:xfrm>
                <a:off x="1795463" y="1947863"/>
                <a:ext cx="315913" cy="315913"/>
              </a:xfrm>
              <a:custGeom>
                <a:avLst/>
                <a:gdLst/>
                <a:ahLst/>
                <a:cxnLst>
                  <a:cxn ang="0">
                    <a:pos x="108" y="19"/>
                  </a:cxn>
                  <a:cxn ang="0">
                    <a:pos x="126" y="63"/>
                  </a:cxn>
                  <a:cxn ang="0">
                    <a:pos x="108" y="107"/>
                  </a:cxn>
                  <a:cxn ang="0">
                    <a:pos x="63" y="126"/>
                  </a:cxn>
                  <a:cxn ang="0">
                    <a:pos x="19" y="107"/>
                  </a:cxn>
                  <a:cxn ang="0">
                    <a:pos x="0" y="63"/>
                  </a:cxn>
                  <a:cxn ang="0">
                    <a:pos x="19" y="19"/>
                  </a:cxn>
                  <a:cxn ang="0">
                    <a:pos x="63" y="0"/>
                  </a:cxn>
                  <a:cxn ang="0">
                    <a:pos x="108" y="19"/>
                  </a:cxn>
                </a:cxnLst>
                <a:rect l="0" t="0" r="r" b="b"/>
                <a:pathLst>
                  <a:path w="126" h="126">
                    <a:moveTo>
                      <a:pt x="108" y="19"/>
                    </a:moveTo>
                    <a:cubicBezTo>
                      <a:pt x="120" y="31"/>
                      <a:pt x="126" y="45"/>
                      <a:pt x="126" y="63"/>
                    </a:cubicBezTo>
                    <a:cubicBezTo>
                      <a:pt x="126" y="80"/>
                      <a:pt x="120" y="95"/>
                      <a:pt x="108" y="107"/>
                    </a:cubicBezTo>
                    <a:cubicBezTo>
                      <a:pt x="96" y="120"/>
                      <a:pt x="81" y="126"/>
                      <a:pt x="63" y="126"/>
                    </a:cubicBezTo>
                    <a:cubicBezTo>
                      <a:pt x="46" y="126"/>
                      <a:pt x="31" y="120"/>
                      <a:pt x="19" y="107"/>
                    </a:cubicBezTo>
                    <a:cubicBezTo>
                      <a:pt x="6" y="95"/>
                      <a:pt x="0" y="80"/>
                      <a:pt x="0" y="63"/>
                    </a:cubicBezTo>
                    <a:cubicBezTo>
                      <a:pt x="0" y="45"/>
                      <a:pt x="6" y="31"/>
                      <a:pt x="19" y="19"/>
                    </a:cubicBezTo>
                    <a:cubicBezTo>
                      <a:pt x="31" y="6"/>
                      <a:pt x="46" y="0"/>
                      <a:pt x="63" y="0"/>
                    </a:cubicBezTo>
                    <a:cubicBezTo>
                      <a:pt x="81" y="0"/>
                      <a:pt x="96" y="6"/>
                      <a:pt x="108" y="19"/>
                    </a:cubicBezTo>
                    <a:close/>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25" name="Rectangle 48"/>
              <p:cNvSpPr>
                <a:spLocks noChangeArrowheads="1"/>
              </p:cNvSpPr>
              <p:nvPr/>
            </p:nvSpPr>
            <p:spPr bwMode="auto">
              <a:xfrm>
                <a:off x="1941513" y="2078038"/>
                <a:ext cx="420688" cy="55563"/>
              </a:xfrm>
              <a:prstGeom prst="rect">
                <a:avLst/>
              </a:prstGeom>
              <a:grpFill/>
              <a:ln w="9525">
                <a:noFill/>
                <a:miter lim="800000"/>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8" name="Group 72"/>
            <p:cNvGrpSpPr/>
            <p:nvPr/>
          </p:nvGrpSpPr>
          <p:grpSpPr>
            <a:xfrm rot="5400000">
              <a:off x="2349364" y="2531828"/>
              <a:ext cx="325156" cy="264111"/>
              <a:chOff x="1947863" y="1619250"/>
              <a:chExt cx="414338" cy="336550"/>
            </a:xfrm>
            <a:grpFill/>
          </p:grpSpPr>
          <p:sp>
            <p:nvSpPr>
              <p:cNvPr id="22" name="Freeform 38"/>
              <p:cNvSpPr/>
              <p:nvPr/>
            </p:nvSpPr>
            <p:spPr bwMode="auto">
              <a:xfrm>
                <a:off x="1947863" y="1619250"/>
                <a:ext cx="336550" cy="336550"/>
              </a:xfrm>
              <a:custGeom>
                <a:avLst/>
                <a:gdLst/>
                <a:ahLst/>
                <a:cxnLst>
                  <a:cxn ang="0">
                    <a:pos x="67" y="0"/>
                  </a:cxn>
                  <a:cxn ang="0">
                    <a:pos x="115" y="20"/>
                  </a:cxn>
                  <a:cxn ang="0">
                    <a:pos x="134" y="67"/>
                  </a:cxn>
                  <a:cxn ang="0">
                    <a:pos x="115" y="114"/>
                  </a:cxn>
                  <a:cxn ang="0">
                    <a:pos x="67" y="134"/>
                  </a:cxn>
                  <a:cxn ang="0">
                    <a:pos x="20" y="114"/>
                  </a:cxn>
                  <a:cxn ang="0">
                    <a:pos x="0" y="67"/>
                  </a:cxn>
                  <a:cxn ang="0">
                    <a:pos x="20" y="20"/>
                  </a:cxn>
                  <a:cxn ang="0">
                    <a:pos x="67" y="0"/>
                  </a:cxn>
                </a:cxnLst>
                <a:rect l="0" t="0" r="r" b="b"/>
                <a:pathLst>
                  <a:path w="134" h="134">
                    <a:moveTo>
                      <a:pt x="67" y="0"/>
                    </a:moveTo>
                    <a:cubicBezTo>
                      <a:pt x="86" y="0"/>
                      <a:pt x="102" y="6"/>
                      <a:pt x="115" y="20"/>
                    </a:cubicBezTo>
                    <a:cubicBezTo>
                      <a:pt x="128" y="33"/>
                      <a:pt x="134" y="48"/>
                      <a:pt x="134" y="67"/>
                    </a:cubicBezTo>
                    <a:cubicBezTo>
                      <a:pt x="134" y="85"/>
                      <a:pt x="128" y="101"/>
                      <a:pt x="115" y="114"/>
                    </a:cubicBezTo>
                    <a:cubicBezTo>
                      <a:pt x="102" y="127"/>
                      <a:pt x="86" y="134"/>
                      <a:pt x="67" y="134"/>
                    </a:cubicBezTo>
                    <a:cubicBezTo>
                      <a:pt x="49" y="134"/>
                      <a:pt x="33" y="127"/>
                      <a:pt x="20" y="114"/>
                    </a:cubicBezTo>
                    <a:cubicBezTo>
                      <a:pt x="7" y="101"/>
                      <a:pt x="0" y="85"/>
                      <a:pt x="0" y="67"/>
                    </a:cubicBezTo>
                    <a:cubicBezTo>
                      <a:pt x="0" y="48"/>
                      <a:pt x="7" y="33"/>
                      <a:pt x="20" y="20"/>
                    </a:cubicBezTo>
                    <a:cubicBezTo>
                      <a:pt x="33" y="6"/>
                      <a:pt x="49" y="0"/>
                      <a:pt x="67" y="0"/>
                    </a:cubicBezTo>
                    <a:close/>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23" name="Rectangle 49"/>
              <p:cNvSpPr>
                <a:spLocks noChangeArrowheads="1"/>
              </p:cNvSpPr>
              <p:nvPr/>
            </p:nvSpPr>
            <p:spPr bwMode="auto">
              <a:xfrm>
                <a:off x="2109788" y="1760538"/>
                <a:ext cx="252413" cy="53975"/>
              </a:xfrm>
              <a:prstGeom prst="rect">
                <a:avLst/>
              </a:prstGeom>
              <a:grpFill/>
              <a:ln w="9525">
                <a:noFill/>
                <a:miter lim="800000"/>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9" name="Group 70"/>
            <p:cNvGrpSpPr/>
            <p:nvPr/>
          </p:nvGrpSpPr>
          <p:grpSpPr>
            <a:xfrm rot="5400000">
              <a:off x="1768817" y="2472030"/>
              <a:ext cx="484620" cy="224246"/>
              <a:chOff x="1744663" y="2282825"/>
              <a:chExt cx="617538" cy="285750"/>
            </a:xfrm>
            <a:grpFill/>
          </p:grpSpPr>
          <p:sp>
            <p:nvSpPr>
              <p:cNvPr id="20" name="Freeform 39"/>
              <p:cNvSpPr/>
              <p:nvPr/>
            </p:nvSpPr>
            <p:spPr bwMode="auto">
              <a:xfrm>
                <a:off x="1744663" y="2282825"/>
                <a:ext cx="287338" cy="285750"/>
              </a:xfrm>
              <a:custGeom>
                <a:avLst/>
                <a:gdLst/>
                <a:ahLst/>
                <a:cxnLst>
                  <a:cxn ang="0">
                    <a:pos x="0" y="57"/>
                  </a:cxn>
                  <a:cxn ang="0">
                    <a:pos x="17" y="17"/>
                  </a:cxn>
                  <a:cxn ang="0">
                    <a:pos x="57" y="0"/>
                  </a:cxn>
                  <a:cxn ang="0">
                    <a:pos x="98" y="17"/>
                  </a:cxn>
                  <a:cxn ang="0">
                    <a:pos x="114" y="57"/>
                  </a:cxn>
                  <a:cxn ang="0">
                    <a:pos x="98" y="97"/>
                  </a:cxn>
                  <a:cxn ang="0">
                    <a:pos x="57" y="114"/>
                  </a:cxn>
                  <a:cxn ang="0">
                    <a:pos x="17" y="97"/>
                  </a:cxn>
                  <a:cxn ang="0">
                    <a:pos x="0" y="57"/>
                  </a:cxn>
                </a:cxnLst>
                <a:rect l="0" t="0" r="r" b="b"/>
                <a:pathLst>
                  <a:path w="114" h="114">
                    <a:moveTo>
                      <a:pt x="0" y="57"/>
                    </a:moveTo>
                    <a:cubicBezTo>
                      <a:pt x="0" y="41"/>
                      <a:pt x="6" y="28"/>
                      <a:pt x="17" y="17"/>
                    </a:cubicBezTo>
                    <a:cubicBezTo>
                      <a:pt x="28" y="5"/>
                      <a:pt x="42" y="0"/>
                      <a:pt x="57" y="0"/>
                    </a:cubicBezTo>
                    <a:cubicBezTo>
                      <a:pt x="73" y="0"/>
                      <a:pt x="87" y="5"/>
                      <a:pt x="98" y="17"/>
                    </a:cubicBezTo>
                    <a:cubicBezTo>
                      <a:pt x="109" y="28"/>
                      <a:pt x="114" y="41"/>
                      <a:pt x="114" y="57"/>
                    </a:cubicBezTo>
                    <a:cubicBezTo>
                      <a:pt x="114" y="73"/>
                      <a:pt x="109" y="86"/>
                      <a:pt x="98" y="97"/>
                    </a:cubicBezTo>
                    <a:cubicBezTo>
                      <a:pt x="87" y="108"/>
                      <a:pt x="73" y="114"/>
                      <a:pt x="57" y="114"/>
                    </a:cubicBezTo>
                    <a:cubicBezTo>
                      <a:pt x="42" y="114"/>
                      <a:pt x="28" y="108"/>
                      <a:pt x="17" y="97"/>
                    </a:cubicBezTo>
                    <a:cubicBezTo>
                      <a:pt x="6" y="86"/>
                      <a:pt x="0" y="73"/>
                      <a:pt x="0" y="57"/>
                    </a:cubicBezTo>
                    <a:close/>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21" name="Rectangle 50"/>
              <p:cNvSpPr>
                <a:spLocks noChangeArrowheads="1"/>
              </p:cNvSpPr>
              <p:nvPr/>
            </p:nvSpPr>
            <p:spPr bwMode="auto">
              <a:xfrm>
                <a:off x="1881188" y="2403475"/>
                <a:ext cx="481013" cy="55563"/>
              </a:xfrm>
              <a:prstGeom prst="rect">
                <a:avLst/>
              </a:prstGeom>
              <a:grpFill/>
              <a:ln w="9525">
                <a:noFill/>
                <a:miter lim="800000"/>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10" name="Group 69"/>
            <p:cNvGrpSpPr/>
            <p:nvPr/>
          </p:nvGrpSpPr>
          <p:grpSpPr>
            <a:xfrm rot="5400000">
              <a:off x="1527752" y="2491339"/>
              <a:ext cx="469670" cy="200576"/>
              <a:chOff x="1763713" y="2614613"/>
              <a:chExt cx="598488" cy="255588"/>
            </a:xfrm>
            <a:grpFill/>
          </p:grpSpPr>
          <p:sp>
            <p:nvSpPr>
              <p:cNvPr id="17" name="Freeform 45"/>
              <p:cNvSpPr/>
              <p:nvPr/>
            </p:nvSpPr>
            <p:spPr bwMode="auto">
              <a:xfrm>
                <a:off x="1763713" y="2614613"/>
                <a:ext cx="255588" cy="255588"/>
              </a:xfrm>
              <a:custGeom>
                <a:avLst/>
                <a:gdLst/>
                <a:ahLst/>
                <a:cxnLst>
                  <a:cxn ang="0">
                    <a:pos x="102" y="51"/>
                  </a:cxn>
                  <a:cxn ang="0">
                    <a:pos x="87" y="87"/>
                  </a:cxn>
                  <a:cxn ang="0">
                    <a:pos x="51" y="102"/>
                  </a:cxn>
                  <a:cxn ang="0">
                    <a:pos x="15" y="87"/>
                  </a:cxn>
                  <a:cxn ang="0">
                    <a:pos x="0" y="51"/>
                  </a:cxn>
                  <a:cxn ang="0">
                    <a:pos x="15" y="15"/>
                  </a:cxn>
                  <a:cxn ang="0">
                    <a:pos x="51" y="0"/>
                  </a:cxn>
                  <a:cxn ang="0">
                    <a:pos x="87" y="15"/>
                  </a:cxn>
                  <a:cxn ang="0">
                    <a:pos x="102" y="51"/>
                  </a:cxn>
                </a:cxnLst>
                <a:rect l="0" t="0" r="r" b="b"/>
                <a:pathLst>
                  <a:path w="102" h="102">
                    <a:moveTo>
                      <a:pt x="102" y="51"/>
                    </a:moveTo>
                    <a:cubicBezTo>
                      <a:pt x="102" y="65"/>
                      <a:pt x="97" y="77"/>
                      <a:pt x="87" y="87"/>
                    </a:cubicBezTo>
                    <a:cubicBezTo>
                      <a:pt x="77" y="97"/>
                      <a:pt x="65" y="102"/>
                      <a:pt x="51" y="102"/>
                    </a:cubicBezTo>
                    <a:cubicBezTo>
                      <a:pt x="37" y="102"/>
                      <a:pt x="25" y="97"/>
                      <a:pt x="15" y="87"/>
                    </a:cubicBezTo>
                    <a:cubicBezTo>
                      <a:pt x="5" y="77"/>
                      <a:pt x="0" y="65"/>
                      <a:pt x="0" y="51"/>
                    </a:cubicBezTo>
                    <a:cubicBezTo>
                      <a:pt x="0" y="37"/>
                      <a:pt x="5" y="25"/>
                      <a:pt x="15" y="15"/>
                    </a:cubicBezTo>
                    <a:cubicBezTo>
                      <a:pt x="25" y="5"/>
                      <a:pt x="37" y="0"/>
                      <a:pt x="51" y="0"/>
                    </a:cubicBezTo>
                    <a:cubicBezTo>
                      <a:pt x="65" y="0"/>
                      <a:pt x="77" y="5"/>
                      <a:pt x="87" y="15"/>
                    </a:cubicBezTo>
                    <a:cubicBezTo>
                      <a:pt x="97" y="25"/>
                      <a:pt x="102" y="37"/>
                      <a:pt x="102" y="51"/>
                    </a:cubicBezTo>
                    <a:close/>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18" name="Rectangle 51"/>
              <p:cNvSpPr>
                <a:spLocks noChangeArrowheads="1"/>
              </p:cNvSpPr>
              <p:nvPr/>
            </p:nvSpPr>
            <p:spPr bwMode="auto">
              <a:xfrm>
                <a:off x="1881188" y="2719388"/>
                <a:ext cx="481013" cy="55563"/>
              </a:xfrm>
              <a:prstGeom prst="rect">
                <a:avLst/>
              </a:prstGeom>
              <a:grpFill/>
              <a:ln w="9525">
                <a:noFill/>
                <a:miter lim="800000"/>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11" name="Group 68"/>
            <p:cNvGrpSpPr/>
            <p:nvPr/>
          </p:nvGrpSpPr>
          <p:grpSpPr>
            <a:xfrm rot="5400000">
              <a:off x="1303507" y="2543663"/>
              <a:ext cx="399905" cy="165693"/>
              <a:chOff x="1852613" y="2967038"/>
              <a:chExt cx="509588" cy="211138"/>
            </a:xfrm>
            <a:grpFill/>
          </p:grpSpPr>
          <p:sp>
            <p:nvSpPr>
              <p:cNvPr id="15" name="Freeform 46"/>
              <p:cNvSpPr/>
              <p:nvPr/>
            </p:nvSpPr>
            <p:spPr bwMode="auto">
              <a:xfrm>
                <a:off x="1852613" y="2967038"/>
                <a:ext cx="211138" cy="211138"/>
              </a:xfrm>
              <a:custGeom>
                <a:avLst/>
                <a:gdLst/>
                <a:ahLst/>
                <a:cxnLst>
                  <a:cxn ang="0">
                    <a:pos x="72" y="12"/>
                  </a:cxn>
                  <a:cxn ang="0">
                    <a:pos x="84" y="42"/>
                  </a:cxn>
                  <a:cxn ang="0">
                    <a:pos x="72" y="72"/>
                  </a:cxn>
                  <a:cxn ang="0">
                    <a:pos x="42" y="84"/>
                  </a:cxn>
                  <a:cxn ang="0">
                    <a:pos x="12" y="72"/>
                  </a:cxn>
                  <a:cxn ang="0">
                    <a:pos x="0" y="42"/>
                  </a:cxn>
                  <a:cxn ang="0">
                    <a:pos x="12" y="12"/>
                  </a:cxn>
                  <a:cxn ang="0">
                    <a:pos x="42" y="0"/>
                  </a:cxn>
                  <a:cxn ang="0">
                    <a:pos x="72" y="12"/>
                  </a:cxn>
                </a:cxnLst>
                <a:rect l="0" t="0" r="r" b="b"/>
                <a:pathLst>
                  <a:path w="84" h="84">
                    <a:moveTo>
                      <a:pt x="72" y="12"/>
                    </a:moveTo>
                    <a:cubicBezTo>
                      <a:pt x="80" y="20"/>
                      <a:pt x="84" y="30"/>
                      <a:pt x="84" y="42"/>
                    </a:cubicBezTo>
                    <a:cubicBezTo>
                      <a:pt x="84" y="53"/>
                      <a:pt x="80" y="63"/>
                      <a:pt x="72" y="72"/>
                    </a:cubicBezTo>
                    <a:cubicBezTo>
                      <a:pt x="64" y="80"/>
                      <a:pt x="54" y="84"/>
                      <a:pt x="42" y="84"/>
                    </a:cubicBezTo>
                    <a:cubicBezTo>
                      <a:pt x="31" y="84"/>
                      <a:pt x="21" y="80"/>
                      <a:pt x="12" y="72"/>
                    </a:cubicBezTo>
                    <a:cubicBezTo>
                      <a:pt x="4" y="63"/>
                      <a:pt x="0" y="53"/>
                      <a:pt x="0" y="42"/>
                    </a:cubicBezTo>
                    <a:cubicBezTo>
                      <a:pt x="0" y="30"/>
                      <a:pt x="4" y="20"/>
                      <a:pt x="12" y="12"/>
                    </a:cubicBezTo>
                    <a:cubicBezTo>
                      <a:pt x="21" y="4"/>
                      <a:pt x="31" y="0"/>
                      <a:pt x="42" y="0"/>
                    </a:cubicBezTo>
                    <a:cubicBezTo>
                      <a:pt x="54" y="0"/>
                      <a:pt x="64" y="4"/>
                      <a:pt x="72" y="12"/>
                    </a:cubicBezTo>
                    <a:close/>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16" name="Rectangle 52"/>
              <p:cNvSpPr>
                <a:spLocks noChangeArrowheads="1"/>
              </p:cNvSpPr>
              <p:nvPr/>
            </p:nvSpPr>
            <p:spPr bwMode="auto">
              <a:xfrm>
                <a:off x="1941513" y="3040063"/>
                <a:ext cx="420688" cy="55563"/>
              </a:xfrm>
              <a:prstGeom prst="rect">
                <a:avLst/>
              </a:prstGeom>
              <a:grpFill/>
              <a:ln w="9525">
                <a:noFill/>
                <a:miter lim="800000"/>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12" name="Group 67"/>
            <p:cNvGrpSpPr/>
            <p:nvPr/>
          </p:nvGrpSpPr>
          <p:grpSpPr>
            <a:xfrm rot="5400000">
              <a:off x="1123488" y="2626510"/>
              <a:ext cx="261620" cy="138285"/>
              <a:chOff x="2028826" y="3302000"/>
              <a:chExt cx="333375" cy="176213"/>
            </a:xfrm>
            <a:grpFill/>
          </p:grpSpPr>
          <p:sp>
            <p:nvSpPr>
              <p:cNvPr id="13" name="Freeform 44"/>
              <p:cNvSpPr/>
              <p:nvPr/>
            </p:nvSpPr>
            <p:spPr bwMode="auto">
              <a:xfrm>
                <a:off x="2028826" y="3302000"/>
                <a:ext cx="176213" cy="176213"/>
              </a:xfrm>
              <a:custGeom>
                <a:avLst/>
                <a:gdLst/>
                <a:ahLst/>
                <a:cxnLst>
                  <a:cxn ang="0">
                    <a:pos x="70" y="35"/>
                  </a:cxn>
                  <a:cxn ang="0">
                    <a:pos x="60" y="60"/>
                  </a:cxn>
                  <a:cxn ang="0">
                    <a:pos x="35" y="70"/>
                  </a:cxn>
                  <a:cxn ang="0">
                    <a:pos x="10" y="60"/>
                  </a:cxn>
                  <a:cxn ang="0">
                    <a:pos x="0" y="35"/>
                  </a:cxn>
                  <a:cxn ang="0">
                    <a:pos x="10" y="10"/>
                  </a:cxn>
                  <a:cxn ang="0">
                    <a:pos x="35" y="0"/>
                  </a:cxn>
                  <a:cxn ang="0">
                    <a:pos x="60" y="10"/>
                  </a:cxn>
                  <a:cxn ang="0">
                    <a:pos x="70" y="35"/>
                  </a:cxn>
                </a:cxnLst>
                <a:rect l="0" t="0" r="r" b="b"/>
                <a:pathLst>
                  <a:path w="70" h="70">
                    <a:moveTo>
                      <a:pt x="70" y="35"/>
                    </a:moveTo>
                    <a:cubicBezTo>
                      <a:pt x="70" y="45"/>
                      <a:pt x="67" y="53"/>
                      <a:pt x="60" y="60"/>
                    </a:cubicBezTo>
                    <a:cubicBezTo>
                      <a:pt x="53" y="66"/>
                      <a:pt x="45" y="70"/>
                      <a:pt x="35" y="70"/>
                    </a:cubicBezTo>
                    <a:cubicBezTo>
                      <a:pt x="25" y="70"/>
                      <a:pt x="17" y="66"/>
                      <a:pt x="10" y="60"/>
                    </a:cubicBezTo>
                    <a:cubicBezTo>
                      <a:pt x="3" y="53"/>
                      <a:pt x="0" y="45"/>
                      <a:pt x="0" y="35"/>
                    </a:cubicBezTo>
                    <a:cubicBezTo>
                      <a:pt x="0" y="25"/>
                      <a:pt x="3" y="17"/>
                      <a:pt x="10" y="10"/>
                    </a:cubicBezTo>
                    <a:cubicBezTo>
                      <a:pt x="17" y="3"/>
                      <a:pt x="25" y="0"/>
                      <a:pt x="35" y="0"/>
                    </a:cubicBezTo>
                    <a:cubicBezTo>
                      <a:pt x="45" y="0"/>
                      <a:pt x="53" y="3"/>
                      <a:pt x="60" y="10"/>
                    </a:cubicBezTo>
                    <a:cubicBezTo>
                      <a:pt x="67" y="17"/>
                      <a:pt x="70" y="25"/>
                      <a:pt x="70" y="35"/>
                    </a:cubicBezTo>
                    <a:close/>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14" name="Rectangle 53"/>
              <p:cNvSpPr>
                <a:spLocks noChangeArrowheads="1"/>
              </p:cNvSpPr>
              <p:nvPr/>
            </p:nvSpPr>
            <p:spPr bwMode="auto">
              <a:xfrm>
                <a:off x="2092326" y="3357563"/>
                <a:ext cx="269875" cy="55563"/>
              </a:xfrm>
              <a:prstGeom prst="rect">
                <a:avLst/>
              </a:prstGeom>
              <a:grpFill/>
              <a:ln w="9525">
                <a:noFill/>
                <a:miter lim="800000"/>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grpSp>
      </p:grpSp>
      <p:grpSp>
        <p:nvGrpSpPr>
          <p:cNvPr id="26" name="Group 230"/>
          <p:cNvGrpSpPr/>
          <p:nvPr/>
        </p:nvGrpSpPr>
        <p:grpSpPr>
          <a:xfrm>
            <a:off x="851278" y="2877468"/>
            <a:ext cx="1729182" cy="663051"/>
            <a:chOff x="851278" y="2718569"/>
            <a:chExt cx="1729182" cy="663051"/>
          </a:xfrm>
          <a:solidFill>
            <a:srgbClr val="317B9D"/>
          </a:solidFill>
        </p:grpSpPr>
        <p:sp>
          <p:nvSpPr>
            <p:cNvPr id="27" name="Freeform 47"/>
            <p:cNvSpPr/>
            <p:nvPr/>
          </p:nvSpPr>
          <p:spPr bwMode="auto">
            <a:xfrm rot="5400000">
              <a:off x="850656" y="2719191"/>
              <a:ext cx="311452" cy="310207"/>
            </a:xfrm>
            <a:custGeom>
              <a:avLst/>
              <a:gdLst/>
              <a:ahLst/>
              <a:cxnLst>
                <a:cxn ang="0">
                  <a:pos x="0" y="79"/>
                </a:cxn>
                <a:cxn ang="0">
                  <a:pos x="24" y="23"/>
                </a:cxn>
                <a:cxn ang="0">
                  <a:pos x="79" y="0"/>
                </a:cxn>
                <a:cxn ang="0">
                  <a:pos x="135" y="23"/>
                </a:cxn>
                <a:cxn ang="0">
                  <a:pos x="158" y="79"/>
                </a:cxn>
                <a:cxn ang="0">
                  <a:pos x="135" y="135"/>
                </a:cxn>
                <a:cxn ang="0">
                  <a:pos x="79" y="158"/>
                </a:cxn>
                <a:cxn ang="0">
                  <a:pos x="24" y="135"/>
                </a:cxn>
                <a:cxn ang="0">
                  <a:pos x="0" y="79"/>
                </a:cxn>
              </a:cxnLst>
              <a:rect l="0" t="0" r="r" b="b"/>
              <a:pathLst>
                <a:path w="158" h="158">
                  <a:moveTo>
                    <a:pt x="0" y="79"/>
                  </a:moveTo>
                  <a:cubicBezTo>
                    <a:pt x="0" y="57"/>
                    <a:pt x="8" y="39"/>
                    <a:pt x="24" y="23"/>
                  </a:cubicBezTo>
                  <a:cubicBezTo>
                    <a:pt x="39" y="8"/>
                    <a:pt x="58" y="0"/>
                    <a:pt x="79" y="0"/>
                  </a:cubicBezTo>
                  <a:cubicBezTo>
                    <a:pt x="101" y="0"/>
                    <a:pt x="120" y="8"/>
                    <a:pt x="135" y="23"/>
                  </a:cubicBezTo>
                  <a:cubicBezTo>
                    <a:pt x="150" y="39"/>
                    <a:pt x="158" y="57"/>
                    <a:pt x="158" y="79"/>
                  </a:cubicBezTo>
                  <a:cubicBezTo>
                    <a:pt x="158" y="100"/>
                    <a:pt x="150" y="119"/>
                    <a:pt x="135" y="135"/>
                  </a:cubicBezTo>
                  <a:cubicBezTo>
                    <a:pt x="120" y="150"/>
                    <a:pt x="101" y="158"/>
                    <a:pt x="79" y="158"/>
                  </a:cubicBezTo>
                  <a:cubicBezTo>
                    <a:pt x="58" y="158"/>
                    <a:pt x="39" y="150"/>
                    <a:pt x="24" y="135"/>
                  </a:cubicBezTo>
                  <a:cubicBezTo>
                    <a:pt x="8" y="119"/>
                    <a:pt x="0" y="100"/>
                    <a:pt x="0" y="79"/>
                  </a:cubicBezTo>
                  <a:close/>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grpSp>
          <p:nvGrpSpPr>
            <p:cNvPr id="28" name="Group 62"/>
            <p:cNvGrpSpPr/>
            <p:nvPr/>
          </p:nvGrpSpPr>
          <p:grpSpPr>
            <a:xfrm rot="5400000">
              <a:off x="2063451" y="3015353"/>
              <a:ext cx="397412" cy="165693"/>
              <a:chOff x="2387601" y="2000250"/>
              <a:chExt cx="506412" cy="211138"/>
            </a:xfrm>
            <a:grpFill/>
          </p:grpSpPr>
          <p:sp>
            <p:nvSpPr>
              <p:cNvPr id="44" name="Freeform 41"/>
              <p:cNvSpPr/>
              <p:nvPr/>
            </p:nvSpPr>
            <p:spPr bwMode="auto">
              <a:xfrm>
                <a:off x="2684463" y="2000250"/>
                <a:ext cx="209550" cy="211138"/>
              </a:xfrm>
              <a:custGeom>
                <a:avLst/>
                <a:gdLst/>
                <a:ahLst/>
                <a:cxnLst>
                  <a:cxn ang="0">
                    <a:pos x="71" y="12"/>
                  </a:cxn>
                  <a:cxn ang="0">
                    <a:pos x="84" y="42"/>
                  </a:cxn>
                  <a:cxn ang="0">
                    <a:pos x="71" y="71"/>
                  </a:cxn>
                  <a:cxn ang="0">
                    <a:pos x="42" y="84"/>
                  </a:cxn>
                  <a:cxn ang="0">
                    <a:pos x="12" y="71"/>
                  </a:cxn>
                  <a:cxn ang="0">
                    <a:pos x="0" y="42"/>
                  </a:cxn>
                  <a:cxn ang="0">
                    <a:pos x="12" y="12"/>
                  </a:cxn>
                  <a:cxn ang="0">
                    <a:pos x="42" y="0"/>
                  </a:cxn>
                  <a:cxn ang="0">
                    <a:pos x="71" y="12"/>
                  </a:cxn>
                </a:cxnLst>
                <a:rect l="0" t="0" r="r" b="b"/>
                <a:pathLst>
                  <a:path w="84" h="84">
                    <a:moveTo>
                      <a:pt x="71" y="12"/>
                    </a:moveTo>
                    <a:cubicBezTo>
                      <a:pt x="80" y="20"/>
                      <a:pt x="84" y="30"/>
                      <a:pt x="84" y="42"/>
                    </a:cubicBezTo>
                    <a:cubicBezTo>
                      <a:pt x="84" y="53"/>
                      <a:pt x="80" y="63"/>
                      <a:pt x="71" y="71"/>
                    </a:cubicBezTo>
                    <a:cubicBezTo>
                      <a:pt x="63" y="80"/>
                      <a:pt x="53" y="84"/>
                      <a:pt x="42" y="84"/>
                    </a:cubicBezTo>
                    <a:cubicBezTo>
                      <a:pt x="30" y="84"/>
                      <a:pt x="20" y="80"/>
                      <a:pt x="12" y="71"/>
                    </a:cubicBezTo>
                    <a:cubicBezTo>
                      <a:pt x="4" y="63"/>
                      <a:pt x="0" y="53"/>
                      <a:pt x="0" y="42"/>
                    </a:cubicBezTo>
                    <a:cubicBezTo>
                      <a:pt x="0" y="30"/>
                      <a:pt x="4" y="20"/>
                      <a:pt x="12" y="12"/>
                    </a:cubicBezTo>
                    <a:cubicBezTo>
                      <a:pt x="20" y="4"/>
                      <a:pt x="30" y="0"/>
                      <a:pt x="42" y="0"/>
                    </a:cubicBezTo>
                    <a:cubicBezTo>
                      <a:pt x="53" y="0"/>
                      <a:pt x="63" y="4"/>
                      <a:pt x="71" y="12"/>
                    </a:cubicBezTo>
                    <a:close/>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45" name="Rectangle 54"/>
              <p:cNvSpPr>
                <a:spLocks noChangeArrowheads="1"/>
              </p:cNvSpPr>
              <p:nvPr/>
            </p:nvSpPr>
            <p:spPr bwMode="auto">
              <a:xfrm>
                <a:off x="2387601" y="2078038"/>
                <a:ext cx="422275" cy="55563"/>
              </a:xfrm>
              <a:prstGeom prst="rect">
                <a:avLst/>
              </a:prstGeom>
              <a:grpFill/>
              <a:ln w="9525">
                <a:noFill/>
                <a:miter lim="800000"/>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29" name="Group 61"/>
            <p:cNvGrpSpPr/>
            <p:nvPr/>
          </p:nvGrpSpPr>
          <p:grpSpPr>
            <a:xfrm rot="5400000">
              <a:off x="2381754" y="2961161"/>
              <a:ext cx="260374" cy="137039"/>
              <a:chOff x="2387601" y="1700213"/>
              <a:chExt cx="331788" cy="174625"/>
            </a:xfrm>
            <a:grpFill/>
          </p:grpSpPr>
          <p:sp>
            <p:nvSpPr>
              <p:cNvPr id="42" name="Freeform 40"/>
              <p:cNvSpPr/>
              <p:nvPr/>
            </p:nvSpPr>
            <p:spPr bwMode="auto">
              <a:xfrm>
                <a:off x="2543176" y="1700213"/>
                <a:ext cx="176213" cy="174625"/>
              </a:xfrm>
              <a:custGeom>
                <a:avLst/>
                <a:gdLst/>
                <a:ahLst/>
                <a:cxnLst>
                  <a:cxn ang="0">
                    <a:pos x="35" y="0"/>
                  </a:cxn>
                  <a:cxn ang="0">
                    <a:pos x="59" y="10"/>
                  </a:cxn>
                  <a:cxn ang="0">
                    <a:pos x="70" y="35"/>
                  </a:cxn>
                  <a:cxn ang="0">
                    <a:pos x="59" y="59"/>
                  </a:cxn>
                  <a:cxn ang="0">
                    <a:pos x="35" y="70"/>
                  </a:cxn>
                  <a:cxn ang="0">
                    <a:pos x="10" y="59"/>
                  </a:cxn>
                  <a:cxn ang="0">
                    <a:pos x="0" y="35"/>
                  </a:cxn>
                  <a:cxn ang="0">
                    <a:pos x="10" y="10"/>
                  </a:cxn>
                  <a:cxn ang="0">
                    <a:pos x="35" y="0"/>
                  </a:cxn>
                </a:cxnLst>
                <a:rect l="0" t="0" r="r" b="b"/>
                <a:pathLst>
                  <a:path w="70" h="70">
                    <a:moveTo>
                      <a:pt x="35" y="0"/>
                    </a:moveTo>
                    <a:cubicBezTo>
                      <a:pt x="44" y="0"/>
                      <a:pt x="53" y="3"/>
                      <a:pt x="59" y="10"/>
                    </a:cubicBezTo>
                    <a:cubicBezTo>
                      <a:pt x="66" y="17"/>
                      <a:pt x="70" y="25"/>
                      <a:pt x="70" y="35"/>
                    </a:cubicBezTo>
                    <a:cubicBezTo>
                      <a:pt x="70" y="44"/>
                      <a:pt x="66" y="53"/>
                      <a:pt x="59" y="59"/>
                    </a:cubicBezTo>
                    <a:cubicBezTo>
                      <a:pt x="53" y="66"/>
                      <a:pt x="44" y="70"/>
                      <a:pt x="35" y="70"/>
                    </a:cubicBezTo>
                    <a:cubicBezTo>
                      <a:pt x="25" y="70"/>
                      <a:pt x="17" y="66"/>
                      <a:pt x="10" y="59"/>
                    </a:cubicBezTo>
                    <a:cubicBezTo>
                      <a:pt x="3" y="53"/>
                      <a:pt x="0" y="44"/>
                      <a:pt x="0" y="35"/>
                    </a:cubicBezTo>
                    <a:cubicBezTo>
                      <a:pt x="0" y="25"/>
                      <a:pt x="3" y="17"/>
                      <a:pt x="10" y="10"/>
                    </a:cubicBezTo>
                    <a:cubicBezTo>
                      <a:pt x="17" y="3"/>
                      <a:pt x="25" y="0"/>
                      <a:pt x="35" y="0"/>
                    </a:cubicBezTo>
                    <a:close/>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43" name="Rectangle 55"/>
              <p:cNvSpPr>
                <a:spLocks noChangeArrowheads="1"/>
              </p:cNvSpPr>
              <p:nvPr/>
            </p:nvSpPr>
            <p:spPr bwMode="auto">
              <a:xfrm>
                <a:off x="2387601" y="1760538"/>
                <a:ext cx="254000" cy="53975"/>
              </a:xfrm>
              <a:prstGeom prst="rect">
                <a:avLst/>
              </a:prstGeom>
              <a:grpFill/>
              <a:ln w="9525">
                <a:noFill/>
                <a:miter lim="800000"/>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30" name="Group 63"/>
            <p:cNvGrpSpPr/>
            <p:nvPr/>
          </p:nvGrpSpPr>
          <p:grpSpPr>
            <a:xfrm rot="5400000">
              <a:off x="1776292" y="3033417"/>
              <a:ext cx="468424" cy="200576"/>
              <a:chOff x="2387601" y="2298700"/>
              <a:chExt cx="596900" cy="255588"/>
            </a:xfrm>
            <a:grpFill/>
          </p:grpSpPr>
          <p:sp>
            <p:nvSpPr>
              <p:cNvPr id="40" name="Freeform 34"/>
              <p:cNvSpPr/>
              <p:nvPr/>
            </p:nvSpPr>
            <p:spPr bwMode="auto">
              <a:xfrm>
                <a:off x="2728913" y="2298700"/>
                <a:ext cx="255588" cy="255588"/>
              </a:xfrm>
              <a:custGeom>
                <a:avLst/>
                <a:gdLst/>
                <a:ahLst/>
                <a:cxnLst>
                  <a:cxn ang="0">
                    <a:pos x="87" y="87"/>
                  </a:cxn>
                  <a:cxn ang="0">
                    <a:pos x="51" y="102"/>
                  </a:cxn>
                  <a:cxn ang="0">
                    <a:pos x="15" y="87"/>
                  </a:cxn>
                  <a:cxn ang="0">
                    <a:pos x="0" y="51"/>
                  </a:cxn>
                  <a:cxn ang="0">
                    <a:pos x="15" y="15"/>
                  </a:cxn>
                  <a:cxn ang="0">
                    <a:pos x="51" y="0"/>
                  </a:cxn>
                  <a:cxn ang="0">
                    <a:pos x="87" y="15"/>
                  </a:cxn>
                  <a:cxn ang="0">
                    <a:pos x="102" y="51"/>
                  </a:cxn>
                  <a:cxn ang="0">
                    <a:pos x="87" y="87"/>
                  </a:cxn>
                </a:cxnLst>
                <a:rect l="0" t="0" r="r" b="b"/>
                <a:pathLst>
                  <a:path w="102" h="102">
                    <a:moveTo>
                      <a:pt x="87" y="87"/>
                    </a:moveTo>
                    <a:cubicBezTo>
                      <a:pt x="77" y="97"/>
                      <a:pt x="65" y="102"/>
                      <a:pt x="51" y="102"/>
                    </a:cubicBezTo>
                    <a:cubicBezTo>
                      <a:pt x="37" y="102"/>
                      <a:pt x="24" y="97"/>
                      <a:pt x="15" y="87"/>
                    </a:cubicBezTo>
                    <a:cubicBezTo>
                      <a:pt x="5" y="77"/>
                      <a:pt x="0" y="65"/>
                      <a:pt x="0" y="51"/>
                    </a:cubicBezTo>
                    <a:cubicBezTo>
                      <a:pt x="0" y="37"/>
                      <a:pt x="5" y="25"/>
                      <a:pt x="15" y="15"/>
                    </a:cubicBezTo>
                    <a:cubicBezTo>
                      <a:pt x="24" y="5"/>
                      <a:pt x="37" y="0"/>
                      <a:pt x="51" y="0"/>
                    </a:cubicBezTo>
                    <a:cubicBezTo>
                      <a:pt x="65" y="0"/>
                      <a:pt x="77" y="5"/>
                      <a:pt x="87" y="15"/>
                    </a:cubicBezTo>
                    <a:cubicBezTo>
                      <a:pt x="97" y="25"/>
                      <a:pt x="102" y="37"/>
                      <a:pt x="102" y="51"/>
                    </a:cubicBezTo>
                    <a:cubicBezTo>
                      <a:pt x="102" y="65"/>
                      <a:pt x="97" y="77"/>
                      <a:pt x="87" y="87"/>
                    </a:cubicBezTo>
                    <a:close/>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41" name="Rectangle 56"/>
              <p:cNvSpPr>
                <a:spLocks noChangeArrowheads="1"/>
              </p:cNvSpPr>
              <p:nvPr/>
            </p:nvSpPr>
            <p:spPr bwMode="auto">
              <a:xfrm>
                <a:off x="2387601" y="2403475"/>
                <a:ext cx="482600" cy="55563"/>
              </a:xfrm>
              <a:prstGeom prst="rect">
                <a:avLst/>
              </a:prstGeom>
              <a:grpFill/>
              <a:ln w="9525">
                <a:noFill/>
                <a:miter lim="800000"/>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31" name="Group 64"/>
            <p:cNvGrpSpPr/>
            <p:nvPr/>
          </p:nvGrpSpPr>
          <p:grpSpPr>
            <a:xfrm rot="5400000">
              <a:off x="1522147" y="3028434"/>
              <a:ext cx="482127" cy="224246"/>
              <a:chOff x="2387601" y="2598738"/>
              <a:chExt cx="614362" cy="285750"/>
            </a:xfrm>
            <a:grpFill/>
          </p:grpSpPr>
          <p:sp>
            <p:nvSpPr>
              <p:cNvPr id="38" name="Freeform 35"/>
              <p:cNvSpPr/>
              <p:nvPr/>
            </p:nvSpPr>
            <p:spPr bwMode="auto">
              <a:xfrm>
                <a:off x="2716213" y="2598738"/>
                <a:ext cx="285750" cy="285750"/>
              </a:xfrm>
              <a:custGeom>
                <a:avLst/>
                <a:gdLst/>
                <a:ahLst/>
                <a:cxnLst>
                  <a:cxn ang="0">
                    <a:pos x="114" y="57"/>
                  </a:cxn>
                  <a:cxn ang="0">
                    <a:pos x="97" y="97"/>
                  </a:cxn>
                  <a:cxn ang="0">
                    <a:pos x="57" y="114"/>
                  </a:cxn>
                  <a:cxn ang="0">
                    <a:pos x="16" y="97"/>
                  </a:cxn>
                  <a:cxn ang="0">
                    <a:pos x="0" y="57"/>
                  </a:cxn>
                  <a:cxn ang="0">
                    <a:pos x="16" y="16"/>
                  </a:cxn>
                  <a:cxn ang="0">
                    <a:pos x="57" y="0"/>
                  </a:cxn>
                  <a:cxn ang="0">
                    <a:pos x="97" y="16"/>
                  </a:cxn>
                  <a:cxn ang="0">
                    <a:pos x="114" y="57"/>
                  </a:cxn>
                </a:cxnLst>
                <a:rect l="0" t="0" r="r" b="b"/>
                <a:pathLst>
                  <a:path w="114" h="114">
                    <a:moveTo>
                      <a:pt x="114" y="57"/>
                    </a:moveTo>
                    <a:cubicBezTo>
                      <a:pt x="114" y="72"/>
                      <a:pt x="108" y="86"/>
                      <a:pt x="97" y="97"/>
                    </a:cubicBezTo>
                    <a:cubicBezTo>
                      <a:pt x="86" y="108"/>
                      <a:pt x="72" y="114"/>
                      <a:pt x="57" y="114"/>
                    </a:cubicBezTo>
                    <a:cubicBezTo>
                      <a:pt x="41" y="114"/>
                      <a:pt x="27" y="108"/>
                      <a:pt x="16" y="97"/>
                    </a:cubicBezTo>
                    <a:cubicBezTo>
                      <a:pt x="5" y="86"/>
                      <a:pt x="0" y="72"/>
                      <a:pt x="0" y="57"/>
                    </a:cubicBezTo>
                    <a:cubicBezTo>
                      <a:pt x="0" y="41"/>
                      <a:pt x="5" y="28"/>
                      <a:pt x="16" y="16"/>
                    </a:cubicBezTo>
                    <a:cubicBezTo>
                      <a:pt x="27" y="5"/>
                      <a:pt x="41" y="0"/>
                      <a:pt x="57" y="0"/>
                    </a:cubicBezTo>
                    <a:cubicBezTo>
                      <a:pt x="72" y="0"/>
                      <a:pt x="86" y="5"/>
                      <a:pt x="97" y="16"/>
                    </a:cubicBezTo>
                    <a:cubicBezTo>
                      <a:pt x="108" y="28"/>
                      <a:pt x="114" y="41"/>
                      <a:pt x="114" y="57"/>
                    </a:cubicBezTo>
                    <a:close/>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39" name="Rectangle 57"/>
              <p:cNvSpPr>
                <a:spLocks noChangeArrowheads="1"/>
              </p:cNvSpPr>
              <p:nvPr/>
            </p:nvSpPr>
            <p:spPr bwMode="auto">
              <a:xfrm>
                <a:off x="2387601" y="2719388"/>
                <a:ext cx="482600" cy="55563"/>
              </a:xfrm>
              <a:prstGeom prst="rect">
                <a:avLst/>
              </a:prstGeom>
              <a:grpFill/>
              <a:ln w="9525">
                <a:noFill/>
                <a:miter lim="800000"/>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32" name="Group 65"/>
            <p:cNvGrpSpPr/>
            <p:nvPr/>
          </p:nvGrpSpPr>
          <p:grpSpPr>
            <a:xfrm rot="5400000">
              <a:off x="1281706" y="2997289"/>
              <a:ext cx="443508" cy="247916"/>
              <a:chOff x="2387601" y="2914650"/>
              <a:chExt cx="565150" cy="315913"/>
            </a:xfrm>
            <a:grpFill/>
          </p:grpSpPr>
          <p:sp>
            <p:nvSpPr>
              <p:cNvPr id="36" name="Freeform 42"/>
              <p:cNvSpPr/>
              <p:nvPr/>
            </p:nvSpPr>
            <p:spPr bwMode="auto">
              <a:xfrm>
                <a:off x="2636838" y="2914650"/>
                <a:ext cx="315913" cy="315913"/>
              </a:xfrm>
              <a:custGeom>
                <a:avLst/>
                <a:gdLst/>
                <a:ahLst/>
                <a:cxnLst>
                  <a:cxn ang="0">
                    <a:pos x="107" y="18"/>
                  </a:cxn>
                  <a:cxn ang="0">
                    <a:pos x="126" y="63"/>
                  </a:cxn>
                  <a:cxn ang="0">
                    <a:pos x="107" y="107"/>
                  </a:cxn>
                  <a:cxn ang="0">
                    <a:pos x="63" y="126"/>
                  </a:cxn>
                  <a:cxn ang="0">
                    <a:pos x="18" y="107"/>
                  </a:cxn>
                  <a:cxn ang="0">
                    <a:pos x="0" y="63"/>
                  </a:cxn>
                  <a:cxn ang="0">
                    <a:pos x="18" y="18"/>
                  </a:cxn>
                  <a:cxn ang="0">
                    <a:pos x="63" y="0"/>
                  </a:cxn>
                  <a:cxn ang="0">
                    <a:pos x="107" y="18"/>
                  </a:cxn>
                </a:cxnLst>
                <a:rect l="0" t="0" r="r" b="b"/>
                <a:pathLst>
                  <a:path w="126" h="126">
                    <a:moveTo>
                      <a:pt x="107" y="18"/>
                    </a:moveTo>
                    <a:cubicBezTo>
                      <a:pt x="120" y="31"/>
                      <a:pt x="126" y="45"/>
                      <a:pt x="126" y="63"/>
                    </a:cubicBezTo>
                    <a:cubicBezTo>
                      <a:pt x="126" y="80"/>
                      <a:pt x="120" y="95"/>
                      <a:pt x="107" y="107"/>
                    </a:cubicBezTo>
                    <a:cubicBezTo>
                      <a:pt x="95" y="120"/>
                      <a:pt x="80" y="126"/>
                      <a:pt x="63" y="126"/>
                    </a:cubicBezTo>
                    <a:cubicBezTo>
                      <a:pt x="45" y="126"/>
                      <a:pt x="30" y="120"/>
                      <a:pt x="18" y="107"/>
                    </a:cubicBezTo>
                    <a:cubicBezTo>
                      <a:pt x="6" y="95"/>
                      <a:pt x="0" y="80"/>
                      <a:pt x="0" y="63"/>
                    </a:cubicBezTo>
                    <a:cubicBezTo>
                      <a:pt x="0" y="45"/>
                      <a:pt x="6" y="31"/>
                      <a:pt x="18" y="18"/>
                    </a:cubicBezTo>
                    <a:cubicBezTo>
                      <a:pt x="30" y="6"/>
                      <a:pt x="45" y="0"/>
                      <a:pt x="63" y="0"/>
                    </a:cubicBezTo>
                    <a:cubicBezTo>
                      <a:pt x="80" y="0"/>
                      <a:pt x="95" y="6"/>
                      <a:pt x="107" y="18"/>
                    </a:cubicBezTo>
                    <a:close/>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37" name="Rectangle 58"/>
              <p:cNvSpPr>
                <a:spLocks noChangeArrowheads="1"/>
              </p:cNvSpPr>
              <p:nvPr/>
            </p:nvSpPr>
            <p:spPr bwMode="auto">
              <a:xfrm>
                <a:off x="2387601" y="3040063"/>
                <a:ext cx="422275" cy="55563"/>
              </a:xfrm>
              <a:prstGeom prst="rect">
                <a:avLst/>
              </a:prstGeom>
              <a:grpFill/>
              <a:ln w="9525">
                <a:noFill/>
                <a:miter lim="800000"/>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33" name="Group 66"/>
            <p:cNvGrpSpPr/>
            <p:nvPr/>
          </p:nvGrpSpPr>
          <p:grpSpPr>
            <a:xfrm rot="5400000">
              <a:off x="1092965" y="2929392"/>
              <a:ext cx="322665" cy="262866"/>
              <a:chOff x="2387601" y="3222625"/>
              <a:chExt cx="411163" cy="334963"/>
            </a:xfrm>
            <a:grpFill/>
          </p:grpSpPr>
          <p:sp>
            <p:nvSpPr>
              <p:cNvPr id="34" name="Freeform 43"/>
              <p:cNvSpPr/>
              <p:nvPr/>
            </p:nvSpPr>
            <p:spPr bwMode="auto">
              <a:xfrm>
                <a:off x="2463801" y="3222625"/>
                <a:ext cx="334963" cy="334963"/>
              </a:xfrm>
              <a:custGeom>
                <a:avLst/>
                <a:gdLst/>
                <a:ahLst/>
                <a:cxnLst>
                  <a:cxn ang="0">
                    <a:pos x="0" y="67"/>
                  </a:cxn>
                  <a:cxn ang="0">
                    <a:pos x="19" y="19"/>
                  </a:cxn>
                  <a:cxn ang="0">
                    <a:pos x="67" y="0"/>
                  </a:cxn>
                  <a:cxn ang="0">
                    <a:pos x="114" y="19"/>
                  </a:cxn>
                  <a:cxn ang="0">
                    <a:pos x="134" y="67"/>
                  </a:cxn>
                  <a:cxn ang="0">
                    <a:pos x="114" y="114"/>
                  </a:cxn>
                  <a:cxn ang="0">
                    <a:pos x="67" y="134"/>
                  </a:cxn>
                  <a:cxn ang="0">
                    <a:pos x="19" y="114"/>
                  </a:cxn>
                  <a:cxn ang="0">
                    <a:pos x="0" y="67"/>
                  </a:cxn>
                </a:cxnLst>
                <a:rect l="0" t="0" r="r" b="b"/>
                <a:pathLst>
                  <a:path w="134" h="134">
                    <a:moveTo>
                      <a:pt x="0" y="67"/>
                    </a:moveTo>
                    <a:cubicBezTo>
                      <a:pt x="0" y="48"/>
                      <a:pt x="6" y="33"/>
                      <a:pt x="19" y="19"/>
                    </a:cubicBezTo>
                    <a:cubicBezTo>
                      <a:pt x="32" y="6"/>
                      <a:pt x="48" y="0"/>
                      <a:pt x="67" y="0"/>
                    </a:cubicBezTo>
                    <a:cubicBezTo>
                      <a:pt x="85" y="0"/>
                      <a:pt x="101" y="6"/>
                      <a:pt x="114" y="19"/>
                    </a:cubicBezTo>
                    <a:cubicBezTo>
                      <a:pt x="127" y="33"/>
                      <a:pt x="134" y="48"/>
                      <a:pt x="134" y="67"/>
                    </a:cubicBezTo>
                    <a:cubicBezTo>
                      <a:pt x="134" y="85"/>
                      <a:pt x="127" y="101"/>
                      <a:pt x="114" y="114"/>
                    </a:cubicBezTo>
                    <a:cubicBezTo>
                      <a:pt x="101" y="127"/>
                      <a:pt x="85" y="134"/>
                      <a:pt x="67" y="134"/>
                    </a:cubicBezTo>
                    <a:cubicBezTo>
                      <a:pt x="48" y="134"/>
                      <a:pt x="32" y="127"/>
                      <a:pt x="19" y="114"/>
                    </a:cubicBezTo>
                    <a:cubicBezTo>
                      <a:pt x="6" y="101"/>
                      <a:pt x="0" y="85"/>
                      <a:pt x="0" y="67"/>
                    </a:cubicBezTo>
                    <a:close/>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35" name="Rectangle 59"/>
              <p:cNvSpPr>
                <a:spLocks noChangeArrowheads="1"/>
              </p:cNvSpPr>
              <p:nvPr/>
            </p:nvSpPr>
            <p:spPr bwMode="auto">
              <a:xfrm>
                <a:off x="2387601" y="3357563"/>
                <a:ext cx="271463" cy="55563"/>
              </a:xfrm>
              <a:prstGeom prst="rect">
                <a:avLst/>
              </a:prstGeom>
              <a:grpFill/>
              <a:ln w="9525">
                <a:noFill/>
                <a:miter lim="800000"/>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grpSp>
      </p:grpSp>
      <p:grpSp>
        <p:nvGrpSpPr>
          <p:cNvPr id="46" name="Group 232"/>
          <p:cNvGrpSpPr/>
          <p:nvPr/>
        </p:nvGrpSpPr>
        <p:grpSpPr>
          <a:xfrm>
            <a:off x="2969380" y="2500742"/>
            <a:ext cx="1732920" cy="688178"/>
            <a:chOff x="2969380" y="2341843"/>
            <a:chExt cx="1732920" cy="688178"/>
          </a:xfrm>
          <a:solidFill>
            <a:srgbClr val="317B9D"/>
          </a:solidFill>
        </p:grpSpPr>
        <p:sp>
          <p:nvSpPr>
            <p:cNvPr id="47" name="Freeform 36"/>
            <p:cNvSpPr/>
            <p:nvPr/>
          </p:nvSpPr>
          <p:spPr bwMode="auto">
            <a:xfrm rot="5400000">
              <a:off x="4391471" y="2719191"/>
              <a:ext cx="311452" cy="310207"/>
            </a:xfrm>
            <a:custGeom>
              <a:avLst/>
              <a:gdLst/>
              <a:ahLst/>
              <a:cxnLst>
                <a:cxn ang="0">
                  <a:pos x="135" y="23"/>
                </a:cxn>
                <a:cxn ang="0">
                  <a:pos x="158" y="79"/>
                </a:cxn>
                <a:cxn ang="0">
                  <a:pos x="135" y="135"/>
                </a:cxn>
                <a:cxn ang="0">
                  <a:pos x="79" y="158"/>
                </a:cxn>
                <a:cxn ang="0">
                  <a:pos x="24" y="135"/>
                </a:cxn>
                <a:cxn ang="0">
                  <a:pos x="0" y="79"/>
                </a:cxn>
                <a:cxn ang="0">
                  <a:pos x="24" y="23"/>
                </a:cxn>
                <a:cxn ang="0">
                  <a:pos x="79" y="0"/>
                </a:cxn>
                <a:cxn ang="0">
                  <a:pos x="135" y="23"/>
                </a:cxn>
              </a:cxnLst>
              <a:rect l="0" t="0" r="r" b="b"/>
              <a:pathLst>
                <a:path w="158" h="158">
                  <a:moveTo>
                    <a:pt x="135" y="23"/>
                  </a:moveTo>
                  <a:cubicBezTo>
                    <a:pt x="150" y="39"/>
                    <a:pt x="158" y="57"/>
                    <a:pt x="158" y="79"/>
                  </a:cubicBezTo>
                  <a:cubicBezTo>
                    <a:pt x="158" y="100"/>
                    <a:pt x="150" y="119"/>
                    <a:pt x="135" y="135"/>
                  </a:cubicBezTo>
                  <a:cubicBezTo>
                    <a:pt x="120" y="150"/>
                    <a:pt x="101" y="158"/>
                    <a:pt x="79" y="158"/>
                  </a:cubicBezTo>
                  <a:cubicBezTo>
                    <a:pt x="58" y="158"/>
                    <a:pt x="39" y="150"/>
                    <a:pt x="24" y="135"/>
                  </a:cubicBezTo>
                  <a:cubicBezTo>
                    <a:pt x="8" y="119"/>
                    <a:pt x="0" y="100"/>
                    <a:pt x="0" y="79"/>
                  </a:cubicBezTo>
                  <a:cubicBezTo>
                    <a:pt x="0" y="57"/>
                    <a:pt x="8" y="39"/>
                    <a:pt x="24" y="23"/>
                  </a:cubicBezTo>
                  <a:cubicBezTo>
                    <a:pt x="39" y="8"/>
                    <a:pt x="58" y="0"/>
                    <a:pt x="79" y="0"/>
                  </a:cubicBezTo>
                  <a:cubicBezTo>
                    <a:pt x="101" y="0"/>
                    <a:pt x="120" y="8"/>
                    <a:pt x="135" y="23"/>
                  </a:cubicBezTo>
                  <a:close/>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grpSp>
          <p:nvGrpSpPr>
            <p:cNvPr id="48" name="Group 77"/>
            <p:cNvGrpSpPr/>
            <p:nvPr/>
          </p:nvGrpSpPr>
          <p:grpSpPr>
            <a:xfrm rot="5400000">
              <a:off x="3824005" y="2480127"/>
              <a:ext cx="444754" cy="247916"/>
              <a:chOff x="1795463" y="1947863"/>
              <a:chExt cx="566738" cy="315913"/>
            </a:xfrm>
            <a:grpFill/>
          </p:grpSpPr>
          <p:sp>
            <p:nvSpPr>
              <p:cNvPr id="64" name="Freeform 37"/>
              <p:cNvSpPr/>
              <p:nvPr/>
            </p:nvSpPr>
            <p:spPr bwMode="auto">
              <a:xfrm>
                <a:off x="1795463" y="1947863"/>
                <a:ext cx="315913" cy="315913"/>
              </a:xfrm>
              <a:custGeom>
                <a:avLst/>
                <a:gdLst/>
                <a:ahLst/>
                <a:cxnLst>
                  <a:cxn ang="0">
                    <a:pos x="108" y="19"/>
                  </a:cxn>
                  <a:cxn ang="0">
                    <a:pos x="126" y="63"/>
                  </a:cxn>
                  <a:cxn ang="0">
                    <a:pos x="108" y="107"/>
                  </a:cxn>
                  <a:cxn ang="0">
                    <a:pos x="63" y="126"/>
                  </a:cxn>
                  <a:cxn ang="0">
                    <a:pos x="19" y="107"/>
                  </a:cxn>
                  <a:cxn ang="0">
                    <a:pos x="0" y="63"/>
                  </a:cxn>
                  <a:cxn ang="0">
                    <a:pos x="19" y="19"/>
                  </a:cxn>
                  <a:cxn ang="0">
                    <a:pos x="63" y="0"/>
                  </a:cxn>
                  <a:cxn ang="0">
                    <a:pos x="108" y="19"/>
                  </a:cxn>
                </a:cxnLst>
                <a:rect l="0" t="0" r="r" b="b"/>
                <a:pathLst>
                  <a:path w="126" h="126">
                    <a:moveTo>
                      <a:pt x="108" y="19"/>
                    </a:moveTo>
                    <a:cubicBezTo>
                      <a:pt x="120" y="31"/>
                      <a:pt x="126" y="45"/>
                      <a:pt x="126" y="63"/>
                    </a:cubicBezTo>
                    <a:cubicBezTo>
                      <a:pt x="126" y="80"/>
                      <a:pt x="120" y="95"/>
                      <a:pt x="108" y="107"/>
                    </a:cubicBezTo>
                    <a:cubicBezTo>
                      <a:pt x="96" y="120"/>
                      <a:pt x="81" y="126"/>
                      <a:pt x="63" y="126"/>
                    </a:cubicBezTo>
                    <a:cubicBezTo>
                      <a:pt x="46" y="126"/>
                      <a:pt x="31" y="120"/>
                      <a:pt x="19" y="107"/>
                    </a:cubicBezTo>
                    <a:cubicBezTo>
                      <a:pt x="6" y="95"/>
                      <a:pt x="0" y="80"/>
                      <a:pt x="0" y="63"/>
                    </a:cubicBezTo>
                    <a:cubicBezTo>
                      <a:pt x="0" y="45"/>
                      <a:pt x="6" y="31"/>
                      <a:pt x="19" y="19"/>
                    </a:cubicBezTo>
                    <a:cubicBezTo>
                      <a:pt x="31" y="6"/>
                      <a:pt x="46" y="0"/>
                      <a:pt x="63" y="0"/>
                    </a:cubicBezTo>
                    <a:cubicBezTo>
                      <a:pt x="81" y="0"/>
                      <a:pt x="96" y="6"/>
                      <a:pt x="108" y="19"/>
                    </a:cubicBezTo>
                    <a:close/>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65" name="Rectangle 48"/>
              <p:cNvSpPr>
                <a:spLocks noChangeArrowheads="1"/>
              </p:cNvSpPr>
              <p:nvPr/>
            </p:nvSpPr>
            <p:spPr bwMode="auto">
              <a:xfrm>
                <a:off x="1941513" y="2078038"/>
                <a:ext cx="420688" cy="55563"/>
              </a:xfrm>
              <a:prstGeom prst="rect">
                <a:avLst/>
              </a:prstGeom>
              <a:grpFill/>
              <a:ln w="9525">
                <a:noFill/>
                <a:miter lim="800000"/>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49" name="Group 78"/>
            <p:cNvGrpSpPr/>
            <p:nvPr/>
          </p:nvGrpSpPr>
          <p:grpSpPr>
            <a:xfrm rot="5400000">
              <a:off x="4133589" y="2531828"/>
              <a:ext cx="325156" cy="264111"/>
              <a:chOff x="1947863" y="1619250"/>
              <a:chExt cx="414338" cy="336550"/>
            </a:xfrm>
            <a:grpFill/>
          </p:grpSpPr>
          <p:sp>
            <p:nvSpPr>
              <p:cNvPr id="62" name="Freeform 38"/>
              <p:cNvSpPr/>
              <p:nvPr/>
            </p:nvSpPr>
            <p:spPr bwMode="auto">
              <a:xfrm>
                <a:off x="1947863" y="1619250"/>
                <a:ext cx="336550" cy="336550"/>
              </a:xfrm>
              <a:custGeom>
                <a:avLst/>
                <a:gdLst/>
                <a:ahLst/>
                <a:cxnLst>
                  <a:cxn ang="0">
                    <a:pos x="67" y="0"/>
                  </a:cxn>
                  <a:cxn ang="0">
                    <a:pos x="115" y="20"/>
                  </a:cxn>
                  <a:cxn ang="0">
                    <a:pos x="134" y="67"/>
                  </a:cxn>
                  <a:cxn ang="0">
                    <a:pos x="115" y="114"/>
                  </a:cxn>
                  <a:cxn ang="0">
                    <a:pos x="67" y="134"/>
                  </a:cxn>
                  <a:cxn ang="0">
                    <a:pos x="20" y="114"/>
                  </a:cxn>
                  <a:cxn ang="0">
                    <a:pos x="0" y="67"/>
                  </a:cxn>
                  <a:cxn ang="0">
                    <a:pos x="20" y="20"/>
                  </a:cxn>
                  <a:cxn ang="0">
                    <a:pos x="67" y="0"/>
                  </a:cxn>
                </a:cxnLst>
                <a:rect l="0" t="0" r="r" b="b"/>
                <a:pathLst>
                  <a:path w="134" h="134">
                    <a:moveTo>
                      <a:pt x="67" y="0"/>
                    </a:moveTo>
                    <a:cubicBezTo>
                      <a:pt x="86" y="0"/>
                      <a:pt x="102" y="6"/>
                      <a:pt x="115" y="20"/>
                    </a:cubicBezTo>
                    <a:cubicBezTo>
                      <a:pt x="128" y="33"/>
                      <a:pt x="134" y="48"/>
                      <a:pt x="134" y="67"/>
                    </a:cubicBezTo>
                    <a:cubicBezTo>
                      <a:pt x="134" y="85"/>
                      <a:pt x="128" y="101"/>
                      <a:pt x="115" y="114"/>
                    </a:cubicBezTo>
                    <a:cubicBezTo>
                      <a:pt x="102" y="127"/>
                      <a:pt x="86" y="134"/>
                      <a:pt x="67" y="134"/>
                    </a:cubicBezTo>
                    <a:cubicBezTo>
                      <a:pt x="49" y="134"/>
                      <a:pt x="33" y="127"/>
                      <a:pt x="20" y="114"/>
                    </a:cubicBezTo>
                    <a:cubicBezTo>
                      <a:pt x="7" y="101"/>
                      <a:pt x="0" y="85"/>
                      <a:pt x="0" y="67"/>
                    </a:cubicBezTo>
                    <a:cubicBezTo>
                      <a:pt x="0" y="48"/>
                      <a:pt x="7" y="33"/>
                      <a:pt x="20" y="20"/>
                    </a:cubicBezTo>
                    <a:cubicBezTo>
                      <a:pt x="33" y="6"/>
                      <a:pt x="49" y="0"/>
                      <a:pt x="67" y="0"/>
                    </a:cubicBezTo>
                    <a:close/>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63" name="Rectangle 49"/>
              <p:cNvSpPr>
                <a:spLocks noChangeArrowheads="1"/>
              </p:cNvSpPr>
              <p:nvPr/>
            </p:nvSpPr>
            <p:spPr bwMode="auto">
              <a:xfrm>
                <a:off x="2109788" y="1760538"/>
                <a:ext cx="252413" cy="53975"/>
              </a:xfrm>
              <a:prstGeom prst="rect">
                <a:avLst/>
              </a:prstGeom>
              <a:grpFill/>
              <a:ln w="9525">
                <a:noFill/>
                <a:miter lim="800000"/>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50" name="Group 79"/>
            <p:cNvGrpSpPr/>
            <p:nvPr/>
          </p:nvGrpSpPr>
          <p:grpSpPr>
            <a:xfrm rot="5400000">
              <a:off x="3553042" y="2472030"/>
              <a:ext cx="484620" cy="224246"/>
              <a:chOff x="1744663" y="2282825"/>
              <a:chExt cx="617538" cy="285750"/>
            </a:xfrm>
            <a:grpFill/>
          </p:grpSpPr>
          <p:sp>
            <p:nvSpPr>
              <p:cNvPr id="60" name="Freeform 39"/>
              <p:cNvSpPr/>
              <p:nvPr/>
            </p:nvSpPr>
            <p:spPr bwMode="auto">
              <a:xfrm>
                <a:off x="1744663" y="2282825"/>
                <a:ext cx="287338" cy="285750"/>
              </a:xfrm>
              <a:custGeom>
                <a:avLst/>
                <a:gdLst/>
                <a:ahLst/>
                <a:cxnLst>
                  <a:cxn ang="0">
                    <a:pos x="0" y="57"/>
                  </a:cxn>
                  <a:cxn ang="0">
                    <a:pos x="17" y="17"/>
                  </a:cxn>
                  <a:cxn ang="0">
                    <a:pos x="57" y="0"/>
                  </a:cxn>
                  <a:cxn ang="0">
                    <a:pos x="98" y="17"/>
                  </a:cxn>
                  <a:cxn ang="0">
                    <a:pos x="114" y="57"/>
                  </a:cxn>
                  <a:cxn ang="0">
                    <a:pos x="98" y="97"/>
                  </a:cxn>
                  <a:cxn ang="0">
                    <a:pos x="57" y="114"/>
                  </a:cxn>
                  <a:cxn ang="0">
                    <a:pos x="17" y="97"/>
                  </a:cxn>
                  <a:cxn ang="0">
                    <a:pos x="0" y="57"/>
                  </a:cxn>
                </a:cxnLst>
                <a:rect l="0" t="0" r="r" b="b"/>
                <a:pathLst>
                  <a:path w="114" h="114">
                    <a:moveTo>
                      <a:pt x="0" y="57"/>
                    </a:moveTo>
                    <a:cubicBezTo>
                      <a:pt x="0" y="41"/>
                      <a:pt x="6" y="28"/>
                      <a:pt x="17" y="17"/>
                    </a:cubicBezTo>
                    <a:cubicBezTo>
                      <a:pt x="28" y="5"/>
                      <a:pt x="42" y="0"/>
                      <a:pt x="57" y="0"/>
                    </a:cubicBezTo>
                    <a:cubicBezTo>
                      <a:pt x="73" y="0"/>
                      <a:pt x="87" y="5"/>
                      <a:pt x="98" y="17"/>
                    </a:cubicBezTo>
                    <a:cubicBezTo>
                      <a:pt x="109" y="28"/>
                      <a:pt x="114" y="41"/>
                      <a:pt x="114" y="57"/>
                    </a:cubicBezTo>
                    <a:cubicBezTo>
                      <a:pt x="114" y="73"/>
                      <a:pt x="109" y="86"/>
                      <a:pt x="98" y="97"/>
                    </a:cubicBezTo>
                    <a:cubicBezTo>
                      <a:pt x="87" y="108"/>
                      <a:pt x="73" y="114"/>
                      <a:pt x="57" y="114"/>
                    </a:cubicBezTo>
                    <a:cubicBezTo>
                      <a:pt x="42" y="114"/>
                      <a:pt x="28" y="108"/>
                      <a:pt x="17" y="97"/>
                    </a:cubicBezTo>
                    <a:cubicBezTo>
                      <a:pt x="6" y="86"/>
                      <a:pt x="0" y="73"/>
                      <a:pt x="0" y="57"/>
                    </a:cubicBezTo>
                    <a:close/>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61" name="Rectangle 50"/>
              <p:cNvSpPr>
                <a:spLocks noChangeArrowheads="1"/>
              </p:cNvSpPr>
              <p:nvPr/>
            </p:nvSpPr>
            <p:spPr bwMode="auto">
              <a:xfrm>
                <a:off x="1881188" y="2403475"/>
                <a:ext cx="481013" cy="55563"/>
              </a:xfrm>
              <a:prstGeom prst="rect">
                <a:avLst/>
              </a:prstGeom>
              <a:grpFill/>
              <a:ln w="9525">
                <a:noFill/>
                <a:miter lim="800000"/>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51" name="Group 80"/>
            <p:cNvGrpSpPr/>
            <p:nvPr/>
          </p:nvGrpSpPr>
          <p:grpSpPr>
            <a:xfrm rot="5400000">
              <a:off x="3311977" y="2491339"/>
              <a:ext cx="469670" cy="200576"/>
              <a:chOff x="1763713" y="2614613"/>
              <a:chExt cx="598488" cy="255588"/>
            </a:xfrm>
            <a:grpFill/>
          </p:grpSpPr>
          <p:sp>
            <p:nvSpPr>
              <p:cNvPr id="58" name="Freeform 45"/>
              <p:cNvSpPr/>
              <p:nvPr/>
            </p:nvSpPr>
            <p:spPr bwMode="auto">
              <a:xfrm>
                <a:off x="1763713" y="2614613"/>
                <a:ext cx="255588" cy="255588"/>
              </a:xfrm>
              <a:custGeom>
                <a:avLst/>
                <a:gdLst/>
                <a:ahLst/>
                <a:cxnLst>
                  <a:cxn ang="0">
                    <a:pos x="102" y="51"/>
                  </a:cxn>
                  <a:cxn ang="0">
                    <a:pos x="87" y="87"/>
                  </a:cxn>
                  <a:cxn ang="0">
                    <a:pos x="51" y="102"/>
                  </a:cxn>
                  <a:cxn ang="0">
                    <a:pos x="15" y="87"/>
                  </a:cxn>
                  <a:cxn ang="0">
                    <a:pos x="0" y="51"/>
                  </a:cxn>
                  <a:cxn ang="0">
                    <a:pos x="15" y="15"/>
                  </a:cxn>
                  <a:cxn ang="0">
                    <a:pos x="51" y="0"/>
                  </a:cxn>
                  <a:cxn ang="0">
                    <a:pos x="87" y="15"/>
                  </a:cxn>
                  <a:cxn ang="0">
                    <a:pos x="102" y="51"/>
                  </a:cxn>
                </a:cxnLst>
                <a:rect l="0" t="0" r="r" b="b"/>
                <a:pathLst>
                  <a:path w="102" h="102">
                    <a:moveTo>
                      <a:pt x="102" y="51"/>
                    </a:moveTo>
                    <a:cubicBezTo>
                      <a:pt x="102" y="65"/>
                      <a:pt x="97" y="77"/>
                      <a:pt x="87" y="87"/>
                    </a:cubicBezTo>
                    <a:cubicBezTo>
                      <a:pt x="77" y="97"/>
                      <a:pt x="65" y="102"/>
                      <a:pt x="51" y="102"/>
                    </a:cubicBezTo>
                    <a:cubicBezTo>
                      <a:pt x="37" y="102"/>
                      <a:pt x="25" y="97"/>
                      <a:pt x="15" y="87"/>
                    </a:cubicBezTo>
                    <a:cubicBezTo>
                      <a:pt x="5" y="77"/>
                      <a:pt x="0" y="65"/>
                      <a:pt x="0" y="51"/>
                    </a:cubicBezTo>
                    <a:cubicBezTo>
                      <a:pt x="0" y="37"/>
                      <a:pt x="5" y="25"/>
                      <a:pt x="15" y="15"/>
                    </a:cubicBezTo>
                    <a:cubicBezTo>
                      <a:pt x="25" y="5"/>
                      <a:pt x="37" y="0"/>
                      <a:pt x="51" y="0"/>
                    </a:cubicBezTo>
                    <a:cubicBezTo>
                      <a:pt x="65" y="0"/>
                      <a:pt x="77" y="5"/>
                      <a:pt x="87" y="15"/>
                    </a:cubicBezTo>
                    <a:cubicBezTo>
                      <a:pt x="97" y="25"/>
                      <a:pt x="102" y="37"/>
                      <a:pt x="102" y="51"/>
                    </a:cubicBezTo>
                    <a:close/>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59" name="Rectangle 51"/>
              <p:cNvSpPr>
                <a:spLocks noChangeArrowheads="1"/>
              </p:cNvSpPr>
              <p:nvPr/>
            </p:nvSpPr>
            <p:spPr bwMode="auto">
              <a:xfrm>
                <a:off x="1881188" y="2719388"/>
                <a:ext cx="481013" cy="55563"/>
              </a:xfrm>
              <a:prstGeom prst="rect">
                <a:avLst/>
              </a:prstGeom>
              <a:grpFill/>
              <a:ln w="9525">
                <a:noFill/>
                <a:miter lim="800000"/>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52" name="Group 81"/>
            <p:cNvGrpSpPr/>
            <p:nvPr/>
          </p:nvGrpSpPr>
          <p:grpSpPr>
            <a:xfrm rot="5400000">
              <a:off x="3087731" y="2543663"/>
              <a:ext cx="399905" cy="165693"/>
              <a:chOff x="1852613" y="2967038"/>
              <a:chExt cx="509588" cy="211138"/>
            </a:xfrm>
            <a:grpFill/>
          </p:grpSpPr>
          <p:sp>
            <p:nvSpPr>
              <p:cNvPr id="56" name="Freeform 46"/>
              <p:cNvSpPr/>
              <p:nvPr/>
            </p:nvSpPr>
            <p:spPr bwMode="auto">
              <a:xfrm>
                <a:off x="1852613" y="2967038"/>
                <a:ext cx="211138" cy="211138"/>
              </a:xfrm>
              <a:custGeom>
                <a:avLst/>
                <a:gdLst/>
                <a:ahLst/>
                <a:cxnLst>
                  <a:cxn ang="0">
                    <a:pos x="72" y="12"/>
                  </a:cxn>
                  <a:cxn ang="0">
                    <a:pos x="84" y="42"/>
                  </a:cxn>
                  <a:cxn ang="0">
                    <a:pos x="72" y="72"/>
                  </a:cxn>
                  <a:cxn ang="0">
                    <a:pos x="42" y="84"/>
                  </a:cxn>
                  <a:cxn ang="0">
                    <a:pos x="12" y="72"/>
                  </a:cxn>
                  <a:cxn ang="0">
                    <a:pos x="0" y="42"/>
                  </a:cxn>
                  <a:cxn ang="0">
                    <a:pos x="12" y="12"/>
                  </a:cxn>
                  <a:cxn ang="0">
                    <a:pos x="42" y="0"/>
                  </a:cxn>
                  <a:cxn ang="0">
                    <a:pos x="72" y="12"/>
                  </a:cxn>
                </a:cxnLst>
                <a:rect l="0" t="0" r="r" b="b"/>
                <a:pathLst>
                  <a:path w="84" h="84">
                    <a:moveTo>
                      <a:pt x="72" y="12"/>
                    </a:moveTo>
                    <a:cubicBezTo>
                      <a:pt x="80" y="20"/>
                      <a:pt x="84" y="30"/>
                      <a:pt x="84" y="42"/>
                    </a:cubicBezTo>
                    <a:cubicBezTo>
                      <a:pt x="84" y="53"/>
                      <a:pt x="80" y="63"/>
                      <a:pt x="72" y="72"/>
                    </a:cubicBezTo>
                    <a:cubicBezTo>
                      <a:pt x="64" y="80"/>
                      <a:pt x="54" y="84"/>
                      <a:pt x="42" y="84"/>
                    </a:cubicBezTo>
                    <a:cubicBezTo>
                      <a:pt x="31" y="84"/>
                      <a:pt x="21" y="80"/>
                      <a:pt x="12" y="72"/>
                    </a:cubicBezTo>
                    <a:cubicBezTo>
                      <a:pt x="4" y="63"/>
                      <a:pt x="0" y="53"/>
                      <a:pt x="0" y="42"/>
                    </a:cubicBezTo>
                    <a:cubicBezTo>
                      <a:pt x="0" y="30"/>
                      <a:pt x="4" y="20"/>
                      <a:pt x="12" y="12"/>
                    </a:cubicBezTo>
                    <a:cubicBezTo>
                      <a:pt x="21" y="4"/>
                      <a:pt x="31" y="0"/>
                      <a:pt x="42" y="0"/>
                    </a:cubicBezTo>
                    <a:cubicBezTo>
                      <a:pt x="54" y="0"/>
                      <a:pt x="64" y="4"/>
                      <a:pt x="72" y="12"/>
                    </a:cubicBezTo>
                    <a:close/>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57" name="Rectangle 52"/>
              <p:cNvSpPr>
                <a:spLocks noChangeArrowheads="1"/>
              </p:cNvSpPr>
              <p:nvPr/>
            </p:nvSpPr>
            <p:spPr bwMode="auto">
              <a:xfrm>
                <a:off x="1941513" y="3040063"/>
                <a:ext cx="420688" cy="55563"/>
              </a:xfrm>
              <a:prstGeom prst="rect">
                <a:avLst/>
              </a:prstGeom>
              <a:grpFill/>
              <a:ln w="9525">
                <a:noFill/>
                <a:miter lim="800000"/>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53" name="Group 82"/>
            <p:cNvGrpSpPr/>
            <p:nvPr/>
          </p:nvGrpSpPr>
          <p:grpSpPr>
            <a:xfrm rot="5400000">
              <a:off x="2907713" y="2626510"/>
              <a:ext cx="261620" cy="138285"/>
              <a:chOff x="2028826" y="3302000"/>
              <a:chExt cx="333375" cy="176213"/>
            </a:xfrm>
            <a:grpFill/>
          </p:grpSpPr>
          <p:sp>
            <p:nvSpPr>
              <p:cNvPr id="54" name="Freeform 44"/>
              <p:cNvSpPr/>
              <p:nvPr/>
            </p:nvSpPr>
            <p:spPr bwMode="auto">
              <a:xfrm>
                <a:off x="2028826" y="3302000"/>
                <a:ext cx="176213" cy="176213"/>
              </a:xfrm>
              <a:custGeom>
                <a:avLst/>
                <a:gdLst/>
                <a:ahLst/>
                <a:cxnLst>
                  <a:cxn ang="0">
                    <a:pos x="70" y="35"/>
                  </a:cxn>
                  <a:cxn ang="0">
                    <a:pos x="60" y="60"/>
                  </a:cxn>
                  <a:cxn ang="0">
                    <a:pos x="35" y="70"/>
                  </a:cxn>
                  <a:cxn ang="0">
                    <a:pos x="10" y="60"/>
                  </a:cxn>
                  <a:cxn ang="0">
                    <a:pos x="0" y="35"/>
                  </a:cxn>
                  <a:cxn ang="0">
                    <a:pos x="10" y="10"/>
                  </a:cxn>
                  <a:cxn ang="0">
                    <a:pos x="35" y="0"/>
                  </a:cxn>
                  <a:cxn ang="0">
                    <a:pos x="60" y="10"/>
                  </a:cxn>
                  <a:cxn ang="0">
                    <a:pos x="70" y="35"/>
                  </a:cxn>
                </a:cxnLst>
                <a:rect l="0" t="0" r="r" b="b"/>
                <a:pathLst>
                  <a:path w="70" h="70">
                    <a:moveTo>
                      <a:pt x="70" y="35"/>
                    </a:moveTo>
                    <a:cubicBezTo>
                      <a:pt x="70" y="45"/>
                      <a:pt x="67" y="53"/>
                      <a:pt x="60" y="60"/>
                    </a:cubicBezTo>
                    <a:cubicBezTo>
                      <a:pt x="53" y="66"/>
                      <a:pt x="45" y="70"/>
                      <a:pt x="35" y="70"/>
                    </a:cubicBezTo>
                    <a:cubicBezTo>
                      <a:pt x="25" y="70"/>
                      <a:pt x="17" y="66"/>
                      <a:pt x="10" y="60"/>
                    </a:cubicBezTo>
                    <a:cubicBezTo>
                      <a:pt x="3" y="53"/>
                      <a:pt x="0" y="45"/>
                      <a:pt x="0" y="35"/>
                    </a:cubicBezTo>
                    <a:cubicBezTo>
                      <a:pt x="0" y="25"/>
                      <a:pt x="3" y="17"/>
                      <a:pt x="10" y="10"/>
                    </a:cubicBezTo>
                    <a:cubicBezTo>
                      <a:pt x="17" y="3"/>
                      <a:pt x="25" y="0"/>
                      <a:pt x="35" y="0"/>
                    </a:cubicBezTo>
                    <a:cubicBezTo>
                      <a:pt x="45" y="0"/>
                      <a:pt x="53" y="3"/>
                      <a:pt x="60" y="10"/>
                    </a:cubicBezTo>
                    <a:cubicBezTo>
                      <a:pt x="67" y="17"/>
                      <a:pt x="70" y="25"/>
                      <a:pt x="70" y="35"/>
                    </a:cubicBezTo>
                    <a:close/>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55" name="Rectangle 53"/>
              <p:cNvSpPr>
                <a:spLocks noChangeArrowheads="1"/>
              </p:cNvSpPr>
              <p:nvPr/>
            </p:nvSpPr>
            <p:spPr bwMode="auto">
              <a:xfrm>
                <a:off x="2092326" y="3357563"/>
                <a:ext cx="269875" cy="55563"/>
              </a:xfrm>
              <a:prstGeom prst="rect">
                <a:avLst/>
              </a:prstGeom>
              <a:grpFill/>
              <a:ln w="9525">
                <a:noFill/>
                <a:miter lim="800000"/>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grpSp>
      </p:grpSp>
      <p:grpSp>
        <p:nvGrpSpPr>
          <p:cNvPr id="66" name="Group 242"/>
          <p:cNvGrpSpPr/>
          <p:nvPr/>
        </p:nvGrpSpPr>
        <p:grpSpPr>
          <a:xfrm>
            <a:off x="2907090" y="3058391"/>
            <a:ext cx="1457595" cy="482128"/>
            <a:chOff x="2907090" y="2899492"/>
            <a:chExt cx="1457595" cy="482128"/>
          </a:xfrm>
          <a:solidFill>
            <a:srgbClr val="317B9D"/>
          </a:solidFill>
        </p:grpSpPr>
        <p:grpSp>
          <p:nvGrpSpPr>
            <p:cNvPr id="67" name="Group 86"/>
            <p:cNvGrpSpPr/>
            <p:nvPr/>
          </p:nvGrpSpPr>
          <p:grpSpPr>
            <a:xfrm rot="5400000">
              <a:off x="3306372" y="3028434"/>
              <a:ext cx="482127" cy="224246"/>
              <a:chOff x="2387601" y="2598738"/>
              <a:chExt cx="614362" cy="285750"/>
            </a:xfrm>
            <a:grpFill/>
          </p:grpSpPr>
          <p:sp>
            <p:nvSpPr>
              <p:cNvPr id="84" name="Freeform 35"/>
              <p:cNvSpPr/>
              <p:nvPr/>
            </p:nvSpPr>
            <p:spPr bwMode="auto">
              <a:xfrm>
                <a:off x="2716213" y="2598738"/>
                <a:ext cx="285750" cy="285750"/>
              </a:xfrm>
              <a:custGeom>
                <a:avLst/>
                <a:gdLst/>
                <a:ahLst/>
                <a:cxnLst>
                  <a:cxn ang="0">
                    <a:pos x="114" y="57"/>
                  </a:cxn>
                  <a:cxn ang="0">
                    <a:pos x="97" y="97"/>
                  </a:cxn>
                  <a:cxn ang="0">
                    <a:pos x="57" y="114"/>
                  </a:cxn>
                  <a:cxn ang="0">
                    <a:pos x="16" y="97"/>
                  </a:cxn>
                  <a:cxn ang="0">
                    <a:pos x="0" y="57"/>
                  </a:cxn>
                  <a:cxn ang="0">
                    <a:pos x="16" y="16"/>
                  </a:cxn>
                  <a:cxn ang="0">
                    <a:pos x="57" y="0"/>
                  </a:cxn>
                  <a:cxn ang="0">
                    <a:pos x="97" y="16"/>
                  </a:cxn>
                  <a:cxn ang="0">
                    <a:pos x="114" y="57"/>
                  </a:cxn>
                </a:cxnLst>
                <a:rect l="0" t="0" r="r" b="b"/>
                <a:pathLst>
                  <a:path w="114" h="114">
                    <a:moveTo>
                      <a:pt x="114" y="57"/>
                    </a:moveTo>
                    <a:cubicBezTo>
                      <a:pt x="114" y="72"/>
                      <a:pt x="108" y="86"/>
                      <a:pt x="97" y="97"/>
                    </a:cubicBezTo>
                    <a:cubicBezTo>
                      <a:pt x="86" y="108"/>
                      <a:pt x="72" y="114"/>
                      <a:pt x="57" y="114"/>
                    </a:cubicBezTo>
                    <a:cubicBezTo>
                      <a:pt x="41" y="114"/>
                      <a:pt x="27" y="108"/>
                      <a:pt x="16" y="97"/>
                    </a:cubicBezTo>
                    <a:cubicBezTo>
                      <a:pt x="5" y="86"/>
                      <a:pt x="0" y="72"/>
                      <a:pt x="0" y="57"/>
                    </a:cubicBezTo>
                    <a:cubicBezTo>
                      <a:pt x="0" y="41"/>
                      <a:pt x="5" y="28"/>
                      <a:pt x="16" y="16"/>
                    </a:cubicBezTo>
                    <a:cubicBezTo>
                      <a:pt x="27" y="5"/>
                      <a:pt x="41" y="0"/>
                      <a:pt x="57" y="0"/>
                    </a:cubicBezTo>
                    <a:cubicBezTo>
                      <a:pt x="72" y="0"/>
                      <a:pt x="86" y="5"/>
                      <a:pt x="97" y="16"/>
                    </a:cubicBezTo>
                    <a:cubicBezTo>
                      <a:pt x="108" y="28"/>
                      <a:pt x="114" y="41"/>
                      <a:pt x="114" y="57"/>
                    </a:cubicBezTo>
                    <a:close/>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85" name="Rectangle 57"/>
              <p:cNvSpPr>
                <a:spLocks noChangeArrowheads="1"/>
              </p:cNvSpPr>
              <p:nvPr/>
            </p:nvSpPr>
            <p:spPr bwMode="auto">
              <a:xfrm>
                <a:off x="2387601" y="2719388"/>
                <a:ext cx="482600" cy="55563"/>
              </a:xfrm>
              <a:prstGeom prst="rect">
                <a:avLst/>
              </a:prstGeom>
              <a:grpFill/>
              <a:ln w="9525">
                <a:noFill/>
                <a:miter lim="800000"/>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68" name="Group 233"/>
            <p:cNvGrpSpPr/>
            <p:nvPr/>
          </p:nvGrpSpPr>
          <p:grpSpPr>
            <a:xfrm>
              <a:off x="2907090" y="2899492"/>
              <a:ext cx="1457595" cy="468425"/>
              <a:chOff x="2907090" y="2899492"/>
              <a:chExt cx="1457595" cy="468425"/>
            </a:xfrm>
            <a:grpFill/>
          </p:grpSpPr>
          <p:grpSp>
            <p:nvGrpSpPr>
              <p:cNvPr id="69" name="Group 83"/>
              <p:cNvGrpSpPr/>
              <p:nvPr/>
            </p:nvGrpSpPr>
            <p:grpSpPr>
              <a:xfrm rot="5400000">
                <a:off x="3847676" y="3015353"/>
                <a:ext cx="397412" cy="165693"/>
                <a:chOff x="2387601" y="2000250"/>
                <a:chExt cx="506412" cy="211138"/>
              </a:xfrm>
              <a:grpFill/>
            </p:grpSpPr>
            <p:sp>
              <p:nvSpPr>
                <p:cNvPr id="82" name="Freeform 41"/>
                <p:cNvSpPr/>
                <p:nvPr/>
              </p:nvSpPr>
              <p:spPr bwMode="auto">
                <a:xfrm>
                  <a:off x="2684463" y="2000250"/>
                  <a:ext cx="209550" cy="211138"/>
                </a:xfrm>
                <a:custGeom>
                  <a:avLst/>
                  <a:gdLst/>
                  <a:ahLst/>
                  <a:cxnLst>
                    <a:cxn ang="0">
                      <a:pos x="71" y="12"/>
                    </a:cxn>
                    <a:cxn ang="0">
                      <a:pos x="84" y="42"/>
                    </a:cxn>
                    <a:cxn ang="0">
                      <a:pos x="71" y="71"/>
                    </a:cxn>
                    <a:cxn ang="0">
                      <a:pos x="42" y="84"/>
                    </a:cxn>
                    <a:cxn ang="0">
                      <a:pos x="12" y="71"/>
                    </a:cxn>
                    <a:cxn ang="0">
                      <a:pos x="0" y="42"/>
                    </a:cxn>
                    <a:cxn ang="0">
                      <a:pos x="12" y="12"/>
                    </a:cxn>
                    <a:cxn ang="0">
                      <a:pos x="42" y="0"/>
                    </a:cxn>
                    <a:cxn ang="0">
                      <a:pos x="71" y="12"/>
                    </a:cxn>
                  </a:cxnLst>
                  <a:rect l="0" t="0" r="r" b="b"/>
                  <a:pathLst>
                    <a:path w="84" h="84">
                      <a:moveTo>
                        <a:pt x="71" y="12"/>
                      </a:moveTo>
                      <a:cubicBezTo>
                        <a:pt x="80" y="20"/>
                        <a:pt x="84" y="30"/>
                        <a:pt x="84" y="42"/>
                      </a:cubicBezTo>
                      <a:cubicBezTo>
                        <a:pt x="84" y="53"/>
                        <a:pt x="80" y="63"/>
                        <a:pt x="71" y="71"/>
                      </a:cubicBezTo>
                      <a:cubicBezTo>
                        <a:pt x="63" y="80"/>
                        <a:pt x="53" y="84"/>
                        <a:pt x="42" y="84"/>
                      </a:cubicBezTo>
                      <a:cubicBezTo>
                        <a:pt x="30" y="84"/>
                        <a:pt x="20" y="80"/>
                        <a:pt x="12" y="71"/>
                      </a:cubicBezTo>
                      <a:cubicBezTo>
                        <a:pt x="4" y="63"/>
                        <a:pt x="0" y="53"/>
                        <a:pt x="0" y="42"/>
                      </a:cubicBezTo>
                      <a:cubicBezTo>
                        <a:pt x="0" y="30"/>
                        <a:pt x="4" y="20"/>
                        <a:pt x="12" y="12"/>
                      </a:cubicBezTo>
                      <a:cubicBezTo>
                        <a:pt x="20" y="4"/>
                        <a:pt x="30" y="0"/>
                        <a:pt x="42" y="0"/>
                      </a:cubicBezTo>
                      <a:cubicBezTo>
                        <a:pt x="53" y="0"/>
                        <a:pt x="63" y="4"/>
                        <a:pt x="71" y="12"/>
                      </a:cubicBezTo>
                      <a:close/>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83" name="Rectangle 54"/>
                <p:cNvSpPr>
                  <a:spLocks noChangeArrowheads="1"/>
                </p:cNvSpPr>
                <p:nvPr/>
              </p:nvSpPr>
              <p:spPr bwMode="auto">
                <a:xfrm>
                  <a:off x="2387601" y="2078038"/>
                  <a:ext cx="422275" cy="55563"/>
                </a:xfrm>
                <a:prstGeom prst="rect">
                  <a:avLst/>
                </a:prstGeom>
                <a:grpFill/>
                <a:ln w="9525">
                  <a:noFill/>
                  <a:miter lim="800000"/>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70" name="Group 84"/>
              <p:cNvGrpSpPr/>
              <p:nvPr/>
            </p:nvGrpSpPr>
            <p:grpSpPr>
              <a:xfrm rot="5400000">
                <a:off x="4165979" y="2961161"/>
                <a:ext cx="260374" cy="137039"/>
                <a:chOff x="2387601" y="1700213"/>
                <a:chExt cx="331788" cy="174625"/>
              </a:xfrm>
              <a:grpFill/>
            </p:grpSpPr>
            <p:sp>
              <p:nvSpPr>
                <p:cNvPr id="80" name="Freeform 40"/>
                <p:cNvSpPr/>
                <p:nvPr/>
              </p:nvSpPr>
              <p:spPr bwMode="auto">
                <a:xfrm>
                  <a:off x="2543176" y="1700213"/>
                  <a:ext cx="176213" cy="174625"/>
                </a:xfrm>
                <a:custGeom>
                  <a:avLst/>
                  <a:gdLst/>
                  <a:ahLst/>
                  <a:cxnLst>
                    <a:cxn ang="0">
                      <a:pos x="35" y="0"/>
                    </a:cxn>
                    <a:cxn ang="0">
                      <a:pos x="59" y="10"/>
                    </a:cxn>
                    <a:cxn ang="0">
                      <a:pos x="70" y="35"/>
                    </a:cxn>
                    <a:cxn ang="0">
                      <a:pos x="59" y="59"/>
                    </a:cxn>
                    <a:cxn ang="0">
                      <a:pos x="35" y="70"/>
                    </a:cxn>
                    <a:cxn ang="0">
                      <a:pos x="10" y="59"/>
                    </a:cxn>
                    <a:cxn ang="0">
                      <a:pos x="0" y="35"/>
                    </a:cxn>
                    <a:cxn ang="0">
                      <a:pos x="10" y="10"/>
                    </a:cxn>
                    <a:cxn ang="0">
                      <a:pos x="35" y="0"/>
                    </a:cxn>
                  </a:cxnLst>
                  <a:rect l="0" t="0" r="r" b="b"/>
                  <a:pathLst>
                    <a:path w="70" h="70">
                      <a:moveTo>
                        <a:pt x="35" y="0"/>
                      </a:moveTo>
                      <a:cubicBezTo>
                        <a:pt x="44" y="0"/>
                        <a:pt x="53" y="3"/>
                        <a:pt x="59" y="10"/>
                      </a:cubicBezTo>
                      <a:cubicBezTo>
                        <a:pt x="66" y="17"/>
                        <a:pt x="70" y="25"/>
                        <a:pt x="70" y="35"/>
                      </a:cubicBezTo>
                      <a:cubicBezTo>
                        <a:pt x="70" y="44"/>
                        <a:pt x="66" y="53"/>
                        <a:pt x="59" y="59"/>
                      </a:cubicBezTo>
                      <a:cubicBezTo>
                        <a:pt x="53" y="66"/>
                        <a:pt x="44" y="70"/>
                        <a:pt x="35" y="70"/>
                      </a:cubicBezTo>
                      <a:cubicBezTo>
                        <a:pt x="25" y="70"/>
                        <a:pt x="17" y="66"/>
                        <a:pt x="10" y="59"/>
                      </a:cubicBezTo>
                      <a:cubicBezTo>
                        <a:pt x="3" y="53"/>
                        <a:pt x="0" y="44"/>
                        <a:pt x="0" y="35"/>
                      </a:cubicBezTo>
                      <a:cubicBezTo>
                        <a:pt x="0" y="25"/>
                        <a:pt x="3" y="17"/>
                        <a:pt x="10" y="10"/>
                      </a:cubicBezTo>
                      <a:cubicBezTo>
                        <a:pt x="17" y="3"/>
                        <a:pt x="25" y="0"/>
                        <a:pt x="35" y="0"/>
                      </a:cubicBezTo>
                      <a:close/>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81" name="Rectangle 55"/>
                <p:cNvSpPr>
                  <a:spLocks noChangeArrowheads="1"/>
                </p:cNvSpPr>
                <p:nvPr/>
              </p:nvSpPr>
              <p:spPr bwMode="auto">
                <a:xfrm>
                  <a:off x="2387601" y="1760538"/>
                  <a:ext cx="254000" cy="53975"/>
                </a:xfrm>
                <a:prstGeom prst="rect">
                  <a:avLst/>
                </a:prstGeom>
                <a:grpFill/>
                <a:ln w="9525">
                  <a:noFill/>
                  <a:miter lim="800000"/>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71" name="Group 85"/>
              <p:cNvGrpSpPr/>
              <p:nvPr/>
            </p:nvGrpSpPr>
            <p:grpSpPr>
              <a:xfrm rot="5400000">
                <a:off x="3560517" y="3033417"/>
                <a:ext cx="468424" cy="200576"/>
                <a:chOff x="2387601" y="2298700"/>
                <a:chExt cx="596900" cy="255588"/>
              </a:xfrm>
              <a:grpFill/>
            </p:grpSpPr>
            <p:sp>
              <p:nvSpPr>
                <p:cNvPr id="78" name="Freeform 34"/>
                <p:cNvSpPr/>
                <p:nvPr/>
              </p:nvSpPr>
              <p:spPr bwMode="auto">
                <a:xfrm>
                  <a:off x="2728913" y="2298700"/>
                  <a:ext cx="255588" cy="255588"/>
                </a:xfrm>
                <a:custGeom>
                  <a:avLst/>
                  <a:gdLst/>
                  <a:ahLst/>
                  <a:cxnLst>
                    <a:cxn ang="0">
                      <a:pos x="87" y="87"/>
                    </a:cxn>
                    <a:cxn ang="0">
                      <a:pos x="51" y="102"/>
                    </a:cxn>
                    <a:cxn ang="0">
                      <a:pos x="15" y="87"/>
                    </a:cxn>
                    <a:cxn ang="0">
                      <a:pos x="0" y="51"/>
                    </a:cxn>
                    <a:cxn ang="0">
                      <a:pos x="15" y="15"/>
                    </a:cxn>
                    <a:cxn ang="0">
                      <a:pos x="51" y="0"/>
                    </a:cxn>
                    <a:cxn ang="0">
                      <a:pos x="87" y="15"/>
                    </a:cxn>
                    <a:cxn ang="0">
                      <a:pos x="102" y="51"/>
                    </a:cxn>
                    <a:cxn ang="0">
                      <a:pos x="87" y="87"/>
                    </a:cxn>
                  </a:cxnLst>
                  <a:rect l="0" t="0" r="r" b="b"/>
                  <a:pathLst>
                    <a:path w="102" h="102">
                      <a:moveTo>
                        <a:pt x="87" y="87"/>
                      </a:moveTo>
                      <a:cubicBezTo>
                        <a:pt x="77" y="97"/>
                        <a:pt x="65" y="102"/>
                        <a:pt x="51" y="102"/>
                      </a:cubicBezTo>
                      <a:cubicBezTo>
                        <a:pt x="37" y="102"/>
                        <a:pt x="24" y="97"/>
                        <a:pt x="15" y="87"/>
                      </a:cubicBezTo>
                      <a:cubicBezTo>
                        <a:pt x="5" y="77"/>
                        <a:pt x="0" y="65"/>
                        <a:pt x="0" y="51"/>
                      </a:cubicBezTo>
                      <a:cubicBezTo>
                        <a:pt x="0" y="37"/>
                        <a:pt x="5" y="25"/>
                        <a:pt x="15" y="15"/>
                      </a:cubicBezTo>
                      <a:cubicBezTo>
                        <a:pt x="24" y="5"/>
                        <a:pt x="37" y="0"/>
                        <a:pt x="51" y="0"/>
                      </a:cubicBezTo>
                      <a:cubicBezTo>
                        <a:pt x="65" y="0"/>
                        <a:pt x="77" y="5"/>
                        <a:pt x="87" y="15"/>
                      </a:cubicBezTo>
                      <a:cubicBezTo>
                        <a:pt x="97" y="25"/>
                        <a:pt x="102" y="37"/>
                        <a:pt x="102" y="51"/>
                      </a:cubicBezTo>
                      <a:cubicBezTo>
                        <a:pt x="102" y="65"/>
                        <a:pt x="97" y="77"/>
                        <a:pt x="87" y="87"/>
                      </a:cubicBezTo>
                      <a:close/>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79" name="Rectangle 56"/>
                <p:cNvSpPr>
                  <a:spLocks noChangeArrowheads="1"/>
                </p:cNvSpPr>
                <p:nvPr/>
              </p:nvSpPr>
              <p:spPr bwMode="auto">
                <a:xfrm>
                  <a:off x="2387601" y="2403475"/>
                  <a:ext cx="482600" cy="55563"/>
                </a:xfrm>
                <a:prstGeom prst="rect">
                  <a:avLst/>
                </a:prstGeom>
                <a:grpFill/>
                <a:ln w="9525">
                  <a:noFill/>
                  <a:miter lim="800000"/>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72" name="Group 87"/>
              <p:cNvGrpSpPr/>
              <p:nvPr/>
            </p:nvGrpSpPr>
            <p:grpSpPr>
              <a:xfrm rot="5400000">
                <a:off x="3065930" y="2997289"/>
                <a:ext cx="443508" cy="247916"/>
                <a:chOff x="2387601" y="2914650"/>
                <a:chExt cx="565150" cy="315913"/>
              </a:xfrm>
              <a:grpFill/>
            </p:grpSpPr>
            <p:sp>
              <p:nvSpPr>
                <p:cNvPr id="76" name="Freeform 42"/>
                <p:cNvSpPr/>
                <p:nvPr/>
              </p:nvSpPr>
              <p:spPr bwMode="auto">
                <a:xfrm>
                  <a:off x="2636838" y="2914650"/>
                  <a:ext cx="315913" cy="315913"/>
                </a:xfrm>
                <a:custGeom>
                  <a:avLst/>
                  <a:gdLst/>
                  <a:ahLst/>
                  <a:cxnLst>
                    <a:cxn ang="0">
                      <a:pos x="107" y="18"/>
                    </a:cxn>
                    <a:cxn ang="0">
                      <a:pos x="126" y="63"/>
                    </a:cxn>
                    <a:cxn ang="0">
                      <a:pos x="107" y="107"/>
                    </a:cxn>
                    <a:cxn ang="0">
                      <a:pos x="63" y="126"/>
                    </a:cxn>
                    <a:cxn ang="0">
                      <a:pos x="18" y="107"/>
                    </a:cxn>
                    <a:cxn ang="0">
                      <a:pos x="0" y="63"/>
                    </a:cxn>
                    <a:cxn ang="0">
                      <a:pos x="18" y="18"/>
                    </a:cxn>
                    <a:cxn ang="0">
                      <a:pos x="63" y="0"/>
                    </a:cxn>
                    <a:cxn ang="0">
                      <a:pos x="107" y="18"/>
                    </a:cxn>
                  </a:cxnLst>
                  <a:rect l="0" t="0" r="r" b="b"/>
                  <a:pathLst>
                    <a:path w="126" h="126">
                      <a:moveTo>
                        <a:pt x="107" y="18"/>
                      </a:moveTo>
                      <a:cubicBezTo>
                        <a:pt x="120" y="31"/>
                        <a:pt x="126" y="45"/>
                        <a:pt x="126" y="63"/>
                      </a:cubicBezTo>
                      <a:cubicBezTo>
                        <a:pt x="126" y="80"/>
                        <a:pt x="120" y="95"/>
                        <a:pt x="107" y="107"/>
                      </a:cubicBezTo>
                      <a:cubicBezTo>
                        <a:pt x="95" y="120"/>
                        <a:pt x="80" y="126"/>
                        <a:pt x="63" y="126"/>
                      </a:cubicBezTo>
                      <a:cubicBezTo>
                        <a:pt x="45" y="126"/>
                        <a:pt x="30" y="120"/>
                        <a:pt x="18" y="107"/>
                      </a:cubicBezTo>
                      <a:cubicBezTo>
                        <a:pt x="6" y="95"/>
                        <a:pt x="0" y="80"/>
                        <a:pt x="0" y="63"/>
                      </a:cubicBezTo>
                      <a:cubicBezTo>
                        <a:pt x="0" y="45"/>
                        <a:pt x="6" y="31"/>
                        <a:pt x="18" y="18"/>
                      </a:cubicBezTo>
                      <a:cubicBezTo>
                        <a:pt x="30" y="6"/>
                        <a:pt x="45" y="0"/>
                        <a:pt x="63" y="0"/>
                      </a:cubicBezTo>
                      <a:cubicBezTo>
                        <a:pt x="80" y="0"/>
                        <a:pt x="95" y="6"/>
                        <a:pt x="107" y="18"/>
                      </a:cubicBezTo>
                      <a:close/>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77" name="Rectangle 58"/>
                <p:cNvSpPr>
                  <a:spLocks noChangeArrowheads="1"/>
                </p:cNvSpPr>
                <p:nvPr/>
              </p:nvSpPr>
              <p:spPr bwMode="auto">
                <a:xfrm>
                  <a:off x="2387601" y="3040063"/>
                  <a:ext cx="422275" cy="55563"/>
                </a:xfrm>
                <a:prstGeom prst="rect">
                  <a:avLst/>
                </a:prstGeom>
                <a:grpFill/>
                <a:ln w="9525">
                  <a:noFill/>
                  <a:miter lim="800000"/>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73" name="Group 88"/>
              <p:cNvGrpSpPr/>
              <p:nvPr/>
            </p:nvGrpSpPr>
            <p:grpSpPr>
              <a:xfrm rot="5400000">
                <a:off x="2877190" y="2929392"/>
                <a:ext cx="322665" cy="262866"/>
                <a:chOff x="2387601" y="3222625"/>
                <a:chExt cx="411163" cy="334963"/>
              </a:xfrm>
              <a:grpFill/>
            </p:grpSpPr>
            <p:sp>
              <p:nvSpPr>
                <p:cNvPr id="74" name="Freeform 43"/>
                <p:cNvSpPr/>
                <p:nvPr/>
              </p:nvSpPr>
              <p:spPr bwMode="auto">
                <a:xfrm>
                  <a:off x="2463801" y="3222625"/>
                  <a:ext cx="334963" cy="334963"/>
                </a:xfrm>
                <a:custGeom>
                  <a:avLst/>
                  <a:gdLst/>
                  <a:ahLst/>
                  <a:cxnLst>
                    <a:cxn ang="0">
                      <a:pos x="0" y="67"/>
                    </a:cxn>
                    <a:cxn ang="0">
                      <a:pos x="19" y="19"/>
                    </a:cxn>
                    <a:cxn ang="0">
                      <a:pos x="67" y="0"/>
                    </a:cxn>
                    <a:cxn ang="0">
                      <a:pos x="114" y="19"/>
                    </a:cxn>
                    <a:cxn ang="0">
                      <a:pos x="134" y="67"/>
                    </a:cxn>
                    <a:cxn ang="0">
                      <a:pos x="114" y="114"/>
                    </a:cxn>
                    <a:cxn ang="0">
                      <a:pos x="67" y="134"/>
                    </a:cxn>
                    <a:cxn ang="0">
                      <a:pos x="19" y="114"/>
                    </a:cxn>
                    <a:cxn ang="0">
                      <a:pos x="0" y="67"/>
                    </a:cxn>
                  </a:cxnLst>
                  <a:rect l="0" t="0" r="r" b="b"/>
                  <a:pathLst>
                    <a:path w="134" h="134">
                      <a:moveTo>
                        <a:pt x="0" y="67"/>
                      </a:moveTo>
                      <a:cubicBezTo>
                        <a:pt x="0" y="48"/>
                        <a:pt x="6" y="33"/>
                        <a:pt x="19" y="19"/>
                      </a:cubicBezTo>
                      <a:cubicBezTo>
                        <a:pt x="32" y="6"/>
                        <a:pt x="48" y="0"/>
                        <a:pt x="67" y="0"/>
                      </a:cubicBezTo>
                      <a:cubicBezTo>
                        <a:pt x="85" y="0"/>
                        <a:pt x="101" y="6"/>
                        <a:pt x="114" y="19"/>
                      </a:cubicBezTo>
                      <a:cubicBezTo>
                        <a:pt x="127" y="33"/>
                        <a:pt x="134" y="48"/>
                        <a:pt x="134" y="67"/>
                      </a:cubicBezTo>
                      <a:cubicBezTo>
                        <a:pt x="134" y="85"/>
                        <a:pt x="127" y="101"/>
                        <a:pt x="114" y="114"/>
                      </a:cubicBezTo>
                      <a:cubicBezTo>
                        <a:pt x="101" y="127"/>
                        <a:pt x="85" y="134"/>
                        <a:pt x="67" y="134"/>
                      </a:cubicBezTo>
                      <a:cubicBezTo>
                        <a:pt x="48" y="134"/>
                        <a:pt x="32" y="127"/>
                        <a:pt x="19" y="114"/>
                      </a:cubicBezTo>
                      <a:cubicBezTo>
                        <a:pt x="6" y="101"/>
                        <a:pt x="0" y="85"/>
                        <a:pt x="0" y="67"/>
                      </a:cubicBezTo>
                      <a:close/>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75" name="Rectangle 59"/>
                <p:cNvSpPr>
                  <a:spLocks noChangeArrowheads="1"/>
                </p:cNvSpPr>
                <p:nvPr/>
              </p:nvSpPr>
              <p:spPr bwMode="auto">
                <a:xfrm>
                  <a:off x="2387601" y="3357563"/>
                  <a:ext cx="271463" cy="55563"/>
                </a:xfrm>
                <a:prstGeom prst="rect">
                  <a:avLst/>
                </a:prstGeom>
                <a:grpFill/>
                <a:ln w="9525">
                  <a:noFill/>
                  <a:miter lim="800000"/>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grpSp>
        </p:grpSp>
      </p:grpSp>
      <p:grpSp>
        <p:nvGrpSpPr>
          <p:cNvPr id="86" name="Group 244"/>
          <p:cNvGrpSpPr/>
          <p:nvPr/>
        </p:nvGrpSpPr>
        <p:grpSpPr>
          <a:xfrm>
            <a:off x="4764591" y="2500742"/>
            <a:ext cx="1458842" cy="484620"/>
            <a:chOff x="4764591" y="2341843"/>
            <a:chExt cx="1458842" cy="484620"/>
          </a:xfrm>
          <a:solidFill>
            <a:srgbClr val="317B9D"/>
          </a:solidFill>
        </p:grpSpPr>
        <p:grpSp>
          <p:nvGrpSpPr>
            <p:cNvPr id="87" name="Group 115"/>
            <p:cNvGrpSpPr/>
            <p:nvPr/>
          </p:nvGrpSpPr>
          <p:grpSpPr>
            <a:xfrm rot="5400000">
              <a:off x="5619216" y="2480127"/>
              <a:ext cx="444754" cy="247916"/>
              <a:chOff x="1795463" y="1947863"/>
              <a:chExt cx="566738" cy="315913"/>
            </a:xfrm>
            <a:grpFill/>
          </p:grpSpPr>
          <p:sp>
            <p:nvSpPr>
              <p:cNvPr id="103" name="Freeform 37"/>
              <p:cNvSpPr/>
              <p:nvPr/>
            </p:nvSpPr>
            <p:spPr bwMode="auto">
              <a:xfrm>
                <a:off x="1795463" y="1947863"/>
                <a:ext cx="315913" cy="315913"/>
              </a:xfrm>
              <a:custGeom>
                <a:avLst/>
                <a:gdLst/>
                <a:ahLst/>
                <a:cxnLst>
                  <a:cxn ang="0">
                    <a:pos x="108" y="19"/>
                  </a:cxn>
                  <a:cxn ang="0">
                    <a:pos x="126" y="63"/>
                  </a:cxn>
                  <a:cxn ang="0">
                    <a:pos x="108" y="107"/>
                  </a:cxn>
                  <a:cxn ang="0">
                    <a:pos x="63" y="126"/>
                  </a:cxn>
                  <a:cxn ang="0">
                    <a:pos x="19" y="107"/>
                  </a:cxn>
                  <a:cxn ang="0">
                    <a:pos x="0" y="63"/>
                  </a:cxn>
                  <a:cxn ang="0">
                    <a:pos x="19" y="19"/>
                  </a:cxn>
                  <a:cxn ang="0">
                    <a:pos x="63" y="0"/>
                  </a:cxn>
                  <a:cxn ang="0">
                    <a:pos x="108" y="19"/>
                  </a:cxn>
                </a:cxnLst>
                <a:rect l="0" t="0" r="r" b="b"/>
                <a:pathLst>
                  <a:path w="126" h="126">
                    <a:moveTo>
                      <a:pt x="108" y="19"/>
                    </a:moveTo>
                    <a:cubicBezTo>
                      <a:pt x="120" y="31"/>
                      <a:pt x="126" y="45"/>
                      <a:pt x="126" y="63"/>
                    </a:cubicBezTo>
                    <a:cubicBezTo>
                      <a:pt x="126" y="80"/>
                      <a:pt x="120" y="95"/>
                      <a:pt x="108" y="107"/>
                    </a:cubicBezTo>
                    <a:cubicBezTo>
                      <a:pt x="96" y="120"/>
                      <a:pt x="81" y="126"/>
                      <a:pt x="63" y="126"/>
                    </a:cubicBezTo>
                    <a:cubicBezTo>
                      <a:pt x="46" y="126"/>
                      <a:pt x="31" y="120"/>
                      <a:pt x="19" y="107"/>
                    </a:cubicBezTo>
                    <a:cubicBezTo>
                      <a:pt x="6" y="95"/>
                      <a:pt x="0" y="80"/>
                      <a:pt x="0" y="63"/>
                    </a:cubicBezTo>
                    <a:cubicBezTo>
                      <a:pt x="0" y="45"/>
                      <a:pt x="6" y="31"/>
                      <a:pt x="19" y="19"/>
                    </a:cubicBezTo>
                    <a:cubicBezTo>
                      <a:pt x="31" y="6"/>
                      <a:pt x="46" y="0"/>
                      <a:pt x="63" y="0"/>
                    </a:cubicBezTo>
                    <a:cubicBezTo>
                      <a:pt x="81" y="0"/>
                      <a:pt x="96" y="6"/>
                      <a:pt x="108" y="19"/>
                    </a:cubicBezTo>
                    <a:close/>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104" name="Rectangle 48"/>
              <p:cNvSpPr>
                <a:spLocks noChangeArrowheads="1"/>
              </p:cNvSpPr>
              <p:nvPr/>
            </p:nvSpPr>
            <p:spPr bwMode="auto">
              <a:xfrm>
                <a:off x="1941513" y="2078038"/>
                <a:ext cx="420688" cy="55563"/>
              </a:xfrm>
              <a:prstGeom prst="rect">
                <a:avLst/>
              </a:prstGeom>
              <a:grpFill/>
              <a:ln w="9525">
                <a:noFill/>
                <a:miter lim="800000"/>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88" name="Group 116"/>
            <p:cNvGrpSpPr/>
            <p:nvPr/>
          </p:nvGrpSpPr>
          <p:grpSpPr>
            <a:xfrm rot="5400000">
              <a:off x="5928800" y="2531828"/>
              <a:ext cx="325156" cy="264111"/>
              <a:chOff x="1947863" y="1619250"/>
              <a:chExt cx="414338" cy="336550"/>
            </a:xfrm>
            <a:grpFill/>
          </p:grpSpPr>
          <p:sp>
            <p:nvSpPr>
              <p:cNvPr id="101" name="Freeform 38"/>
              <p:cNvSpPr/>
              <p:nvPr/>
            </p:nvSpPr>
            <p:spPr bwMode="auto">
              <a:xfrm>
                <a:off x="1947863" y="1619250"/>
                <a:ext cx="336550" cy="336550"/>
              </a:xfrm>
              <a:custGeom>
                <a:avLst/>
                <a:gdLst/>
                <a:ahLst/>
                <a:cxnLst>
                  <a:cxn ang="0">
                    <a:pos x="67" y="0"/>
                  </a:cxn>
                  <a:cxn ang="0">
                    <a:pos x="115" y="20"/>
                  </a:cxn>
                  <a:cxn ang="0">
                    <a:pos x="134" y="67"/>
                  </a:cxn>
                  <a:cxn ang="0">
                    <a:pos x="115" y="114"/>
                  </a:cxn>
                  <a:cxn ang="0">
                    <a:pos x="67" y="134"/>
                  </a:cxn>
                  <a:cxn ang="0">
                    <a:pos x="20" y="114"/>
                  </a:cxn>
                  <a:cxn ang="0">
                    <a:pos x="0" y="67"/>
                  </a:cxn>
                  <a:cxn ang="0">
                    <a:pos x="20" y="20"/>
                  </a:cxn>
                  <a:cxn ang="0">
                    <a:pos x="67" y="0"/>
                  </a:cxn>
                </a:cxnLst>
                <a:rect l="0" t="0" r="r" b="b"/>
                <a:pathLst>
                  <a:path w="134" h="134">
                    <a:moveTo>
                      <a:pt x="67" y="0"/>
                    </a:moveTo>
                    <a:cubicBezTo>
                      <a:pt x="86" y="0"/>
                      <a:pt x="102" y="6"/>
                      <a:pt x="115" y="20"/>
                    </a:cubicBezTo>
                    <a:cubicBezTo>
                      <a:pt x="128" y="33"/>
                      <a:pt x="134" y="48"/>
                      <a:pt x="134" y="67"/>
                    </a:cubicBezTo>
                    <a:cubicBezTo>
                      <a:pt x="134" y="85"/>
                      <a:pt x="128" y="101"/>
                      <a:pt x="115" y="114"/>
                    </a:cubicBezTo>
                    <a:cubicBezTo>
                      <a:pt x="102" y="127"/>
                      <a:pt x="86" y="134"/>
                      <a:pt x="67" y="134"/>
                    </a:cubicBezTo>
                    <a:cubicBezTo>
                      <a:pt x="49" y="134"/>
                      <a:pt x="33" y="127"/>
                      <a:pt x="20" y="114"/>
                    </a:cubicBezTo>
                    <a:cubicBezTo>
                      <a:pt x="7" y="101"/>
                      <a:pt x="0" y="85"/>
                      <a:pt x="0" y="67"/>
                    </a:cubicBezTo>
                    <a:cubicBezTo>
                      <a:pt x="0" y="48"/>
                      <a:pt x="7" y="33"/>
                      <a:pt x="20" y="20"/>
                    </a:cubicBezTo>
                    <a:cubicBezTo>
                      <a:pt x="33" y="6"/>
                      <a:pt x="49" y="0"/>
                      <a:pt x="67" y="0"/>
                    </a:cubicBezTo>
                    <a:close/>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102" name="Rectangle 49"/>
              <p:cNvSpPr>
                <a:spLocks noChangeArrowheads="1"/>
              </p:cNvSpPr>
              <p:nvPr/>
            </p:nvSpPr>
            <p:spPr bwMode="auto">
              <a:xfrm>
                <a:off x="2109788" y="1760538"/>
                <a:ext cx="252413" cy="53975"/>
              </a:xfrm>
              <a:prstGeom prst="rect">
                <a:avLst/>
              </a:prstGeom>
              <a:grpFill/>
              <a:ln w="9525">
                <a:noFill/>
                <a:miter lim="800000"/>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89" name="Group 117"/>
            <p:cNvGrpSpPr/>
            <p:nvPr/>
          </p:nvGrpSpPr>
          <p:grpSpPr>
            <a:xfrm rot="5400000">
              <a:off x="5348253" y="2472030"/>
              <a:ext cx="484620" cy="224246"/>
              <a:chOff x="1744663" y="2282825"/>
              <a:chExt cx="617538" cy="285750"/>
            </a:xfrm>
            <a:grpFill/>
          </p:grpSpPr>
          <p:sp>
            <p:nvSpPr>
              <p:cNvPr id="99" name="Freeform 39"/>
              <p:cNvSpPr/>
              <p:nvPr/>
            </p:nvSpPr>
            <p:spPr bwMode="auto">
              <a:xfrm>
                <a:off x="1744663" y="2282825"/>
                <a:ext cx="287338" cy="285750"/>
              </a:xfrm>
              <a:custGeom>
                <a:avLst/>
                <a:gdLst/>
                <a:ahLst/>
                <a:cxnLst>
                  <a:cxn ang="0">
                    <a:pos x="0" y="57"/>
                  </a:cxn>
                  <a:cxn ang="0">
                    <a:pos x="17" y="17"/>
                  </a:cxn>
                  <a:cxn ang="0">
                    <a:pos x="57" y="0"/>
                  </a:cxn>
                  <a:cxn ang="0">
                    <a:pos x="98" y="17"/>
                  </a:cxn>
                  <a:cxn ang="0">
                    <a:pos x="114" y="57"/>
                  </a:cxn>
                  <a:cxn ang="0">
                    <a:pos x="98" y="97"/>
                  </a:cxn>
                  <a:cxn ang="0">
                    <a:pos x="57" y="114"/>
                  </a:cxn>
                  <a:cxn ang="0">
                    <a:pos x="17" y="97"/>
                  </a:cxn>
                  <a:cxn ang="0">
                    <a:pos x="0" y="57"/>
                  </a:cxn>
                </a:cxnLst>
                <a:rect l="0" t="0" r="r" b="b"/>
                <a:pathLst>
                  <a:path w="114" h="114">
                    <a:moveTo>
                      <a:pt x="0" y="57"/>
                    </a:moveTo>
                    <a:cubicBezTo>
                      <a:pt x="0" y="41"/>
                      <a:pt x="6" y="28"/>
                      <a:pt x="17" y="17"/>
                    </a:cubicBezTo>
                    <a:cubicBezTo>
                      <a:pt x="28" y="5"/>
                      <a:pt x="42" y="0"/>
                      <a:pt x="57" y="0"/>
                    </a:cubicBezTo>
                    <a:cubicBezTo>
                      <a:pt x="73" y="0"/>
                      <a:pt x="87" y="5"/>
                      <a:pt x="98" y="17"/>
                    </a:cubicBezTo>
                    <a:cubicBezTo>
                      <a:pt x="109" y="28"/>
                      <a:pt x="114" y="41"/>
                      <a:pt x="114" y="57"/>
                    </a:cubicBezTo>
                    <a:cubicBezTo>
                      <a:pt x="114" y="73"/>
                      <a:pt x="109" y="86"/>
                      <a:pt x="98" y="97"/>
                    </a:cubicBezTo>
                    <a:cubicBezTo>
                      <a:pt x="87" y="108"/>
                      <a:pt x="73" y="114"/>
                      <a:pt x="57" y="114"/>
                    </a:cubicBezTo>
                    <a:cubicBezTo>
                      <a:pt x="42" y="114"/>
                      <a:pt x="28" y="108"/>
                      <a:pt x="17" y="97"/>
                    </a:cubicBezTo>
                    <a:cubicBezTo>
                      <a:pt x="6" y="86"/>
                      <a:pt x="0" y="73"/>
                      <a:pt x="0" y="57"/>
                    </a:cubicBezTo>
                    <a:close/>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100" name="Rectangle 50"/>
              <p:cNvSpPr>
                <a:spLocks noChangeArrowheads="1"/>
              </p:cNvSpPr>
              <p:nvPr/>
            </p:nvSpPr>
            <p:spPr bwMode="auto">
              <a:xfrm>
                <a:off x="1881188" y="2403475"/>
                <a:ext cx="481013" cy="55563"/>
              </a:xfrm>
              <a:prstGeom prst="rect">
                <a:avLst/>
              </a:prstGeom>
              <a:grpFill/>
              <a:ln w="9525">
                <a:noFill/>
                <a:miter lim="800000"/>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90" name="Group 118"/>
            <p:cNvGrpSpPr/>
            <p:nvPr/>
          </p:nvGrpSpPr>
          <p:grpSpPr>
            <a:xfrm rot="5400000">
              <a:off x="5107188" y="2491339"/>
              <a:ext cx="469670" cy="200576"/>
              <a:chOff x="1763713" y="2614613"/>
              <a:chExt cx="598488" cy="255588"/>
            </a:xfrm>
            <a:grpFill/>
          </p:grpSpPr>
          <p:sp>
            <p:nvSpPr>
              <p:cNvPr id="97" name="Freeform 45"/>
              <p:cNvSpPr/>
              <p:nvPr/>
            </p:nvSpPr>
            <p:spPr bwMode="auto">
              <a:xfrm>
                <a:off x="1763713" y="2614613"/>
                <a:ext cx="255588" cy="255588"/>
              </a:xfrm>
              <a:custGeom>
                <a:avLst/>
                <a:gdLst/>
                <a:ahLst/>
                <a:cxnLst>
                  <a:cxn ang="0">
                    <a:pos x="102" y="51"/>
                  </a:cxn>
                  <a:cxn ang="0">
                    <a:pos x="87" y="87"/>
                  </a:cxn>
                  <a:cxn ang="0">
                    <a:pos x="51" y="102"/>
                  </a:cxn>
                  <a:cxn ang="0">
                    <a:pos x="15" y="87"/>
                  </a:cxn>
                  <a:cxn ang="0">
                    <a:pos x="0" y="51"/>
                  </a:cxn>
                  <a:cxn ang="0">
                    <a:pos x="15" y="15"/>
                  </a:cxn>
                  <a:cxn ang="0">
                    <a:pos x="51" y="0"/>
                  </a:cxn>
                  <a:cxn ang="0">
                    <a:pos x="87" y="15"/>
                  </a:cxn>
                  <a:cxn ang="0">
                    <a:pos x="102" y="51"/>
                  </a:cxn>
                </a:cxnLst>
                <a:rect l="0" t="0" r="r" b="b"/>
                <a:pathLst>
                  <a:path w="102" h="102">
                    <a:moveTo>
                      <a:pt x="102" y="51"/>
                    </a:moveTo>
                    <a:cubicBezTo>
                      <a:pt x="102" y="65"/>
                      <a:pt x="97" y="77"/>
                      <a:pt x="87" y="87"/>
                    </a:cubicBezTo>
                    <a:cubicBezTo>
                      <a:pt x="77" y="97"/>
                      <a:pt x="65" y="102"/>
                      <a:pt x="51" y="102"/>
                    </a:cubicBezTo>
                    <a:cubicBezTo>
                      <a:pt x="37" y="102"/>
                      <a:pt x="25" y="97"/>
                      <a:pt x="15" y="87"/>
                    </a:cubicBezTo>
                    <a:cubicBezTo>
                      <a:pt x="5" y="77"/>
                      <a:pt x="0" y="65"/>
                      <a:pt x="0" y="51"/>
                    </a:cubicBezTo>
                    <a:cubicBezTo>
                      <a:pt x="0" y="37"/>
                      <a:pt x="5" y="25"/>
                      <a:pt x="15" y="15"/>
                    </a:cubicBezTo>
                    <a:cubicBezTo>
                      <a:pt x="25" y="5"/>
                      <a:pt x="37" y="0"/>
                      <a:pt x="51" y="0"/>
                    </a:cubicBezTo>
                    <a:cubicBezTo>
                      <a:pt x="65" y="0"/>
                      <a:pt x="77" y="5"/>
                      <a:pt x="87" y="15"/>
                    </a:cubicBezTo>
                    <a:cubicBezTo>
                      <a:pt x="97" y="25"/>
                      <a:pt x="102" y="37"/>
                      <a:pt x="102" y="51"/>
                    </a:cubicBezTo>
                    <a:close/>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98" name="Rectangle 51"/>
              <p:cNvSpPr>
                <a:spLocks noChangeArrowheads="1"/>
              </p:cNvSpPr>
              <p:nvPr/>
            </p:nvSpPr>
            <p:spPr bwMode="auto">
              <a:xfrm>
                <a:off x="1881188" y="2719388"/>
                <a:ext cx="481013" cy="55563"/>
              </a:xfrm>
              <a:prstGeom prst="rect">
                <a:avLst/>
              </a:prstGeom>
              <a:grpFill/>
              <a:ln w="9525">
                <a:noFill/>
                <a:miter lim="800000"/>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91" name="Group 119"/>
            <p:cNvGrpSpPr/>
            <p:nvPr/>
          </p:nvGrpSpPr>
          <p:grpSpPr>
            <a:xfrm rot="5400000">
              <a:off x="4882942" y="2543663"/>
              <a:ext cx="399905" cy="165693"/>
              <a:chOff x="1852613" y="2967038"/>
              <a:chExt cx="509588" cy="211138"/>
            </a:xfrm>
            <a:grpFill/>
          </p:grpSpPr>
          <p:sp>
            <p:nvSpPr>
              <p:cNvPr id="95" name="Freeform 46"/>
              <p:cNvSpPr/>
              <p:nvPr/>
            </p:nvSpPr>
            <p:spPr bwMode="auto">
              <a:xfrm>
                <a:off x="1852613" y="2967038"/>
                <a:ext cx="211138" cy="211138"/>
              </a:xfrm>
              <a:custGeom>
                <a:avLst/>
                <a:gdLst/>
                <a:ahLst/>
                <a:cxnLst>
                  <a:cxn ang="0">
                    <a:pos x="72" y="12"/>
                  </a:cxn>
                  <a:cxn ang="0">
                    <a:pos x="84" y="42"/>
                  </a:cxn>
                  <a:cxn ang="0">
                    <a:pos x="72" y="72"/>
                  </a:cxn>
                  <a:cxn ang="0">
                    <a:pos x="42" y="84"/>
                  </a:cxn>
                  <a:cxn ang="0">
                    <a:pos x="12" y="72"/>
                  </a:cxn>
                  <a:cxn ang="0">
                    <a:pos x="0" y="42"/>
                  </a:cxn>
                  <a:cxn ang="0">
                    <a:pos x="12" y="12"/>
                  </a:cxn>
                  <a:cxn ang="0">
                    <a:pos x="42" y="0"/>
                  </a:cxn>
                  <a:cxn ang="0">
                    <a:pos x="72" y="12"/>
                  </a:cxn>
                </a:cxnLst>
                <a:rect l="0" t="0" r="r" b="b"/>
                <a:pathLst>
                  <a:path w="84" h="84">
                    <a:moveTo>
                      <a:pt x="72" y="12"/>
                    </a:moveTo>
                    <a:cubicBezTo>
                      <a:pt x="80" y="20"/>
                      <a:pt x="84" y="30"/>
                      <a:pt x="84" y="42"/>
                    </a:cubicBezTo>
                    <a:cubicBezTo>
                      <a:pt x="84" y="53"/>
                      <a:pt x="80" y="63"/>
                      <a:pt x="72" y="72"/>
                    </a:cubicBezTo>
                    <a:cubicBezTo>
                      <a:pt x="64" y="80"/>
                      <a:pt x="54" y="84"/>
                      <a:pt x="42" y="84"/>
                    </a:cubicBezTo>
                    <a:cubicBezTo>
                      <a:pt x="31" y="84"/>
                      <a:pt x="21" y="80"/>
                      <a:pt x="12" y="72"/>
                    </a:cubicBezTo>
                    <a:cubicBezTo>
                      <a:pt x="4" y="63"/>
                      <a:pt x="0" y="53"/>
                      <a:pt x="0" y="42"/>
                    </a:cubicBezTo>
                    <a:cubicBezTo>
                      <a:pt x="0" y="30"/>
                      <a:pt x="4" y="20"/>
                      <a:pt x="12" y="12"/>
                    </a:cubicBezTo>
                    <a:cubicBezTo>
                      <a:pt x="21" y="4"/>
                      <a:pt x="31" y="0"/>
                      <a:pt x="42" y="0"/>
                    </a:cubicBezTo>
                    <a:cubicBezTo>
                      <a:pt x="54" y="0"/>
                      <a:pt x="64" y="4"/>
                      <a:pt x="72" y="12"/>
                    </a:cubicBezTo>
                    <a:close/>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96" name="Rectangle 52"/>
              <p:cNvSpPr>
                <a:spLocks noChangeArrowheads="1"/>
              </p:cNvSpPr>
              <p:nvPr/>
            </p:nvSpPr>
            <p:spPr bwMode="auto">
              <a:xfrm>
                <a:off x="1941513" y="3040063"/>
                <a:ext cx="420688" cy="55563"/>
              </a:xfrm>
              <a:prstGeom prst="rect">
                <a:avLst/>
              </a:prstGeom>
              <a:grpFill/>
              <a:ln w="9525">
                <a:noFill/>
                <a:miter lim="800000"/>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92" name="Group 120"/>
            <p:cNvGrpSpPr/>
            <p:nvPr/>
          </p:nvGrpSpPr>
          <p:grpSpPr>
            <a:xfrm rot="5400000">
              <a:off x="4702924" y="2626510"/>
              <a:ext cx="261620" cy="138285"/>
              <a:chOff x="2028826" y="3302000"/>
              <a:chExt cx="333375" cy="176213"/>
            </a:xfrm>
            <a:grpFill/>
          </p:grpSpPr>
          <p:sp>
            <p:nvSpPr>
              <p:cNvPr id="93" name="Freeform 44"/>
              <p:cNvSpPr/>
              <p:nvPr/>
            </p:nvSpPr>
            <p:spPr bwMode="auto">
              <a:xfrm>
                <a:off x="2028826" y="3302000"/>
                <a:ext cx="176213" cy="176213"/>
              </a:xfrm>
              <a:custGeom>
                <a:avLst/>
                <a:gdLst/>
                <a:ahLst/>
                <a:cxnLst>
                  <a:cxn ang="0">
                    <a:pos x="70" y="35"/>
                  </a:cxn>
                  <a:cxn ang="0">
                    <a:pos x="60" y="60"/>
                  </a:cxn>
                  <a:cxn ang="0">
                    <a:pos x="35" y="70"/>
                  </a:cxn>
                  <a:cxn ang="0">
                    <a:pos x="10" y="60"/>
                  </a:cxn>
                  <a:cxn ang="0">
                    <a:pos x="0" y="35"/>
                  </a:cxn>
                  <a:cxn ang="0">
                    <a:pos x="10" y="10"/>
                  </a:cxn>
                  <a:cxn ang="0">
                    <a:pos x="35" y="0"/>
                  </a:cxn>
                  <a:cxn ang="0">
                    <a:pos x="60" y="10"/>
                  </a:cxn>
                  <a:cxn ang="0">
                    <a:pos x="70" y="35"/>
                  </a:cxn>
                </a:cxnLst>
                <a:rect l="0" t="0" r="r" b="b"/>
                <a:pathLst>
                  <a:path w="70" h="70">
                    <a:moveTo>
                      <a:pt x="70" y="35"/>
                    </a:moveTo>
                    <a:cubicBezTo>
                      <a:pt x="70" y="45"/>
                      <a:pt x="67" y="53"/>
                      <a:pt x="60" y="60"/>
                    </a:cubicBezTo>
                    <a:cubicBezTo>
                      <a:pt x="53" y="66"/>
                      <a:pt x="45" y="70"/>
                      <a:pt x="35" y="70"/>
                    </a:cubicBezTo>
                    <a:cubicBezTo>
                      <a:pt x="25" y="70"/>
                      <a:pt x="17" y="66"/>
                      <a:pt x="10" y="60"/>
                    </a:cubicBezTo>
                    <a:cubicBezTo>
                      <a:pt x="3" y="53"/>
                      <a:pt x="0" y="45"/>
                      <a:pt x="0" y="35"/>
                    </a:cubicBezTo>
                    <a:cubicBezTo>
                      <a:pt x="0" y="25"/>
                      <a:pt x="3" y="17"/>
                      <a:pt x="10" y="10"/>
                    </a:cubicBezTo>
                    <a:cubicBezTo>
                      <a:pt x="17" y="3"/>
                      <a:pt x="25" y="0"/>
                      <a:pt x="35" y="0"/>
                    </a:cubicBezTo>
                    <a:cubicBezTo>
                      <a:pt x="45" y="0"/>
                      <a:pt x="53" y="3"/>
                      <a:pt x="60" y="10"/>
                    </a:cubicBezTo>
                    <a:cubicBezTo>
                      <a:pt x="67" y="17"/>
                      <a:pt x="70" y="25"/>
                      <a:pt x="70" y="35"/>
                    </a:cubicBezTo>
                    <a:close/>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94" name="Rectangle 53"/>
              <p:cNvSpPr>
                <a:spLocks noChangeArrowheads="1"/>
              </p:cNvSpPr>
              <p:nvPr/>
            </p:nvSpPr>
            <p:spPr bwMode="auto">
              <a:xfrm>
                <a:off x="2092326" y="3357563"/>
                <a:ext cx="269875" cy="55563"/>
              </a:xfrm>
              <a:prstGeom prst="rect">
                <a:avLst/>
              </a:prstGeom>
              <a:grpFill/>
              <a:ln w="9525">
                <a:noFill/>
                <a:miter lim="800000"/>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grpSp>
      </p:grpSp>
      <p:grpSp>
        <p:nvGrpSpPr>
          <p:cNvPr id="105" name="Group 243"/>
          <p:cNvGrpSpPr/>
          <p:nvPr/>
        </p:nvGrpSpPr>
        <p:grpSpPr>
          <a:xfrm>
            <a:off x="4702301" y="2877468"/>
            <a:ext cx="1795210" cy="663051"/>
            <a:chOff x="4702301" y="2718569"/>
            <a:chExt cx="1795210" cy="663051"/>
          </a:xfrm>
          <a:solidFill>
            <a:srgbClr val="317B9D"/>
          </a:solidFill>
        </p:grpSpPr>
        <p:sp>
          <p:nvSpPr>
            <p:cNvPr id="106" name="Freeform 36"/>
            <p:cNvSpPr/>
            <p:nvPr/>
          </p:nvSpPr>
          <p:spPr bwMode="auto">
            <a:xfrm rot="5400000">
              <a:off x="6186682" y="2719191"/>
              <a:ext cx="311452" cy="310207"/>
            </a:xfrm>
            <a:custGeom>
              <a:avLst/>
              <a:gdLst/>
              <a:ahLst/>
              <a:cxnLst>
                <a:cxn ang="0">
                  <a:pos x="135" y="23"/>
                </a:cxn>
                <a:cxn ang="0">
                  <a:pos x="158" y="79"/>
                </a:cxn>
                <a:cxn ang="0">
                  <a:pos x="135" y="135"/>
                </a:cxn>
                <a:cxn ang="0">
                  <a:pos x="79" y="158"/>
                </a:cxn>
                <a:cxn ang="0">
                  <a:pos x="24" y="135"/>
                </a:cxn>
                <a:cxn ang="0">
                  <a:pos x="0" y="79"/>
                </a:cxn>
                <a:cxn ang="0">
                  <a:pos x="24" y="23"/>
                </a:cxn>
                <a:cxn ang="0">
                  <a:pos x="79" y="0"/>
                </a:cxn>
                <a:cxn ang="0">
                  <a:pos x="135" y="23"/>
                </a:cxn>
              </a:cxnLst>
              <a:rect l="0" t="0" r="r" b="b"/>
              <a:pathLst>
                <a:path w="158" h="158">
                  <a:moveTo>
                    <a:pt x="135" y="23"/>
                  </a:moveTo>
                  <a:cubicBezTo>
                    <a:pt x="150" y="39"/>
                    <a:pt x="158" y="57"/>
                    <a:pt x="158" y="79"/>
                  </a:cubicBezTo>
                  <a:cubicBezTo>
                    <a:pt x="158" y="100"/>
                    <a:pt x="150" y="119"/>
                    <a:pt x="135" y="135"/>
                  </a:cubicBezTo>
                  <a:cubicBezTo>
                    <a:pt x="120" y="150"/>
                    <a:pt x="101" y="158"/>
                    <a:pt x="79" y="158"/>
                  </a:cubicBezTo>
                  <a:cubicBezTo>
                    <a:pt x="58" y="158"/>
                    <a:pt x="39" y="150"/>
                    <a:pt x="24" y="135"/>
                  </a:cubicBezTo>
                  <a:cubicBezTo>
                    <a:pt x="8" y="119"/>
                    <a:pt x="0" y="100"/>
                    <a:pt x="0" y="79"/>
                  </a:cubicBezTo>
                  <a:cubicBezTo>
                    <a:pt x="0" y="57"/>
                    <a:pt x="8" y="39"/>
                    <a:pt x="24" y="23"/>
                  </a:cubicBezTo>
                  <a:cubicBezTo>
                    <a:pt x="39" y="8"/>
                    <a:pt x="58" y="0"/>
                    <a:pt x="79" y="0"/>
                  </a:cubicBezTo>
                  <a:cubicBezTo>
                    <a:pt x="101" y="0"/>
                    <a:pt x="120" y="8"/>
                    <a:pt x="135" y="23"/>
                  </a:cubicBezTo>
                  <a:close/>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grpSp>
          <p:nvGrpSpPr>
            <p:cNvPr id="107" name="Group 121"/>
            <p:cNvGrpSpPr/>
            <p:nvPr/>
          </p:nvGrpSpPr>
          <p:grpSpPr>
            <a:xfrm rot="5400000">
              <a:off x="5642887" y="3015353"/>
              <a:ext cx="397412" cy="165693"/>
              <a:chOff x="2387601" y="2000250"/>
              <a:chExt cx="506412" cy="211138"/>
            </a:xfrm>
            <a:grpFill/>
          </p:grpSpPr>
          <p:sp>
            <p:nvSpPr>
              <p:cNvPr id="123" name="Freeform 41"/>
              <p:cNvSpPr/>
              <p:nvPr/>
            </p:nvSpPr>
            <p:spPr bwMode="auto">
              <a:xfrm>
                <a:off x="2684463" y="2000250"/>
                <a:ext cx="209550" cy="211138"/>
              </a:xfrm>
              <a:custGeom>
                <a:avLst/>
                <a:gdLst/>
                <a:ahLst/>
                <a:cxnLst>
                  <a:cxn ang="0">
                    <a:pos x="71" y="12"/>
                  </a:cxn>
                  <a:cxn ang="0">
                    <a:pos x="84" y="42"/>
                  </a:cxn>
                  <a:cxn ang="0">
                    <a:pos x="71" y="71"/>
                  </a:cxn>
                  <a:cxn ang="0">
                    <a:pos x="42" y="84"/>
                  </a:cxn>
                  <a:cxn ang="0">
                    <a:pos x="12" y="71"/>
                  </a:cxn>
                  <a:cxn ang="0">
                    <a:pos x="0" y="42"/>
                  </a:cxn>
                  <a:cxn ang="0">
                    <a:pos x="12" y="12"/>
                  </a:cxn>
                  <a:cxn ang="0">
                    <a:pos x="42" y="0"/>
                  </a:cxn>
                  <a:cxn ang="0">
                    <a:pos x="71" y="12"/>
                  </a:cxn>
                </a:cxnLst>
                <a:rect l="0" t="0" r="r" b="b"/>
                <a:pathLst>
                  <a:path w="84" h="84">
                    <a:moveTo>
                      <a:pt x="71" y="12"/>
                    </a:moveTo>
                    <a:cubicBezTo>
                      <a:pt x="80" y="20"/>
                      <a:pt x="84" y="30"/>
                      <a:pt x="84" y="42"/>
                    </a:cubicBezTo>
                    <a:cubicBezTo>
                      <a:pt x="84" y="53"/>
                      <a:pt x="80" y="63"/>
                      <a:pt x="71" y="71"/>
                    </a:cubicBezTo>
                    <a:cubicBezTo>
                      <a:pt x="63" y="80"/>
                      <a:pt x="53" y="84"/>
                      <a:pt x="42" y="84"/>
                    </a:cubicBezTo>
                    <a:cubicBezTo>
                      <a:pt x="30" y="84"/>
                      <a:pt x="20" y="80"/>
                      <a:pt x="12" y="71"/>
                    </a:cubicBezTo>
                    <a:cubicBezTo>
                      <a:pt x="4" y="63"/>
                      <a:pt x="0" y="53"/>
                      <a:pt x="0" y="42"/>
                    </a:cubicBezTo>
                    <a:cubicBezTo>
                      <a:pt x="0" y="30"/>
                      <a:pt x="4" y="20"/>
                      <a:pt x="12" y="12"/>
                    </a:cubicBezTo>
                    <a:cubicBezTo>
                      <a:pt x="20" y="4"/>
                      <a:pt x="30" y="0"/>
                      <a:pt x="42" y="0"/>
                    </a:cubicBezTo>
                    <a:cubicBezTo>
                      <a:pt x="53" y="0"/>
                      <a:pt x="63" y="4"/>
                      <a:pt x="71" y="12"/>
                    </a:cubicBezTo>
                    <a:close/>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124" name="Rectangle 54"/>
              <p:cNvSpPr>
                <a:spLocks noChangeArrowheads="1"/>
              </p:cNvSpPr>
              <p:nvPr/>
            </p:nvSpPr>
            <p:spPr bwMode="auto">
              <a:xfrm>
                <a:off x="2387601" y="2078038"/>
                <a:ext cx="422275" cy="55563"/>
              </a:xfrm>
              <a:prstGeom prst="rect">
                <a:avLst/>
              </a:prstGeom>
              <a:grpFill/>
              <a:ln w="9525">
                <a:noFill/>
                <a:miter lim="800000"/>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108" name="Group 122"/>
            <p:cNvGrpSpPr/>
            <p:nvPr/>
          </p:nvGrpSpPr>
          <p:grpSpPr>
            <a:xfrm rot="5400000">
              <a:off x="5961190" y="2961161"/>
              <a:ext cx="260374" cy="137039"/>
              <a:chOff x="2387601" y="1700213"/>
              <a:chExt cx="331788" cy="174625"/>
            </a:xfrm>
            <a:grpFill/>
          </p:grpSpPr>
          <p:sp>
            <p:nvSpPr>
              <p:cNvPr id="121" name="Freeform 40"/>
              <p:cNvSpPr/>
              <p:nvPr/>
            </p:nvSpPr>
            <p:spPr bwMode="auto">
              <a:xfrm>
                <a:off x="2543176" y="1700213"/>
                <a:ext cx="176213" cy="174625"/>
              </a:xfrm>
              <a:custGeom>
                <a:avLst/>
                <a:gdLst/>
                <a:ahLst/>
                <a:cxnLst>
                  <a:cxn ang="0">
                    <a:pos x="35" y="0"/>
                  </a:cxn>
                  <a:cxn ang="0">
                    <a:pos x="59" y="10"/>
                  </a:cxn>
                  <a:cxn ang="0">
                    <a:pos x="70" y="35"/>
                  </a:cxn>
                  <a:cxn ang="0">
                    <a:pos x="59" y="59"/>
                  </a:cxn>
                  <a:cxn ang="0">
                    <a:pos x="35" y="70"/>
                  </a:cxn>
                  <a:cxn ang="0">
                    <a:pos x="10" y="59"/>
                  </a:cxn>
                  <a:cxn ang="0">
                    <a:pos x="0" y="35"/>
                  </a:cxn>
                  <a:cxn ang="0">
                    <a:pos x="10" y="10"/>
                  </a:cxn>
                  <a:cxn ang="0">
                    <a:pos x="35" y="0"/>
                  </a:cxn>
                </a:cxnLst>
                <a:rect l="0" t="0" r="r" b="b"/>
                <a:pathLst>
                  <a:path w="70" h="70">
                    <a:moveTo>
                      <a:pt x="35" y="0"/>
                    </a:moveTo>
                    <a:cubicBezTo>
                      <a:pt x="44" y="0"/>
                      <a:pt x="53" y="3"/>
                      <a:pt x="59" y="10"/>
                    </a:cubicBezTo>
                    <a:cubicBezTo>
                      <a:pt x="66" y="17"/>
                      <a:pt x="70" y="25"/>
                      <a:pt x="70" y="35"/>
                    </a:cubicBezTo>
                    <a:cubicBezTo>
                      <a:pt x="70" y="44"/>
                      <a:pt x="66" y="53"/>
                      <a:pt x="59" y="59"/>
                    </a:cubicBezTo>
                    <a:cubicBezTo>
                      <a:pt x="53" y="66"/>
                      <a:pt x="44" y="70"/>
                      <a:pt x="35" y="70"/>
                    </a:cubicBezTo>
                    <a:cubicBezTo>
                      <a:pt x="25" y="70"/>
                      <a:pt x="17" y="66"/>
                      <a:pt x="10" y="59"/>
                    </a:cubicBezTo>
                    <a:cubicBezTo>
                      <a:pt x="3" y="53"/>
                      <a:pt x="0" y="44"/>
                      <a:pt x="0" y="35"/>
                    </a:cubicBezTo>
                    <a:cubicBezTo>
                      <a:pt x="0" y="25"/>
                      <a:pt x="3" y="17"/>
                      <a:pt x="10" y="10"/>
                    </a:cubicBezTo>
                    <a:cubicBezTo>
                      <a:pt x="17" y="3"/>
                      <a:pt x="25" y="0"/>
                      <a:pt x="35" y="0"/>
                    </a:cubicBezTo>
                    <a:close/>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122" name="Rectangle 55"/>
              <p:cNvSpPr>
                <a:spLocks noChangeArrowheads="1"/>
              </p:cNvSpPr>
              <p:nvPr/>
            </p:nvSpPr>
            <p:spPr bwMode="auto">
              <a:xfrm>
                <a:off x="2387601" y="1760538"/>
                <a:ext cx="254000" cy="53975"/>
              </a:xfrm>
              <a:prstGeom prst="rect">
                <a:avLst/>
              </a:prstGeom>
              <a:grpFill/>
              <a:ln w="9525">
                <a:noFill/>
                <a:miter lim="800000"/>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109" name="Group 123"/>
            <p:cNvGrpSpPr/>
            <p:nvPr/>
          </p:nvGrpSpPr>
          <p:grpSpPr>
            <a:xfrm rot="5400000">
              <a:off x="5355728" y="3033417"/>
              <a:ext cx="468424" cy="200576"/>
              <a:chOff x="2387601" y="2298700"/>
              <a:chExt cx="596900" cy="255588"/>
            </a:xfrm>
            <a:grpFill/>
          </p:grpSpPr>
          <p:sp>
            <p:nvSpPr>
              <p:cNvPr id="119" name="Freeform 34"/>
              <p:cNvSpPr/>
              <p:nvPr/>
            </p:nvSpPr>
            <p:spPr bwMode="auto">
              <a:xfrm>
                <a:off x="2728913" y="2298700"/>
                <a:ext cx="255588" cy="255588"/>
              </a:xfrm>
              <a:custGeom>
                <a:avLst/>
                <a:gdLst/>
                <a:ahLst/>
                <a:cxnLst>
                  <a:cxn ang="0">
                    <a:pos x="87" y="87"/>
                  </a:cxn>
                  <a:cxn ang="0">
                    <a:pos x="51" y="102"/>
                  </a:cxn>
                  <a:cxn ang="0">
                    <a:pos x="15" y="87"/>
                  </a:cxn>
                  <a:cxn ang="0">
                    <a:pos x="0" y="51"/>
                  </a:cxn>
                  <a:cxn ang="0">
                    <a:pos x="15" y="15"/>
                  </a:cxn>
                  <a:cxn ang="0">
                    <a:pos x="51" y="0"/>
                  </a:cxn>
                  <a:cxn ang="0">
                    <a:pos x="87" y="15"/>
                  </a:cxn>
                  <a:cxn ang="0">
                    <a:pos x="102" y="51"/>
                  </a:cxn>
                  <a:cxn ang="0">
                    <a:pos x="87" y="87"/>
                  </a:cxn>
                </a:cxnLst>
                <a:rect l="0" t="0" r="r" b="b"/>
                <a:pathLst>
                  <a:path w="102" h="102">
                    <a:moveTo>
                      <a:pt x="87" y="87"/>
                    </a:moveTo>
                    <a:cubicBezTo>
                      <a:pt x="77" y="97"/>
                      <a:pt x="65" y="102"/>
                      <a:pt x="51" y="102"/>
                    </a:cubicBezTo>
                    <a:cubicBezTo>
                      <a:pt x="37" y="102"/>
                      <a:pt x="24" y="97"/>
                      <a:pt x="15" y="87"/>
                    </a:cubicBezTo>
                    <a:cubicBezTo>
                      <a:pt x="5" y="77"/>
                      <a:pt x="0" y="65"/>
                      <a:pt x="0" y="51"/>
                    </a:cubicBezTo>
                    <a:cubicBezTo>
                      <a:pt x="0" y="37"/>
                      <a:pt x="5" y="25"/>
                      <a:pt x="15" y="15"/>
                    </a:cubicBezTo>
                    <a:cubicBezTo>
                      <a:pt x="24" y="5"/>
                      <a:pt x="37" y="0"/>
                      <a:pt x="51" y="0"/>
                    </a:cubicBezTo>
                    <a:cubicBezTo>
                      <a:pt x="65" y="0"/>
                      <a:pt x="77" y="5"/>
                      <a:pt x="87" y="15"/>
                    </a:cubicBezTo>
                    <a:cubicBezTo>
                      <a:pt x="97" y="25"/>
                      <a:pt x="102" y="37"/>
                      <a:pt x="102" y="51"/>
                    </a:cubicBezTo>
                    <a:cubicBezTo>
                      <a:pt x="102" y="65"/>
                      <a:pt x="97" y="77"/>
                      <a:pt x="87" y="87"/>
                    </a:cubicBezTo>
                    <a:close/>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120" name="Rectangle 56"/>
              <p:cNvSpPr>
                <a:spLocks noChangeArrowheads="1"/>
              </p:cNvSpPr>
              <p:nvPr/>
            </p:nvSpPr>
            <p:spPr bwMode="auto">
              <a:xfrm>
                <a:off x="2387601" y="2403475"/>
                <a:ext cx="482600" cy="55563"/>
              </a:xfrm>
              <a:prstGeom prst="rect">
                <a:avLst/>
              </a:prstGeom>
              <a:grpFill/>
              <a:ln w="9525">
                <a:noFill/>
                <a:miter lim="800000"/>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110" name="Group 124"/>
            <p:cNvGrpSpPr/>
            <p:nvPr/>
          </p:nvGrpSpPr>
          <p:grpSpPr>
            <a:xfrm rot="5400000">
              <a:off x="5101583" y="3028434"/>
              <a:ext cx="482127" cy="224246"/>
              <a:chOff x="2387601" y="2598738"/>
              <a:chExt cx="614362" cy="285750"/>
            </a:xfrm>
            <a:grpFill/>
          </p:grpSpPr>
          <p:sp>
            <p:nvSpPr>
              <p:cNvPr id="117" name="Freeform 35"/>
              <p:cNvSpPr/>
              <p:nvPr/>
            </p:nvSpPr>
            <p:spPr bwMode="auto">
              <a:xfrm>
                <a:off x="2716213" y="2598738"/>
                <a:ext cx="285750" cy="285750"/>
              </a:xfrm>
              <a:custGeom>
                <a:avLst/>
                <a:gdLst/>
                <a:ahLst/>
                <a:cxnLst>
                  <a:cxn ang="0">
                    <a:pos x="114" y="57"/>
                  </a:cxn>
                  <a:cxn ang="0">
                    <a:pos x="97" y="97"/>
                  </a:cxn>
                  <a:cxn ang="0">
                    <a:pos x="57" y="114"/>
                  </a:cxn>
                  <a:cxn ang="0">
                    <a:pos x="16" y="97"/>
                  </a:cxn>
                  <a:cxn ang="0">
                    <a:pos x="0" y="57"/>
                  </a:cxn>
                  <a:cxn ang="0">
                    <a:pos x="16" y="16"/>
                  </a:cxn>
                  <a:cxn ang="0">
                    <a:pos x="57" y="0"/>
                  </a:cxn>
                  <a:cxn ang="0">
                    <a:pos x="97" y="16"/>
                  </a:cxn>
                  <a:cxn ang="0">
                    <a:pos x="114" y="57"/>
                  </a:cxn>
                </a:cxnLst>
                <a:rect l="0" t="0" r="r" b="b"/>
                <a:pathLst>
                  <a:path w="114" h="114">
                    <a:moveTo>
                      <a:pt x="114" y="57"/>
                    </a:moveTo>
                    <a:cubicBezTo>
                      <a:pt x="114" y="72"/>
                      <a:pt x="108" y="86"/>
                      <a:pt x="97" y="97"/>
                    </a:cubicBezTo>
                    <a:cubicBezTo>
                      <a:pt x="86" y="108"/>
                      <a:pt x="72" y="114"/>
                      <a:pt x="57" y="114"/>
                    </a:cubicBezTo>
                    <a:cubicBezTo>
                      <a:pt x="41" y="114"/>
                      <a:pt x="27" y="108"/>
                      <a:pt x="16" y="97"/>
                    </a:cubicBezTo>
                    <a:cubicBezTo>
                      <a:pt x="5" y="86"/>
                      <a:pt x="0" y="72"/>
                      <a:pt x="0" y="57"/>
                    </a:cubicBezTo>
                    <a:cubicBezTo>
                      <a:pt x="0" y="41"/>
                      <a:pt x="5" y="28"/>
                      <a:pt x="16" y="16"/>
                    </a:cubicBezTo>
                    <a:cubicBezTo>
                      <a:pt x="27" y="5"/>
                      <a:pt x="41" y="0"/>
                      <a:pt x="57" y="0"/>
                    </a:cubicBezTo>
                    <a:cubicBezTo>
                      <a:pt x="72" y="0"/>
                      <a:pt x="86" y="5"/>
                      <a:pt x="97" y="16"/>
                    </a:cubicBezTo>
                    <a:cubicBezTo>
                      <a:pt x="108" y="28"/>
                      <a:pt x="114" y="41"/>
                      <a:pt x="114" y="57"/>
                    </a:cubicBezTo>
                    <a:close/>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118" name="Rectangle 57"/>
              <p:cNvSpPr>
                <a:spLocks noChangeArrowheads="1"/>
              </p:cNvSpPr>
              <p:nvPr/>
            </p:nvSpPr>
            <p:spPr bwMode="auto">
              <a:xfrm>
                <a:off x="2387601" y="2719388"/>
                <a:ext cx="482600" cy="55563"/>
              </a:xfrm>
              <a:prstGeom prst="rect">
                <a:avLst/>
              </a:prstGeom>
              <a:grpFill/>
              <a:ln w="9525">
                <a:noFill/>
                <a:miter lim="800000"/>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111" name="Group 125"/>
            <p:cNvGrpSpPr/>
            <p:nvPr/>
          </p:nvGrpSpPr>
          <p:grpSpPr>
            <a:xfrm rot="5400000">
              <a:off x="4861141" y="2997289"/>
              <a:ext cx="443508" cy="247916"/>
              <a:chOff x="2387601" y="2914650"/>
              <a:chExt cx="565150" cy="315913"/>
            </a:xfrm>
            <a:grpFill/>
          </p:grpSpPr>
          <p:sp>
            <p:nvSpPr>
              <p:cNvPr id="115" name="Freeform 42"/>
              <p:cNvSpPr/>
              <p:nvPr/>
            </p:nvSpPr>
            <p:spPr bwMode="auto">
              <a:xfrm>
                <a:off x="2636838" y="2914650"/>
                <a:ext cx="315913" cy="315913"/>
              </a:xfrm>
              <a:custGeom>
                <a:avLst/>
                <a:gdLst/>
                <a:ahLst/>
                <a:cxnLst>
                  <a:cxn ang="0">
                    <a:pos x="107" y="18"/>
                  </a:cxn>
                  <a:cxn ang="0">
                    <a:pos x="126" y="63"/>
                  </a:cxn>
                  <a:cxn ang="0">
                    <a:pos x="107" y="107"/>
                  </a:cxn>
                  <a:cxn ang="0">
                    <a:pos x="63" y="126"/>
                  </a:cxn>
                  <a:cxn ang="0">
                    <a:pos x="18" y="107"/>
                  </a:cxn>
                  <a:cxn ang="0">
                    <a:pos x="0" y="63"/>
                  </a:cxn>
                  <a:cxn ang="0">
                    <a:pos x="18" y="18"/>
                  </a:cxn>
                  <a:cxn ang="0">
                    <a:pos x="63" y="0"/>
                  </a:cxn>
                  <a:cxn ang="0">
                    <a:pos x="107" y="18"/>
                  </a:cxn>
                </a:cxnLst>
                <a:rect l="0" t="0" r="r" b="b"/>
                <a:pathLst>
                  <a:path w="126" h="126">
                    <a:moveTo>
                      <a:pt x="107" y="18"/>
                    </a:moveTo>
                    <a:cubicBezTo>
                      <a:pt x="120" y="31"/>
                      <a:pt x="126" y="45"/>
                      <a:pt x="126" y="63"/>
                    </a:cubicBezTo>
                    <a:cubicBezTo>
                      <a:pt x="126" y="80"/>
                      <a:pt x="120" y="95"/>
                      <a:pt x="107" y="107"/>
                    </a:cubicBezTo>
                    <a:cubicBezTo>
                      <a:pt x="95" y="120"/>
                      <a:pt x="80" y="126"/>
                      <a:pt x="63" y="126"/>
                    </a:cubicBezTo>
                    <a:cubicBezTo>
                      <a:pt x="45" y="126"/>
                      <a:pt x="30" y="120"/>
                      <a:pt x="18" y="107"/>
                    </a:cubicBezTo>
                    <a:cubicBezTo>
                      <a:pt x="6" y="95"/>
                      <a:pt x="0" y="80"/>
                      <a:pt x="0" y="63"/>
                    </a:cubicBezTo>
                    <a:cubicBezTo>
                      <a:pt x="0" y="45"/>
                      <a:pt x="6" y="31"/>
                      <a:pt x="18" y="18"/>
                    </a:cubicBezTo>
                    <a:cubicBezTo>
                      <a:pt x="30" y="6"/>
                      <a:pt x="45" y="0"/>
                      <a:pt x="63" y="0"/>
                    </a:cubicBezTo>
                    <a:cubicBezTo>
                      <a:pt x="80" y="0"/>
                      <a:pt x="95" y="6"/>
                      <a:pt x="107" y="18"/>
                    </a:cubicBezTo>
                    <a:close/>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116" name="Rectangle 58"/>
              <p:cNvSpPr>
                <a:spLocks noChangeArrowheads="1"/>
              </p:cNvSpPr>
              <p:nvPr/>
            </p:nvSpPr>
            <p:spPr bwMode="auto">
              <a:xfrm>
                <a:off x="2387601" y="3040063"/>
                <a:ext cx="422275" cy="55563"/>
              </a:xfrm>
              <a:prstGeom prst="rect">
                <a:avLst/>
              </a:prstGeom>
              <a:grpFill/>
              <a:ln w="9525">
                <a:noFill/>
                <a:miter lim="800000"/>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112" name="Group 126"/>
            <p:cNvGrpSpPr/>
            <p:nvPr/>
          </p:nvGrpSpPr>
          <p:grpSpPr>
            <a:xfrm rot="5400000">
              <a:off x="4672401" y="2929392"/>
              <a:ext cx="322665" cy="262866"/>
              <a:chOff x="2387601" y="3222625"/>
              <a:chExt cx="411163" cy="334963"/>
            </a:xfrm>
            <a:grpFill/>
          </p:grpSpPr>
          <p:sp>
            <p:nvSpPr>
              <p:cNvPr id="113" name="Freeform 43"/>
              <p:cNvSpPr/>
              <p:nvPr/>
            </p:nvSpPr>
            <p:spPr bwMode="auto">
              <a:xfrm>
                <a:off x="2463801" y="3222625"/>
                <a:ext cx="334963" cy="334963"/>
              </a:xfrm>
              <a:custGeom>
                <a:avLst/>
                <a:gdLst/>
                <a:ahLst/>
                <a:cxnLst>
                  <a:cxn ang="0">
                    <a:pos x="0" y="67"/>
                  </a:cxn>
                  <a:cxn ang="0">
                    <a:pos x="19" y="19"/>
                  </a:cxn>
                  <a:cxn ang="0">
                    <a:pos x="67" y="0"/>
                  </a:cxn>
                  <a:cxn ang="0">
                    <a:pos x="114" y="19"/>
                  </a:cxn>
                  <a:cxn ang="0">
                    <a:pos x="134" y="67"/>
                  </a:cxn>
                  <a:cxn ang="0">
                    <a:pos x="114" y="114"/>
                  </a:cxn>
                  <a:cxn ang="0">
                    <a:pos x="67" y="134"/>
                  </a:cxn>
                  <a:cxn ang="0">
                    <a:pos x="19" y="114"/>
                  </a:cxn>
                  <a:cxn ang="0">
                    <a:pos x="0" y="67"/>
                  </a:cxn>
                </a:cxnLst>
                <a:rect l="0" t="0" r="r" b="b"/>
                <a:pathLst>
                  <a:path w="134" h="134">
                    <a:moveTo>
                      <a:pt x="0" y="67"/>
                    </a:moveTo>
                    <a:cubicBezTo>
                      <a:pt x="0" y="48"/>
                      <a:pt x="6" y="33"/>
                      <a:pt x="19" y="19"/>
                    </a:cubicBezTo>
                    <a:cubicBezTo>
                      <a:pt x="32" y="6"/>
                      <a:pt x="48" y="0"/>
                      <a:pt x="67" y="0"/>
                    </a:cubicBezTo>
                    <a:cubicBezTo>
                      <a:pt x="85" y="0"/>
                      <a:pt x="101" y="6"/>
                      <a:pt x="114" y="19"/>
                    </a:cubicBezTo>
                    <a:cubicBezTo>
                      <a:pt x="127" y="33"/>
                      <a:pt x="134" y="48"/>
                      <a:pt x="134" y="67"/>
                    </a:cubicBezTo>
                    <a:cubicBezTo>
                      <a:pt x="134" y="85"/>
                      <a:pt x="127" y="101"/>
                      <a:pt x="114" y="114"/>
                    </a:cubicBezTo>
                    <a:cubicBezTo>
                      <a:pt x="101" y="127"/>
                      <a:pt x="85" y="134"/>
                      <a:pt x="67" y="134"/>
                    </a:cubicBezTo>
                    <a:cubicBezTo>
                      <a:pt x="48" y="134"/>
                      <a:pt x="32" y="127"/>
                      <a:pt x="19" y="114"/>
                    </a:cubicBezTo>
                    <a:cubicBezTo>
                      <a:pt x="6" y="101"/>
                      <a:pt x="0" y="85"/>
                      <a:pt x="0" y="67"/>
                    </a:cubicBezTo>
                    <a:close/>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114" name="Rectangle 59"/>
              <p:cNvSpPr>
                <a:spLocks noChangeArrowheads="1"/>
              </p:cNvSpPr>
              <p:nvPr/>
            </p:nvSpPr>
            <p:spPr bwMode="auto">
              <a:xfrm>
                <a:off x="2387601" y="3357563"/>
                <a:ext cx="271463" cy="55563"/>
              </a:xfrm>
              <a:prstGeom prst="rect">
                <a:avLst/>
              </a:prstGeom>
              <a:grpFill/>
              <a:ln w="9525">
                <a:noFill/>
                <a:miter lim="800000"/>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grpSp>
      </p:grpSp>
      <p:grpSp>
        <p:nvGrpSpPr>
          <p:cNvPr id="125" name="Group 246"/>
          <p:cNvGrpSpPr/>
          <p:nvPr/>
        </p:nvGrpSpPr>
        <p:grpSpPr>
          <a:xfrm>
            <a:off x="6559802" y="2500742"/>
            <a:ext cx="1458842" cy="484620"/>
            <a:chOff x="6559802" y="2341843"/>
            <a:chExt cx="1458842" cy="484620"/>
          </a:xfrm>
          <a:solidFill>
            <a:srgbClr val="317B9D"/>
          </a:solidFill>
        </p:grpSpPr>
        <p:grpSp>
          <p:nvGrpSpPr>
            <p:cNvPr id="126" name="Group 153"/>
            <p:cNvGrpSpPr/>
            <p:nvPr/>
          </p:nvGrpSpPr>
          <p:grpSpPr>
            <a:xfrm rot="5400000">
              <a:off x="7414427" y="2480127"/>
              <a:ext cx="444754" cy="247916"/>
              <a:chOff x="1795463" y="1947863"/>
              <a:chExt cx="566738" cy="315913"/>
            </a:xfrm>
            <a:grpFill/>
          </p:grpSpPr>
          <p:sp>
            <p:nvSpPr>
              <p:cNvPr id="142" name="Freeform 37"/>
              <p:cNvSpPr/>
              <p:nvPr/>
            </p:nvSpPr>
            <p:spPr bwMode="auto">
              <a:xfrm>
                <a:off x="1795463" y="1947863"/>
                <a:ext cx="315913" cy="315913"/>
              </a:xfrm>
              <a:custGeom>
                <a:avLst/>
                <a:gdLst/>
                <a:ahLst/>
                <a:cxnLst>
                  <a:cxn ang="0">
                    <a:pos x="108" y="19"/>
                  </a:cxn>
                  <a:cxn ang="0">
                    <a:pos x="126" y="63"/>
                  </a:cxn>
                  <a:cxn ang="0">
                    <a:pos x="108" y="107"/>
                  </a:cxn>
                  <a:cxn ang="0">
                    <a:pos x="63" y="126"/>
                  </a:cxn>
                  <a:cxn ang="0">
                    <a:pos x="19" y="107"/>
                  </a:cxn>
                  <a:cxn ang="0">
                    <a:pos x="0" y="63"/>
                  </a:cxn>
                  <a:cxn ang="0">
                    <a:pos x="19" y="19"/>
                  </a:cxn>
                  <a:cxn ang="0">
                    <a:pos x="63" y="0"/>
                  </a:cxn>
                  <a:cxn ang="0">
                    <a:pos x="108" y="19"/>
                  </a:cxn>
                </a:cxnLst>
                <a:rect l="0" t="0" r="r" b="b"/>
                <a:pathLst>
                  <a:path w="126" h="126">
                    <a:moveTo>
                      <a:pt x="108" y="19"/>
                    </a:moveTo>
                    <a:cubicBezTo>
                      <a:pt x="120" y="31"/>
                      <a:pt x="126" y="45"/>
                      <a:pt x="126" y="63"/>
                    </a:cubicBezTo>
                    <a:cubicBezTo>
                      <a:pt x="126" y="80"/>
                      <a:pt x="120" y="95"/>
                      <a:pt x="108" y="107"/>
                    </a:cubicBezTo>
                    <a:cubicBezTo>
                      <a:pt x="96" y="120"/>
                      <a:pt x="81" y="126"/>
                      <a:pt x="63" y="126"/>
                    </a:cubicBezTo>
                    <a:cubicBezTo>
                      <a:pt x="46" y="126"/>
                      <a:pt x="31" y="120"/>
                      <a:pt x="19" y="107"/>
                    </a:cubicBezTo>
                    <a:cubicBezTo>
                      <a:pt x="6" y="95"/>
                      <a:pt x="0" y="80"/>
                      <a:pt x="0" y="63"/>
                    </a:cubicBezTo>
                    <a:cubicBezTo>
                      <a:pt x="0" y="45"/>
                      <a:pt x="6" y="31"/>
                      <a:pt x="19" y="19"/>
                    </a:cubicBezTo>
                    <a:cubicBezTo>
                      <a:pt x="31" y="6"/>
                      <a:pt x="46" y="0"/>
                      <a:pt x="63" y="0"/>
                    </a:cubicBezTo>
                    <a:cubicBezTo>
                      <a:pt x="81" y="0"/>
                      <a:pt x="96" y="6"/>
                      <a:pt x="108" y="19"/>
                    </a:cubicBezTo>
                    <a:close/>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143" name="Rectangle 48"/>
              <p:cNvSpPr>
                <a:spLocks noChangeArrowheads="1"/>
              </p:cNvSpPr>
              <p:nvPr/>
            </p:nvSpPr>
            <p:spPr bwMode="auto">
              <a:xfrm>
                <a:off x="1941513" y="2078038"/>
                <a:ext cx="420688" cy="55563"/>
              </a:xfrm>
              <a:prstGeom prst="rect">
                <a:avLst/>
              </a:prstGeom>
              <a:grpFill/>
              <a:ln w="9525">
                <a:noFill/>
                <a:miter lim="800000"/>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127" name="Group 154"/>
            <p:cNvGrpSpPr/>
            <p:nvPr/>
          </p:nvGrpSpPr>
          <p:grpSpPr>
            <a:xfrm rot="5400000">
              <a:off x="7724011" y="2531828"/>
              <a:ext cx="325156" cy="264111"/>
              <a:chOff x="1947863" y="1619250"/>
              <a:chExt cx="414338" cy="336550"/>
            </a:xfrm>
            <a:grpFill/>
          </p:grpSpPr>
          <p:sp>
            <p:nvSpPr>
              <p:cNvPr id="140" name="Freeform 38"/>
              <p:cNvSpPr/>
              <p:nvPr/>
            </p:nvSpPr>
            <p:spPr bwMode="auto">
              <a:xfrm>
                <a:off x="1947863" y="1619250"/>
                <a:ext cx="336550" cy="336550"/>
              </a:xfrm>
              <a:custGeom>
                <a:avLst/>
                <a:gdLst/>
                <a:ahLst/>
                <a:cxnLst>
                  <a:cxn ang="0">
                    <a:pos x="67" y="0"/>
                  </a:cxn>
                  <a:cxn ang="0">
                    <a:pos x="115" y="20"/>
                  </a:cxn>
                  <a:cxn ang="0">
                    <a:pos x="134" y="67"/>
                  </a:cxn>
                  <a:cxn ang="0">
                    <a:pos x="115" y="114"/>
                  </a:cxn>
                  <a:cxn ang="0">
                    <a:pos x="67" y="134"/>
                  </a:cxn>
                  <a:cxn ang="0">
                    <a:pos x="20" y="114"/>
                  </a:cxn>
                  <a:cxn ang="0">
                    <a:pos x="0" y="67"/>
                  </a:cxn>
                  <a:cxn ang="0">
                    <a:pos x="20" y="20"/>
                  </a:cxn>
                  <a:cxn ang="0">
                    <a:pos x="67" y="0"/>
                  </a:cxn>
                </a:cxnLst>
                <a:rect l="0" t="0" r="r" b="b"/>
                <a:pathLst>
                  <a:path w="134" h="134">
                    <a:moveTo>
                      <a:pt x="67" y="0"/>
                    </a:moveTo>
                    <a:cubicBezTo>
                      <a:pt x="86" y="0"/>
                      <a:pt x="102" y="6"/>
                      <a:pt x="115" y="20"/>
                    </a:cubicBezTo>
                    <a:cubicBezTo>
                      <a:pt x="128" y="33"/>
                      <a:pt x="134" y="48"/>
                      <a:pt x="134" y="67"/>
                    </a:cubicBezTo>
                    <a:cubicBezTo>
                      <a:pt x="134" y="85"/>
                      <a:pt x="128" y="101"/>
                      <a:pt x="115" y="114"/>
                    </a:cubicBezTo>
                    <a:cubicBezTo>
                      <a:pt x="102" y="127"/>
                      <a:pt x="86" y="134"/>
                      <a:pt x="67" y="134"/>
                    </a:cubicBezTo>
                    <a:cubicBezTo>
                      <a:pt x="49" y="134"/>
                      <a:pt x="33" y="127"/>
                      <a:pt x="20" y="114"/>
                    </a:cubicBezTo>
                    <a:cubicBezTo>
                      <a:pt x="7" y="101"/>
                      <a:pt x="0" y="85"/>
                      <a:pt x="0" y="67"/>
                    </a:cubicBezTo>
                    <a:cubicBezTo>
                      <a:pt x="0" y="48"/>
                      <a:pt x="7" y="33"/>
                      <a:pt x="20" y="20"/>
                    </a:cubicBezTo>
                    <a:cubicBezTo>
                      <a:pt x="33" y="6"/>
                      <a:pt x="49" y="0"/>
                      <a:pt x="67" y="0"/>
                    </a:cubicBezTo>
                    <a:close/>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141" name="Rectangle 49"/>
              <p:cNvSpPr>
                <a:spLocks noChangeArrowheads="1"/>
              </p:cNvSpPr>
              <p:nvPr/>
            </p:nvSpPr>
            <p:spPr bwMode="auto">
              <a:xfrm>
                <a:off x="2109788" y="1760538"/>
                <a:ext cx="252413" cy="53975"/>
              </a:xfrm>
              <a:prstGeom prst="rect">
                <a:avLst/>
              </a:prstGeom>
              <a:grpFill/>
              <a:ln w="9525">
                <a:noFill/>
                <a:miter lim="800000"/>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128" name="Group 155"/>
            <p:cNvGrpSpPr/>
            <p:nvPr/>
          </p:nvGrpSpPr>
          <p:grpSpPr>
            <a:xfrm rot="5400000">
              <a:off x="7143464" y="2472030"/>
              <a:ext cx="484620" cy="224246"/>
              <a:chOff x="1744663" y="2282825"/>
              <a:chExt cx="617538" cy="285750"/>
            </a:xfrm>
            <a:grpFill/>
          </p:grpSpPr>
          <p:sp>
            <p:nvSpPr>
              <p:cNvPr id="138" name="Freeform 39"/>
              <p:cNvSpPr/>
              <p:nvPr/>
            </p:nvSpPr>
            <p:spPr bwMode="auto">
              <a:xfrm>
                <a:off x="1744663" y="2282825"/>
                <a:ext cx="287338" cy="285750"/>
              </a:xfrm>
              <a:custGeom>
                <a:avLst/>
                <a:gdLst/>
                <a:ahLst/>
                <a:cxnLst>
                  <a:cxn ang="0">
                    <a:pos x="0" y="57"/>
                  </a:cxn>
                  <a:cxn ang="0">
                    <a:pos x="17" y="17"/>
                  </a:cxn>
                  <a:cxn ang="0">
                    <a:pos x="57" y="0"/>
                  </a:cxn>
                  <a:cxn ang="0">
                    <a:pos x="98" y="17"/>
                  </a:cxn>
                  <a:cxn ang="0">
                    <a:pos x="114" y="57"/>
                  </a:cxn>
                  <a:cxn ang="0">
                    <a:pos x="98" y="97"/>
                  </a:cxn>
                  <a:cxn ang="0">
                    <a:pos x="57" y="114"/>
                  </a:cxn>
                  <a:cxn ang="0">
                    <a:pos x="17" y="97"/>
                  </a:cxn>
                  <a:cxn ang="0">
                    <a:pos x="0" y="57"/>
                  </a:cxn>
                </a:cxnLst>
                <a:rect l="0" t="0" r="r" b="b"/>
                <a:pathLst>
                  <a:path w="114" h="114">
                    <a:moveTo>
                      <a:pt x="0" y="57"/>
                    </a:moveTo>
                    <a:cubicBezTo>
                      <a:pt x="0" y="41"/>
                      <a:pt x="6" y="28"/>
                      <a:pt x="17" y="17"/>
                    </a:cubicBezTo>
                    <a:cubicBezTo>
                      <a:pt x="28" y="5"/>
                      <a:pt x="42" y="0"/>
                      <a:pt x="57" y="0"/>
                    </a:cubicBezTo>
                    <a:cubicBezTo>
                      <a:pt x="73" y="0"/>
                      <a:pt x="87" y="5"/>
                      <a:pt x="98" y="17"/>
                    </a:cubicBezTo>
                    <a:cubicBezTo>
                      <a:pt x="109" y="28"/>
                      <a:pt x="114" y="41"/>
                      <a:pt x="114" y="57"/>
                    </a:cubicBezTo>
                    <a:cubicBezTo>
                      <a:pt x="114" y="73"/>
                      <a:pt x="109" y="86"/>
                      <a:pt x="98" y="97"/>
                    </a:cubicBezTo>
                    <a:cubicBezTo>
                      <a:pt x="87" y="108"/>
                      <a:pt x="73" y="114"/>
                      <a:pt x="57" y="114"/>
                    </a:cubicBezTo>
                    <a:cubicBezTo>
                      <a:pt x="42" y="114"/>
                      <a:pt x="28" y="108"/>
                      <a:pt x="17" y="97"/>
                    </a:cubicBezTo>
                    <a:cubicBezTo>
                      <a:pt x="6" y="86"/>
                      <a:pt x="0" y="73"/>
                      <a:pt x="0" y="57"/>
                    </a:cubicBezTo>
                    <a:close/>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139" name="Rectangle 50"/>
              <p:cNvSpPr>
                <a:spLocks noChangeArrowheads="1"/>
              </p:cNvSpPr>
              <p:nvPr/>
            </p:nvSpPr>
            <p:spPr bwMode="auto">
              <a:xfrm>
                <a:off x="1881188" y="2403475"/>
                <a:ext cx="481013" cy="55563"/>
              </a:xfrm>
              <a:prstGeom prst="rect">
                <a:avLst/>
              </a:prstGeom>
              <a:grpFill/>
              <a:ln w="9525">
                <a:noFill/>
                <a:miter lim="800000"/>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129" name="Group 156"/>
            <p:cNvGrpSpPr/>
            <p:nvPr/>
          </p:nvGrpSpPr>
          <p:grpSpPr>
            <a:xfrm rot="5400000">
              <a:off x="6902399" y="2491339"/>
              <a:ext cx="469670" cy="200576"/>
              <a:chOff x="1763713" y="2614613"/>
              <a:chExt cx="598488" cy="255588"/>
            </a:xfrm>
            <a:grpFill/>
          </p:grpSpPr>
          <p:sp>
            <p:nvSpPr>
              <p:cNvPr id="136" name="Freeform 45"/>
              <p:cNvSpPr/>
              <p:nvPr/>
            </p:nvSpPr>
            <p:spPr bwMode="auto">
              <a:xfrm>
                <a:off x="1763713" y="2614613"/>
                <a:ext cx="255588" cy="255588"/>
              </a:xfrm>
              <a:custGeom>
                <a:avLst/>
                <a:gdLst/>
                <a:ahLst/>
                <a:cxnLst>
                  <a:cxn ang="0">
                    <a:pos x="102" y="51"/>
                  </a:cxn>
                  <a:cxn ang="0">
                    <a:pos x="87" y="87"/>
                  </a:cxn>
                  <a:cxn ang="0">
                    <a:pos x="51" y="102"/>
                  </a:cxn>
                  <a:cxn ang="0">
                    <a:pos x="15" y="87"/>
                  </a:cxn>
                  <a:cxn ang="0">
                    <a:pos x="0" y="51"/>
                  </a:cxn>
                  <a:cxn ang="0">
                    <a:pos x="15" y="15"/>
                  </a:cxn>
                  <a:cxn ang="0">
                    <a:pos x="51" y="0"/>
                  </a:cxn>
                  <a:cxn ang="0">
                    <a:pos x="87" y="15"/>
                  </a:cxn>
                  <a:cxn ang="0">
                    <a:pos x="102" y="51"/>
                  </a:cxn>
                </a:cxnLst>
                <a:rect l="0" t="0" r="r" b="b"/>
                <a:pathLst>
                  <a:path w="102" h="102">
                    <a:moveTo>
                      <a:pt x="102" y="51"/>
                    </a:moveTo>
                    <a:cubicBezTo>
                      <a:pt x="102" y="65"/>
                      <a:pt x="97" y="77"/>
                      <a:pt x="87" y="87"/>
                    </a:cubicBezTo>
                    <a:cubicBezTo>
                      <a:pt x="77" y="97"/>
                      <a:pt x="65" y="102"/>
                      <a:pt x="51" y="102"/>
                    </a:cubicBezTo>
                    <a:cubicBezTo>
                      <a:pt x="37" y="102"/>
                      <a:pt x="25" y="97"/>
                      <a:pt x="15" y="87"/>
                    </a:cubicBezTo>
                    <a:cubicBezTo>
                      <a:pt x="5" y="77"/>
                      <a:pt x="0" y="65"/>
                      <a:pt x="0" y="51"/>
                    </a:cubicBezTo>
                    <a:cubicBezTo>
                      <a:pt x="0" y="37"/>
                      <a:pt x="5" y="25"/>
                      <a:pt x="15" y="15"/>
                    </a:cubicBezTo>
                    <a:cubicBezTo>
                      <a:pt x="25" y="5"/>
                      <a:pt x="37" y="0"/>
                      <a:pt x="51" y="0"/>
                    </a:cubicBezTo>
                    <a:cubicBezTo>
                      <a:pt x="65" y="0"/>
                      <a:pt x="77" y="5"/>
                      <a:pt x="87" y="15"/>
                    </a:cubicBezTo>
                    <a:cubicBezTo>
                      <a:pt x="97" y="25"/>
                      <a:pt x="102" y="37"/>
                      <a:pt x="102" y="51"/>
                    </a:cubicBezTo>
                    <a:close/>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137" name="Rectangle 51"/>
              <p:cNvSpPr>
                <a:spLocks noChangeArrowheads="1"/>
              </p:cNvSpPr>
              <p:nvPr/>
            </p:nvSpPr>
            <p:spPr bwMode="auto">
              <a:xfrm>
                <a:off x="1881188" y="2719388"/>
                <a:ext cx="481013" cy="55563"/>
              </a:xfrm>
              <a:prstGeom prst="rect">
                <a:avLst/>
              </a:prstGeom>
              <a:grpFill/>
              <a:ln w="9525">
                <a:noFill/>
                <a:miter lim="800000"/>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130" name="Group 157"/>
            <p:cNvGrpSpPr/>
            <p:nvPr/>
          </p:nvGrpSpPr>
          <p:grpSpPr>
            <a:xfrm rot="5400000">
              <a:off x="6678153" y="2543663"/>
              <a:ext cx="399905" cy="165693"/>
              <a:chOff x="1852613" y="2967038"/>
              <a:chExt cx="509588" cy="211138"/>
            </a:xfrm>
            <a:grpFill/>
          </p:grpSpPr>
          <p:sp>
            <p:nvSpPr>
              <p:cNvPr id="134" name="Freeform 46"/>
              <p:cNvSpPr/>
              <p:nvPr/>
            </p:nvSpPr>
            <p:spPr bwMode="auto">
              <a:xfrm>
                <a:off x="1852613" y="2967038"/>
                <a:ext cx="211138" cy="211138"/>
              </a:xfrm>
              <a:custGeom>
                <a:avLst/>
                <a:gdLst/>
                <a:ahLst/>
                <a:cxnLst>
                  <a:cxn ang="0">
                    <a:pos x="72" y="12"/>
                  </a:cxn>
                  <a:cxn ang="0">
                    <a:pos x="84" y="42"/>
                  </a:cxn>
                  <a:cxn ang="0">
                    <a:pos x="72" y="72"/>
                  </a:cxn>
                  <a:cxn ang="0">
                    <a:pos x="42" y="84"/>
                  </a:cxn>
                  <a:cxn ang="0">
                    <a:pos x="12" y="72"/>
                  </a:cxn>
                  <a:cxn ang="0">
                    <a:pos x="0" y="42"/>
                  </a:cxn>
                  <a:cxn ang="0">
                    <a:pos x="12" y="12"/>
                  </a:cxn>
                  <a:cxn ang="0">
                    <a:pos x="42" y="0"/>
                  </a:cxn>
                  <a:cxn ang="0">
                    <a:pos x="72" y="12"/>
                  </a:cxn>
                </a:cxnLst>
                <a:rect l="0" t="0" r="r" b="b"/>
                <a:pathLst>
                  <a:path w="84" h="84">
                    <a:moveTo>
                      <a:pt x="72" y="12"/>
                    </a:moveTo>
                    <a:cubicBezTo>
                      <a:pt x="80" y="20"/>
                      <a:pt x="84" y="30"/>
                      <a:pt x="84" y="42"/>
                    </a:cubicBezTo>
                    <a:cubicBezTo>
                      <a:pt x="84" y="53"/>
                      <a:pt x="80" y="63"/>
                      <a:pt x="72" y="72"/>
                    </a:cubicBezTo>
                    <a:cubicBezTo>
                      <a:pt x="64" y="80"/>
                      <a:pt x="54" y="84"/>
                      <a:pt x="42" y="84"/>
                    </a:cubicBezTo>
                    <a:cubicBezTo>
                      <a:pt x="31" y="84"/>
                      <a:pt x="21" y="80"/>
                      <a:pt x="12" y="72"/>
                    </a:cubicBezTo>
                    <a:cubicBezTo>
                      <a:pt x="4" y="63"/>
                      <a:pt x="0" y="53"/>
                      <a:pt x="0" y="42"/>
                    </a:cubicBezTo>
                    <a:cubicBezTo>
                      <a:pt x="0" y="30"/>
                      <a:pt x="4" y="20"/>
                      <a:pt x="12" y="12"/>
                    </a:cubicBezTo>
                    <a:cubicBezTo>
                      <a:pt x="21" y="4"/>
                      <a:pt x="31" y="0"/>
                      <a:pt x="42" y="0"/>
                    </a:cubicBezTo>
                    <a:cubicBezTo>
                      <a:pt x="54" y="0"/>
                      <a:pt x="64" y="4"/>
                      <a:pt x="72" y="12"/>
                    </a:cubicBezTo>
                    <a:close/>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135" name="Rectangle 52"/>
              <p:cNvSpPr>
                <a:spLocks noChangeArrowheads="1"/>
              </p:cNvSpPr>
              <p:nvPr/>
            </p:nvSpPr>
            <p:spPr bwMode="auto">
              <a:xfrm>
                <a:off x="1941513" y="3040063"/>
                <a:ext cx="420688" cy="55563"/>
              </a:xfrm>
              <a:prstGeom prst="rect">
                <a:avLst/>
              </a:prstGeom>
              <a:grpFill/>
              <a:ln w="9525">
                <a:noFill/>
                <a:miter lim="800000"/>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131" name="Group 158"/>
            <p:cNvGrpSpPr/>
            <p:nvPr/>
          </p:nvGrpSpPr>
          <p:grpSpPr>
            <a:xfrm rot="5400000">
              <a:off x="6498135" y="2626510"/>
              <a:ext cx="261620" cy="138285"/>
              <a:chOff x="2028826" y="3302000"/>
              <a:chExt cx="333375" cy="176213"/>
            </a:xfrm>
            <a:grpFill/>
          </p:grpSpPr>
          <p:sp>
            <p:nvSpPr>
              <p:cNvPr id="132" name="Freeform 44"/>
              <p:cNvSpPr/>
              <p:nvPr/>
            </p:nvSpPr>
            <p:spPr bwMode="auto">
              <a:xfrm>
                <a:off x="2028826" y="3302000"/>
                <a:ext cx="176213" cy="176213"/>
              </a:xfrm>
              <a:custGeom>
                <a:avLst/>
                <a:gdLst/>
                <a:ahLst/>
                <a:cxnLst>
                  <a:cxn ang="0">
                    <a:pos x="70" y="35"/>
                  </a:cxn>
                  <a:cxn ang="0">
                    <a:pos x="60" y="60"/>
                  </a:cxn>
                  <a:cxn ang="0">
                    <a:pos x="35" y="70"/>
                  </a:cxn>
                  <a:cxn ang="0">
                    <a:pos x="10" y="60"/>
                  </a:cxn>
                  <a:cxn ang="0">
                    <a:pos x="0" y="35"/>
                  </a:cxn>
                  <a:cxn ang="0">
                    <a:pos x="10" y="10"/>
                  </a:cxn>
                  <a:cxn ang="0">
                    <a:pos x="35" y="0"/>
                  </a:cxn>
                  <a:cxn ang="0">
                    <a:pos x="60" y="10"/>
                  </a:cxn>
                  <a:cxn ang="0">
                    <a:pos x="70" y="35"/>
                  </a:cxn>
                </a:cxnLst>
                <a:rect l="0" t="0" r="r" b="b"/>
                <a:pathLst>
                  <a:path w="70" h="70">
                    <a:moveTo>
                      <a:pt x="70" y="35"/>
                    </a:moveTo>
                    <a:cubicBezTo>
                      <a:pt x="70" y="45"/>
                      <a:pt x="67" y="53"/>
                      <a:pt x="60" y="60"/>
                    </a:cubicBezTo>
                    <a:cubicBezTo>
                      <a:pt x="53" y="66"/>
                      <a:pt x="45" y="70"/>
                      <a:pt x="35" y="70"/>
                    </a:cubicBezTo>
                    <a:cubicBezTo>
                      <a:pt x="25" y="70"/>
                      <a:pt x="17" y="66"/>
                      <a:pt x="10" y="60"/>
                    </a:cubicBezTo>
                    <a:cubicBezTo>
                      <a:pt x="3" y="53"/>
                      <a:pt x="0" y="45"/>
                      <a:pt x="0" y="35"/>
                    </a:cubicBezTo>
                    <a:cubicBezTo>
                      <a:pt x="0" y="25"/>
                      <a:pt x="3" y="17"/>
                      <a:pt x="10" y="10"/>
                    </a:cubicBezTo>
                    <a:cubicBezTo>
                      <a:pt x="17" y="3"/>
                      <a:pt x="25" y="0"/>
                      <a:pt x="35" y="0"/>
                    </a:cubicBezTo>
                    <a:cubicBezTo>
                      <a:pt x="45" y="0"/>
                      <a:pt x="53" y="3"/>
                      <a:pt x="60" y="10"/>
                    </a:cubicBezTo>
                    <a:cubicBezTo>
                      <a:pt x="67" y="17"/>
                      <a:pt x="70" y="25"/>
                      <a:pt x="70" y="35"/>
                    </a:cubicBezTo>
                    <a:close/>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133" name="Rectangle 53"/>
              <p:cNvSpPr>
                <a:spLocks noChangeArrowheads="1"/>
              </p:cNvSpPr>
              <p:nvPr/>
            </p:nvSpPr>
            <p:spPr bwMode="auto">
              <a:xfrm>
                <a:off x="2092326" y="3357563"/>
                <a:ext cx="269875" cy="55563"/>
              </a:xfrm>
              <a:prstGeom prst="rect">
                <a:avLst/>
              </a:prstGeom>
              <a:grpFill/>
              <a:ln w="9525">
                <a:noFill/>
                <a:miter lim="800000"/>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grpSp>
      </p:grpSp>
      <p:grpSp>
        <p:nvGrpSpPr>
          <p:cNvPr id="144" name="Group 245"/>
          <p:cNvGrpSpPr/>
          <p:nvPr/>
        </p:nvGrpSpPr>
        <p:grpSpPr>
          <a:xfrm>
            <a:off x="6497512" y="2877468"/>
            <a:ext cx="1795210" cy="663051"/>
            <a:chOff x="6497512" y="2718569"/>
            <a:chExt cx="1795210" cy="663051"/>
          </a:xfrm>
          <a:solidFill>
            <a:srgbClr val="317B9D"/>
          </a:solidFill>
        </p:grpSpPr>
        <p:sp>
          <p:nvSpPr>
            <p:cNvPr id="145" name="Freeform 36"/>
            <p:cNvSpPr/>
            <p:nvPr/>
          </p:nvSpPr>
          <p:spPr bwMode="auto">
            <a:xfrm rot="5400000">
              <a:off x="7981893" y="2719191"/>
              <a:ext cx="311452" cy="310207"/>
            </a:xfrm>
            <a:custGeom>
              <a:avLst/>
              <a:gdLst/>
              <a:ahLst/>
              <a:cxnLst>
                <a:cxn ang="0">
                  <a:pos x="135" y="23"/>
                </a:cxn>
                <a:cxn ang="0">
                  <a:pos x="158" y="79"/>
                </a:cxn>
                <a:cxn ang="0">
                  <a:pos x="135" y="135"/>
                </a:cxn>
                <a:cxn ang="0">
                  <a:pos x="79" y="158"/>
                </a:cxn>
                <a:cxn ang="0">
                  <a:pos x="24" y="135"/>
                </a:cxn>
                <a:cxn ang="0">
                  <a:pos x="0" y="79"/>
                </a:cxn>
                <a:cxn ang="0">
                  <a:pos x="24" y="23"/>
                </a:cxn>
                <a:cxn ang="0">
                  <a:pos x="79" y="0"/>
                </a:cxn>
                <a:cxn ang="0">
                  <a:pos x="135" y="23"/>
                </a:cxn>
              </a:cxnLst>
              <a:rect l="0" t="0" r="r" b="b"/>
              <a:pathLst>
                <a:path w="158" h="158">
                  <a:moveTo>
                    <a:pt x="135" y="23"/>
                  </a:moveTo>
                  <a:cubicBezTo>
                    <a:pt x="150" y="39"/>
                    <a:pt x="158" y="57"/>
                    <a:pt x="158" y="79"/>
                  </a:cubicBezTo>
                  <a:cubicBezTo>
                    <a:pt x="158" y="100"/>
                    <a:pt x="150" y="119"/>
                    <a:pt x="135" y="135"/>
                  </a:cubicBezTo>
                  <a:cubicBezTo>
                    <a:pt x="120" y="150"/>
                    <a:pt x="101" y="158"/>
                    <a:pt x="79" y="158"/>
                  </a:cubicBezTo>
                  <a:cubicBezTo>
                    <a:pt x="58" y="158"/>
                    <a:pt x="39" y="150"/>
                    <a:pt x="24" y="135"/>
                  </a:cubicBezTo>
                  <a:cubicBezTo>
                    <a:pt x="8" y="119"/>
                    <a:pt x="0" y="100"/>
                    <a:pt x="0" y="79"/>
                  </a:cubicBezTo>
                  <a:cubicBezTo>
                    <a:pt x="0" y="57"/>
                    <a:pt x="8" y="39"/>
                    <a:pt x="24" y="23"/>
                  </a:cubicBezTo>
                  <a:cubicBezTo>
                    <a:pt x="39" y="8"/>
                    <a:pt x="58" y="0"/>
                    <a:pt x="79" y="0"/>
                  </a:cubicBezTo>
                  <a:cubicBezTo>
                    <a:pt x="101" y="0"/>
                    <a:pt x="120" y="8"/>
                    <a:pt x="135" y="23"/>
                  </a:cubicBezTo>
                  <a:close/>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grpSp>
          <p:nvGrpSpPr>
            <p:cNvPr id="146" name="Group 159"/>
            <p:cNvGrpSpPr/>
            <p:nvPr/>
          </p:nvGrpSpPr>
          <p:grpSpPr>
            <a:xfrm rot="5400000">
              <a:off x="7438098" y="3015353"/>
              <a:ext cx="397412" cy="165693"/>
              <a:chOff x="2387601" y="2000250"/>
              <a:chExt cx="506412" cy="211138"/>
            </a:xfrm>
            <a:grpFill/>
          </p:grpSpPr>
          <p:sp>
            <p:nvSpPr>
              <p:cNvPr id="162" name="Freeform 41"/>
              <p:cNvSpPr/>
              <p:nvPr/>
            </p:nvSpPr>
            <p:spPr bwMode="auto">
              <a:xfrm>
                <a:off x="2684463" y="2000250"/>
                <a:ext cx="209550" cy="211138"/>
              </a:xfrm>
              <a:custGeom>
                <a:avLst/>
                <a:gdLst/>
                <a:ahLst/>
                <a:cxnLst>
                  <a:cxn ang="0">
                    <a:pos x="71" y="12"/>
                  </a:cxn>
                  <a:cxn ang="0">
                    <a:pos x="84" y="42"/>
                  </a:cxn>
                  <a:cxn ang="0">
                    <a:pos x="71" y="71"/>
                  </a:cxn>
                  <a:cxn ang="0">
                    <a:pos x="42" y="84"/>
                  </a:cxn>
                  <a:cxn ang="0">
                    <a:pos x="12" y="71"/>
                  </a:cxn>
                  <a:cxn ang="0">
                    <a:pos x="0" y="42"/>
                  </a:cxn>
                  <a:cxn ang="0">
                    <a:pos x="12" y="12"/>
                  </a:cxn>
                  <a:cxn ang="0">
                    <a:pos x="42" y="0"/>
                  </a:cxn>
                  <a:cxn ang="0">
                    <a:pos x="71" y="12"/>
                  </a:cxn>
                </a:cxnLst>
                <a:rect l="0" t="0" r="r" b="b"/>
                <a:pathLst>
                  <a:path w="84" h="84">
                    <a:moveTo>
                      <a:pt x="71" y="12"/>
                    </a:moveTo>
                    <a:cubicBezTo>
                      <a:pt x="80" y="20"/>
                      <a:pt x="84" y="30"/>
                      <a:pt x="84" y="42"/>
                    </a:cubicBezTo>
                    <a:cubicBezTo>
                      <a:pt x="84" y="53"/>
                      <a:pt x="80" y="63"/>
                      <a:pt x="71" y="71"/>
                    </a:cubicBezTo>
                    <a:cubicBezTo>
                      <a:pt x="63" y="80"/>
                      <a:pt x="53" y="84"/>
                      <a:pt x="42" y="84"/>
                    </a:cubicBezTo>
                    <a:cubicBezTo>
                      <a:pt x="30" y="84"/>
                      <a:pt x="20" y="80"/>
                      <a:pt x="12" y="71"/>
                    </a:cubicBezTo>
                    <a:cubicBezTo>
                      <a:pt x="4" y="63"/>
                      <a:pt x="0" y="53"/>
                      <a:pt x="0" y="42"/>
                    </a:cubicBezTo>
                    <a:cubicBezTo>
                      <a:pt x="0" y="30"/>
                      <a:pt x="4" y="20"/>
                      <a:pt x="12" y="12"/>
                    </a:cubicBezTo>
                    <a:cubicBezTo>
                      <a:pt x="20" y="4"/>
                      <a:pt x="30" y="0"/>
                      <a:pt x="42" y="0"/>
                    </a:cubicBezTo>
                    <a:cubicBezTo>
                      <a:pt x="53" y="0"/>
                      <a:pt x="63" y="4"/>
                      <a:pt x="71" y="12"/>
                    </a:cubicBezTo>
                    <a:close/>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163" name="Rectangle 54"/>
              <p:cNvSpPr>
                <a:spLocks noChangeArrowheads="1"/>
              </p:cNvSpPr>
              <p:nvPr/>
            </p:nvSpPr>
            <p:spPr bwMode="auto">
              <a:xfrm>
                <a:off x="2387601" y="2078038"/>
                <a:ext cx="422275" cy="55563"/>
              </a:xfrm>
              <a:prstGeom prst="rect">
                <a:avLst/>
              </a:prstGeom>
              <a:grpFill/>
              <a:ln w="9525">
                <a:noFill/>
                <a:miter lim="800000"/>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147" name="Group 160"/>
            <p:cNvGrpSpPr/>
            <p:nvPr/>
          </p:nvGrpSpPr>
          <p:grpSpPr>
            <a:xfrm rot="5400000">
              <a:off x="7756401" y="2961161"/>
              <a:ext cx="260374" cy="137039"/>
              <a:chOff x="2387601" y="1700213"/>
              <a:chExt cx="331788" cy="174625"/>
            </a:xfrm>
            <a:grpFill/>
          </p:grpSpPr>
          <p:sp>
            <p:nvSpPr>
              <p:cNvPr id="160" name="Freeform 40"/>
              <p:cNvSpPr/>
              <p:nvPr/>
            </p:nvSpPr>
            <p:spPr bwMode="auto">
              <a:xfrm>
                <a:off x="2543176" y="1700213"/>
                <a:ext cx="176213" cy="174625"/>
              </a:xfrm>
              <a:custGeom>
                <a:avLst/>
                <a:gdLst/>
                <a:ahLst/>
                <a:cxnLst>
                  <a:cxn ang="0">
                    <a:pos x="35" y="0"/>
                  </a:cxn>
                  <a:cxn ang="0">
                    <a:pos x="59" y="10"/>
                  </a:cxn>
                  <a:cxn ang="0">
                    <a:pos x="70" y="35"/>
                  </a:cxn>
                  <a:cxn ang="0">
                    <a:pos x="59" y="59"/>
                  </a:cxn>
                  <a:cxn ang="0">
                    <a:pos x="35" y="70"/>
                  </a:cxn>
                  <a:cxn ang="0">
                    <a:pos x="10" y="59"/>
                  </a:cxn>
                  <a:cxn ang="0">
                    <a:pos x="0" y="35"/>
                  </a:cxn>
                  <a:cxn ang="0">
                    <a:pos x="10" y="10"/>
                  </a:cxn>
                  <a:cxn ang="0">
                    <a:pos x="35" y="0"/>
                  </a:cxn>
                </a:cxnLst>
                <a:rect l="0" t="0" r="r" b="b"/>
                <a:pathLst>
                  <a:path w="70" h="70">
                    <a:moveTo>
                      <a:pt x="35" y="0"/>
                    </a:moveTo>
                    <a:cubicBezTo>
                      <a:pt x="44" y="0"/>
                      <a:pt x="53" y="3"/>
                      <a:pt x="59" y="10"/>
                    </a:cubicBezTo>
                    <a:cubicBezTo>
                      <a:pt x="66" y="17"/>
                      <a:pt x="70" y="25"/>
                      <a:pt x="70" y="35"/>
                    </a:cubicBezTo>
                    <a:cubicBezTo>
                      <a:pt x="70" y="44"/>
                      <a:pt x="66" y="53"/>
                      <a:pt x="59" y="59"/>
                    </a:cubicBezTo>
                    <a:cubicBezTo>
                      <a:pt x="53" y="66"/>
                      <a:pt x="44" y="70"/>
                      <a:pt x="35" y="70"/>
                    </a:cubicBezTo>
                    <a:cubicBezTo>
                      <a:pt x="25" y="70"/>
                      <a:pt x="17" y="66"/>
                      <a:pt x="10" y="59"/>
                    </a:cubicBezTo>
                    <a:cubicBezTo>
                      <a:pt x="3" y="53"/>
                      <a:pt x="0" y="44"/>
                      <a:pt x="0" y="35"/>
                    </a:cubicBezTo>
                    <a:cubicBezTo>
                      <a:pt x="0" y="25"/>
                      <a:pt x="3" y="17"/>
                      <a:pt x="10" y="10"/>
                    </a:cubicBezTo>
                    <a:cubicBezTo>
                      <a:pt x="17" y="3"/>
                      <a:pt x="25" y="0"/>
                      <a:pt x="35" y="0"/>
                    </a:cubicBezTo>
                    <a:close/>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161" name="Rectangle 55"/>
              <p:cNvSpPr>
                <a:spLocks noChangeArrowheads="1"/>
              </p:cNvSpPr>
              <p:nvPr/>
            </p:nvSpPr>
            <p:spPr bwMode="auto">
              <a:xfrm>
                <a:off x="2387601" y="1760538"/>
                <a:ext cx="254000" cy="53975"/>
              </a:xfrm>
              <a:prstGeom prst="rect">
                <a:avLst/>
              </a:prstGeom>
              <a:grpFill/>
              <a:ln w="9525">
                <a:noFill/>
                <a:miter lim="800000"/>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148" name="Group 161"/>
            <p:cNvGrpSpPr/>
            <p:nvPr/>
          </p:nvGrpSpPr>
          <p:grpSpPr>
            <a:xfrm rot="5400000">
              <a:off x="7150939" y="3033417"/>
              <a:ext cx="468424" cy="200576"/>
              <a:chOff x="2387601" y="2298700"/>
              <a:chExt cx="596900" cy="255588"/>
            </a:xfrm>
            <a:grpFill/>
          </p:grpSpPr>
          <p:sp>
            <p:nvSpPr>
              <p:cNvPr id="158" name="Freeform 34"/>
              <p:cNvSpPr/>
              <p:nvPr/>
            </p:nvSpPr>
            <p:spPr bwMode="auto">
              <a:xfrm>
                <a:off x="2728913" y="2298700"/>
                <a:ext cx="255588" cy="255588"/>
              </a:xfrm>
              <a:custGeom>
                <a:avLst/>
                <a:gdLst/>
                <a:ahLst/>
                <a:cxnLst>
                  <a:cxn ang="0">
                    <a:pos x="87" y="87"/>
                  </a:cxn>
                  <a:cxn ang="0">
                    <a:pos x="51" y="102"/>
                  </a:cxn>
                  <a:cxn ang="0">
                    <a:pos x="15" y="87"/>
                  </a:cxn>
                  <a:cxn ang="0">
                    <a:pos x="0" y="51"/>
                  </a:cxn>
                  <a:cxn ang="0">
                    <a:pos x="15" y="15"/>
                  </a:cxn>
                  <a:cxn ang="0">
                    <a:pos x="51" y="0"/>
                  </a:cxn>
                  <a:cxn ang="0">
                    <a:pos x="87" y="15"/>
                  </a:cxn>
                  <a:cxn ang="0">
                    <a:pos x="102" y="51"/>
                  </a:cxn>
                  <a:cxn ang="0">
                    <a:pos x="87" y="87"/>
                  </a:cxn>
                </a:cxnLst>
                <a:rect l="0" t="0" r="r" b="b"/>
                <a:pathLst>
                  <a:path w="102" h="102">
                    <a:moveTo>
                      <a:pt x="87" y="87"/>
                    </a:moveTo>
                    <a:cubicBezTo>
                      <a:pt x="77" y="97"/>
                      <a:pt x="65" y="102"/>
                      <a:pt x="51" y="102"/>
                    </a:cubicBezTo>
                    <a:cubicBezTo>
                      <a:pt x="37" y="102"/>
                      <a:pt x="24" y="97"/>
                      <a:pt x="15" y="87"/>
                    </a:cubicBezTo>
                    <a:cubicBezTo>
                      <a:pt x="5" y="77"/>
                      <a:pt x="0" y="65"/>
                      <a:pt x="0" y="51"/>
                    </a:cubicBezTo>
                    <a:cubicBezTo>
                      <a:pt x="0" y="37"/>
                      <a:pt x="5" y="25"/>
                      <a:pt x="15" y="15"/>
                    </a:cubicBezTo>
                    <a:cubicBezTo>
                      <a:pt x="24" y="5"/>
                      <a:pt x="37" y="0"/>
                      <a:pt x="51" y="0"/>
                    </a:cubicBezTo>
                    <a:cubicBezTo>
                      <a:pt x="65" y="0"/>
                      <a:pt x="77" y="5"/>
                      <a:pt x="87" y="15"/>
                    </a:cubicBezTo>
                    <a:cubicBezTo>
                      <a:pt x="97" y="25"/>
                      <a:pt x="102" y="37"/>
                      <a:pt x="102" y="51"/>
                    </a:cubicBezTo>
                    <a:cubicBezTo>
                      <a:pt x="102" y="65"/>
                      <a:pt x="97" y="77"/>
                      <a:pt x="87" y="87"/>
                    </a:cubicBezTo>
                    <a:close/>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159" name="Rectangle 56"/>
              <p:cNvSpPr>
                <a:spLocks noChangeArrowheads="1"/>
              </p:cNvSpPr>
              <p:nvPr/>
            </p:nvSpPr>
            <p:spPr bwMode="auto">
              <a:xfrm>
                <a:off x="2387601" y="2403475"/>
                <a:ext cx="482600" cy="55563"/>
              </a:xfrm>
              <a:prstGeom prst="rect">
                <a:avLst/>
              </a:prstGeom>
              <a:grpFill/>
              <a:ln w="9525">
                <a:noFill/>
                <a:miter lim="800000"/>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149" name="Group 162"/>
            <p:cNvGrpSpPr/>
            <p:nvPr/>
          </p:nvGrpSpPr>
          <p:grpSpPr>
            <a:xfrm rot="5400000">
              <a:off x="6896794" y="3028434"/>
              <a:ext cx="482127" cy="224246"/>
              <a:chOff x="2387601" y="2598738"/>
              <a:chExt cx="614362" cy="285750"/>
            </a:xfrm>
            <a:grpFill/>
          </p:grpSpPr>
          <p:sp>
            <p:nvSpPr>
              <p:cNvPr id="156" name="Freeform 35"/>
              <p:cNvSpPr/>
              <p:nvPr/>
            </p:nvSpPr>
            <p:spPr bwMode="auto">
              <a:xfrm>
                <a:off x="2716213" y="2598738"/>
                <a:ext cx="285750" cy="285750"/>
              </a:xfrm>
              <a:custGeom>
                <a:avLst/>
                <a:gdLst/>
                <a:ahLst/>
                <a:cxnLst>
                  <a:cxn ang="0">
                    <a:pos x="114" y="57"/>
                  </a:cxn>
                  <a:cxn ang="0">
                    <a:pos x="97" y="97"/>
                  </a:cxn>
                  <a:cxn ang="0">
                    <a:pos x="57" y="114"/>
                  </a:cxn>
                  <a:cxn ang="0">
                    <a:pos x="16" y="97"/>
                  </a:cxn>
                  <a:cxn ang="0">
                    <a:pos x="0" y="57"/>
                  </a:cxn>
                  <a:cxn ang="0">
                    <a:pos x="16" y="16"/>
                  </a:cxn>
                  <a:cxn ang="0">
                    <a:pos x="57" y="0"/>
                  </a:cxn>
                  <a:cxn ang="0">
                    <a:pos x="97" y="16"/>
                  </a:cxn>
                  <a:cxn ang="0">
                    <a:pos x="114" y="57"/>
                  </a:cxn>
                </a:cxnLst>
                <a:rect l="0" t="0" r="r" b="b"/>
                <a:pathLst>
                  <a:path w="114" h="114">
                    <a:moveTo>
                      <a:pt x="114" y="57"/>
                    </a:moveTo>
                    <a:cubicBezTo>
                      <a:pt x="114" y="72"/>
                      <a:pt x="108" y="86"/>
                      <a:pt x="97" y="97"/>
                    </a:cubicBezTo>
                    <a:cubicBezTo>
                      <a:pt x="86" y="108"/>
                      <a:pt x="72" y="114"/>
                      <a:pt x="57" y="114"/>
                    </a:cubicBezTo>
                    <a:cubicBezTo>
                      <a:pt x="41" y="114"/>
                      <a:pt x="27" y="108"/>
                      <a:pt x="16" y="97"/>
                    </a:cubicBezTo>
                    <a:cubicBezTo>
                      <a:pt x="5" y="86"/>
                      <a:pt x="0" y="72"/>
                      <a:pt x="0" y="57"/>
                    </a:cubicBezTo>
                    <a:cubicBezTo>
                      <a:pt x="0" y="41"/>
                      <a:pt x="5" y="28"/>
                      <a:pt x="16" y="16"/>
                    </a:cubicBezTo>
                    <a:cubicBezTo>
                      <a:pt x="27" y="5"/>
                      <a:pt x="41" y="0"/>
                      <a:pt x="57" y="0"/>
                    </a:cubicBezTo>
                    <a:cubicBezTo>
                      <a:pt x="72" y="0"/>
                      <a:pt x="86" y="5"/>
                      <a:pt x="97" y="16"/>
                    </a:cubicBezTo>
                    <a:cubicBezTo>
                      <a:pt x="108" y="28"/>
                      <a:pt x="114" y="41"/>
                      <a:pt x="114" y="57"/>
                    </a:cubicBezTo>
                    <a:close/>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157" name="Rectangle 57"/>
              <p:cNvSpPr>
                <a:spLocks noChangeArrowheads="1"/>
              </p:cNvSpPr>
              <p:nvPr/>
            </p:nvSpPr>
            <p:spPr bwMode="auto">
              <a:xfrm>
                <a:off x="2387601" y="2719388"/>
                <a:ext cx="482600" cy="55563"/>
              </a:xfrm>
              <a:prstGeom prst="rect">
                <a:avLst/>
              </a:prstGeom>
              <a:grpFill/>
              <a:ln w="9525">
                <a:noFill/>
                <a:miter lim="800000"/>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150" name="Group 163"/>
            <p:cNvGrpSpPr/>
            <p:nvPr/>
          </p:nvGrpSpPr>
          <p:grpSpPr>
            <a:xfrm rot="5400000">
              <a:off x="6656352" y="2997289"/>
              <a:ext cx="443508" cy="247916"/>
              <a:chOff x="2387601" y="2914650"/>
              <a:chExt cx="565150" cy="315913"/>
            </a:xfrm>
            <a:grpFill/>
          </p:grpSpPr>
          <p:sp>
            <p:nvSpPr>
              <p:cNvPr id="154" name="Freeform 42"/>
              <p:cNvSpPr/>
              <p:nvPr/>
            </p:nvSpPr>
            <p:spPr bwMode="auto">
              <a:xfrm>
                <a:off x="2636838" y="2914650"/>
                <a:ext cx="315913" cy="315913"/>
              </a:xfrm>
              <a:custGeom>
                <a:avLst/>
                <a:gdLst/>
                <a:ahLst/>
                <a:cxnLst>
                  <a:cxn ang="0">
                    <a:pos x="107" y="18"/>
                  </a:cxn>
                  <a:cxn ang="0">
                    <a:pos x="126" y="63"/>
                  </a:cxn>
                  <a:cxn ang="0">
                    <a:pos x="107" y="107"/>
                  </a:cxn>
                  <a:cxn ang="0">
                    <a:pos x="63" y="126"/>
                  </a:cxn>
                  <a:cxn ang="0">
                    <a:pos x="18" y="107"/>
                  </a:cxn>
                  <a:cxn ang="0">
                    <a:pos x="0" y="63"/>
                  </a:cxn>
                  <a:cxn ang="0">
                    <a:pos x="18" y="18"/>
                  </a:cxn>
                  <a:cxn ang="0">
                    <a:pos x="63" y="0"/>
                  </a:cxn>
                  <a:cxn ang="0">
                    <a:pos x="107" y="18"/>
                  </a:cxn>
                </a:cxnLst>
                <a:rect l="0" t="0" r="r" b="b"/>
                <a:pathLst>
                  <a:path w="126" h="126">
                    <a:moveTo>
                      <a:pt x="107" y="18"/>
                    </a:moveTo>
                    <a:cubicBezTo>
                      <a:pt x="120" y="31"/>
                      <a:pt x="126" y="45"/>
                      <a:pt x="126" y="63"/>
                    </a:cubicBezTo>
                    <a:cubicBezTo>
                      <a:pt x="126" y="80"/>
                      <a:pt x="120" y="95"/>
                      <a:pt x="107" y="107"/>
                    </a:cubicBezTo>
                    <a:cubicBezTo>
                      <a:pt x="95" y="120"/>
                      <a:pt x="80" y="126"/>
                      <a:pt x="63" y="126"/>
                    </a:cubicBezTo>
                    <a:cubicBezTo>
                      <a:pt x="45" y="126"/>
                      <a:pt x="30" y="120"/>
                      <a:pt x="18" y="107"/>
                    </a:cubicBezTo>
                    <a:cubicBezTo>
                      <a:pt x="6" y="95"/>
                      <a:pt x="0" y="80"/>
                      <a:pt x="0" y="63"/>
                    </a:cubicBezTo>
                    <a:cubicBezTo>
                      <a:pt x="0" y="45"/>
                      <a:pt x="6" y="31"/>
                      <a:pt x="18" y="18"/>
                    </a:cubicBezTo>
                    <a:cubicBezTo>
                      <a:pt x="30" y="6"/>
                      <a:pt x="45" y="0"/>
                      <a:pt x="63" y="0"/>
                    </a:cubicBezTo>
                    <a:cubicBezTo>
                      <a:pt x="80" y="0"/>
                      <a:pt x="95" y="6"/>
                      <a:pt x="107" y="18"/>
                    </a:cubicBezTo>
                    <a:close/>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155" name="Rectangle 58"/>
              <p:cNvSpPr>
                <a:spLocks noChangeArrowheads="1"/>
              </p:cNvSpPr>
              <p:nvPr/>
            </p:nvSpPr>
            <p:spPr bwMode="auto">
              <a:xfrm>
                <a:off x="2387601" y="3040063"/>
                <a:ext cx="422275" cy="55563"/>
              </a:xfrm>
              <a:prstGeom prst="rect">
                <a:avLst/>
              </a:prstGeom>
              <a:grpFill/>
              <a:ln w="9525">
                <a:noFill/>
                <a:miter lim="800000"/>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151" name="Group 164"/>
            <p:cNvGrpSpPr/>
            <p:nvPr/>
          </p:nvGrpSpPr>
          <p:grpSpPr>
            <a:xfrm rot="5400000">
              <a:off x="6467612" y="2929392"/>
              <a:ext cx="322665" cy="262866"/>
              <a:chOff x="2387601" y="3222625"/>
              <a:chExt cx="411163" cy="334963"/>
            </a:xfrm>
            <a:grpFill/>
          </p:grpSpPr>
          <p:sp>
            <p:nvSpPr>
              <p:cNvPr id="152" name="Freeform 43"/>
              <p:cNvSpPr/>
              <p:nvPr/>
            </p:nvSpPr>
            <p:spPr bwMode="auto">
              <a:xfrm>
                <a:off x="2463801" y="3222625"/>
                <a:ext cx="334963" cy="334963"/>
              </a:xfrm>
              <a:custGeom>
                <a:avLst/>
                <a:gdLst/>
                <a:ahLst/>
                <a:cxnLst>
                  <a:cxn ang="0">
                    <a:pos x="0" y="67"/>
                  </a:cxn>
                  <a:cxn ang="0">
                    <a:pos x="19" y="19"/>
                  </a:cxn>
                  <a:cxn ang="0">
                    <a:pos x="67" y="0"/>
                  </a:cxn>
                  <a:cxn ang="0">
                    <a:pos x="114" y="19"/>
                  </a:cxn>
                  <a:cxn ang="0">
                    <a:pos x="134" y="67"/>
                  </a:cxn>
                  <a:cxn ang="0">
                    <a:pos x="114" y="114"/>
                  </a:cxn>
                  <a:cxn ang="0">
                    <a:pos x="67" y="134"/>
                  </a:cxn>
                  <a:cxn ang="0">
                    <a:pos x="19" y="114"/>
                  </a:cxn>
                  <a:cxn ang="0">
                    <a:pos x="0" y="67"/>
                  </a:cxn>
                </a:cxnLst>
                <a:rect l="0" t="0" r="r" b="b"/>
                <a:pathLst>
                  <a:path w="134" h="134">
                    <a:moveTo>
                      <a:pt x="0" y="67"/>
                    </a:moveTo>
                    <a:cubicBezTo>
                      <a:pt x="0" y="48"/>
                      <a:pt x="6" y="33"/>
                      <a:pt x="19" y="19"/>
                    </a:cubicBezTo>
                    <a:cubicBezTo>
                      <a:pt x="32" y="6"/>
                      <a:pt x="48" y="0"/>
                      <a:pt x="67" y="0"/>
                    </a:cubicBezTo>
                    <a:cubicBezTo>
                      <a:pt x="85" y="0"/>
                      <a:pt x="101" y="6"/>
                      <a:pt x="114" y="19"/>
                    </a:cubicBezTo>
                    <a:cubicBezTo>
                      <a:pt x="127" y="33"/>
                      <a:pt x="134" y="48"/>
                      <a:pt x="134" y="67"/>
                    </a:cubicBezTo>
                    <a:cubicBezTo>
                      <a:pt x="134" y="85"/>
                      <a:pt x="127" y="101"/>
                      <a:pt x="114" y="114"/>
                    </a:cubicBezTo>
                    <a:cubicBezTo>
                      <a:pt x="101" y="127"/>
                      <a:pt x="85" y="134"/>
                      <a:pt x="67" y="134"/>
                    </a:cubicBezTo>
                    <a:cubicBezTo>
                      <a:pt x="48" y="134"/>
                      <a:pt x="32" y="127"/>
                      <a:pt x="19" y="114"/>
                    </a:cubicBezTo>
                    <a:cubicBezTo>
                      <a:pt x="6" y="101"/>
                      <a:pt x="0" y="85"/>
                      <a:pt x="0" y="67"/>
                    </a:cubicBezTo>
                    <a:close/>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153" name="Rectangle 59"/>
              <p:cNvSpPr>
                <a:spLocks noChangeArrowheads="1"/>
              </p:cNvSpPr>
              <p:nvPr/>
            </p:nvSpPr>
            <p:spPr bwMode="auto">
              <a:xfrm>
                <a:off x="2387601" y="3357563"/>
                <a:ext cx="271463" cy="55563"/>
              </a:xfrm>
              <a:prstGeom prst="rect">
                <a:avLst/>
              </a:prstGeom>
              <a:grpFill/>
              <a:ln w="9525">
                <a:noFill/>
                <a:miter lim="800000"/>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grpSp>
      </p:grpSp>
      <p:sp>
        <p:nvSpPr>
          <p:cNvPr id="164" name="Rectangular Callout 194"/>
          <p:cNvSpPr/>
          <p:nvPr/>
        </p:nvSpPr>
        <p:spPr>
          <a:xfrm>
            <a:off x="1634043" y="1290995"/>
            <a:ext cx="1230350" cy="888984"/>
          </a:xfrm>
          <a:prstGeom prst="wedgeRectCallout">
            <a:avLst>
              <a:gd name="adj1" fmla="val -30714"/>
              <a:gd name="adj2" fmla="val 77460"/>
            </a:avLst>
          </a:prstGeom>
          <a:noFill/>
          <a:ln w="19050" cap="flat" cmpd="sng" algn="ctr">
            <a:solidFill>
              <a:srgbClr val="317B9D"/>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800" b="0" i="0" u="none" strike="noStrike" kern="0" cap="none" spc="0" normalizeH="0" baseline="0" noProof="0" dirty="0">
              <a:ln>
                <a:noFill/>
              </a:ln>
              <a:solidFill>
                <a:srgbClr val="377790">
                  <a:lumMod val="75000"/>
                </a:srgbClr>
              </a:solidFill>
              <a:effectLst/>
              <a:uLnTx/>
              <a:uFillTx/>
              <a:latin typeface="FontAwesome" pitchFamily="2" charset="0"/>
              <a:ea typeface="+mn-ea"/>
            </a:endParaRPr>
          </a:p>
        </p:txBody>
      </p:sp>
      <p:grpSp>
        <p:nvGrpSpPr>
          <p:cNvPr id="165" name="Group 195"/>
          <p:cNvGrpSpPr/>
          <p:nvPr/>
        </p:nvGrpSpPr>
        <p:grpSpPr>
          <a:xfrm>
            <a:off x="1964947" y="1409886"/>
            <a:ext cx="623015" cy="610759"/>
            <a:chOff x="6718300" y="2185988"/>
            <a:chExt cx="484188" cy="474663"/>
          </a:xfrm>
          <a:solidFill>
            <a:srgbClr val="317B9D"/>
          </a:solidFill>
        </p:grpSpPr>
        <p:sp>
          <p:nvSpPr>
            <p:cNvPr id="166" name="Freeform 92"/>
            <p:cNvSpPr/>
            <p:nvPr/>
          </p:nvSpPr>
          <p:spPr bwMode="auto">
            <a:xfrm>
              <a:off x="6718300" y="2297113"/>
              <a:ext cx="128588" cy="134938"/>
            </a:xfrm>
            <a:custGeom>
              <a:avLst/>
              <a:gdLst/>
              <a:ahLst/>
              <a:cxnLst>
                <a:cxn ang="0">
                  <a:pos x="40" y="85"/>
                </a:cxn>
                <a:cxn ang="0">
                  <a:pos x="81" y="65"/>
                </a:cxn>
                <a:cxn ang="0">
                  <a:pos x="81" y="22"/>
                </a:cxn>
                <a:cxn ang="0">
                  <a:pos x="40" y="0"/>
                </a:cxn>
                <a:cxn ang="0">
                  <a:pos x="0" y="22"/>
                </a:cxn>
                <a:cxn ang="0">
                  <a:pos x="0" y="65"/>
                </a:cxn>
                <a:cxn ang="0">
                  <a:pos x="40" y="85"/>
                </a:cxn>
              </a:cxnLst>
              <a:rect l="0" t="0" r="r" b="b"/>
              <a:pathLst>
                <a:path w="81" h="85">
                  <a:moveTo>
                    <a:pt x="40" y="85"/>
                  </a:moveTo>
                  <a:lnTo>
                    <a:pt x="81" y="65"/>
                  </a:lnTo>
                  <a:lnTo>
                    <a:pt x="81" y="22"/>
                  </a:lnTo>
                  <a:lnTo>
                    <a:pt x="40" y="0"/>
                  </a:lnTo>
                  <a:lnTo>
                    <a:pt x="0" y="22"/>
                  </a:lnTo>
                  <a:lnTo>
                    <a:pt x="0" y="65"/>
                  </a:lnTo>
                  <a:lnTo>
                    <a:pt x="40" y="85"/>
                  </a:lnTo>
                  <a:close/>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167" name="Freeform 93"/>
            <p:cNvSpPr/>
            <p:nvPr/>
          </p:nvSpPr>
          <p:spPr bwMode="auto">
            <a:xfrm>
              <a:off x="6858000" y="2297113"/>
              <a:ext cx="130175" cy="134938"/>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168" name="Freeform 94"/>
            <p:cNvSpPr/>
            <p:nvPr/>
          </p:nvSpPr>
          <p:spPr bwMode="auto">
            <a:xfrm>
              <a:off x="6784975" y="2185988"/>
              <a:ext cx="130175" cy="134938"/>
            </a:xfrm>
            <a:custGeom>
              <a:avLst/>
              <a:gdLst/>
              <a:ahLst/>
              <a:cxnLst>
                <a:cxn ang="0">
                  <a:pos x="41" y="85"/>
                </a:cxn>
                <a:cxn ang="0">
                  <a:pos x="82" y="64"/>
                </a:cxn>
                <a:cxn ang="0">
                  <a:pos x="82" y="22"/>
                </a:cxn>
                <a:cxn ang="0">
                  <a:pos x="41" y="0"/>
                </a:cxn>
                <a:cxn ang="0">
                  <a:pos x="0" y="22"/>
                </a:cxn>
                <a:cxn ang="0">
                  <a:pos x="0" y="64"/>
                </a:cxn>
                <a:cxn ang="0">
                  <a:pos x="41" y="85"/>
                </a:cxn>
              </a:cxnLst>
              <a:rect l="0" t="0" r="r" b="b"/>
              <a:pathLst>
                <a:path w="82" h="85">
                  <a:moveTo>
                    <a:pt x="41" y="85"/>
                  </a:moveTo>
                  <a:lnTo>
                    <a:pt x="82" y="64"/>
                  </a:lnTo>
                  <a:lnTo>
                    <a:pt x="82" y="22"/>
                  </a:lnTo>
                  <a:lnTo>
                    <a:pt x="41" y="0"/>
                  </a:lnTo>
                  <a:lnTo>
                    <a:pt x="0" y="22"/>
                  </a:lnTo>
                  <a:lnTo>
                    <a:pt x="0" y="64"/>
                  </a:lnTo>
                  <a:lnTo>
                    <a:pt x="41" y="85"/>
                  </a:lnTo>
                  <a:close/>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169" name="Freeform 95"/>
            <p:cNvSpPr/>
            <p:nvPr/>
          </p:nvSpPr>
          <p:spPr bwMode="auto">
            <a:xfrm>
              <a:off x="6718300" y="2522538"/>
              <a:ext cx="128588" cy="138113"/>
            </a:xfrm>
            <a:custGeom>
              <a:avLst/>
              <a:gdLst/>
              <a:ahLst/>
              <a:cxnLst>
                <a:cxn ang="0">
                  <a:pos x="40" y="87"/>
                </a:cxn>
                <a:cxn ang="0">
                  <a:pos x="81" y="67"/>
                </a:cxn>
                <a:cxn ang="0">
                  <a:pos x="81" y="23"/>
                </a:cxn>
                <a:cxn ang="0">
                  <a:pos x="40" y="0"/>
                </a:cxn>
                <a:cxn ang="0">
                  <a:pos x="0" y="23"/>
                </a:cxn>
                <a:cxn ang="0">
                  <a:pos x="0" y="67"/>
                </a:cxn>
                <a:cxn ang="0">
                  <a:pos x="40" y="87"/>
                </a:cxn>
              </a:cxnLst>
              <a:rect l="0" t="0" r="r" b="b"/>
              <a:pathLst>
                <a:path w="81" h="87">
                  <a:moveTo>
                    <a:pt x="40" y="87"/>
                  </a:moveTo>
                  <a:lnTo>
                    <a:pt x="81" y="67"/>
                  </a:lnTo>
                  <a:lnTo>
                    <a:pt x="81" y="23"/>
                  </a:lnTo>
                  <a:lnTo>
                    <a:pt x="40" y="0"/>
                  </a:lnTo>
                  <a:lnTo>
                    <a:pt x="0" y="23"/>
                  </a:lnTo>
                  <a:lnTo>
                    <a:pt x="0" y="67"/>
                  </a:lnTo>
                  <a:lnTo>
                    <a:pt x="40" y="87"/>
                  </a:lnTo>
                  <a:close/>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170" name="Freeform 96"/>
            <p:cNvSpPr/>
            <p:nvPr/>
          </p:nvSpPr>
          <p:spPr bwMode="auto">
            <a:xfrm>
              <a:off x="6858000" y="2522538"/>
              <a:ext cx="130175" cy="138113"/>
            </a:xfrm>
            <a:custGeom>
              <a:avLst/>
              <a:gdLst/>
              <a:ahLst/>
              <a:cxnLst>
                <a:cxn ang="0">
                  <a:pos x="41" y="87"/>
                </a:cxn>
                <a:cxn ang="0">
                  <a:pos x="82" y="67"/>
                </a:cxn>
                <a:cxn ang="0">
                  <a:pos x="82" y="23"/>
                </a:cxn>
                <a:cxn ang="0">
                  <a:pos x="39" y="0"/>
                </a:cxn>
                <a:cxn ang="0">
                  <a:pos x="0" y="23"/>
                </a:cxn>
                <a:cxn ang="0">
                  <a:pos x="0" y="67"/>
                </a:cxn>
                <a:cxn ang="0">
                  <a:pos x="41" y="87"/>
                </a:cxn>
              </a:cxnLst>
              <a:rect l="0" t="0" r="r" b="b"/>
              <a:pathLst>
                <a:path w="82" h="87">
                  <a:moveTo>
                    <a:pt x="41" y="87"/>
                  </a:moveTo>
                  <a:lnTo>
                    <a:pt x="82" y="67"/>
                  </a:lnTo>
                  <a:lnTo>
                    <a:pt x="82" y="23"/>
                  </a:lnTo>
                  <a:lnTo>
                    <a:pt x="39" y="0"/>
                  </a:lnTo>
                  <a:lnTo>
                    <a:pt x="0" y="23"/>
                  </a:lnTo>
                  <a:lnTo>
                    <a:pt x="0" y="67"/>
                  </a:lnTo>
                  <a:lnTo>
                    <a:pt x="41" y="87"/>
                  </a:lnTo>
                  <a:close/>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171" name="Freeform 97"/>
            <p:cNvSpPr/>
            <p:nvPr/>
          </p:nvSpPr>
          <p:spPr bwMode="auto">
            <a:xfrm>
              <a:off x="6784975" y="2411413"/>
              <a:ext cx="130175" cy="138113"/>
            </a:xfrm>
            <a:custGeom>
              <a:avLst/>
              <a:gdLst/>
              <a:ahLst/>
              <a:cxnLst>
                <a:cxn ang="0">
                  <a:pos x="41" y="87"/>
                </a:cxn>
                <a:cxn ang="0">
                  <a:pos x="82" y="67"/>
                </a:cxn>
                <a:cxn ang="0">
                  <a:pos x="82" y="22"/>
                </a:cxn>
                <a:cxn ang="0">
                  <a:pos x="41" y="0"/>
                </a:cxn>
                <a:cxn ang="0">
                  <a:pos x="0" y="22"/>
                </a:cxn>
                <a:cxn ang="0">
                  <a:pos x="0" y="67"/>
                </a:cxn>
                <a:cxn ang="0">
                  <a:pos x="41" y="87"/>
                </a:cxn>
              </a:cxnLst>
              <a:rect l="0" t="0" r="r" b="b"/>
              <a:pathLst>
                <a:path w="82" h="87">
                  <a:moveTo>
                    <a:pt x="41" y="87"/>
                  </a:moveTo>
                  <a:lnTo>
                    <a:pt x="82" y="67"/>
                  </a:lnTo>
                  <a:lnTo>
                    <a:pt x="82" y="22"/>
                  </a:lnTo>
                  <a:lnTo>
                    <a:pt x="41" y="0"/>
                  </a:lnTo>
                  <a:lnTo>
                    <a:pt x="0" y="22"/>
                  </a:lnTo>
                  <a:lnTo>
                    <a:pt x="0" y="67"/>
                  </a:lnTo>
                  <a:lnTo>
                    <a:pt x="41" y="87"/>
                  </a:lnTo>
                  <a:close/>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172" name="Freeform 98"/>
            <p:cNvSpPr/>
            <p:nvPr/>
          </p:nvSpPr>
          <p:spPr bwMode="auto">
            <a:xfrm>
              <a:off x="6932613" y="2414588"/>
              <a:ext cx="131763" cy="134938"/>
            </a:xfrm>
            <a:custGeom>
              <a:avLst/>
              <a:gdLst/>
              <a:ahLst/>
              <a:cxnLst>
                <a:cxn ang="0">
                  <a:pos x="40" y="85"/>
                </a:cxn>
                <a:cxn ang="0">
                  <a:pos x="83" y="65"/>
                </a:cxn>
                <a:cxn ang="0">
                  <a:pos x="83" y="22"/>
                </a:cxn>
                <a:cxn ang="0">
                  <a:pos x="40" y="0"/>
                </a:cxn>
                <a:cxn ang="0">
                  <a:pos x="0" y="22"/>
                </a:cxn>
                <a:cxn ang="0">
                  <a:pos x="0" y="65"/>
                </a:cxn>
                <a:cxn ang="0">
                  <a:pos x="40" y="85"/>
                </a:cxn>
              </a:cxnLst>
              <a:rect l="0" t="0" r="r" b="b"/>
              <a:pathLst>
                <a:path w="83" h="85">
                  <a:moveTo>
                    <a:pt x="40" y="85"/>
                  </a:moveTo>
                  <a:lnTo>
                    <a:pt x="83" y="65"/>
                  </a:lnTo>
                  <a:lnTo>
                    <a:pt x="83" y="22"/>
                  </a:lnTo>
                  <a:lnTo>
                    <a:pt x="40" y="0"/>
                  </a:lnTo>
                  <a:lnTo>
                    <a:pt x="0" y="22"/>
                  </a:lnTo>
                  <a:lnTo>
                    <a:pt x="0" y="65"/>
                  </a:lnTo>
                  <a:lnTo>
                    <a:pt x="40" y="85"/>
                  </a:lnTo>
                  <a:close/>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173" name="Freeform 99"/>
            <p:cNvSpPr/>
            <p:nvPr/>
          </p:nvSpPr>
          <p:spPr bwMode="auto">
            <a:xfrm>
              <a:off x="7072313" y="2414588"/>
              <a:ext cx="130175" cy="134938"/>
            </a:xfrm>
            <a:custGeom>
              <a:avLst/>
              <a:gdLst/>
              <a:ahLst/>
              <a:cxnLst>
                <a:cxn ang="0">
                  <a:pos x="41" y="85"/>
                </a:cxn>
                <a:cxn ang="0">
                  <a:pos x="82" y="65"/>
                </a:cxn>
                <a:cxn ang="0">
                  <a:pos x="82" y="22"/>
                </a:cxn>
                <a:cxn ang="0">
                  <a:pos x="39" y="0"/>
                </a:cxn>
                <a:cxn ang="0">
                  <a:pos x="0" y="22"/>
                </a:cxn>
                <a:cxn ang="0">
                  <a:pos x="0" y="65"/>
                </a:cxn>
                <a:cxn ang="0">
                  <a:pos x="41" y="85"/>
                </a:cxn>
              </a:cxnLst>
              <a:rect l="0" t="0" r="r" b="b"/>
              <a:pathLst>
                <a:path w="82" h="85">
                  <a:moveTo>
                    <a:pt x="41" y="85"/>
                  </a:moveTo>
                  <a:lnTo>
                    <a:pt x="82" y="65"/>
                  </a:lnTo>
                  <a:lnTo>
                    <a:pt x="82" y="22"/>
                  </a:lnTo>
                  <a:lnTo>
                    <a:pt x="39" y="0"/>
                  </a:lnTo>
                  <a:lnTo>
                    <a:pt x="0" y="22"/>
                  </a:lnTo>
                  <a:lnTo>
                    <a:pt x="0" y="65"/>
                  </a:lnTo>
                  <a:lnTo>
                    <a:pt x="41" y="85"/>
                  </a:lnTo>
                  <a:close/>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174" name="Freeform 100"/>
            <p:cNvSpPr/>
            <p:nvPr/>
          </p:nvSpPr>
          <p:spPr bwMode="auto">
            <a:xfrm>
              <a:off x="6999288" y="2303463"/>
              <a:ext cx="131763" cy="134938"/>
            </a:xfrm>
            <a:custGeom>
              <a:avLst/>
              <a:gdLst/>
              <a:ahLst/>
              <a:cxnLst>
                <a:cxn ang="0">
                  <a:pos x="41" y="85"/>
                </a:cxn>
                <a:cxn ang="0">
                  <a:pos x="83" y="64"/>
                </a:cxn>
                <a:cxn ang="0">
                  <a:pos x="83" y="22"/>
                </a:cxn>
                <a:cxn ang="0">
                  <a:pos x="41" y="0"/>
                </a:cxn>
                <a:cxn ang="0">
                  <a:pos x="0" y="22"/>
                </a:cxn>
                <a:cxn ang="0">
                  <a:pos x="0" y="64"/>
                </a:cxn>
                <a:cxn ang="0">
                  <a:pos x="41" y="85"/>
                </a:cxn>
              </a:cxnLst>
              <a:rect l="0" t="0" r="r" b="b"/>
              <a:pathLst>
                <a:path w="83" h="85">
                  <a:moveTo>
                    <a:pt x="41" y="85"/>
                  </a:moveTo>
                  <a:lnTo>
                    <a:pt x="83" y="64"/>
                  </a:lnTo>
                  <a:lnTo>
                    <a:pt x="83" y="22"/>
                  </a:lnTo>
                  <a:lnTo>
                    <a:pt x="41" y="0"/>
                  </a:lnTo>
                  <a:lnTo>
                    <a:pt x="0" y="22"/>
                  </a:lnTo>
                  <a:lnTo>
                    <a:pt x="0" y="64"/>
                  </a:lnTo>
                  <a:lnTo>
                    <a:pt x="41" y="85"/>
                  </a:lnTo>
                  <a:close/>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175" name="Group 205"/>
          <p:cNvGrpSpPr/>
          <p:nvPr/>
        </p:nvGrpSpPr>
        <p:grpSpPr>
          <a:xfrm>
            <a:off x="3014427" y="3950473"/>
            <a:ext cx="566717" cy="633129"/>
            <a:chOff x="6445250" y="2822575"/>
            <a:chExt cx="812800" cy="908050"/>
          </a:xfrm>
          <a:solidFill>
            <a:srgbClr val="317B9D"/>
          </a:solidFill>
        </p:grpSpPr>
        <p:sp>
          <p:nvSpPr>
            <p:cNvPr id="176" name="Freeform 101"/>
            <p:cNvSpPr>
              <a:spLocks noEditPoints="1"/>
            </p:cNvSpPr>
            <p:nvPr/>
          </p:nvSpPr>
          <p:spPr bwMode="auto">
            <a:xfrm>
              <a:off x="6445250" y="2822575"/>
              <a:ext cx="812800" cy="908050"/>
            </a:xfrm>
            <a:custGeom>
              <a:avLst/>
              <a:gdLst/>
              <a:ahLst/>
              <a:cxnLst>
                <a:cxn ang="0">
                  <a:pos x="249" y="169"/>
                </a:cxn>
                <a:cxn ang="0">
                  <a:pos x="256" y="131"/>
                </a:cxn>
                <a:cxn ang="0">
                  <a:pos x="243" y="112"/>
                </a:cxn>
                <a:cxn ang="0">
                  <a:pos x="234" y="143"/>
                </a:cxn>
                <a:cxn ang="0">
                  <a:pos x="203" y="152"/>
                </a:cxn>
                <a:cxn ang="0">
                  <a:pos x="171" y="115"/>
                </a:cxn>
                <a:cxn ang="0">
                  <a:pos x="175" y="85"/>
                </a:cxn>
                <a:cxn ang="0">
                  <a:pos x="173" y="52"/>
                </a:cxn>
                <a:cxn ang="0">
                  <a:pos x="157" y="88"/>
                </a:cxn>
                <a:cxn ang="0">
                  <a:pos x="109" y="98"/>
                </a:cxn>
                <a:cxn ang="0">
                  <a:pos x="87" y="74"/>
                </a:cxn>
                <a:cxn ang="0">
                  <a:pos x="91" y="38"/>
                </a:cxn>
                <a:cxn ang="0">
                  <a:pos x="91" y="5"/>
                </a:cxn>
                <a:cxn ang="0">
                  <a:pos x="73" y="47"/>
                </a:cxn>
                <a:cxn ang="0">
                  <a:pos x="40" y="56"/>
                </a:cxn>
                <a:cxn ang="0">
                  <a:pos x="39" y="72"/>
                </a:cxn>
                <a:cxn ang="0">
                  <a:pos x="73" y="81"/>
                </a:cxn>
                <a:cxn ang="0">
                  <a:pos x="77" y="105"/>
                </a:cxn>
                <a:cxn ang="0">
                  <a:pos x="63" y="143"/>
                </a:cxn>
                <a:cxn ang="0">
                  <a:pos x="31" y="151"/>
                </a:cxn>
                <a:cxn ang="0">
                  <a:pos x="32" y="168"/>
                </a:cxn>
                <a:cxn ang="0">
                  <a:pos x="63" y="177"/>
                </a:cxn>
                <a:cxn ang="0">
                  <a:pos x="77" y="214"/>
                </a:cxn>
                <a:cxn ang="0">
                  <a:pos x="71" y="235"/>
                </a:cxn>
                <a:cxn ang="0">
                  <a:pos x="45" y="249"/>
                </a:cxn>
                <a:cxn ang="0">
                  <a:pos x="25" y="269"/>
                </a:cxn>
                <a:cxn ang="0">
                  <a:pos x="55" y="261"/>
                </a:cxn>
                <a:cxn ang="0">
                  <a:pos x="74" y="282"/>
                </a:cxn>
                <a:cxn ang="0">
                  <a:pos x="89" y="273"/>
                </a:cxn>
                <a:cxn ang="0">
                  <a:pos x="84" y="244"/>
                </a:cxn>
                <a:cxn ang="0">
                  <a:pos x="109" y="221"/>
                </a:cxn>
                <a:cxn ang="0">
                  <a:pos x="157" y="231"/>
                </a:cxn>
                <a:cxn ang="0">
                  <a:pos x="161" y="254"/>
                </a:cxn>
                <a:cxn ang="0">
                  <a:pos x="205" y="257"/>
                </a:cxn>
                <a:cxn ang="0">
                  <a:pos x="225" y="237"/>
                </a:cxn>
                <a:cxn ang="0">
                  <a:pos x="193" y="246"/>
                </a:cxn>
                <a:cxn ang="0">
                  <a:pos x="170" y="225"/>
                </a:cxn>
                <a:cxn ang="0">
                  <a:pos x="182" y="179"/>
                </a:cxn>
                <a:cxn ang="0">
                  <a:pos x="214" y="163"/>
                </a:cxn>
                <a:cxn ang="0">
                  <a:pos x="248" y="191"/>
                </a:cxn>
                <a:cxn ang="0">
                  <a:pos x="277" y="207"/>
                </a:cxn>
                <a:cxn ang="0">
                  <a:pos x="157" y="197"/>
                </a:cxn>
                <a:cxn ang="0">
                  <a:pos x="109" y="207"/>
                </a:cxn>
                <a:cxn ang="0">
                  <a:pos x="77" y="169"/>
                </a:cxn>
                <a:cxn ang="0">
                  <a:pos x="87" y="125"/>
                </a:cxn>
                <a:cxn ang="0">
                  <a:pos x="138" y="109"/>
                </a:cxn>
                <a:cxn ang="0">
                  <a:pos x="175" y="144"/>
                </a:cxn>
                <a:cxn ang="0">
                  <a:pos x="175" y="175"/>
                </a:cxn>
              </a:cxnLst>
              <a:rect l="0" t="0" r="r" b="b"/>
              <a:pathLst>
                <a:path w="277" h="309">
                  <a:moveTo>
                    <a:pt x="260" y="190"/>
                  </a:moveTo>
                  <a:cubicBezTo>
                    <a:pt x="257" y="190"/>
                    <a:pt x="257" y="190"/>
                    <a:pt x="255" y="188"/>
                  </a:cubicBezTo>
                  <a:cubicBezTo>
                    <a:pt x="253" y="184"/>
                    <a:pt x="250" y="178"/>
                    <a:pt x="248" y="175"/>
                  </a:cubicBezTo>
                  <a:cubicBezTo>
                    <a:pt x="246" y="171"/>
                    <a:pt x="248" y="170"/>
                    <a:pt x="249" y="169"/>
                  </a:cubicBezTo>
                  <a:cubicBezTo>
                    <a:pt x="250" y="166"/>
                    <a:pt x="251" y="163"/>
                    <a:pt x="251" y="160"/>
                  </a:cubicBezTo>
                  <a:cubicBezTo>
                    <a:pt x="251" y="157"/>
                    <a:pt x="250" y="154"/>
                    <a:pt x="249" y="151"/>
                  </a:cubicBezTo>
                  <a:cubicBezTo>
                    <a:pt x="248" y="150"/>
                    <a:pt x="246" y="148"/>
                    <a:pt x="248" y="145"/>
                  </a:cubicBezTo>
                  <a:cubicBezTo>
                    <a:pt x="249" y="143"/>
                    <a:pt x="254" y="135"/>
                    <a:pt x="256" y="131"/>
                  </a:cubicBezTo>
                  <a:cubicBezTo>
                    <a:pt x="257" y="129"/>
                    <a:pt x="257" y="129"/>
                    <a:pt x="260" y="129"/>
                  </a:cubicBezTo>
                  <a:cubicBezTo>
                    <a:pt x="269" y="129"/>
                    <a:pt x="277" y="122"/>
                    <a:pt x="277" y="112"/>
                  </a:cubicBezTo>
                  <a:cubicBezTo>
                    <a:pt x="277" y="103"/>
                    <a:pt x="269" y="96"/>
                    <a:pt x="260" y="96"/>
                  </a:cubicBezTo>
                  <a:cubicBezTo>
                    <a:pt x="250" y="96"/>
                    <a:pt x="243" y="103"/>
                    <a:pt x="243" y="112"/>
                  </a:cubicBezTo>
                  <a:cubicBezTo>
                    <a:pt x="243" y="117"/>
                    <a:pt x="244" y="121"/>
                    <a:pt x="247" y="124"/>
                  </a:cubicBezTo>
                  <a:cubicBezTo>
                    <a:pt x="248" y="125"/>
                    <a:pt x="249" y="126"/>
                    <a:pt x="248" y="128"/>
                  </a:cubicBezTo>
                  <a:cubicBezTo>
                    <a:pt x="246" y="132"/>
                    <a:pt x="243" y="138"/>
                    <a:pt x="242" y="140"/>
                  </a:cubicBezTo>
                  <a:cubicBezTo>
                    <a:pt x="240" y="144"/>
                    <a:pt x="236" y="143"/>
                    <a:pt x="234" y="143"/>
                  </a:cubicBezTo>
                  <a:cubicBezTo>
                    <a:pt x="227" y="143"/>
                    <a:pt x="222" y="147"/>
                    <a:pt x="219" y="153"/>
                  </a:cubicBezTo>
                  <a:cubicBezTo>
                    <a:pt x="219" y="154"/>
                    <a:pt x="217" y="155"/>
                    <a:pt x="215" y="155"/>
                  </a:cubicBezTo>
                  <a:cubicBezTo>
                    <a:pt x="214" y="155"/>
                    <a:pt x="211" y="155"/>
                    <a:pt x="208" y="155"/>
                  </a:cubicBezTo>
                  <a:cubicBezTo>
                    <a:pt x="205" y="155"/>
                    <a:pt x="204" y="154"/>
                    <a:pt x="203" y="152"/>
                  </a:cubicBezTo>
                  <a:cubicBezTo>
                    <a:pt x="200" y="146"/>
                    <a:pt x="195" y="143"/>
                    <a:pt x="188" y="143"/>
                  </a:cubicBezTo>
                  <a:cubicBezTo>
                    <a:pt x="184" y="143"/>
                    <a:pt x="184" y="143"/>
                    <a:pt x="182" y="141"/>
                  </a:cubicBezTo>
                  <a:cubicBezTo>
                    <a:pt x="179" y="135"/>
                    <a:pt x="171" y="122"/>
                    <a:pt x="171" y="121"/>
                  </a:cubicBezTo>
                  <a:cubicBezTo>
                    <a:pt x="170" y="119"/>
                    <a:pt x="170" y="116"/>
                    <a:pt x="171" y="115"/>
                  </a:cubicBezTo>
                  <a:cubicBezTo>
                    <a:pt x="173" y="112"/>
                    <a:pt x="174" y="109"/>
                    <a:pt x="174" y="105"/>
                  </a:cubicBezTo>
                  <a:cubicBezTo>
                    <a:pt x="174" y="102"/>
                    <a:pt x="174" y="99"/>
                    <a:pt x="172" y="97"/>
                  </a:cubicBezTo>
                  <a:cubicBezTo>
                    <a:pt x="171" y="94"/>
                    <a:pt x="170" y="94"/>
                    <a:pt x="171" y="91"/>
                  </a:cubicBezTo>
                  <a:cubicBezTo>
                    <a:pt x="172" y="89"/>
                    <a:pt x="174" y="87"/>
                    <a:pt x="175" y="85"/>
                  </a:cubicBezTo>
                  <a:cubicBezTo>
                    <a:pt x="176" y="83"/>
                    <a:pt x="179" y="83"/>
                    <a:pt x="180" y="83"/>
                  </a:cubicBezTo>
                  <a:cubicBezTo>
                    <a:pt x="184" y="83"/>
                    <a:pt x="187" y="83"/>
                    <a:pt x="190" y="81"/>
                  </a:cubicBezTo>
                  <a:cubicBezTo>
                    <a:pt x="198" y="76"/>
                    <a:pt x="201" y="66"/>
                    <a:pt x="196" y="58"/>
                  </a:cubicBezTo>
                  <a:cubicBezTo>
                    <a:pt x="192" y="50"/>
                    <a:pt x="181" y="47"/>
                    <a:pt x="173" y="52"/>
                  </a:cubicBezTo>
                  <a:cubicBezTo>
                    <a:pt x="165" y="56"/>
                    <a:pt x="162" y="67"/>
                    <a:pt x="167" y="75"/>
                  </a:cubicBezTo>
                  <a:cubicBezTo>
                    <a:pt x="169" y="78"/>
                    <a:pt x="170" y="78"/>
                    <a:pt x="168" y="81"/>
                  </a:cubicBezTo>
                  <a:cubicBezTo>
                    <a:pt x="167" y="83"/>
                    <a:pt x="166" y="85"/>
                    <a:pt x="165" y="86"/>
                  </a:cubicBezTo>
                  <a:cubicBezTo>
                    <a:pt x="163" y="89"/>
                    <a:pt x="159" y="88"/>
                    <a:pt x="157" y="88"/>
                  </a:cubicBezTo>
                  <a:cubicBezTo>
                    <a:pt x="151" y="88"/>
                    <a:pt x="145" y="92"/>
                    <a:pt x="142" y="98"/>
                  </a:cubicBezTo>
                  <a:cubicBezTo>
                    <a:pt x="142" y="99"/>
                    <a:pt x="139" y="101"/>
                    <a:pt x="137" y="101"/>
                  </a:cubicBezTo>
                  <a:cubicBezTo>
                    <a:pt x="130" y="101"/>
                    <a:pt x="117" y="101"/>
                    <a:pt x="114" y="101"/>
                  </a:cubicBezTo>
                  <a:cubicBezTo>
                    <a:pt x="111" y="101"/>
                    <a:pt x="110" y="99"/>
                    <a:pt x="109" y="98"/>
                  </a:cubicBezTo>
                  <a:cubicBezTo>
                    <a:pt x="107" y="92"/>
                    <a:pt x="101" y="88"/>
                    <a:pt x="94" y="88"/>
                  </a:cubicBezTo>
                  <a:cubicBezTo>
                    <a:pt x="93" y="88"/>
                    <a:pt x="90" y="87"/>
                    <a:pt x="89" y="86"/>
                  </a:cubicBezTo>
                  <a:cubicBezTo>
                    <a:pt x="88" y="84"/>
                    <a:pt x="87" y="82"/>
                    <a:pt x="86" y="81"/>
                  </a:cubicBezTo>
                  <a:cubicBezTo>
                    <a:pt x="84" y="77"/>
                    <a:pt x="86" y="75"/>
                    <a:pt x="87" y="74"/>
                  </a:cubicBezTo>
                  <a:cubicBezTo>
                    <a:pt x="89" y="71"/>
                    <a:pt x="90" y="68"/>
                    <a:pt x="90" y="64"/>
                  </a:cubicBezTo>
                  <a:cubicBezTo>
                    <a:pt x="90" y="60"/>
                    <a:pt x="88" y="57"/>
                    <a:pt x="86" y="54"/>
                  </a:cubicBezTo>
                  <a:cubicBezTo>
                    <a:pt x="85" y="53"/>
                    <a:pt x="84" y="50"/>
                    <a:pt x="85" y="48"/>
                  </a:cubicBezTo>
                  <a:cubicBezTo>
                    <a:pt x="87" y="45"/>
                    <a:pt x="90" y="40"/>
                    <a:pt x="91" y="38"/>
                  </a:cubicBezTo>
                  <a:cubicBezTo>
                    <a:pt x="93" y="36"/>
                    <a:pt x="95" y="36"/>
                    <a:pt x="96" y="36"/>
                  </a:cubicBezTo>
                  <a:cubicBezTo>
                    <a:pt x="100" y="37"/>
                    <a:pt x="104" y="36"/>
                    <a:pt x="108" y="34"/>
                  </a:cubicBezTo>
                  <a:cubicBezTo>
                    <a:pt x="116" y="30"/>
                    <a:pt x="119" y="19"/>
                    <a:pt x="114" y="11"/>
                  </a:cubicBezTo>
                  <a:cubicBezTo>
                    <a:pt x="110" y="3"/>
                    <a:pt x="99" y="0"/>
                    <a:pt x="91" y="5"/>
                  </a:cubicBezTo>
                  <a:cubicBezTo>
                    <a:pt x="83" y="10"/>
                    <a:pt x="80" y="20"/>
                    <a:pt x="85" y="28"/>
                  </a:cubicBezTo>
                  <a:cubicBezTo>
                    <a:pt x="86" y="29"/>
                    <a:pt x="86" y="31"/>
                    <a:pt x="85" y="34"/>
                  </a:cubicBezTo>
                  <a:cubicBezTo>
                    <a:pt x="84" y="36"/>
                    <a:pt x="80" y="41"/>
                    <a:pt x="78" y="45"/>
                  </a:cubicBezTo>
                  <a:cubicBezTo>
                    <a:pt x="76" y="47"/>
                    <a:pt x="75" y="47"/>
                    <a:pt x="73" y="47"/>
                  </a:cubicBezTo>
                  <a:cubicBezTo>
                    <a:pt x="67" y="47"/>
                    <a:pt x="61" y="51"/>
                    <a:pt x="58" y="56"/>
                  </a:cubicBezTo>
                  <a:cubicBezTo>
                    <a:pt x="57" y="59"/>
                    <a:pt x="57" y="60"/>
                    <a:pt x="53" y="60"/>
                  </a:cubicBezTo>
                  <a:cubicBezTo>
                    <a:pt x="51" y="60"/>
                    <a:pt x="47" y="60"/>
                    <a:pt x="45" y="60"/>
                  </a:cubicBezTo>
                  <a:cubicBezTo>
                    <a:pt x="42" y="60"/>
                    <a:pt x="40" y="57"/>
                    <a:pt x="40" y="56"/>
                  </a:cubicBezTo>
                  <a:cubicBezTo>
                    <a:pt x="37" y="50"/>
                    <a:pt x="31" y="46"/>
                    <a:pt x="25" y="46"/>
                  </a:cubicBezTo>
                  <a:cubicBezTo>
                    <a:pt x="15" y="46"/>
                    <a:pt x="8" y="54"/>
                    <a:pt x="8" y="63"/>
                  </a:cubicBezTo>
                  <a:cubicBezTo>
                    <a:pt x="8" y="72"/>
                    <a:pt x="15" y="80"/>
                    <a:pt x="25" y="80"/>
                  </a:cubicBezTo>
                  <a:cubicBezTo>
                    <a:pt x="31" y="80"/>
                    <a:pt x="36" y="77"/>
                    <a:pt x="39" y="72"/>
                  </a:cubicBezTo>
                  <a:cubicBezTo>
                    <a:pt x="41" y="69"/>
                    <a:pt x="41" y="68"/>
                    <a:pt x="44" y="68"/>
                  </a:cubicBezTo>
                  <a:cubicBezTo>
                    <a:pt x="47" y="68"/>
                    <a:pt x="50" y="68"/>
                    <a:pt x="53" y="68"/>
                  </a:cubicBezTo>
                  <a:cubicBezTo>
                    <a:pt x="56" y="68"/>
                    <a:pt x="57" y="70"/>
                    <a:pt x="57" y="70"/>
                  </a:cubicBezTo>
                  <a:cubicBezTo>
                    <a:pt x="60" y="77"/>
                    <a:pt x="66" y="81"/>
                    <a:pt x="73" y="81"/>
                  </a:cubicBezTo>
                  <a:cubicBezTo>
                    <a:pt x="74" y="81"/>
                    <a:pt x="77" y="81"/>
                    <a:pt x="79" y="84"/>
                  </a:cubicBezTo>
                  <a:cubicBezTo>
                    <a:pt x="80" y="85"/>
                    <a:pt x="81" y="87"/>
                    <a:pt x="82" y="88"/>
                  </a:cubicBezTo>
                  <a:cubicBezTo>
                    <a:pt x="83" y="90"/>
                    <a:pt x="82" y="94"/>
                    <a:pt x="81" y="95"/>
                  </a:cubicBezTo>
                  <a:cubicBezTo>
                    <a:pt x="79" y="97"/>
                    <a:pt x="77" y="101"/>
                    <a:pt x="77" y="105"/>
                  </a:cubicBezTo>
                  <a:cubicBezTo>
                    <a:pt x="77" y="108"/>
                    <a:pt x="78" y="111"/>
                    <a:pt x="80" y="114"/>
                  </a:cubicBezTo>
                  <a:cubicBezTo>
                    <a:pt x="81" y="115"/>
                    <a:pt x="82" y="118"/>
                    <a:pt x="80" y="121"/>
                  </a:cubicBezTo>
                  <a:cubicBezTo>
                    <a:pt x="79" y="124"/>
                    <a:pt x="73" y="134"/>
                    <a:pt x="70" y="140"/>
                  </a:cubicBezTo>
                  <a:cubicBezTo>
                    <a:pt x="67" y="143"/>
                    <a:pt x="65" y="143"/>
                    <a:pt x="63" y="143"/>
                  </a:cubicBezTo>
                  <a:cubicBezTo>
                    <a:pt x="57" y="143"/>
                    <a:pt x="51" y="146"/>
                    <a:pt x="48" y="152"/>
                  </a:cubicBezTo>
                  <a:cubicBezTo>
                    <a:pt x="47" y="153"/>
                    <a:pt x="47" y="155"/>
                    <a:pt x="43" y="155"/>
                  </a:cubicBezTo>
                  <a:cubicBezTo>
                    <a:pt x="41" y="155"/>
                    <a:pt x="38" y="155"/>
                    <a:pt x="37" y="155"/>
                  </a:cubicBezTo>
                  <a:cubicBezTo>
                    <a:pt x="33" y="155"/>
                    <a:pt x="32" y="152"/>
                    <a:pt x="31" y="151"/>
                  </a:cubicBezTo>
                  <a:cubicBezTo>
                    <a:pt x="28" y="146"/>
                    <a:pt x="23" y="143"/>
                    <a:pt x="17" y="143"/>
                  </a:cubicBezTo>
                  <a:cubicBezTo>
                    <a:pt x="8" y="143"/>
                    <a:pt x="0" y="150"/>
                    <a:pt x="0" y="160"/>
                  </a:cubicBezTo>
                  <a:cubicBezTo>
                    <a:pt x="0" y="169"/>
                    <a:pt x="8" y="177"/>
                    <a:pt x="17" y="177"/>
                  </a:cubicBezTo>
                  <a:cubicBezTo>
                    <a:pt x="24" y="177"/>
                    <a:pt x="29" y="173"/>
                    <a:pt x="32" y="168"/>
                  </a:cubicBezTo>
                  <a:cubicBezTo>
                    <a:pt x="33" y="165"/>
                    <a:pt x="34" y="163"/>
                    <a:pt x="37" y="163"/>
                  </a:cubicBezTo>
                  <a:cubicBezTo>
                    <a:pt x="38" y="163"/>
                    <a:pt x="40" y="163"/>
                    <a:pt x="42" y="163"/>
                  </a:cubicBezTo>
                  <a:cubicBezTo>
                    <a:pt x="46" y="163"/>
                    <a:pt x="47" y="166"/>
                    <a:pt x="48" y="168"/>
                  </a:cubicBezTo>
                  <a:cubicBezTo>
                    <a:pt x="51" y="173"/>
                    <a:pt x="57" y="177"/>
                    <a:pt x="63" y="177"/>
                  </a:cubicBezTo>
                  <a:cubicBezTo>
                    <a:pt x="65" y="177"/>
                    <a:pt x="68" y="176"/>
                    <a:pt x="70" y="180"/>
                  </a:cubicBezTo>
                  <a:cubicBezTo>
                    <a:pt x="71" y="182"/>
                    <a:pt x="77" y="192"/>
                    <a:pt x="80" y="198"/>
                  </a:cubicBezTo>
                  <a:cubicBezTo>
                    <a:pt x="82" y="202"/>
                    <a:pt x="82" y="202"/>
                    <a:pt x="80" y="205"/>
                  </a:cubicBezTo>
                  <a:cubicBezTo>
                    <a:pt x="78" y="207"/>
                    <a:pt x="77" y="211"/>
                    <a:pt x="77" y="214"/>
                  </a:cubicBezTo>
                  <a:cubicBezTo>
                    <a:pt x="77" y="217"/>
                    <a:pt x="78" y="219"/>
                    <a:pt x="79" y="221"/>
                  </a:cubicBezTo>
                  <a:cubicBezTo>
                    <a:pt x="80" y="223"/>
                    <a:pt x="82" y="225"/>
                    <a:pt x="80" y="228"/>
                  </a:cubicBezTo>
                  <a:cubicBezTo>
                    <a:pt x="79" y="230"/>
                    <a:pt x="78" y="232"/>
                    <a:pt x="77" y="234"/>
                  </a:cubicBezTo>
                  <a:cubicBezTo>
                    <a:pt x="75" y="237"/>
                    <a:pt x="73" y="235"/>
                    <a:pt x="71" y="235"/>
                  </a:cubicBezTo>
                  <a:cubicBezTo>
                    <a:pt x="68" y="235"/>
                    <a:pt x="64" y="236"/>
                    <a:pt x="61" y="237"/>
                  </a:cubicBezTo>
                  <a:cubicBezTo>
                    <a:pt x="58" y="239"/>
                    <a:pt x="56" y="242"/>
                    <a:pt x="54" y="245"/>
                  </a:cubicBezTo>
                  <a:cubicBezTo>
                    <a:pt x="54" y="246"/>
                    <a:pt x="52" y="249"/>
                    <a:pt x="49" y="249"/>
                  </a:cubicBezTo>
                  <a:cubicBezTo>
                    <a:pt x="48" y="249"/>
                    <a:pt x="46" y="249"/>
                    <a:pt x="45" y="249"/>
                  </a:cubicBezTo>
                  <a:cubicBezTo>
                    <a:pt x="42" y="249"/>
                    <a:pt x="41" y="246"/>
                    <a:pt x="40" y="244"/>
                  </a:cubicBezTo>
                  <a:cubicBezTo>
                    <a:pt x="37" y="239"/>
                    <a:pt x="31" y="235"/>
                    <a:pt x="25" y="235"/>
                  </a:cubicBezTo>
                  <a:cubicBezTo>
                    <a:pt x="15" y="235"/>
                    <a:pt x="8" y="243"/>
                    <a:pt x="8" y="252"/>
                  </a:cubicBezTo>
                  <a:cubicBezTo>
                    <a:pt x="8" y="261"/>
                    <a:pt x="15" y="269"/>
                    <a:pt x="25" y="269"/>
                  </a:cubicBezTo>
                  <a:cubicBezTo>
                    <a:pt x="31" y="269"/>
                    <a:pt x="36" y="266"/>
                    <a:pt x="39" y="261"/>
                  </a:cubicBezTo>
                  <a:cubicBezTo>
                    <a:pt x="41" y="258"/>
                    <a:pt x="43" y="257"/>
                    <a:pt x="45" y="257"/>
                  </a:cubicBezTo>
                  <a:cubicBezTo>
                    <a:pt x="46" y="257"/>
                    <a:pt x="48" y="257"/>
                    <a:pt x="49" y="257"/>
                  </a:cubicBezTo>
                  <a:cubicBezTo>
                    <a:pt x="52" y="257"/>
                    <a:pt x="54" y="259"/>
                    <a:pt x="55" y="261"/>
                  </a:cubicBezTo>
                  <a:cubicBezTo>
                    <a:pt x="58" y="266"/>
                    <a:pt x="63" y="269"/>
                    <a:pt x="69" y="269"/>
                  </a:cubicBezTo>
                  <a:cubicBezTo>
                    <a:pt x="72" y="269"/>
                    <a:pt x="73" y="269"/>
                    <a:pt x="75" y="272"/>
                  </a:cubicBezTo>
                  <a:cubicBezTo>
                    <a:pt x="76" y="274"/>
                    <a:pt x="76" y="274"/>
                    <a:pt x="76" y="274"/>
                  </a:cubicBezTo>
                  <a:cubicBezTo>
                    <a:pt x="77" y="277"/>
                    <a:pt x="76" y="278"/>
                    <a:pt x="74" y="282"/>
                  </a:cubicBezTo>
                  <a:cubicBezTo>
                    <a:pt x="69" y="290"/>
                    <a:pt x="72" y="300"/>
                    <a:pt x="80" y="305"/>
                  </a:cubicBezTo>
                  <a:cubicBezTo>
                    <a:pt x="88" y="309"/>
                    <a:pt x="99" y="307"/>
                    <a:pt x="103" y="299"/>
                  </a:cubicBezTo>
                  <a:cubicBezTo>
                    <a:pt x="108" y="291"/>
                    <a:pt x="105" y="280"/>
                    <a:pt x="97" y="276"/>
                  </a:cubicBezTo>
                  <a:cubicBezTo>
                    <a:pt x="95" y="274"/>
                    <a:pt x="92" y="273"/>
                    <a:pt x="89" y="273"/>
                  </a:cubicBezTo>
                  <a:cubicBezTo>
                    <a:pt x="86" y="273"/>
                    <a:pt x="84" y="273"/>
                    <a:pt x="83" y="271"/>
                  </a:cubicBezTo>
                  <a:cubicBezTo>
                    <a:pt x="82" y="268"/>
                    <a:pt x="82" y="268"/>
                    <a:pt x="82" y="268"/>
                  </a:cubicBezTo>
                  <a:cubicBezTo>
                    <a:pt x="80" y="266"/>
                    <a:pt x="80" y="266"/>
                    <a:pt x="83" y="262"/>
                  </a:cubicBezTo>
                  <a:cubicBezTo>
                    <a:pt x="87" y="257"/>
                    <a:pt x="88" y="250"/>
                    <a:pt x="84" y="244"/>
                  </a:cubicBezTo>
                  <a:cubicBezTo>
                    <a:pt x="83" y="242"/>
                    <a:pt x="82" y="240"/>
                    <a:pt x="83" y="238"/>
                  </a:cubicBezTo>
                  <a:cubicBezTo>
                    <a:pt x="84" y="236"/>
                    <a:pt x="86" y="234"/>
                    <a:pt x="87" y="232"/>
                  </a:cubicBezTo>
                  <a:cubicBezTo>
                    <a:pt x="88" y="230"/>
                    <a:pt x="90" y="231"/>
                    <a:pt x="94" y="231"/>
                  </a:cubicBezTo>
                  <a:cubicBezTo>
                    <a:pt x="101" y="231"/>
                    <a:pt x="107" y="227"/>
                    <a:pt x="109" y="221"/>
                  </a:cubicBezTo>
                  <a:cubicBezTo>
                    <a:pt x="110" y="220"/>
                    <a:pt x="110" y="218"/>
                    <a:pt x="113" y="218"/>
                  </a:cubicBezTo>
                  <a:cubicBezTo>
                    <a:pt x="116" y="218"/>
                    <a:pt x="132" y="218"/>
                    <a:pt x="138" y="218"/>
                  </a:cubicBezTo>
                  <a:cubicBezTo>
                    <a:pt x="140" y="218"/>
                    <a:pt x="142" y="220"/>
                    <a:pt x="142" y="221"/>
                  </a:cubicBezTo>
                  <a:cubicBezTo>
                    <a:pt x="145" y="227"/>
                    <a:pt x="151" y="231"/>
                    <a:pt x="157" y="231"/>
                  </a:cubicBezTo>
                  <a:cubicBezTo>
                    <a:pt x="158" y="231"/>
                    <a:pt x="161" y="230"/>
                    <a:pt x="162" y="233"/>
                  </a:cubicBezTo>
                  <a:cubicBezTo>
                    <a:pt x="162" y="234"/>
                    <a:pt x="164" y="236"/>
                    <a:pt x="165" y="238"/>
                  </a:cubicBezTo>
                  <a:cubicBezTo>
                    <a:pt x="166" y="241"/>
                    <a:pt x="165" y="243"/>
                    <a:pt x="164" y="245"/>
                  </a:cubicBezTo>
                  <a:cubicBezTo>
                    <a:pt x="162" y="247"/>
                    <a:pt x="161" y="251"/>
                    <a:pt x="161" y="254"/>
                  </a:cubicBezTo>
                  <a:cubicBezTo>
                    <a:pt x="161" y="264"/>
                    <a:pt x="169" y="271"/>
                    <a:pt x="178" y="271"/>
                  </a:cubicBezTo>
                  <a:cubicBezTo>
                    <a:pt x="186" y="271"/>
                    <a:pt x="192" y="267"/>
                    <a:pt x="194" y="260"/>
                  </a:cubicBezTo>
                  <a:cubicBezTo>
                    <a:pt x="195" y="259"/>
                    <a:pt x="195" y="257"/>
                    <a:pt x="198" y="257"/>
                  </a:cubicBezTo>
                  <a:cubicBezTo>
                    <a:pt x="200" y="257"/>
                    <a:pt x="202" y="257"/>
                    <a:pt x="205" y="257"/>
                  </a:cubicBezTo>
                  <a:cubicBezTo>
                    <a:pt x="206" y="257"/>
                    <a:pt x="208" y="259"/>
                    <a:pt x="208" y="260"/>
                  </a:cubicBezTo>
                  <a:cubicBezTo>
                    <a:pt x="211" y="266"/>
                    <a:pt x="217" y="271"/>
                    <a:pt x="225" y="271"/>
                  </a:cubicBezTo>
                  <a:cubicBezTo>
                    <a:pt x="234" y="271"/>
                    <a:pt x="241" y="264"/>
                    <a:pt x="241" y="254"/>
                  </a:cubicBezTo>
                  <a:cubicBezTo>
                    <a:pt x="241" y="245"/>
                    <a:pt x="234" y="237"/>
                    <a:pt x="225" y="237"/>
                  </a:cubicBezTo>
                  <a:cubicBezTo>
                    <a:pt x="218" y="237"/>
                    <a:pt x="213" y="241"/>
                    <a:pt x="210" y="246"/>
                  </a:cubicBezTo>
                  <a:cubicBezTo>
                    <a:pt x="208" y="248"/>
                    <a:pt x="208" y="249"/>
                    <a:pt x="205" y="249"/>
                  </a:cubicBezTo>
                  <a:cubicBezTo>
                    <a:pt x="203" y="249"/>
                    <a:pt x="200" y="249"/>
                    <a:pt x="198" y="249"/>
                  </a:cubicBezTo>
                  <a:cubicBezTo>
                    <a:pt x="194" y="249"/>
                    <a:pt x="193" y="247"/>
                    <a:pt x="193" y="246"/>
                  </a:cubicBezTo>
                  <a:cubicBezTo>
                    <a:pt x="190" y="241"/>
                    <a:pt x="184" y="237"/>
                    <a:pt x="178" y="237"/>
                  </a:cubicBezTo>
                  <a:cubicBezTo>
                    <a:pt x="174" y="237"/>
                    <a:pt x="174" y="238"/>
                    <a:pt x="172" y="235"/>
                  </a:cubicBezTo>
                  <a:cubicBezTo>
                    <a:pt x="171" y="234"/>
                    <a:pt x="170" y="232"/>
                    <a:pt x="169" y="230"/>
                  </a:cubicBezTo>
                  <a:cubicBezTo>
                    <a:pt x="168" y="228"/>
                    <a:pt x="170" y="226"/>
                    <a:pt x="170" y="225"/>
                  </a:cubicBezTo>
                  <a:cubicBezTo>
                    <a:pt x="173" y="222"/>
                    <a:pt x="174" y="218"/>
                    <a:pt x="174" y="214"/>
                  </a:cubicBezTo>
                  <a:cubicBezTo>
                    <a:pt x="174" y="210"/>
                    <a:pt x="173" y="207"/>
                    <a:pt x="171" y="204"/>
                  </a:cubicBezTo>
                  <a:cubicBezTo>
                    <a:pt x="170" y="203"/>
                    <a:pt x="168" y="202"/>
                    <a:pt x="170" y="198"/>
                  </a:cubicBezTo>
                  <a:cubicBezTo>
                    <a:pt x="172" y="196"/>
                    <a:pt x="179" y="184"/>
                    <a:pt x="182" y="179"/>
                  </a:cubicBezTo>
                  <a:cubicBezTo>
                    <a:pt x="183" y="177"/>
                    <a:pt x="185" y="177"/>
                    <a:pt x="188" y="177"/>
                  </a:cubicBezTo>
                  <a:cubicBezTo>
                    <a:pt x="195" y="177"/>
                    <a:pt x="201" y="173"/>
                    <a:pt x="204" y="167"/>
                  </a:cubicBezTo>
                  <a:cubicBezTo>
                    <a:pt x="204" y="166"/>
                    <a:pt x="205" y="163"/>
                    <a:pt x="208" y="163"/>
                  </a:cubicBezTo>
                  <a:cubicBezTo>
                    <a:pt x="209" y="163"/>
                    <a:pt x="212" y="163"/>
                    <a:pt x="214" y="163"/>
                  </a:cubicBezTo>
                  <a:cubicBezTo>
                    <a:pt x="217" y="163"/>
                    <a:pt x="218" y="165"/>
                    <a:pt x="219" y="167"/>
                  </a:cubicBezTo>
                  <a:cubicBezTo>
                    <a:pt x="222" y="173"/>
                    <a:pt x="227" y="177"/>
                    <a:pt x="234" y="177"/>
                  </a:cubicBezTo>
                  <a:cubicBezTo>
                    <a:pt x="236" y="177"/>
                    <a:pt x="239" y="175"/>
                    <a:pt x="241" y="179"/>
                  </a:cubicBezTo>
                  <a:cubicBezTo>
                    <a:pt x="243" y="181"/>
                    <a:pt x="246" y="187"/>
                    <a:pt x="248" y="191"/>
                  </a:cubicBezTo>
                  <a:cubicBezTo>
                    <a:pt x="249" y="193"/>
                    <a:pt x="249" y="194"/>
                    <a:pt x="247" y="196"/>
                  </a:cubicBezTo>
                  <a:cubicBezTo>
                    <a:pt x="244" y="199"/>
                    <a:pt x="243" y="203"/>
                    <a:pt x="243" y="207"/>
                  </a:cubicBezTo>
                  <a:cubicBezTo>
                    <a:pt x="243" y="216"/>
                    <a:pt x="250" y="224"/>
                    <a:pt x="260" y="224"/>
                  </a:cubicBezTo>
                  <a:cubicBezTo>
                    <a:pt x="269" y="224"/>
                    <a:pt x="277" y="216"/>
                    <a:pt x="277" y="207"/>
                  </a:cubicBezTo>
                  <a:cubicBezTo>
                    <a:pt x="277" y="198"/>
                    <a:pt x="269" y="190"/>
                    <a:pt x="260" y="190"/>
                  </a:cubicBezTo>
                  <a:close/>
                  <a:moveTo>
                    <a:pt x="175" y="175"/>
                  </a:moveTo>
                  <a:cubicBezTo>
                    <a:pt x="174" y="176"/>
                    <a:pt x="167" y="188"/>
                    <a:pt x="164" y="194"/>
                  </a:cubicBezTo>
                  <a:cubicBezTo>
                    <a:pt x="162" y="198"/>
                    <a:pt x="160" y="197"/>
                    <a:pt x="157" y="197"/>
                  </a:cubicBezTo>
                  <a:cubicBezTo>
                    <a:pt x="151" y="197"/>
                    <a:pt x="145" y="201"/>
                    <a:pt x="142" y="206"/>
                  </a:cubicBezTo>
                  <a:cubicBezTo>
                    <a:pt x="142" y="208"/>
                    <a:pt x="141" y="210"/>
                    <a:pt x="138" y="210"/>
                  </a:cubicBezTo>
                  <a:cubicBezTo>
                    <a:pt x="136" y="210"/>
                    <a:pt x="120" y="210"/>
                    <a:pt x="114" y="210"/>
                  </a:cubicBezTo>
                  <a:cubicBezTo>
                    <a:pt x="111" y="210"/>
                    <a:pt x="110" y="208"/>
                    <a:pt x="109" y="207"/>
                  </a:cubicBezTo>
                  <a:cubicBezTo>
                    <a:pt x="107" y="201"/>
                    <a:pt x="101" y="197"/>
                    <a:pt x="94" y="197"/>
                  </a:cubicBezTo>
                  <a:cubicBezTo>
                    <a:pt x="93" y="197"/>
                    <a:pt x="89" y="198"/>
                    <a:pt x="87" y="194"/>
                  </a:cubicBezTo>
                  <a:cubicBezTo>
                    <a:pt x="85" y="190"/>
                    <a:pt x="77" y="176"/>
                    <a:pt x="77" y="176"/>
                  </a:cubicBezTo>
                  <a:cubicBezTo>
                    <a:pt x="75" y="173"/>
                    <a:pt x="76" y="172"/>
                    <a:pt x="77" y="169"/>
                  </a:cubicBezTo>
                  <a:cubicBezTo>
                    <a:pt x="79" y="166"/>
                    <a:pt x="80" y="163"/>
                    <a:pt x="80" y="160"/>
                  </a:cubicBezTo>
                  <a:cubicBezTo>
                    <a:pt x="80" y="156"/>
                    <a:pt x="79" y="153"/>
                    <a:pt x="77" y="150"/>
                  </a:cubicBezTo>
                  <a:cubicBezTo>
                    <a:pt x="75" y="148"/>
                    <a:pt x="75" y="146"/>
                    <a:pt x="76" y="144"/>
                  </a:cubicBezTo>
                  <a:cubicBezTo>
                    <a:pt x="80" y="138"/>
                    <a:pt x="86" y="127"/>
                    <a:pt x="87" y="125"/>
                  </a:cubicBezTo>
                  <a:cubicBezTo>
                    <a:pt x="89" y="122"/>
                    <a:pt x="93" y="122"/>
                    <a:pt x="94" y="122"/>
                  </a:cubicBezTo>
                  <a:cubicBezTo>
                    <a:pt x="101" y="122"/>
                    <a:pt x="106" y="118"/>
                    <a:pt x="109" y="113"/>
                  </a:cubicBezTo>
                  <a:cubicBezTo>
                    <a:pt x="110" y="112"/>
                    <a:pt x="111" y="109"/>
                    <a:pt x="115" y="109"/>
                  </a:cubicBezTo>
                  <a:cubicBezTo>
                    <a:pt x="118" y="109"/>
                    <a:pt x="131" y="109"/>
                    <a:pt x="138" y="109"/>
                  </a:cubicBezTo>
                  <a:cubicBezTo>
                    <a:pt x="140" y="109"/>
                    <a:pt x="142" y="111"/>
                    <a:pt x="142" y="112"/>
                  </a:cubicBezTo>
                  <a:cubicBezTo>
                    <a:pt x="145" y="118"/>
                    <a:pt x="151" y="122"/>
                    <a:pt x="157" y="122"/>
                  </a:cubicBezTo>
                  <a:cubicBezTo>
                    <a:pt x="159" y="122"/>
                    <a:pt x="162" y="122"/>
                    <a:pt x="164" y="124"/>
                  </a:cubicBezTo>
                  <a:cubicBezTo>
                    <a:pt x="165" y="127"/>
                    <a:pt x="172" y="139"/>
                    <a:pt x="175" y="144"/>
                  </a:cubicBezTo>
                  <a:cubicBezTo>
                    <a:pt x="176" y="146"/>
                    <a:pt x="175" y="149"/>
                    <a:pt x="175" y="150"/>
                  </a:cubicBezTo>
                  <a:cubicBezTo>
                    <a:pt x="173" y="152"/>
                    <a:pt x="171" y="156"/>
                    <a:pt x="171" y="160"/>
                  </a:cubicBezTo>
                  <a:cubicBezTo>
                    <a:pt x="171" y="163"/>
                    <a:pt x="172" y="166"/>
                    <a:pt x="174" y="169"/>
                  </a:cubicBezTo>
                  <a:cubicBezTo>
                    <a:pt x="175" y="170"/>
                    <a:pt x="176" y="173"/>
                    <a:pt x="175" y="175"/>
                  </a:cubicBezTo>
                  <a:close/>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177" name="Oval 102"/>
            <p:cNvSpPr>
              <a:spLocks noChangeArrowheads="1"/>
            </p:cNvSpPr>
            <p:nvPr/>
          </p:nvSpPr>
          <p:spPr bwMode="auto">
            <a:xfrm>
              <a:off x="6684963" y="3095625"/>
              <a:ext cx="74613" cy="71438"/>
            </a:xfrm>
            <a:prstGeom prst="ellipse">
              <a:avLst/>
            </a:pr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178" name="Oval 103"/>
            <p:cNvSpPr>
              <a:spLocks noChangeArrowheads="1"/>
            </p:cNvSpPr>
            <p:nvPr/>
          </p:nvSpPr>
          <p:spPr bwMode="auto">
            <a:xfrm>
              <a:off x="6932613" y="3533775"/>
              <a:ext cx="73025" cy="73025"/>
            </a:xfrm>
            <a:prstGeom prst="ellipse">
              <a:avLst/>
            </a:pr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179" name="Freeform 104"/>
            <p:cNvSpPr/>
            <p:nvPr/>
          </p:nvSpPr>
          <p:spPr bwMode="auto">
            <a:xfrm>
              <a:off x="6937375" y="2974975"/>
              <a:ext cx="82550" cy="82550"/>
            </a:xfrm>
            <a:custGeom>
              <a:avLst/>
              <a:gdLst/>
              <a:ahLst/>
              <a:cxnLst>
                <a:cxn ang="0">
                  <a:pos x="20" y="25"/>
                </a:cxn>
                <a:cxn ang="0">
                  <a:pos x="3" y="21"/>
                </a:cxn>
                <a:cxn ang="0">
                  <a:pos x="8" y="4"/>
                </a:cxn>
                <a:cxn ang="0">
                  <a:pos x="24" y="8"/>
                </a:cxn>
                <a:cxn ang="0">
                  <a:pos x="20" y="25"/>
                </a:cxn>
              </a:cxnLst>
              <a:rect l="0" t="0" r="r" b="b"/>
              <a:pathLst>
                <a:path w="28" h="28">
                  <a:moveTo>
                    <a:pt x="20" y="25"/>
                  </a:moveTo>
                  <a:cubicBezTo>
                    <a:pt x="14" y="28"/>
                    <a:pt x="7" y="26"/>
                    <a:pt x="3" y="21"/>
                  </a:cubicBezTo>
                  <a:cubicBezTo>
                    <a:pt x="0" y="15"/>
                    <a:pt x="2" y="7"/>
                    <a:pt x="8" y="4"/>
                  </a:cubicBezTo>
                  <a:cubicBezTo>
                    <a:pt x="14" y="0"/>
                    <a:pt x="21" y="2"/>
                    <a:pt x="24" y="8"/>
                  </a:cubicBezTo>
                  <a:cubicBezTo>
                    <a:pt x="28" y="14"/>
                    <a:pt x="26" y="22"/>
                    <a:pt x="20" y="25"/>
                  </a:cubicBezTo>
                  <a:close/>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180" name="Oval 105"/>
            <p:cNvSpPr>
              <a:spLocks noChangeArrowheads="1"/>
            </p:cNvSpPr>
            <p:nvPr/>
          </p:nvSpPr>
          <p:spPr bwMode="auto">
            <a:xfrm>
              <a:off x="6624638" y="2974975"/>
              <a:ext cx="69850" cy="74613"/>
            </a:xfrm>
            <a:prstGeom prst="ellipse">
              <a:avLst/>
            </a:pr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181" name="Freeform 106"/>
            <p:cNvSpPr/>
            <p:nvPr/>
          </p:nvSpPr>
          <p:spPr bwMode="auto">
            <a:xfrm>
              <a:off x="6608763" y="3522663"/>
              <a:ext cx="82550" cy="80963"/>
            </a:xfrm>
            <a:custGeom>
              <a:avLst/>
              <a:gdLst/>
              <a:ahLst/>
              <a:cxnLst>
                <a:cxn ang="0">
                  <a:pos x="8" y="3"/>
                </a:cxn>
                <a:cxn ang="0">
                  <a:pos x="24" y="8"/>
                </a:cxn>
                <a:cxn ang="0">
                  <a:pos x="20" y="25"/>
                </a:cxn>
                <a:cxn ang="0">
                  <a:pos x="3" y="20"/>
                </a:cxn>
                <a:cxn ang="0">
                  <a:pos x="8" y="3"/>
                </a:cxn>
              </a:cxnLst>
              <a:rect l="0" t="0" r="r" b="b"/>
              <a:pathLst>
                <a:path w="28" h="28">
                  <a:moveTo>
                    <a:pt x="8" y="3"/>
                  </a:moveTo>
                  <a:cubicBezTo>
                    <a:pt x="14" y="0"/>
                    <a:pt x="21" y="2"/>
                    <a:pt x="24" y="8"/>
                  </a:cubicBezTo>
                  <a:cubicBezTo>
                    <a:pt x="28" y="14"/>
                    <a:pt x="26" y="21"/>
                    <a:pt x="20" y="25"/>
                  </a:cubicBezTo>
                  <a:cubicBezTo>
                    <a:pt x="14" y="28"/>
                    <a:pt x="7" y="26"/>
                    <a:pt x="3" y="20"/>
                  </a:cubicBezTo>
                  <a:cubicBezTo>
                    <a:pt x="0" y="14"/>
                    <a:pt x="2" y="7"/>
                    <a:pt x="8" y="3"/>
                  </a:cubicBezTo>
                  <a:close/>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182" name="Oval 107"/>
            <p:cNvSpPr>
              <a:spLocks noChangeArrowheads="1"/>
            </p:cNvSpPr>
            <p:nvPr/>
          </p:nvSpPr>
          <p:spPr bwMode="auto">
            <a:xfrm>
              <a:off x="6684963" y="3416300"/>
              <a:ext cx="74613" cy="69850"/>
            </a:xfrm>
            <a:prstGeom prst="ellipse">
              <a:avLst/>
            </a:pr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183" name="Oval 108"/>
            <p:cNvSpPr>
              <a:spLocks noChangeArrowheads="1"/>
            </p:cNvSpPr>
            <p:nvPr/>
          </p:nvSpPr>
          <p:spPr bwMode="auto">
            <a:xfrm>
              <a:off x="6870700" y="3095625"/>
              <a:ext cx="73025" cy="71438"/>
            </a:xfrm>
            <a:prstGeom prst="ellipse">
              <a:avLst/>
            </a:pr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184" name="Oval 109"/>
            <p:cNvSpPr>
              <a:spLocks noChangeArrowheads="1"/>
            </p:cNvSpPr>
            <p:nvPr/>
          </p:nvSpPr>
          <p:spPr bwMode="auto">
            <a:xfrm>
              <a:off x="6870700" y="3416300"/>
              <a:ext cx="73025" cy="69850"/>
            </a:xfrm>
            <a:prstGeom prst="ellipse">
              <a:avLst/>
            </a:pr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185" name="Oval 110"/>
            <p:cNvSpPr>
              <a:spLocks noChangeArrowheads="1"/>
            </p:cNvSpPr>
            <p:nvPr/>
          </p:nvSpPr>
          <p:spPr bwMode="auto">
            <a:xfrm>
              <a:off x="6594475" y="3254375"/>
              <a:ext cx="73025" cy="73025"/>
            </a:xfrm>
            <a:prstGeom prst="ellipse">
              <a:avLst/>
            </a:pr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186" name="Oval 111"/>
            <p:cNvSpPr>
              <a:spLocks noChangeArrowheads="1"/>
            </p:cNvSpPr>
            <p:nvPr/>
          </p:nvSpPr>
          <p:spPr bwMode="auto">
            <a:xfrm>
              <a:off x="6459538" y="3254375"/>
              <a:ext cx="73025" cy="73025"/>
            </a:xfrm>
            <a:prstGeom prst="ellipse">
              <a:avLst/>
            </a:pr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187" name="Oval 112"/>
            <p:cNvSpPr>
              <a:spLocks noChangeArrowheads="1"/>
            </p:cNvSpPr>
            <p:nvPr/>
          </p:nvSpPr>
          <p:spPr bwMode="auto">
            <a:xfrm>
              <a:off x="6480175" y="3527425"/>
              <a:ext cx="73025" cy="71438"/>
            </a:xfrm>
            <a:prstGeom prst="ellipse">
              <a:avLst/>
            </a:pr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188" name="Oval 113"/>
            <p:cNvSpPr>
              <a:spLocks noChangeArrowheads="1"/>
            </p:cNvSpPr>
            <p:nvPr/>
          </p:nvSpPr>
          <p:spPr bwMode="auto">
            <a:xfrm>
              <a:off x="6961188" y="3254375"/>
              <a:ext cx="73025" cy="73025"/>
            </a:xfrm>
            <a:prstGeom prst="ellipse">
              <a:avLst/>
            </a:pr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189" name="Oval 114"/>
            <p:cNvSpPr>
              <a:spLocks noChangeArrowheads="1"/>
            </p:cNvSpPr>
            <p:nvPr/>
          </p:nvSpPr>
          <p:spPr bwMode="auto">
            <a:xfrm>
              <a:off x="7096125" y="3254375"/>
              <a:ext cx="73025" cy="73025"/>
            </a:xfrm>
            <a:prstGeom prst="ellipse">
              <a:avLst/>
            </a:pr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190" name="Oval 115"/>
            <p:cNvSpPr>
              <a:spLocks noChangeArrowheads="1"/>
            </p:cNvSpPr>
            <p:nvPr/>
          </p:nvSpPr>
          <p:spPr bwMode="auto">
            <a:xfrm>
              <a:off x="7172325" y="3395663"/>
              <a:ext cx="71438" cy="69850"/>
            </a:xfrm>
            <a:prstGeom prst="ellipse">
              <a:avLst/>
            </a:pr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191" name="Oval 116"/>
            <p:cNvSpPr>
              <a:spLocks noChangeArrowheads="1"/>
            </p:cNvSpPr>
            <p:nvPr/>
          </p:nvSpPr>
          <p:spPr bwMode="auto">
            <a:xfrm>
              <a:off x="7172325" y="3116263"/>
              <a:ext cx="71438" cy="73025"/>
            </a:xfrm>
            <a:prstGeom prst="ellipse">
              <a:avLst/>
            </a:pr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192" name="Freeform 117"/>
            <p:cNvSpPr/>
            <p:nvPr/>
          </p:nvSpPr>
          <p:spPr bwMode="auto">
            <a:xfrm>
              <a:off x="6697663" y="2836863"/>
              <a:ext cx="82550" cy="85725"/>
            </a:xfrm>
            <a:custGeom>
              <a:avLst/>
              <a:gdLst/>
              <a:ahLst/>
              <a:cxnLst>
                <a:cxn ang="0">
                  <a:pos x="8" y="4"/>
                </a:cxn>
                <a:cxn ang="0">
                  <a:pos x="25" y="8"/>
                </a:cxn>
                <a:cxn ang="0">
                  <a:pos x="20" y="25"/>
                </a:cxn>
                <a:cxn ang="0">
                  <a:pos x="3" y="21"/>
                </a:cxn>
                <a:cxn ang="0">
                  <a:pos x="8" y="4"/>
                </a:cxn>
              </a:cxnLst>
              <a:rect l="0" t="0" r="r" b="b"/>
              <a:pathLst>
                <a:path w="28" h="29">
                  <a:moveTo>
                    <a:pt x="8" y="4"/>
                  </a:moveTo>
                  <a:cubicBezTo>
                    <a:pt x="14" y="0"/>
                    <a:pt x="21" y="2"/>
                    <a:pt x="25" y="8"/>
                  </a:cubicBezTo>
                  <a:cubicBezTo>
                    <a:pt x="28" y="14"/>
                    <a:pt x="26" y="22"/>
                    <a:pt x="20" y="25"/>
                  </a:cubicBezTo>
                  <a:cubicBezTo>
                    <a:pt x="14" y="29"/>
                    <a:pt x="7" y="27"/>
                    <a:pt x="3" y="21"/>
                  </a:cubicBezTo>
                  <a:cubicBezTo>
                    <a:pt x="0" y="15"/>
                    <a:pt x="2" y="7"/>
                    <a:pt x="8" y="4"/>
                  </a:cubicBezTo>
                  <a:close/>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193" name="Oval 118"/>
            <p:cNvSpPr>
              <a:spLocks noChangeArrowheads="1"/>
            </p:cNvSpPr>
            <p:nvPr/>
          </p:nvSpPr>
          <p:spPr bwMode="auto">
            <a:xfrm>
              <a:off x="6480175" y="2973388"/>
              <a:ext cx="73025" cy="69850"/>
            </a:xfrm>
            <a:prstGeom prst="ellipse">
              <a:avLst/>
            </a:pr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194" name="Freeform 119"/>
            <p:cNvSpPr/>
            <p:nvPr/>
          </p:nvSpPr>
          <p:spPr bwMode="auto">
            <a:xfrm>
              <a:off x="6664325" y="3633788"/>
              <a:ext cx="82550" cy="82550"/>
            </a:xfrm>
            <a:custGeom>
              <a:avLst/>
              <a:gdLst/>
              <a:ahLst/>
              <a:cxnLst>
                <a:cxn ang="0">
                  <a:pos x="20" y="4"/>
                </a:cxn>
                <a:cxn ang="0">
                  <a:pos x="3" y="8"/>
                </a:cxn>
                <a:cxn ang="0">
                  <a:pos x="8" y="25"/>
                </a:cxn>
                <a:cxn ang="0">
                  <a:pos x="24" y="20"/>
                </a:cxn>
                <a:cxn ang="0">
                  <a:pos x="20" y="4"/>
                </a:cxn>
              </a:cxnLst>
              <a:rect l="0" t="0" r="r" b="b"/>
              <a:pathLst>
                <a:path w="28" h="28">
                  <a:moveTo>
                    <a:pt x="20" y="4"/>
                  </a:moveTo>
                  <a:cubicBezTo>
                    <a:pt x="14" y="0"/>
                    <a:pt x="7" y="2"/>
                    <a:pt x="3" y="8"/>
                  </a:cubicBezTo>
                  <a:cubicBezTo>
                    <a:pt x="0" y="14"/>
                    <a:pt x="2" y="21"/>
                    <a:pt x="8" y="25"/>
                  </a:cubicBezTo>
                  <a:cubicBezTo>
                    <a:pt x="14" y="28"/>
                    <a:pt x="21" y="26"/>
                    <a:pt x="24" y="20"/>
                  </a:cubicBezTo>
                  <a:cubicBezTo>
                    <a:pt x="28" y="14"/>
                    <a:pt x="26" y="7"/>
                    <a:pt x="20" y="4"/>
                  </a:cubicBezTo>
                  <a:close/>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195" name="Oval 120"/>
            <p:cNvSpPr>
              <a:spLocks noChangeArrowheads="1"/>
            </p:cNvSpPr>
            <p:nvPr/>
          </p:nvSpPr>
          <p:spPr bwMode="auto">
            <a:xfrm>
              <a:off x="7067550" y="3533775"/>
              <a:ext cx="73025" cy="73025"/>
            </a:xfrm>
            <a:prstGeom prst="ellipse">
              <a:avLst/>
            </a:pr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grpSp>
      <p:sp>
        <p:nvSpPr>
          <p:cNvPr id="196" name="Freeform 124"/>
          <p:cNvSpPr>
            <a:spLocks noEditPoints="1"/>
          </p:cNvSpPr>
          <p:nvPr/>
        </p:nvSpPr>
        <p:spPr bwMode="auto">
          <a:xfrm>
            <a:off x="5519112" y="1409650"/>
            <a:ext cx="622310" cy="675840"/>
          </a:xfrm>
          <a:custGeom>
            <a:avLst/>
            <a:gdLst/>
            <a:ahLst/>
            <a:cxnLst>
              <a:cxn ang="0">
                <a:pos x="142" y="47"/>
              </a:cxn>
              <a:cxn ang="0">
                <a:pos x="138" y="21"/>
              </a:cxn>
              <a:cxn ang="0">
                <a:pos x="89" y="14"/>
              </a:cxn>
              <a:cxn ang="0">
                <a:pos x="76" y="0"/>
              </a:cxn>
              <a:cxn ang="0">
                <a:pos x="62" y="15"/>
              </a:cxn>
              <a:cxn ang="0">
                <a:pos x="13" y="21"/>
              </a:cxn>
              <a:cxn ang="0">
                <a:pos x="11" y="47"/>
              </a:cxn>
              <a:cxn ang="0">
                <a:pos x="0" y="121"/>
              </a:cxn>
              <a:cxn ang="0">
                <a:pos x="26" y="126"/>
              </a:cxn>
              <a:cxn ang="0">
                <a:pos x="62" y="150"/>
              </a:cxn>
              <a:cxn ang="0">
                <a:pos x="89" y="150"/>
              </a:cxn>
              <a:cxn ang="0">
                <a:pos x="126" y="126"/>
              </a:cxn>
              <a:cxn ang="0">
                <a:pos x="151" y="121"/>
              </a:cxn>
              <a:cxn ang="0">
                <a:pos x="18" y="108"/>
              </a:cxn>
              <a:cxn ang="0">
                <a:pos x="24" y="43"/>
              </a:cxn>
              <a:cxn ang="0">
                <a:pos x="62" y="64"/>
              </a:cxn>
              <a:cxn ang="0">
                <a:pos x="73" y="86"/>
              </a:cxn>
              <a:cxn ang="0">
                <a:pos x="21" y="110"/>
              </a:cxn>
              <a:cxn ang="0">
                <a:pos x="26" y="116"/>
              </a:cxn>
              <a:cxn ang="0">
                <a:pos x="73" y="137"/>
              </a:cxn>
              <a:cxn ang="0">
                <a:pos x="27" y="119"/>
              </a:cxn>
              <a:cxn ang="0">
                <a:pos x="80" y="138"/>
              </a:cxn>
              <a:cxn ang="0">
                <a:pos x="126" y="116"/>
              </a:cxn>
              <a:cxn ang="0">
                <a:pos x="82" y="139"/>
              </a:cxn>
              <a:cxn ang="0">
                <a:pos x="80" y="93"/>
              </a:cxn>
              <a:cxn ang="0">
                <a:pos x="80" y="77"/>
              </a:cxn>
              <a:cxn ang="0">
                <a:pos x="89" y="61"/>
              </a:cxn>
              <a:cxn ang="0">
                <a:pos x="135" y="47"/>
              </a:cxn>
              <a:cxn ang="0">
                <a:pos x="130" y="110"/>
              </a:cxn>
              <a:cxn ang="0">
                <a:pos x="125" y="34"/>
              </a:cxn>
              <a:cxn ang="0">
                <a:pos x="125" y="37"/>
              </a:cxn>
              <a:cxn ang="0">
                <a:pos x="80" y="51"/>
              </a:cxn>
              <a:cxn ang="0">
                <a:pos x="86" y="21"/>
              </a:cxn>
              <a:cxn ang="0">
                <a:pos x="65" y="21"/>
              </a:cxn>
              <a:cxn ang="0">
                <a:pos x="73" y="51"/>
              </a:cxn>
              <a:cxn ang="0">
                <a:pos x="27" y="37"/>
              </a:cxn>
              <a:cxn ang="0">
                <a:pos x="27" y="34"/>
              </a:cxn>
            </a:cxnLst>
            <a:rect l="0" t="0" r="r" b="b"/>
            <a:pathLst>
              <a:path w="151" h="164">
                <a:moveTo>
                  <a:pt x="142" y="108"/>
                </a:moveTo>
                <a:cubicBezTo>
                  <a:pt x="142" y="47"/>
                  <a:pt x="142" y="47"/>
                  <a:pt x="142" y="47"/>
                </a:cubicBezTo>
                <a:cubicBezTo>
                  <a:pt x="148" y="45"/>
                  <a:pt x="151" y="40"/>
                  <a:pt x="151" y="35"/>
                </a:cubicBezTo>
                <a:cubicBezTo>
                  <a:pt x="151" y="27"/>
                  <a:pt x="145" y="21"/>
                  <a:pt x="138" y="21"/>
                </a:cubicBezTo>
                <a:cubicBezTo>
                  <a:pt x="133" y="21"/>
                  <a:pt x="129" y="24"/>
                  <a:pt x="127" y="27"/>
                </a:cubicBezTo>
                <a:cubicBezTo>
                  <a:pt x="89" y="14"/>
                  <a:pt x="89" y="14"/>
                  <a:pt x="89" y="14"/>
                </a:cubicBezTo>
                <a:cubicBezTo>
                  <a:pt x="89" y="14"/>
                  <a:pt x="89" y="14"/>
                  <a:pt x="89" y="13"/>
                </a:cubicBezTo>
                <a:cubicBezTo>
                  <a:pt x="89" y="6"/>
                  <a:pt x="83" y="0"/>
                  <a:pt x="76" y="0"/>
                </a:cubicBezTo>
                <a:cubicBezTo>
                  <a:pt x="68" y="0"/>
                  <a:pt x="62" y="6"/>
                  <a:pt x="62" y="13"/>
                </a:cubicBezTo>
                <a:cubicBezTo>
                  <a:pt x="62" y="14"/>
                  <a:pt x="62" y="14"/>
                  <a:pt x="62" y="15"/>
                </a:cubicBezTo>
                <a:cubicBezTo>
                  <a:pt x="25" y="27"/>
                  <a:pt x="25" y="27"/>
                  <a:pt x="25" y="27"/>
                </a:cubicBezTo>
                <a:cubicBezTo>
                  <a:pt x="22" y="24"/>
                  <a:pt x="18" y="21"/>
                  <a:pt x="13" y="21"/>
                </a:cubicBezTo>
                <a:cubicBezTo>
                  <a:pt x="6" y="21"/>
                  <a:pt x="0" y="27"/>
                  <a:pt x="0" y="35"/>
                </a:cubicBezTo>
                <a:cubicBezTo>
                  <a:pt x="0" y="41"/>
                  <a:pt x="5" y="46"/>
                  <a:pt x="11" y="47"/>
                </a:cubicBezTo>
                <a:cubicBezTo>
                  <a:pt x="11" y="108"/>
                  <a:pt x="11" y="108"/>
                  <a:pt x="11" y="108"/>
                </a:cubicBezTo>
                <a:cubicBezTo>
                  <a:pt x="5" y="109"/>
                  <a:pt x="0" y="115"/>
                  <a:pt x="0" y="121"/>
                </a:cubicBezTo>
                <a:cubicBezTo>
                  <a:pt x="0" y="128"/>
                  <a:pt x="6" y="134"/>
                  <a:pt x="13" y="134"/>
                </a:cubicBezTo>
                <a:cubicBezTo>
                  <a:pt x="19" y="134"/>
                  <a:pt x="24" y="131"/>
                  <a:pt x="26" y="126"/>
                </a:cubicBezTo>
                <a:cubicBezTo>
                  <a:pt x="64" y="144"/>
                  <a:pt x="64" y="144"/>
                  <a:pt x="64" y="144"/>
                </a:cubicBezTo>
                <a:cubicBezTo>
                  <a:pt x="63" y="146"/>
                  <a:pt x="62" y="148"/>
                  <a:pt x="62" y="150"/>
                </a:cubicBezTo>
                <a:cubicBezTo>
                  <a:pt x="62" y="158"/>
                  <a:pt x="68" y="164"/>
                  <a:pt x="76" y="164"/>
                </a:cubicBezTo>
                <a:cubicBezTo>
                  <a:pt x="83" y="164"/>
                  <a:pt x="89" y="158"/>
                  <a:pt x="89" y="150"/>
                </a:cubicBezTo>
                <a:cubicBezTo>
                  <a:pt x="89" y="148"/>
                  <a:pt x="88" y="146"/>
                  <a:pt x="87" y="144"/>
                </a:cubicBezTo>
                <a:cubicBezTo>
                  <a:pt x="126" y="126"/>
                  <a:pt x="126" y="126"/>
                  <a:pt x="126" y="126"/>
                </a:cubicBezTo>
                <a:cubicBezTo>
                  <a:pt x="128" y="131"/>
                  <a:pt x="133" y="134"/>
                  <a:pt x="138" y="134"/>
                </a:cubicBezTo>
                <a:cubicBezTo>
                  <a:pt x="145" y="134"/>
                  <a:pt x="151" y="128"/>
                  <a:pt x="151" y="121"/>
                </a:cubicBezTo>
                <a:cubicBezTo>
                  <a:pt x="151" y="115"/>
                  <a:pt x="148" y="110"/>
                  <a:pt x="142" y="108"/>
                </a:cubicBezTo>
                <a:close/>
                <a:moveTo>
                  <a:pt x="18" y="108"/>
                </a:moveTo>
                <a:cubicBezTo>
                  <a:pt x="18" y="47"/>
                  <a:pt x="18" y="47"/>
                  <a:pt x="18" y="47"/>
                </a:cubicBezTo>
                <a:cubicBezTo>
                  <a:pt x="20" y="46"/>
                  <a:pt x="22" y="45"/>
                  <a:pt x="24" y="43"/>
                </a:cubicBezTo>
                <a:cubicBezTo>
                  <a:pt x="63" y="61"/>
                  <a:pt x="63" y="61"/>
                  <a:pt x="63" y="61"/>
                </a:cubicBezTo>
                <a:cubicBezTo>
                  <a:pt x="62" y="62"/>
                  <a:pt x="62" y="63"/>
                  <a:pt x="62" y="64"/>
                </a:cubicBezTo>
                <a:cubicBezTo>
                  <a:pt x="62" y="70"/>
                  <a:pt x="67" y="76"/>
                  <a:pt x="73" y="77"/>
                </a:cubicBezTo>
                <a:cubicBezTo>
                  <a:pt x="73" y="86"/>
                  <a:pt x="73" y="86"/>
                  <a:pt x="73" y="86"/>
                </a:cubicBezTo>
                <a:cubicBezTo>
                  <a:pt x="73" y="93"/>
                  <a:pt x="73" y="93"/>
                  <a:pt x="73" y="93"/>
                </a:cubicBezTo>
                <a:cubicBezTo>
                  <a:pt x="21" y="110"/>
                  <a:pt x="21" y="110"/>
                  <a:pt x="21" y="110"/>
                </a:cubicBezTo>
                <a:cubicBezTo>
                  <a:pt x="20" y="109"/>
                  <a:pt x="19" y="109"/>
                  <a:pt x="18" y="108"/>
                </a:cubicBezTo>
                <a:close/>
                <a:moveTo>
                  <a:pt x="26" y="116"/>
                </a:moveTo>
                <a:cubicBezTo>
                  <a:pt x="73" y="100"/>
                  <a:pt x="73" y="100"/>
                  <a:pt x="73" y="100"/>
                </a:cubicBezTo>
                <a:cubicBezTo>
                  <a:pt x="73" y="137"/>
                  <a:pt x="73" y="137"/>
                  <a:pt x="73" y="137"/>
                </a:cubicBezTo>
                <a:cubicBezTo>
                  <a:pt x="72" y="138"/>
                  <a:pt x="70" y="138"/>
                  <a:pt x="69" y="139"/>
                </a:cubicBezTo>
                <a:cubicBezTo>
                  <a:pt x="27" y="119"/>
                  <a:pt x="27" y="119"/>
                  <a:pt x="27" y="119"/>
                </a:cubicBezTo>
                <a:cubicBezTo>
                  <a:pt x="26" y="118"/>
                  <a:pt x="26" y="117"/>
                  <a:pt x="26" y="116"/>
                </a:cubicBezTo>
                <a:close/>
                <a:moveTo>
                  <a:pt x="80" y="138"/>
                </a:moveTo>
                <a:cubicBezTo>
                  <a:pt x="80" y="101"/>
                  <a:pt x="80" y="101"/>
                  <a:pt x="80" y="101"/>
                </a:cubicBezTo>
                <a:cubicBezTo>
                  <a:pt x="126" y="116"/>
                  <a:pt x="126" y="116"/>
                  <a:pt x="126" y="116"/>
                </a:cubicBezTo>
                <a:cubicBezTo>
                  <a:pt x="125" y="117"/>
                  <a:pt x="125" y="118"/>
                  <a:pt x="125" y="119"/>
                </a:cubicBezTo>
                <a:cubicBezTo>
                  <a:pt x="82" y="139"/>
                  <a:pt x="82" y="139"/>
                  <a:pt x="82" y="139"/>
                </a:cubicBezTo>
                <a:cubicBezTo>
                  <a:pt x="81" y="138"/>
                  <a:pt x="80" y="138"/>
                  <a:pt x="80" y="138"/>
                </a:cubicBezTo>
                <a:close/>
                <a:moveTo>
                  <a:pt x="80" y="93"/>
                </a:moveTo>
                <a:cubicBezTo>
                  <a:pt x="80" y="85"/>
                  <a:pt x="80" y="85"/>
                  <a:pt x="80" y="85"/>
                </a:cubicBezTo>
                <a:cubicBezTo>
                  <a:pt x="80" y="77"/>
                  <a:pt x="80" y="77"/>
                  <a:pt x="80" y="77"/>
                </a:cubicBezTo>
                <a:cubicBezTo>
                  <a:pt x="85" y="75"/>
                  <a:pt x="89" y="70"/>
                  <a:pt x="89" y="64"/>
                </a:cubicBezTo>
                <a:cubicBezTo>
                  <a:pt x="89" y="63"/>
                  <a:pt x="89" y="62"/>
                  <a:pt x="89" y="61"/>
                </a:cubicBezTo>
                <a:cubicBezTo>
                  <a:pt x="128" y="43"/>
                  <a:pt x="128" y="43"/>
                  <a:pt x="128" y="43"/>
                </a:cubicBezTo>
                <a:cubicBezTo>
                  <a:pt x="130" y="45"/>
                  <a:pt x="132" y="47"/>
                  <a:pt x="135" y="47"/>
                </a:cubicBezTo>
                <a:cubicBezTo>
                  <a:pt x="135" y="108"/>
                  <a:pt x="135" y="108"/>
                  <a:pt x="135" y="108"/>
                </a:cubicBezTo>
                <a:cubicBezTo>
                  <a:pt x="133" y="108"/>
                  <a:pt x="132" y="109"/>
                  <a:pt x="130" y="110"/>
                </a:cubicBezTo>
                <a:lnTo>
                  <a:pt x="80" y="93"/>
                </a:lnTo>
                <a:close/>
                <a:moveTo>
                  <a:pt x="125" y="34"/>
                </a:moveTo>
                <a:cubicBezTo>
                  <a:pt x="125" y="34"/>
                  <a:pt x="125" y="34"/>
                  <a:pt x="125" y="35"/>
                </a:cubicBezTo>
                <a:cubicBezTo>
                  <a:pt x="125" y="35"/>
                  <a:pt x="125" y="36"/>
                  <a:pt x="125" y="37"/>
                </a:cubicBezTo>
                <a:cubicBezTo>
                  <a:pt x="85" y="55"/>
                  <a:pt x="85" y="55"/>
                  <a:pt x="85" y="55"/>
                </a:cubicBezTo>
                <a:cubicBezTo>
                  <a:pt x="84" y="53"/>
                  <a:pt x="82" y="52"/>
                  <a:pt x="80" y="51"/>
                </a:cubicBezTo>
                <a:cubicBezTo>
                  <a:pt x="80" y="26"/>
                  <a:pt x="80" y="26"/>
                  <a:pt x="80" y="26"/>
                </a:cubicBezTo>
                <a:cubicBezTo>
                  <a:pt x="82" y="25"/>
                  <a:pt x="85" y="23"/>
                  <a:pt x="86" y="21"/>
                </a:cubicBezTo>
                <a:lnTo>
                  <a:pt x="125" y="34"/>
                </a:lnTo>
                <a:close/>
                <a:moveTo>
                  <a:pt x="65" y="21"/>
                </a:moveTo>
                <a:cubicBezTo>
                  <a:pt x="67" y="24"/>
                  <a:pt x="69" y="26"/>
                  <a:pt x="73" y="26"/>
                </a:cubicBezTo>
                <a:cubicBezTo>
                  <a:pt x="73" y="51"/>
                  <a:pt x="73" y="51"/>
                  <a:pt x="73" y="51"/>
                </a:cubicBezTo>
                <a:cubicBezTo>
                  <a:pt x="70" y="52"/>
                  <a:pt x="68" y="53"/>
                  <a:pt x="66" y="55"/>
                </a:cubicBezTo>
                <a:cubicBezTo>
                  <a:pt x="27" y="37"/>
                  <a:pt x="27" y="37"/>
                  <a:pt x="27" y="37"/>
                </a:cubicBezTo>
                <a:cubicBezTo>
                  <a:pt x="27" y="36"/>
                  <a:pt x="27" y="35"/>
                  <a:pt x="27" y="35"/>
                </a:cubicBezTo>
                <a:cubicBezTo>
                  <a:pt x="27" y="34"/>
                  <a:pt x="27" y="34"/>
                  <a:pt x="27" y="34"/>
                </a:cubicBezTo>
                <a:lnTo>
                  <a:pt x="65" y="21"/>
                </a:lnTo>
                <a:close/>
              </a:path>
            </a:pathLst>
          </a:custGeom>
          <a:solidFill>
            <a:srgbClr val="317B9D"/>
          </a:solid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197" name="Rectangular Callout 229"/>
          <p:cNvSpPr/>
          <p:nvPr/>
        </p:nvSpPr>
        <p:spPr>
          <a:xfrm rot="10800000">
            <a:off x="6323608" y="3823053"/>
            <a:ext cx="1230350" cy="888984"/>
          </a:xfrm>
          <a:prstGeom prst="wedgeRectCallout">
            <a:avLst>
              <a:gd name="adj1" fmla="val -30714"/>
              <a:gd name="adj2" fmla="val 77460"/>
            </a:avLst>
          </a:prstGeom>
          <a:noFill/>
          <a:ln w="19050" cap="flat" cmpd="sng" algn="ctr">
            <a:solidFill>
              <a:srgbClr val="317B9D"/>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800" b="0" i="0" u="none" strike="noStrike" kern="0" cap="none" spc="0" normalizeH="0" baseline="0" noProof="0" dirty="0">
              <a:ln>
                <a:noFill/>
              </a:ln>
              <a:solidFill>
                <a:srgbClr val="377790">
                  <a:lumMod val="75000"/>
                </a:srgbClr>
              </a:solidFill>
              <a:effectLst/>
              <a:uLnTx/>
              <a:uFillTx/>
              <a:latin typeface="FontAwesome" pitchFamily="2" charset="0"/>
              <a:ea typeface="+mn-ea"/>
            </a:endParaRPr>
          </a:p>
        </p:txBody>
      </p:sp>
      <p:sp>
        <p:nvSpPr>
          <p:cNvPr id="198" name="Freeform 63"/>
          <p:cNvSpPr>
            <a:spLocks noEditPoints="1"/>
          </p:cNvSpPr>
          <p:nvPr/>
        </p:nvSpPr>
        <p:spPr bwMode="auto">
          <a:xfrm rot="3952011">
            <a:off x="6576931" y="3839293"/>
            <a:ext cx="684676" cy="806861"/>
          </a:xfrm>
          <a:custGeom>
            <a:avLst/>
            <a:gdLst/>
            <a:ahLst/>
            <a:cxnLst>
              <a:cxn ang="0">
                <a:pos x="413" y="276"/>
              </a:cxn>
              <a:cxn ang="0">
                <a:pos x="375" y="294"/>
              </a:cxn>
              <a:cxn ang="0">
                <a:pos x="317" y="265"/>
              </a:cxn>
              <a:cxn ang="0">
                <a:pos x="318" y="253"/>
              </a:cxn>
              <a:cxn ang="0">
                <a:pos x="292" y="204"/>
              </a:cxn>
              <a:cxn ang="0">
                <a:pos x="329" y="99"/>
              </a:cxn>
              <a:cxn ang="0">
                <a:pos x="379" y="49"/>
              </a:cxn>
              <a:cxn ang="0">
                <a:pos x="329" y="0"/>
              </a:cxn>
              <a:cxn ang="0">
                <a:pos x="280" y="49"/>
              </a:cxn>
              <a:cxn ang="0">
                <a:pos x="305" y="92"/>
              </a:cxn>
              <a:cxn ang="0">
                <a:pos x="269" y="194"/>
              </a:cxn>
              <a:cxn ang="0">
                <a:pos x="258" y="193"/>
              </a:cxn>
              <a:cxn ang="0">
                <a:pos x="198" y="249"/>
              </a:cxn>
              <a:cxn ang="0">
                <a:pos x="96" y="273"/>
              </a:cxn>
              <a:cxn ang="0">
                <a:pos x="49" y="238"/>
              </a:cxn>
              <a:cxn ang="0">
                <a:pos x="0" y="288"/>
              </a:cxn>
              <a:cxn ang="0">
                <a:pos x="49" y="337"/>
              </a:cxn>
              <a:cxn ang="0">
                <a:pos x="98" y="298"/>
              </a:cxn>
              <a:cxn ang="0">
                <a:pos x="202" y="273"/>
              </a:cxn>
              <a:cxn ang="0">
                <a:pos x="256" y="313"/>
              </a:cxn>
              <a:cxn ang="0">
                <a:pos x="262" y="452"/>
              </a:cxn>
              <a:cxn ang="0">
                <a:pos x="236" y="495"/>
              </a:cxn>
              <a:cxn ang="0">
                <a:pos x="286" y="545"/>
              </a:cxn>
              <a:cxn ang="0">
                <a:pos x="335" y="495"/>
              </a:cxn>
              <a:cxn ang="0">
                <a:pos x="288" y="446"/>
              </a:cxn>
              <a:cxn ang="0">
                <a:pos x="281" y="308"/>
              </a:cxn>
              <a:cxn ang="0">
                <a:pos x="307" y="287"/>
              </a:cxn>
              <a:cxn ang="0">
                <a:pos x="364" y="316"/>
              </a:cxn>
              <a:cxn ang="0">
                <a:pos x="363" y="325"/>
              </a:cxn>
              <a:cxn ang="0">
                <a:pos x="413" y="375"/>
              </a:cxn>
              <a:cxn ang="0">
                <a:pos x="462" y="325"/>
              </a:cxn>
              <a:cxn ang="0">
                <a:pos x="413" y="276"/>
              </a:cxn>
              <a:cxn ang="0">
                <a:pos x="413" y="276"/>
              </a:cxn>
              <a:cxn ang="0">
                <a:pos x="413" y="276"/>
              </a:cxn>
            </a:cxnLst>
            <a:rect l="0" t="0" r="r" b="b"/>
            <a:pathLst>
              <a:path w="462" h="545">
                <a:moveTo>
                  <a:pt x="413" y="276"/>
                </a:moveTo>
                <a:cubicBezTo>
                  <a:pt x="397" y="276"/>
                  <a:pt x="384" y="283"/>
                  <a:pt x="375" y="294"/>
                </a:cubicBezTo>
                <a:cubicBezTo>
                  <a:pt x="317" y="265"/>
                  <a:pt x="317" y="265"/>
                  <a:pt x="317" y="265"/>
                </a:cubicBezTo>
                <a:cubicBezTo>
                  <a:pt x="317" y="261"/>
                  <a:pt x="318" y="257"/>
                  <a:pt x="318" y="253"/>
                </a:cubicBezTo>
                <a:cubicBezTo>
                  <a:pt x="318" y="233"/>
                  <a:pt x="308" y="215"/>
                  <a:pt x="292" y="204"/>
                </a:cubicBezTo>
                <a:cubicBezTo>
                  <a:pt x="329" y="99"/>
                  <a:pt x="329" y="99"/>
                  <a:pt x="329" y="99"/>
                </a:cubicBezTo>
                <a:cubicBezTo>
                  <a:pt x="356" y="99"/>
                  <a:pt x="379" y="77"/>
                  <a:pt x="379" y="49"/>
                </a:cubicBezTo>
                <a:cubicBezTo>
                  <a:pt x="379" y="22"/>
                  <a:pt x="356" y="0"/>
                  <a:pt x="329" y="0"/>
                </a:cubicBezTo>
                <a:cubicBezTo>
                  <a:pt x="302" y="0"/>
                  <a:pt x="280" y="22"/>
                  <a:pt x="280" y="49"/>
                </a:cubicBezTo>
                <a:cubicBezTo>
                  <a:pt x="280" y="68"/>
                  <a:pt x="290" y="84"/>
                  <a:pt x="305" y="92"/>
                </a:cubicBezTo>
                <a:cubicBezTo>
                  <a:pt x="269" y="194"/>
                  <a:pt x="269" y="194"/>
                  <a:pt x="269" y="194"/>
                </a:cubicBezTo>
                <a:cubicBezTo>
                  <a:pt x="266" y="193"/>
                  <a:pt x="262" y="193"/>
                  <a:pt x="258" y="193"/>
                </a:cubicBezTo>
                <a:cubicBezTo>
                  <a:pt x="226" y="193"/>
                  <a:pt x="200" y="218"/>
                  <a:pt x="198" y="249"/>
                </a:cubicBezTo>
                <a:cubicBezTo>
                  <a:pt x="96" y="273"/>
                  <a:pt x="96" y="273"/>
                  <a:pt x="96" y="273"/>
                </a:cubicBezTo>
                <a:cubicBezTo>
                  <a:pt x="90" y="253"/>
                  <a:pt x="72" y="238"/>
                  <a:pt x="49" y="238"/>
                </a:cubicBezTo>
                <a:cubicBezTo>
                  <a:pt x="22" y="238"/>
                  <a:pt x="0" y="260"/>
                  <a:pt x="0" y="288"/>
                </a:cubicBezTo>
                <a:cubicBezTo>
                  <a:pt x="0" y="315"/>
                  <a:pt x="22" y="337"/>
                  <a:pt x="49" y="337"/>
                </a:cubicBezTo>
                <a:cubicBezTo>
                  <a:pt x="73" y="337"/>
                  <a:pt x="93" y="320"/>
                  <a:pt x="98" y="298"/>
                </a:cubicBezTo>
                <a:cubicBezTo>
                  <a:pt x="202" y="273"/>
                  <a:pt x="202" y="273"/>
                  <a:pt x="202" y="273"/>
                </a:cubicBezTo>
                <a:cubicBezTo>
                  <a:pt x="210" y="296"/>
                  <a:pt x="231" y="312"/>
                  <a:pt x="256" y="313"/>
                </a:cubicBezTo>
                <a:cubicBezTo>
                  <a:pt x="262" y="452"/>
                  <a:pt x="262" y="452"/>
                  <a:pt x="262" y="452"/>
                </a:cubicBezTo>
                <a:cubicBezTo>
                  <a:pt x="247" y="460"/>
                  <a:pt x="236" y="476"/>
                  <a:pt x="236" y="495"/>
                </a:cubicBezTo>
                <a:cubicBezTo>
                  <a:pt x="236" y="522"/>
                  <a:pt x="259" y="545"/>
                  <a:pt x="286" y="545"/>
                </a:cubicBezTo>
                <a:cubicBezTo>
                  <a:pt x="313" y="545"/>
                  <a:pt x="335" y="522"/>
                  <a:pt x="335" y="495"/>
                </a:cubicBezTo>
                <a:cubicBezTo>
                  <a:pt x="335" y="468"/>
                  <a:pt x="314" y="447"/>
                  <a:pt x="288" y="446"/>
                </a:cubicBezTo>
                <a:cubicBezTo>
                  <a:pt x="281" y="308"/>
                  <a:pt x="281" y="308"/>
                  <a:pt x="281" y="308"/>
                </a:cubicBezTo>
                <a:cubicBezTo>
                  <a:pt x="292" y="304"/>
                  <a:pt x="301" y="296"/>
                  <a:pt x="307" y="287"/>
                </a:cubicBezTo>
                <a:cubicBezTo>
                  <a:pt x="364" y="316"/>
                  <a:pt x="364" y="316"/>
                  <a:pt x="364" y="316"/>
                </a:cubicBezTo>
                <a:cubicBezTo>
                  <a:pt x="364" y="319"/>
                  <a:pt x="363" y="322"/>
                  <a:pt x="363" y="325"/>
                </a:cubicBezTo>
                <a:cubicBezTo>
                  <a:pt x="363" y="352"/>
                  <a:pt x="385" y="375"/>
                  <a:pt x="413" y="375"/>
                </a:cubicBezTo>
                <a:cubicBezTo>
                  <a:pt x="440" y="375"/>
                  <a:pt x="462" y="352"/>
                  <a:pt x="462" y="325"/>
                </a:cubicBezTo>
                <a:cubicBezTo>
                  <a:pt x="462" y="298"/>
                  <a:pt x="440" y="276"/>
                  <a:pt x="413" y="276"/>
                </a:cubicBezTo>
                <a:close/>
                <a:moveTo>
                  <a:pt x="413" y="276"/>
                </a:moveTo>
                <a:cubicBezTo>
                  <a:pt x="413" y="276"/>
                  <a:pt x="413" y="276"/>
                  <a:pt x="413" y="276"/>
                </a:cubicBezTo>
              </a:path>
            </a:pathLst>
          </a:custGeom>
          <a:solidFill>
            <a:srgbClr val="317B9D"/>
          </a:solid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199" name="Text Placeholder 3"/>
          <p:cNvSpPr txBox="1"/>
          <p:nvPr/>
        </p:nvSpPr>
        <p:spPr>
          <a:xfrm>
            <a:off x="2970002" y="1275606"/>
            <a:ext cx="718145" cy="215444"/>
          </a:xfrm>
          <a:prstGeom prst="rect">
            <a:avLst/>
          </a:prstGeom>
          <a:noFill/>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r>
              <a:rPr lang="zh-CN" altLang="en-US" b="1" dirty="0">
                <a:solidFill>
                  <a:prstClr val="black">
                    <a:lumMod val="75000"/>
                    <a:lumOff val="25000"/>
                  </a:prstClr>
                </a:solidFill>
                <a:latin typeface="微软雅黑" panose="020B0503020204020204" pitchFamily="34" charset="-122"/>
                <a:ea typeface="微软雅黑" panose="020B0503020204020204" pitchFamily="34" charset="-122"/>
                <a:cs typeface="Montserrat" charset="0"/>
              </a:rPr>
              <a:t>添加标题</a:t>
            </a:r>
            <a:endParaRPr lang="en-US" altLang="zh-CN" b="1" dirty="0">
              <a:solidFill>
                <a:prstClr val="black">
                  <a:lumMod val="75000"/>
                  <a:lumOff val="25000"/>
                </a:prstClr>
              </a:solidFill>
              <a:latin typeface="微软雅黑" panose="020B0503020204020204" pitchFamily="34" charset="-122"/>
              <a:ea typeface="微软雅黑" panose="020B0503020204020204" pitchFamily="34" charset="-122"/>
              <a:cs typeface="Montserrat" charset="0"/>
            </a:endParaRPr>
          </a:p>
        </p:txBody>
      </p:sp>
      <p:sp>
        <p:nvSpPr>
          <p:cNvPr id="200" name="Text Placeholder 3"/>
          <p:cNvSpPr txBox="1"/>
          <p:nvPr/>
        </p:nvSpPr>
        <p:spPr>
          <a:xfrm>
            <a:off x="2970002" y="1468801"/>
            <a:ext cx="1988935" cy="72712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lnSpc>
                <a:spcPct val="150000"/>
              </a:lnSpc>
            </a:pPr>
            <a:r>
              <a:rPr lang="zh-CN" altLang="en-US" sz="1050" kern="0" dirty="0">
                <a:solidFill>
                  <a:sysClr val="windowText" lastClr="000000">
                    <a:lumMod val="65000"/>
                    <a:lumOff val="35000"/>
                  </a:sys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050" kern="0" dirty="0">
              <a:solidFill>
                <a:srgbClr val="7D8287"/>
              </a:solidFill>
              <a:latin typeface="Montserrat" charset="0"/>
              <a:ea typeface="Montserrat" charset="0"/>
              <a:cs typeface="Montserrat" charset="0"/>
            </a:endParaRPr>
          </a:p>
        </p:txBody>
      </p:sp>
      <p:sp>
        <p:nvSpPr>
          <p:cNvPr id="201" name="Text Placeholder 3"/>
          <p:cNvSpPr txBox="1"/>
          <p:nvPr/>
        </p:nvSpPr>
        <p:spPr>
          <a:xfrm>
            <a:off x="6559802" y="1275606"/>
            <a:ext cx="718145" cy="215444"/>
          </a:xfrm>
          <a:prstGeom prst="rect">
            <a:avLst/>
          </a:prstGeom>
          <a:noFill/>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r>
              <a:rPr lang="zh-CN" altLang="en-US" b="1" dirty="0">
                <a:solidFill>
                  <a:prstClr val="black">
                    <a:lumMod val="75000"/>
                    <a:lumOff val="25000"/>
                  </a:prstClr>
                </a:solidFill>
                <a:latin typeface="微软雅黑" panose="020B0503020204020204" pitchFamily="34" charset="-122"/>
                <a:ea typeface="微软雅黑" panose="020B0503020204020204" pitchFamily="34" charset="-122"/>
                <a:cs typeface="Montserrat" charset="0"/>
              </a:rPr>
              <a:t>添加标题</a:t>
            </a:r>
            <a:endParaRPr lang="en-US" altLang="zh-CN" b="1" dirty="0">
              <a:solidFill>
                <a:prstClr val="black">
                  <a:lumMod val="75000"/>
                  <a:lumOff val="25000"/>
                </a:prstClr>
              </a:solidFill>
              <a:latin typeface="微软雅黑" panose="020B0503020204020204" pitchFamily="34" charset="-122"/>
              <a:ea typeface="微软雅黑" panose="020B0503020204020204" pitchFamily="34" charset="-122"/>
              <a:cs typeface="Montserrat" charset="0"/>
            </a:endParaRPr>
          </a:p>
        </p:txBody>
      </p:sp>
      <p:sp>
        <p:nvSpPr>
          <p:cNvPr id="202" name="Text Placeholder 3"/>
          <p:cNvSpPr txBox="1"/>
          <p:nvPr/>
        </p:nvSpPr>
        <p:spPr>
          <a:xfrm>
            <a:off x="6559802" y="1556596"/>
            <a:ext cx="1972638" cy="72712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lnSpc>
                <a:spcPct val="150000"/>
              </a:lnSpc>
            </a:pPr>
            <a:r>
              <a:rPr lang="zh-CN" altLang="en-US" sz="1050" kern="0" dirty="0">
                <a:solidFill>
                  <a:sysClr val="windowText" lastClr="000000">
                    <a:lumMod val="65000"/>
                    <a:lumOff val="35000"/>
                  </a:sys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050" kern="0" dirty="0">
              <a:solidFill>
                <a:srgbClr val="7D8287"/>
              </a:solidFill>
              <a:latin typeface="Montserrat" charset="0"/>
              <a:ea typeface="Montserrat" charset="0"/>
              <a:cs typeface="Montserrat" charset="0"/>
            </a:endParaRPr>
          </a:p>
        </p:txBody>
      </p:sp>
      <p:sp>
        <p:nvSpPr>
          <p:cNvPr id="203" name="Text Placeholder 3"/>
          <p:cNvSpPr txBox="1"/>
          <p:nvPr/>
        </p:nvSpPr>
        <p:spPr>
          <a:xfrm>
            <a:off x="5510039" y="3835521"/>
            <a:ext cx="718145" cy="215444"/>
          </a:xfrm>
          <a:prstGeom prst="rect">
            <a:avLst/>
          </a:prstGeom>
          <a:noFill/>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r>
              <a:rPr lang="zh-CN" altLang="en-US" b="1" dirty="0">
                <a:solidFill>
                  <a:prstClr val="black">
                    <a:lumMod val="75000"/>
                    <a:lumOff val="25000"/>
                  </a:prstClr>
                </a:solidFill>
                <a:latin typeface="微软雅黑" panose="020B0503020204020204" pitchFamily="34" charset="-122"/>
                <a:ea typeface="微软雅黑" panose="020B0503020204020204" pitchFamily="34" charset="-122"/>
                <a:cs typeface="Montserrat" charset="0"/>
              </a:rPr>
              <a:t>添加标题</a:t>
            </a:r>
            <a:endParaRPr lang="en-US" altLang="zh-CN" b="1" dirty="0">
              <a:solidFill>
                <a:prstClr val="black">
                  <a:lumMod val="75000"/>
                  <a:lumOff val="25000"/>
                </a:prstClr>
              </a:solidFill>
              <a:latin typeface="微软雅黑" panose="020B0503020204020204" pitchFamily="34" charset="-122"/>
              <a:ea typeface="微软雅黑" panose="020B0503020204020204" pitchFamily="34" charset="-122"/>
              <a:cs typeface="Montserrat" charset="0"/>
            </a:endParaRPr>
          </a:p>
        </p:txBody>
      </p:sp>
      <p:sp>
        <p:nvSpPr>
          <p:cNvPr id="204" name="Text Placeholder 3"/>
          <p:cNvSpPr txBox="1"/>
          <p:nvPr/>
        </p:nvSpPr>
        <p:spPr>
          <a:xfrm>
            <a:off x="4274986" y="4076876"/>
            <a:ext cx="1948447" cy="72712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r">
              <a:lnSpc>
                <a:spcPct val="150000"/>
              </a:lnSpc>
            </a:pPr>
            <a:r>
              <a:rPr lang="zh-CN" altLang="en-US" sz="1050" kern="0" dirty="0">
                <a:solidFill>
                  <a:sysClr val="windowText" lastClr="000000">
                    <a:lumMod val="65000"/>
                    <a:lumOff val="35000"/>
                  </a:sys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050" kern="0" dirty="0">
              <a:solidFill>
                <a:srgbClr val="7D8287"/>
              </a:solidFill>
              <a:latin typeface="Montserrat" charset="0"/>
              <a:ea typeface="Montserrat" charset="0"/>
              <a:cs typeface="Montserrat" charset="0"/>
            </a:endParaRPr>
          </a:p>
        </p:txBody>
      </p:sp>
      <p:sp>
        <p:nvSpPr>
          <p:cNvPr id="205" name="Text Placeholder 3"/>
          <p:cNvSpPr txBox="1"/>
          <p:nvPr/>
        </p:nvSpPr>
        <p:spPr>
          <a:xfrm>
            <a:off x="1837631" y="3829083"/>
            <a:ext cx="718145" cy="215444"/>
          </a:xfrm>
          <a:prstGeom prst="rect">
            <a:avLst/>
          </a:prstGeom>
          <a:noFill/>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r>
              <a:rPr lang="zh-CN" altLang="en-US" b="1" dirty="0">
                <a:solidFill>
                  <a:prstClr val="black">
                    <a:lumMod val="75000"/>
                    <a:lumOff val="25000"/>
                  </a:prstClr>
                </a:solidFill>
                <a:latin typeface="微软雅黑" panose="020B0503020204020204" pitchFamily="34" charset="-122"/>
                <a:ea typeface="微软雅黑" panose="020B0503020204020204" pitchFamily="34" charset="-122"/>
                <a:cs typeface="Montserrat" charset="0"/>
              </a:rPr>
              <a:t>添加标题</a:t>
            </a:r>
            <a:endParaRPr lang="en-US" altLang="zh-CN" b="1" dirty="0">
              <a:solidFill>
                <a:prstClr val="black">
                  <a:lumMod val="75000"/>
                  <a:lumOff val="25000"/>
                </a:prstClr>
              </a:solidFill>
              <a:latin typeface="微软雅黑" panose="020B0503020204020204" pitchFamily="34" charset="-122"/>
              <a:ea typeface="微软雅黑" panose="020B0503020204020204" pitchFamily="34" charset="-122"/>
              <a:cs typeface="Montserrat" charset="0"/>
            </a:endParaRPr>
          </a:p>
        </p:txBody>
      </p:sp>
      <p:sp>
        <p:nvSpPr>
          <p:cNvPr id="206" name="Text Placeholder 3"/>
          <p:cNvSpPr txBox="1"/>
          <p:nvPr/>
        </p:nvSpPr>
        <p:spPr>
          <a:xfrm>
            <a:off x="683569" y="4076876"/>
            <a:ext cx="1887598" cy="72712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r">
              <a:lnSpc>
                <a:spcPct val="150000"/>
              </a:lnSpc>
            </a:pPr>
            <a:r>
              <a:rPr lang="zh-CN" altLang="en-US" sz="1050" kern="0" dirty="0">
                <a:solidFill>
                  <a:sysClr val="windowText" lastClr="000000">
                    <a:lumMod val="65000"/>
                    <a:lumOff val="35000"/>
                  </a:sys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050" kern="0" dirty="0">
              <a:solidFill>
                <a:srgbClr val="7D8287"/>
              </a:solidFill>
              <a:latin typeface="Montserrat" charset="0"/>
              <a:ea typeface="Montserrat" charset="0"/>
              <a:cs typeface="Montserrat"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1000">
        <p15:prstTrans prst="pageCurlDouble"/>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1000"/>
                                        <p:tgtEl>
                                          <p:spTgt spid="19"/>
                                        </p:tgtEl>
                                      </p:cBhvr>
                                    </p:animEffect>
                                  </p:childTnLst>
                                </p:cTn>
                              </p:par>
                            </p:childTnLst>
                          </p:cTn>
                        </p:par>
                        <p:par>
                          <p:cTn id="8" fill="hold">
                            <p:stCondLst>
                              <p:cond delay="1000"/>
                            </p:stCondLst>
                            <p:childTnLst>
                              <p:par>
                                <p:cTn id="9" presetID="47"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anim calcmode="lin" valueType="num">
                                      <p:cBhvr>
                                        <p:cTn id="12" dur="500" fill="hold"/>
                                        <p:tgtEl>
                                          <p:spTgt spid="5"/>
                                        </p:tgtEl>
                                        <p:attrNameLst>
                                          <p:attrName>ppt_x</p:attrName>
                                        </p:attrNameLst>
                                      </p:cBhvr>
                                      <p:tavLst>
                                        <p:tav tm="0">
                                          <p:val>
                                            <p:strVal val="#ppt_x"/>
                                          </p:val>
                                        </p:tav>
                                        <p:tav tm="100000">
                                          <p:val>
                                            <p:strVal val="#ppt_x"/>
                                          </p:val>
                                        </p:tav>
                                      </p:tavLst>
                                    </p:anim>
                                    <p:anim calcmode="lin" valueType="num">
                                      <p:cBhvr>
                                        <p:cTn id="13" dur="500" fill="hold"/>
                                        <p:tgtEl>
                                          <p:spTgt spid="5"/>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500"/>
                                        <p:tgtEl>
                                          <p:spTgt spid="26"/>
                                        </p:tgtEl>
                                      </p:cBhvr>
                                    </p:animEffect>
                                    <p:anim calcmode="lin" valueType="num">
                                      <p:cBhvr>
                                        <p:cTn id="17" dur="500" fill="hold"/>
                                        <p:tgtEl>
                                          <p:spTgt spid="26"/>
                                        </p:tgtEl>
                                        <p:attrNameLst>
                                          <p:attrName>ppt_x</p:attrName>
                                        </p:attrNameLst>
                                      </p:cBhvr>
                                      <p:tavLst>
                                        <p:tav tm="0">
                                          <p:val>
                                            <p:strVal val="#ppt_x"/>
                                          </p:val>
                                        </p:tav>
                                        <p:tav tm="100000">
                                          <p:val>
                                            <p:strVal val="#ppt_x"/>
                                          </p:val>
                                        </p:tav>
                                      </p:tavLst>
                                    </p:anim>
                                    <p:anim calcmode="lin" valueType="num">
                                      <p:cBhvr>
                                        <p:cTn id="18" dur="500" fill="hold"/>
                                        <p:tgtEl>
                                          <p:spTgt spid="26"/>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 presetClass="entr" presetSubtype="1" accel="50000" decel="50000" fill="hold" grpId="0" nodeType="afterEffect">
                                  <p:stCondLst>
                                    <p:cond delay="0"/>
                                  </p:stCondLst>
                                  <p:childTnLst>
                                    <p:set>
                                      <p:cBhvr>
                                        <p:cTn id="21" dur="1" fill="hold">
                                          <p:stCondLst>
                                            <p:cond delay="0"/>
                                          </p:stCondLst>
                                        </p:cTn>
                                        <p:tgtEl>
                                          <p:spTgt spid="164"/>
                                        </p:tgtEl>
                                        <p:attrNameLst>
                                          <p:attrName>style.visibility</p:attrName>
                                        </p:attrNameLst>
                                      </p:cBhvr>
                                      <p:to>
                                        <p:strVal val="visible"/>
                                      </p:to>
                                    </p:set>
                                    <p:anim calcmode="lin" valueType="num">
                                      <p:cBhvr additive="base">
                                        <p:cTn id="22" dur="500" fill="hold"/>
                                        <p:tgtEl>
                                          <p:spTgt spid="164"/>
                                        </p:tgtEl>
                                        <p:attrNameLst>
                                          <p:attrName>ppt_x</p:attrName>
                                        </p:attrNameLst>
                                      </p:cBhvr>
                                      <p:tavLst>
                                        <p:tav tm="0">
                                          <p:val>
                                            <p:strVal val="#ppt_x"/>
                                          </p:val>
                                        </p:tav>
                                        <p:tav tm="100000">
                                          <p:val>
                                            <p:strVal val="#ppt_x"/>
                                          </p:val>
                                        </p:tav>
                                      </p:tavLst>
                                    </p:anim>
                                    <p:anim calcmode="lin" valueType="num">
                                      <p:cBhvr additive="base">
                                        <p:cTn id="23" dur="500" fill="hold"/>
                                        <p:tgtEl>
                                          <p:spTgt spid="164"/>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165"/>
                                        </p:tgtEl>
                                        <p:attrNameLst>
                                          <p:attrName>style.visibility</p:attrName>
                                        </p:attrNameLst>
                                      </p:cBhvr>
                                      <p:to>
                                        <p:strVal val="visible"/>
                                      </p:to>
                                    </p:set>
                                    <p:anim calcmode="lin" valueType="num">
                                      <p:cBhvr>
                                        <p:cTn id="27" dur="500" fill="hold"/>
                                        <p:tgtEl>
                                          <p:spTgt spid="165"/>
                                        </p:tgtEl>
                                        <p:attrNameLst>
                                          <p:attrName>ppt_w</p:attrName>
                                        </p:attrNameLst>
                                      </p:cBhvr>
                                      <p:tavLst>
                                        <p:tav tm="0">
                                          <p:val>
                                            <p:fltVal val="0"/>
                                          </p:val>
                                        </p:tav>
                                        <p:tav tm="100000">
                                          <p:val>
                                            <p:strVal val="#ppt_w"/>
                                          </p:val>
                                        </p:tav>
                                      </p:tavLst>
                                    </p:anim>
                                    <p:anim calcmode="lin" valueType="num">
                                      <p:cBhvr>
                                        <p:cTn id="28" dur="500" fill="hold"/>
                                        <p:tgtEl>
                                          <p:spTgt spid="165"/>
                                        </p:tgtEl>
                                        <p:attrNameLst>
                                          <p:attrName>ppt_h</p:attrName>
                                        </p:attrNameLst>
                                      </p:cBhvr>
                                      <p:tavLst>
                                        <p:tav tm="0">
                                          <p:val>
                                            <p:fltVal val="0"/>
                                          </p:val>
                                        </p:tav>
                                        <p:tav tm="100000">
                                          <p:val>
                                            <p:strVal val="#ppt_h"/>
                                          </p:val>
                                        </p:tav>
                                      </p:tavLst>
                                    </p:anim>
                                    <p:animEffect transition="in" filter="fade">
                                      <p:cBhvr>
                                        <p:cTn id="29" dur="500"/>
                                        <p:tgtEl>
                                          <p:spTgt spid="165"/>
                                        </p:tgtEl>
                                      </p:cBhvr>
                                    </p:animEffect>
                                  </p:childTnLst>
                                </p:cTn>
                              </p:par>
                              <p:par>
                                <p:cTn id="30" presetID="2" presetClass="entr" presetSubtype="2" accel="50000" decel="50000" fill="hold" grpId="0" nodeType="withEffect">
                                  <p:stCondLst>
                                    <p:cond delay="0"/>
                                  </p:stCondLst>
                                  <p:childTnLst>
                                    <p:set>
                                      <p:cBhvr>
                                        <p:cTn id="31" dur="1" fill="hold">
                                          <p:stCondLst>
                                            <p:cond delay="0"/>
                                          </p:stCondLst>
                                        </p:cTn>
                                        <p:tgtEl>
                                          <p:spTgt spid="199"/>
                                        </p:tgtEl>
                                        <p:attrNameLst>
                                          <p:attrName>style.visibility</p:attrName>
                                        </p:attrNameLst>
                                      </p:cBhvr>
                                      <p:to>
                                        <p:strVal val="visible"/>
                                      </p:to>
                                    </p:set>
                                    <p:anim calcmode="lin" valueType="num">
                                      <p:cBhvr additive="base">
                                        <p:cTn id="32" dur="500" fill="hold"/>
                                        <p:tgtEl>
                                          <p:spTgt spid="199"/>
                                        </p:tgtEl>
                                        <p:attrNameLst>
                                          <p:attrName>ppt_x</p:attrName>
                                        </p:attrNameLst>
                                      </p:cBhvr>
                                      <p:tavLst>
                                        <p:tav tm="0">
                                          <p:val>
                                            <p:strVal val="1+#ppt_w/2"/>
                                          </p:val>
                                        </p:tav>
                                        <p:tav tm="100000">
                                          <p:val>
                                            <p:strVal val="#ppt_x"/>
                                          </p:val>
                                        </p:tav>
                                      </p:tavLst>
                                    </p:anim>
                                    <p:anim calcmode="lin" valueType="num">
                                      <p:cBhvr additive="base">
                                        <p:cTn id="33" dur="500" fill="hold"/>
                                        <p:tgtEl>
                                          <p:spTgt spid="199"/>
                                        </p:tgtEl>
                                        <p:attrNameLst>
                                          <p:attrName>ppt_y</p:attrName>
                                        </p:attrNameLst>
                                      </p:cBhvr>
                                      <p:tavLst>
                                        <p:tav tm="0">
                                          <p:val>
                                            <p:strVal val="#ppt_y"/>
                                          </p:val>
                                        </p:tav>
                                        <p:tav tm="100000">
                                          <p:val>
                                            <p:strVal val="#ppt_y"/>
                                          </p:val>
                                        </p:tav>
                                      </p:tavLst>
                                    </p:anim>
                                  </p:childTnLst>
                                </p:cTn>
                              </p:par>
                            </p:childTnLst>
                          </p:cTn>
                        </p:par>
                        <p:par>
                          <p:cTn id="34" fill="hold">
                            <p:stCondLst>
                              <p:cond delay="2500"/>
                            </p:stCondLst>
                            <p:childTnLst>
                              <p:par>
                                <p:cTn id="35" presetID="2" presetClass="entr" presetSubtype="2" accel="50000" decel="50000" fill="hold" grpId="0" nodeType="afterEffect">
                                  <p:stCondLst>
                                    <p:cond delay="0"/>
                                  </p:stCondLst>
                                  <p:childTnLst>
                                    <p:set>
                                      <p:cBhvr>
                                        <p:cTn id="36" dur="1" fill="hold">
                                          <p:stCondLst>
                                            <p:cond delay="0"/>
                                          </p:stCondLst>
                                        </p:cTn>
                                        <p:tgtEl>
                                          <p:spTgt spid="200"/>
                                        </p:tgtEl>
                                        <p:attrNameLst>
                                          <p:attrName>style.visibility</p:attrName>
                                        </p:attrNameLst>
                                      </p:cBhvr>
                                      <p:to>
                                        <p:strVal val="visible"/>
                                      </p:to>
                                    </p:set>
                                    <p:anim calcmode="lin" valueType="num">
                                      <p:cBhvr additive="base">
                                        <p:cTn id="37" dur="500" fill="hold"/>
                                        <p:tgtEl>
                                          <p:spTgt spid="200"/>
                                        </p:tgtEl>
                                        <p:attrNameLst>
                                          <p:attrName>ppt_x</p:attrName>
                                        </p:attrNameLst>
                                      </p:cBhvr>
                                      <p:tavLst>
                                        <p:tav tm="0">
                                          <p:val>
                                            <p:strVal val="1+#ppt_w/2"/>
                                          </p:val>
                                        </p:tav>
                                        <p:tav tm="100000">
                                          <p:val>
                                            <p:strVal val="#ppt_x"/>
                                          </p:val>
                                        </p:tav>
                                      </p:tavLst>
                                    </p:anim>
                                    <p:anim calcmode="lin" valueType="num">
                                      <p:cBhvr additive="base">
                                        <p:cTn id="38" dur="500" fill="hold"/>
                                        <p:tgtEl>
                                          <p:spTgt spid="200"/>
                                        </p:tgtEl>
                                        <p:attrNameLst>
                                          <p:attrName>ppt_y</p:attrName>
                                        </p:attrNameLst>
                                      </p:cBhvr>
                                      <p:tavLst>
                                        <p:tav tm="0">
                                          <p:val>
                                            <p:strVal val="#ppt_y"/>
                                          </p:val>
                                        </p:tav>
                                        <p:tav tm="100000">
                                          <p:val>
                                            <p:strVal val="#ppt_y"/>
                                          </p:val>
                                        </p:tav>
                                      </p:tavLst>
                                    </p:anim>
                                  </p:childTnLst>
                                </p:cTn>
                              </p:par>
                            </p:childTnLst>
                          </p:cTn>
                        </p:par>
                        <p:par>
                          <p:cTn id="39" fill="hold">
                            <p:stCondLst>
                              <p:cond delay="3000"/>
                            </p:stCondLst>
                            <p:childTnLst>
                              <p:par>
                                <p:cTn id="40" presetID="42" presetClass="entr" presetSubtype="0" fill="hold" nodeType="afterEffect">
                                  <p:stCondLst>
                                    <p:cond delay="0"/>
                                  </p:stCondLst>
                                  <p:childTnLst>
                                    <p:set>
                                      <p:cBhvr>
                                        <p:cTn id="41" dur="1" fill="hold">
                                          <p:stCondLst>
                                            <p:cond delay="0"/>
                                          </p:stCondLst>
                                        </p:cTn>
                                        <p:tgtEl>
                                          <p:spTgt spid="66"/>
                                        </p:tgtEl>
                                        <p:attrNameLst>
                                          <p:attrName>style.visibility</p:attrName>
                                        </p:attrNameLst>
                                      </p:cBhvr>
                                      <p:to>
                                        <p:strVal val="visible"/>
                                      </p:to>
                                    </p:set>
                                    <p:animEffect transition="in" filter="fade">
                                      <p:cBhvr>
                                        <p:cTn id="42" dur="500"/>
                                        <p:tgtEl>
                                          <p:spTgt spid="66"/>
                                        </p:tgtEl>
                                      </p:cBhvr>
                                    </p:animEffect>
                                    <p:anim calcmode="lin" valueType="num">
                                      <p:cBhvr>
                                        <p:cTn id="43" dur="500" fill="hold"/>
                                        <p:tgtEl>
                                          <p:spTgt spid="66"/>
                                        </p:tgtEl>
                                        <p:attrNameLst>
                                          <p:attrName>ppt_x</p:attrName>
                                        </p:attrNameLst>
                                      </p:cBhvr>
                                      <p:tavLst>
                                        <p:tav tm="0">
                                          <p:val>
                                            <p:strVal val="#ppt_x"/>
                                          </p:val>
                                        </p:tav>
                                        <p:tav tm="100000">
                                          <p:val>
                                            <p:strVal val="#ppt_x"/>
                                          </p:val>
                                        </p:tav>
                                      </p:tavLst>
                                    </p:anim>
                                    <p:anim calcmode="lin" valueType="num">
                                      <p:cBhvr>
                                        <p:cTn id="44" dur="500" fill="hold"/>
                                        <p:tgtEl>
                                          <p:spTgt spid="66"/>
                                        </p:tgtEl>
                                        <p:attrNameLst>
                                          <p:attrName>ppt_y</p:attrName>
                                        </p:attrNameLst>
                                      </p:cBhvr>
                                      <p:tavLst>
                                        <p:tav tm="0">
                                          <p:val>
                                            <p:strVal val="#ppt_y+.1"/>
                                          </p:val>
                                        </p:tav>
                                        <p:tav tm="100000">
                                          <p:val>
                                            <p:strVal val="#ppt_y"/>
                                          </p:val>
                                        </p:tav>
                                      </p:tavLst>
                                    </p:anim>
                                  </p:childTnLst>
                                </p:cTn>
                              </p:par>
                              <p:par>
                                <p:cTn id="45" presetID="47" presetClass="entr" presetSubtype="0" fill="hold" nodeType="withEffect">
                                  <p:stCondLst>
                                    <p:cond delay="0"/>
                                  </p:stCondLst>
                                  <p:childTnLst>
                                    <p:set>
                                      <p:cBhvr>
                                        <p:cTn id="46" dur="1" fill="hold">
                                          <p:stCondLst>
                                            <p:cond delay="0"/>
                                          </p:stCondLst>
                                        </p:cTn>
                                        <p:tgtEl>
                                          <p:spTgt spid="46"/>
                                        </p:tgtEl>
                                        <p:attrNameLst>
                                          <p:attrName>style.visibility</p:attrName>
                                        </p:attrNameLst>
                                      </p:cBhvr>
                                      <p:to>
                                        <p:strVal val="visible"/>
                                      </p:to>
                                    </p:set>
                                    <p:animEffect transition="in" filter="fade">
                                      <p:cBhvr>
                                        <p:cTn id="47" dur="500"/>
                                        <p:tgtEl>
                                          <p:spTgt spid="46"/>
                                        </p:tgtEl>
                                      </p:cBhvr>
                                    </p:animEffect>
                                    <p:anim calcmode="lin" valueType="num">
                                      <p:cBhvr>
                                        <p:cTn id="48" dur="500" fill="hold"/>
                                        <p:tgtEl>
                                          <p:spTgt spid="46"/>
                                        </p:tgtEl>
                                        <p:attrNameLst>
                                          <p:attrName>ppt_x</p:attrName>
                                        </p:attrNameLst>
                                      </p:cBhvr>
                                      <p:tavLst>
                                        <p:tav tm="0">
                                          <p:val>
                                            <p:strVal val="#ppt_x"/>
                                          </p:val>
                                        </p:tav>
                                        <p:tav tm="100000">
                                          <p:val>
                                            <p:strVal val="#ppt_x"/>
                                          </p:val>
                                        </p:tav>
                                      </p:tavLst>
                                    </p:anim>
                                    <p:anim calcmode="lin" valueType="num">
                                      <p:cBhvr>
                                        <p:cTn id="49" dur="500" fill="hold"/>
                                        <p:tgtEl>
                                          <p:spTgt spid="46"/>
                                        </p:tgtEl>
                                        <p:attrNameLst>
                                          <p:attrName>ppt_y</p:attrName>
                                        </p:attrNameLst>
                                      </p:cBhvr>
                                      <p:tavLst>
                                        <p:tav tm="0">
                                          <p:val>
                                            <p:strVal val="#ppt_y-.1"/>
                                          </p:val>
                                        </p:tav>
                                        <p:tav tm="100000">
                                          <p:val>
                                            <p:strVal val="#ppt_y"/>
                                          </p:val>
                                        </p:tav>
                                      </p:tavLst>
                                    </p:anim>
                                  </p:childTnLst>
                                </p:cTn>
                              </p:par>
                            </p:childTnLst>
                          </p:cTn>
                        </p:par>
                        <p:par>
                          <p:cTn id="50" fill="hold">
                            <p:stCondLst>
                              <p:cond delay="3500"/>
                            </p:stCondLst>
                            <p:childTnLst>
                              <p:par>
                                <p:cTn id="51" presetID="2" presetClass="entr" presetSubtype="4" accel="50000" decel="50000" fill="hold" grpId="0" nodeType="afterEffect">
                                  <p:stCondLst>
                                    <p:cond delay="0"/>
                                  </p:stCondLst>
                                  <p:childTnLst>
                                    <p:set>
                                      <p:cBhvr>
                                        <p:cTn id="52" dur="1" fill="hold">
                                          <p:stCondLst>
                                            <p:cond delay="0"/>
                                          </p:stCondLst>
                                        </p:cTn>
                                        <p:tgtEl>
                                          <p:spTgt spid="4"/>
                                        </p:tgtEl>
                                        <p:attrNameLst>
                                          <p:attrName>style.visibility</p:attrName>
                                        </p:attrNameLst>
                                      </p:cBhvr>
                                      <p:to>
                                        <p:strVal val="visible"/>
                                      </p:to>
                                    </p:set>
                                    <p:anim calcmode="lin" valueType="num">
                                      <p:cBhvr additive="base">
                                        <p:cTn id="53" dur="500" fill="hold"/>
                                        <p:tgtEl>
                                          <p:spTgt spid="4"/>
                                        </p:tgtEl>
                                        <p:attrNameLst>
                                          <p:attrName>ppt_x</p:attrName>
                                        </p:attrNameLst>
                                      </p:cBhvr>
                                      <p:tavLst>
                                        <p:tav tm="0">
                                          <p:val>
                                            <p:strVal val="#ppt_x"/>
                                          </p:val>
                                        </p:tav>
                                        <p:tav tm="100000">
                                          <p:val>
                                            <p:strVal val="#ppt_x"/>
                                          </p:val>
                                        </p:tav>
                                      </p:tavLst>
                                    </p:anim>
                                    <p:anim calcmode="lin" valueType="num">
                                      <p:cBhvr additive="base">
                                        <p:cTn id="54" dur="500" fill="hold"/>
                                        <p:tgtEl>
                                          <p:spTgt spid="4"/>
                                        </p:tgtEl>
                                        <p:attrNameLst>
                                          <p:attrName>ppt_y</p:attrName>
                                        </p:attrNameLst>
                                      </p:cBhvr>
                                      <p:tavLst>
                                        <p:tav tm="0">
                                          <p:val>
                                            <p:strVal val="1+#ppt_h/2"/>
                                          </p:val>
                                        </p:tav>
                                        <p:tav tm="100000">
                                          <p:val>
                                            <p:strVal val="#ppt_y"/>
                                          </p:val>
                                        </p:tav>
                                      </p:tavLst>
                                    </p:anim>
                                  </p:childTnLst>
                                </p:cTn>
                              </p:par>
                            </p:childTnLst>
                          </p:cTn>
                        </p:par>
                        <p:par>
                          <p:cTn id="55" fill="hold">
                            <p:stCondLst>
                              <p:cond delay="4000"/>
                            </p:stCondLst>
                            <p:childTnLst>
                              <p:par>
                                <p:cTn id="56" presetID="53" presetClass="entr" presetSubtype="16" fill="hold" nodeType="afterEffect">
                                  <p:stCondLst>
                                    <p:cond delay="0"/>
                                  </p:stCondLst>
                                  <p:childTnLst>
                                    <p:set>
                                      <p:cBhvr>
                                        <p:cTn id="57" dur="1" fill="hold">
                                          <p:stCondLst>
                                            <p:cond delay="0"/>
                                          </p:stCondLst>
                                        </p:cTn>
                                        <p:tgtEl>
                                          <p:spTgt spid="175"/>
                                        </p:tgtEl>
                                        <p:attrNameLst>
                                          <p:attrName>style.visibility</p:attrName>
                                        </p:attrNameLst>
                                      </p:cBhvr>
                                      <p:to>
                                        <p:strVal val="visible"/>
                                      </p:to>
                                    </p:set>
                                    <p:anim calcmode="lin" valueType="num">
                                      <p:cBhvr>
                                        <p:cTn id="58" dur="500" fill="hold"/>
                                        <p:tgtEl>
                                          <p:spTgt spid="175"/>
                                        </p:tgtEl>
                                        <p:attrNameLst>
                                          <p:attrName>ppt_w</p:attrName>
                                        </p:attrNameLst>
                                      </p:cBhvr>
                                      <p:tavLst>
                                        <p:tav tm="0">
                                          <p:val>
                                            <p:fltVal val="0"/>
                                          </p:val>
                                        </p:tav>
                                        <p:tav tm="100000">
                                          <p:val>
                                            <p:strVal val="#ppt_w"/>
                                          </p:val>
                                        </p:tav>
                                      </p:tavLst>
                                    </p:anim>
                                    <p:anim calcmode="lin" valueType="num">
                                      <p:cBhvr>
                                        <p:cTn id="59" dur="500" fill="hold"/>
                                        <p:tgtEl>
                                          <p:spTgt spid="175"/>
                                        </p:tgtEl>
                                        <p:attrNameLst>
                                          <p:attrName>ppt_h</p:attrName>
                                        </p:attrNameLst>
                                      </p:cBhvr>
                                      <p:tavLst>
                                        <p:tav tm="0">
                                          <p:val>
                                            <p:fltVal val="0"/>
                                          </p:val>
                                        </p:tav>
                                        <p:tav tm="100000">
                                          <p:val>
                                            <p:strVal val="#ppt_h"/>
                                          </p:val>
                                        </p:tav>
                                      </p:tavLst>
                                    </p:anim>
                                    <p:animEffect transition="in" filter="fade">
                                      <p:cBhvr>
                                        <p:cTn id="60" dur="500"/>
                                        <p:tgtEl>
                                          <p:spTgt spid="175"/>
                                        </p:tgtEl>
                                      </p:cBhvr>
                                    </p:animEffect>
                                  </p:childTnLst>
                                </p:cTn>
                              </p:par>
                              <p:par>
                                <p:cTn id="61" presetID="2" presetClass="entr" presetSubtype="8" accel="50000" decel="50000" fill="hold" grpId="0" nodeType="withEffect">
                                  <p:stCondLst>
                                    <p:cond delay="0"/>
                                  </p:stCondLst>
                                  <p:childTnLst>
                                    <p:set>
                                      <p:cBhvr>
                                        <p:cTn id="62" dur="1" fill="hold">
                                          <p:stCondLst>
                                            <p:cond delay="0"/>
                                          </p:stCondLst>
                                        </p:cTn>
                                        <p:tgtEl>
                                          <p:spTgt spid="205"/>
                                        </p:tgtEl>
                                        <p:attrNameLst>
                                          <p:attrName>style.visibility</p:attrName>
                                        </p:attrNameLst>
                                      </p:cBhvr>
                                      <p:to>
                                        <p:strVal val="visible"/>
                                      </p:to>
                                    </p:set>
                                    <p:anim calcmode="lin" valueType="num">
                                      <p:cBhvr additive="base">
                                        <p:cTn id="63" dur="500" fill="hold"/>
                                        <p:tgtEl>
                                          <p:spTgt spid="205"/>
                                        </p:tgtEl>
                                        <p:attrNameLst>
                                          <p:attrName>ppt_x</p:attrName>
                                        </p:attrNameLst>
                                      </p:cBhvr>
                                      <p:tavLst>
                                        <p:tav tm="0">
                                          <p:val>
                                            <p:strVal val="0-#ppt_w/2"/>
                                          </p:val>
                                        </p:tav>
                                        <p:tav tm="100000">
                                          <p:val>
                                            <p:strVal val="#ppt_x"/>
                                          </p:val>
                                        </p:tav>
                                      </p:tavLst>
                                    </p:anim>
                                    <p:anim calcmode="lin" valueType="num">
                                      <p:cBhvr additive="base">
                                        <p:cTn id="64" dur="500" fill="hold"/>
                                        <p:tgtEl>
                                          <p:spTgt spid="205"/>
                                        </p:tgtEl>
                                        <p:attrNameLst>
                                          <p:attrName>ppt_y</p:attrName>
                                        </p:attrNameLst>
                                      </p:cBhvr>
                                      <p:tavLst>
                                        <p:tav tm="0">
                                          <p:val>
                                            <p:strVal val="#ppt_y"/>
                                          </p:val>
                                        </p:tav>
                                        <p:tav tm="100000">
                                          <p:val>
                                            <p:strVal val="#ppt_y"/>
                                          </p:val>
                                        </p:tav>
                                      </p:tavLst>
                                    </p:anim>
                                  </p:childTnLst>
                                </p:cTn>
                              </p:par>
                            </p:childTnLst>
                          </p:cTn>
                        </p:par>
                        <p:par>
                          <p:cTn id="65" fill="hold">
                            <p:stCondLst>
                              <p:cond delay="4500"/>
                            </p:stCondLst>
                            <p:childTnLst>
                              <p:par>
                                <p:cTn id="66" presetID="2" presetClass="entr" presetSubtype="8" accel="50000" decel="50000" fill="hold" grpId="0" nodeType="afterEffect">
                                  <p:stCondLst>
                                    <p:cond delay="0"/>
                                  </p:stCondLst>
                                  <p:childTnLst>
                                    <p:set>
                                      <p:cBhvr>
                                        <p:cTn id="67" dur="1" fill="hold">
                                          <p:stCondLst>
                                            <p:cond delay="0"/>
                                          </p:stCondLst>
                                        </p:cTn>
                                        <p:tgtEl>
                                          <p:spTgt spid="206"/>
                                        </p:tgtEl>
                                        <p:attrNameLst>
                                          <p:attrName>style.visibility</p:attrName>
                                        </p:attrNameLst>
                                      </p:cBhvr>
                                      <p:to>
                                        <p:strVal val="visible"/>
                                      </p:to>
                                    </p:set>
                                    <p:anim calcmode="lin" valueType="num">
                                      <p:cBhvr additive="base">
                                        <p:cTn id="68" dur="500" fill="hold"/>
                                        <p:tgtEl>
                                          <p:spTgt spid="206"/>
                                        </p:tgtEl>
                                        <p:attrNameLst>
                                          <p:attrName>ppt_x</p:attrName>
                                        </p:attrNameLst>
                                      </p:cBhvr>
                                      <p:tavLst>
                                        <p:tav tm="0">
                                          <p:val>
                                            <p:strVal val="0-#ppt_w/2"/>
                                          </p:val>
                                        </p:tav>
                                        <p:tav tm="100000">
                                          <p:val>
                                            <p:strVal val="#ppt_x"/>
                                          </p:val>
                                        </p:tav>
                                      </p:tavLst>
                                    </p:anim>
                                    <p:anim calcmode="lin" valueType="num">
                                      <p:cBhvr additive="base">
                                        <p:cTn id="69" dur="500" fill="hold"/>
                                        <p:tgtEl>
                                          <p:spTgt spid="206"/>
                                        </p:tgtEl>
                                        <p:attrNameLst>
                                          <p:attrName>ppt_y</p:attrName>
                                        </p:attrNameLst>
                                      </p:cBhvr>
                                      <p:tavLst>
                                        <p:tav tm="0">
                                          <p:val>
                                            <p:strVal val="#ppt_y"/>
                                          </p:val>
                                        </p:tav>
                                        <p:tav tm="100000">
                                          <p:val>
                                            <p:strVal val="#ppt_y"/>
                                          </p:val>
                                        </p:tav>
                                      </p:tavLst>
                                    </p:anim>
                                  </p:childTnLst>
                                </p:cTn>
                              </p:par>
                            </p:childTnLst>
                          </p:cTn>
                        </p:par>
                        <p:par>
                          <p:cTn id="70" fill="hold">
                            <p:stCondLst>
                              <p:cond delay="5000"/>
                            </p:stCondLst>
                            <p:childTnLst>
                              <p:par>
                                <p:cTn id="71" presetID="42" presetClass="entr" presetSubtype="0" fill="hold" nodeType="afterEffect">
                                  <p:stCondLst>
                                    <p:cond delay="0"/>
                                  </p:stCondLst>
                                  <p:childTnLst>
                                    <p:set>
                                      <p:cBhvr>
                                        <p:cTn id="72" dur="1" fill="hold">
                                          <p:stCondLst>
                                            <p:cond delay="0"/>
                                          </p:stCondLst>
                                        </p:cTn>
                                        <p:tgtEl>
                                          <p:spTgt spid="105"/>
                                        </p:tgtEl>
                                        <p:attrNameLst>
                                          <p:attrName>style.visibility</p:attrName>
                                        </p:attrNameLst>
                                      </p:cBhvr>
                                      <p:to>
                                        <p:strVal val="visible"/>
                                      </p:to>
                                    </p:set>
                                    <p:animEffect transition="in" filter="fade">
                                      <p:cBhvr>
                                        <p:cTn id="73" dur="500"/>
                                        <p:tgtEl>
                                          <p:spTgt spid="105"/>
                                        </p:tgtEl>
                                      </p:cBhvr>
                                    </p:animEffect>
                                    <p:anim calcmode="lin" valueType="num">
                                      <p:cBhvr>
                                        <p:cTn id="74" dur="500" fill="hold"/>
                                        <p:tgtEl>
                                          <p:spTgt spid="105"/>
                                        </p:tgtEl>
                                        <p:attrNameLst>
                                          <p:attrName>ppt_x</p:attrName>
                                        </p:attrNameLst>
                                      </p:cBhvr>
                                      <p:tavLst>
                                        <p:tav tm="0">
                                          <p:val>
                                            <p:strVal val="#ppt_x"/>
                                          </p:val>
                                        </p:tav>
                                        <p:tav tm="100000">
                                          <p:val>
                                            <p:strVal val="#ppt_x"/>
                                          </p:val>
                                        </p:tav>
                                      </p:tavLst>
                                    </p:anim>
                                    <p:anim calcmode="lin" valueType="num">
                                      <p:cBhvr>
                                        <p:cTn id="75" dur="500" fill="hold"/>
                                        <p:tgtEl>
                                          <p:spTgt spid="105"/>
                                        </p:tgtEl>
                                        <p:attrNameLst>
                                          <p:attrName>ppt_y</p:attrName>
                                        </p:attrNameLst>
                                      </p:cBhvr>
                                      <p:tavLst>
                                        <p:tav tm="0">
                                          <p:val>
                                            <p:strVal val="#ppt_y+.1"/>
                                          </p:val>
                                        </p:tav>
                                        <p:tav tm="100000">
                                          <p:val>
                                            <p:strVal val="#ppt_y"/>
                                          </p:val>
                                        </p:tav>
                                      </p:tavLst>
                                    </p:anim>
                                  </p:childTnLst>
                                </p:cTn>
                              </p:par>
                              <p:par>
                                <p:cTn id="76" presetID="47" presetClass="entr" presetSubtype="0" fill="hold" nodeType="withEffect">
                                  <p:stCondLst>
                                    <p:cond delay="0"/>
                                  </p:stCondLst>
                                  <p:childTnLst>
                                    <p:set>
                                      <p:cBhvr>
                                        <p:cTn id="77" dur="1" fill="hold">
                                          <p:stCondLst>
                                            <p:cond delay="0"/>
                                          </p:stCondLst>
                                        </p:cTn>
                                        <p:tgtEl>
                                          <p:spTgt spid="86"/>
                                        </p:tgtEl>
                                        <p:attrNameLst>
                                          <p:attrName>style.visibility</p:attrName>
                                        </p:attrNameLst>
                                      </p:cBhvr>
                                      <p:to>
                                        <p:strVal val="visible"/>
                                      </p:to>
                                    </p:set>
                                    <p:animEffect transition="in" filter="fade">
                                      <p:cBhvr>
                                        <p:cTn id="78" dur="500"/>
                                        <p:tgtEl>
                                          <p:spTgt spid="86"/>
                                        </p:tgtEl>
                                      </p:cBhvr>
                                    </p:animEffect>
                                    <p:anim calcmode="lin" valueType="num">
                                      <p:cBhvr>
                                        <p:cTn id="79" dur="500" fill="hold"/>
                                        <p:tgtEl>
                                          <p:spTgt spid="86"/>
                                        </p:tgtEl>
                                        <p:attrNameLst>
                                          <p:attrName>ppt_x</p:attrName>
                                        </p:attrNameLst>
                                      </p:cBhvr>
                                      <p:tavLst>
                                        <p:tav tm="0">
                                          <p:val>
                                            <p:strVal val="#ppt_x"/>
                                          </p:val>
                                        </p:tav>
                                        <p:tav tm="100000">
                                          <p:val>
                                            <p:strVal val="#ppt_x"/>
                                          </p:val>
                                        </p:tav>
                                      </p:tavLst>
                                    </p:anim>
                                    <p:anim calcmode="lin" valueType="num">
                                      <p:cBhvr>
                                        <p:cTn id="80" dur="500" fill="hold"/>
                                        <p:tgtEl>
                                          <p:spTgt spid="86"/>
                                        </p:tgtEl>
                                        <p:attrNameLst>
                                          <p:attrName>ppt_y</p:attrName>
                                        </p:attrNameLst>
                                      </p:cBhvr>
                                      <p:tavLst>
                                        <p:tav tm="0">
                                          <p:val>
                                            <p:strVal val="#ppt_y-.1"/>
                                          </p:val>
                                        </p:tav>
                                        <p:tav tm="100000">
                                          <p:val>
                                            <p:strVal val="#ppt_y"/>
                                          </p:val>
                                        </p:tav>
                                      </p:tavLst>
                                    </p:anim>
                                  </p:childTnLst>
                                </p:cTn>
                              </p:par>
                            </p:childTnLst>
                          </p:cTn>
                        </p:par>
                        <p:par>
                          <p:cTn id="81" fill="hold">
                            <p:stCondLst>
                              <p:cond delay="5500"/>
                            </p:stCondLst>
                            <p:childTnLst>
                              <p:par>
                                <p:cTn id="82" presetID="2" presetClass="entr" presetSubtype="1" accel="50000" decel="50000" fill="hold" grpId="0" nodeType="afterEffect">
                                  <p:stCondLst>
                                    <p:cond delay="0"/>
                                  </p:stCondLst>
                                  <p:childTnLst>
                                    <p:set>
                                      <p:cBhvr>
                                        <p:cTn id="83" dur="1" fill="hold">
                                          <p:stCondLst>
                                            <p:cond delay="0"/>
                                          </p:stCondLst>
                                        </p:cTn>
                                        <p:tgtEl>
                                          <p:spTgt spid="3"/>
                                        </p:tgtEl>
                                        <p:attrNameLst>
                                          <p:attrName>style.visibility</p:attrName>
                                        </p:attrNameLst>
                                      </p:cBhvr>
                                      <p:to>
                                        <p:strVal val="visible"/>
                                      </p:to>
                                    </p:set>
                                    <p:anim calcmode="lin" valueType="num">
                                      <p:cBhvr additive="base">
                                        <p:cTn id="84" dur="500" fill="hold"/>
                                        <p:tgtEl>
                                          <p:spTgt spid="3"/>
                                        </p:tgtEl>
                                        <p:attrNameLst>
                                          <p:attrName>ppt_x</p:attrName>
                                        </p:attrNameLst>
                                      </p:cBhvr>
                                      <p:tavLst>
                                        <p:tav tm="0">
                                          <p:val>
                                            <p:strVal val="#ppt_x"/>
                                          </p:val>
                                        </p:tav>
                                        <p:tav tm="100000">
                                          <p:val>
                                            <p:strVal val="#ppt_x"/>
                                          </p:val>
                                        </p:tav>
                                      </p:tavLst>
                                    </p:anim>
                                    <p:anim calcmode="lin" valueType="num">
                                      <p:cBhvr additive="base">
                                        <p:cTn id="85" dur="500" fill="hold"/>
                                        <p:tgtEl>
                                          <p:spTgt spid="3"/>
                                        </p:tgtEl>
                                        <p:attrNameLst>
                                          <p:attrName>ppt_y</p:attrName>
                                        </p:attrNameLst>
                                      </p:cBhvr>
                                      <p:tavLst>
                                        <p:tav tm="0">
                                          <p:val>
                                            <p:strVal val="0-#ppt_h/2"/>
                                          </p:val>
                                        </p:tav>
                                        <p:tav tm="100000">
                                          <p:val>
                                            <p:strVal val="#ppt_y"/>
                                          </p:val>
                                        </p:tav>
                                      </p:tavLst>
                                    </p:anim>
                                  </p:childTnLst>
                                </p:cTn>
                              </p:par>
                            </p:childTnLst>
                          </p:cTn>
                        </p:par>
                        <p:par>
                          <p:cTn id="86" fill="hold">
                            <p:stCondLst>
                              <p:cond delay="6000"/>
                            </p:stCondLst>
                            <p:childTnLst>
                              <p:par>
                                <p:cTn id="87" presetID="53" presetClass="entr" presetSubtype="16" fill="hold" grpId="0" nodeType="afterEffect">
                                  <p:stCondLst>
                                    <p:cond delay="0"/>
                                  </p:stCondLst>
                                  <p:childTnLst>
                                    <p:set>
                                      <p:cBhvr>
                                        <p:cTn id="88" dur="1" fill="hold">
                                          <p:stCondLst>
                                            <p:cond delay="0"/>
                                          </p:stCondLst>
                                        </p:cTn>
                                        <p:tgtEl>
                                          <p:spTgt spid="196"/>
                                        </p:tgtEl>
                                        <p:attrNameLst>
                                          <p:attrName>style.visibility</p:attrName>
                                        </p:attrNameLst>
                                      </p:cBhvr>
                                      <p:to>
                                        <p:strVal val="visible"/>
                                      </p:to>
                                    </p:set>
                                    <p:anim calcmode="lin" valueType="num">
                                      <p:cBhvr>
                                        <p:cTn id="89" dur="500" fill="hold"/>
                                        <p:tgtEl>
                                          <p:spTgt spid="196"/>
                                        </p:tgtEl>
                                        <p:attrNameLst>
                                          <p:attrName>ppt_w</p:attrName>
                                        </p:attrNameLst>
                                      </p:cBhvr>
                                      <p:tavLst>
                                        <p:tav tm="0">
                                          <p:val>
                                            <p:fltVal val="0"/>
                                          </p:val>
                                        </p:tav>
                                        <p:tav tm="100000">
                                          <p:val>
                                            <p:strVal val="#ppt_w"/>
                                          </p:val>
                                        </p:tav>
                                      </p:tavLst>
                                    </p:anim>
                                    <p:anim calcmode="lin" valueType="num">
                                      <p:cBhvr>
                                        <p:cTn id="90" dur="500" fill="hold"/>
                                        <p:tgtEl>
                                          <p:spTgt spid="196"/>
                                        </p:tgtEl>
                                        <p:attrNameLst>
                                          <p:attrName>ppt_h</p:attrName>
                                        </p:attrNameLst>
                                      </p:cBhvr>
                                      <p:tavLst>
                                        <p:tav tm="0">
                                          <p:val>
                                            <p:fltVal val="0"/>
                                          </p:val>
                                        </p:tav>
                                        <p:tav tm="100000">
                                          <p:val>
                                            <p:strVal val="#ppt_h"/>
                                          </p:val>
                                        </p:tav>
                                      </p:tavLst>
                                    </p:anim>
                                    <p:animEffect transition="in" filter="fade">
                                      <p:cBhvr>
                                        <p:cTn id="91" dur="500"/>
                                        <p:tgtEl>
                                          <p:spTgt spid="196"/>
                                        </p:tgtEl>
                                      </p:cBhvr>
                                    </p:animEffect>
                                  </p:childTnLst>
                                </p:cTn>
                              </p:par>
                              <p:par>
                                <p:cTn id="92" presetID="2" presetClass="entr" presetSubtype="2" accel="50000" decel="50000" fill="hold" grpId="0" nodeType="withEffect">
                                  <p:stCondLst>
                                    <p:cond delay="0"/>
                                  </p:stCondLst>
                                  <p:childTnLst>
                                    <p:set>
                                      <p:cBhvr>
                                        <p:cTn id="93" dur="1" fill="hold">
                                          <p:stCondLst>
                                            <p:cond delay="0"/>
                                          </p:stCondLst>
                                        </p:cTn>
                                        <p:tgtEl>
                                          <p:spTgt spid="201"/>
                                        </p:tgtEl>
                                        <p:attrNameLst>
                                          <p:attrName>style.visibility</p:attrName>
                                        </p:attrNameLst>
                                      </p:cBhvr>
                                      <p:to>
                                        <p:strVal val="visible"/>
                                      </p:to>
                                    </p:set>
                                    <p:anim calcmode="lin" valueType="num">
                                      <p:cBhvr additive="base">
                                        <p:cTn id="94" dur="500" fill="hold"/>
                                        <p:tgtEl>
                                          <p:spTgt spid="201"/>
                                        </p:tgtEl>
                                        <p:attrNameLst>
                                          <p:attrName>ppt_x</p:attrName>
                                        </p:attrNameLst>
                                      </p:cBhvr>
                                      <p:tavLst>
                                        <p:tav tm="0">
                                          <p:val>
                                            <p:strVal val="1+#ppt_w/2"/>
                                          </p:val>
                                        </p:tav>
                                        <p:tav tm="100000">
                                          <p:val>
                                            <p:strVal val="#ppt_x"/>
                                          </p:val>
                                        </p:tav>
                                      </p:tavLst>
                                    </p:anim>
                                    <p:anim calcmode="lin" valueType="num">
                                      <p:cBhvr additive="base">
                                        <p:cTn id="95" dur="500" fill="hold"/>
                                        <p:tgtEl>
                                          <p:spTgt spid="201"/>
                                        </p:tgtEl>
                                        <p:attrNameLst>
                                          <p:attrName>ppt_y</p:attrName>
                                        </p:attrNameLst>
                                      </p:cBhvr>
                                      <p:tavLst>
                                        <p:tav tm="0">
                                          <p:val>
                                            <p:strVal val="#ppt_y"/>
                                          </p:val>
                                        </p:tav>
                                        <p:tav tm="100000">
                                          <p:val>
                                            <p:strVal val="#ppt_y"/>
                                          </p:val>
                                        </p:tav>
                                      </p:tavLst>
                                    </p:anim>
                                  </p:childTnLst>
                                </p:cTn>
                              </p:par>
                            </p:childTnLst>
                          </p:cTn>
                        </p:par>
                        <p:par>
                          <p:cTn id="96" fill="hold">
                            <p:stCondLst>
                              <p:cond delay="6500"/>
                            </p:stCondLst>
                            <p:childTnLst>
                              <p:par>
                                <p:cTn id="97" presetID="2" presetClass="entr" presetSubtype="2" accel="50000" decel="50000" fill="hold" grpId="0" nodeType="afterEffect">
                                  <p:stCondLst>
                                    <p:cond delay="0"/>
                                  </p:stCondLst>
                                  <p:childTnLst>
                                    <p:set>
                                      <p:cBhvr>
                                        <p:cTn id="98" dur="1" fill="hold">
                                          <p:stCondLst>
                                            <p:cond delay="0"/>
                                          </p:stCondLst>
                                        </p:cTn>
                                        <p:tgtEl>
                                          <p:spTgt spid="202"/>
                                        </p:tgtEl>
                                        <p:attrNameLst>
                                          <p:attrName>style.visibility</p:attrName>
                                        </p:attrNameLst>
                                      </p:cBhvr>
                                      <p:to>
                                        <p:strVal val="visible"/>
                                      </p:to>
                                    </p:set>
                                    <p:anim calcmode="lin" valueType="num">
                                      <p:cBhvr additive="base">
                                        <p:cTn id="99" dur="500" fill="hold"/>
                                        <p:tgtEl>
                                          <p:spTgt spid="202"/>
                                        </p:tgtEl>
                                        <p:attrNameLst>
                                          <p:attrName>ppt_x</p:attrName>
                                        </p:attrNameLst>
                                      </p:cBhvr>
                                      <p:tavLst>
                                        <p:tav tm="0">
                                          <p:val>
                                            <p:strVal val="1+#ppt_w/2"/>
                                          </p:val>
                                        </p:tav>
                                        <p:tav tm="100000">
                                          <p:val>
                                            <p:strVal val="#ppt_x"/>
                                          </p:val>
                                        </p:tav>
                                      </p:tavLst>
                                    </p:anim>
                                    <p:anim calcmode="lin" valueType="num">
                                      <p:cBhvr additive="base">
                                        <p:cTn id="100" dur="500" fill="hold"/>
                                        <p:tgtEl>
                                          <p:spTgt spid="202"/>
                                        </p:tgtEl>
                                        <p:attrNameLst>
                                          <p:attrName>ppt_y</p:attrName>
                                        </p:attrNameLst>
                                      </p:cBhvr>
                                      <p:tavLst>
                                        <p:tav tm="0">
                                          <p:val>
                                            <p:strVal val="#ppt_y"/>
                                          </p:val>
                                        </p:tav>
                                        <p:tav tm="100000">
                                          <p:val>
                                            <p:strVal val="#ppt_y"/>
                                          </p:val>
                                        </p:tav>
                                      </p:tavLst>
                                    </p:anim>
                                  </p:childTnLst>
                                </p:cTn>
                              </p:par>
                            </p:childTnLst>
                          </p:cTn>
                        </p:par>
                        <p:par>
                          <p:cTn id="101" fill="hold">
                            <p:stCondLst>
                              <p:cond delay="7000"/>
                            </p:stCondLst>
                            <p:childTnLst>
                              <p:par>
                                <p:cTn id="102" presetID="42" presetClass="entr" presetSubtype="0" fill="hold" nodeType="afterEffect">
                                  <p:stCondLst>
                                    <p:cond delay="0"/>
                                  </p:stCondLst>
                                  <p:childTnLst>
                                    <p:set>
                                      <p:cBhvr>
                                        <p:cTn id="103" dur="1" fill="hold">
                                          <p:stCondLst>
                                            <p:cond delay="0"/>
                                          </p:stCondLst>
                                        </p:cTn>
                                        <p:tgtEl>
                                          <p:spTgt spid="144"/>
                                        </p:tgtEl>
                                        <p:attrNameLst>
                                          <p:attrName>style.visibility</p:attrName>
                                        </p:attrNameLst>
                                      </p:cBhvr>
                                      <p:to>
                                        <p:strVal val="visible"/>
                                      </p:to>
                                    </p:set>
                                    <p:animEffect transition="in" filter="fade">
                                      <p:cBhvr>
                                        <p:cTn id="104" dur="500"/>
                                        <p:tgtEl>
                                          <p:spTgt spid="144"/>
                                        </p:tgtEl>
                                      </p:cBhvr>
                                    </p:animEffect>
                                    <p:anim calcmode="lin" valueType="num">
                                      <p:cBhvr>
                                        <p:cTn id="105" dur="500" fill="hold"/>
                                        <p:tgtEl>
                                          <p:spTgt spid="144"/>
                                        </p:tgtEl>
                                        <p:attrNameLst>
                                          <p:attrName>ppt_x</p:attrName>
                                        </p:attrNameLst>
                                      </p:cBhvr>
                                      <p:tavLst>
                                        <p:tav tm="0">
                                          <p:val>
                                            <p:strVal val="#ppt_x"/>
                                          </p:val>
                                        </p:tav>
                                        <p:tav tm="100000">
                                          <p:val>
                                            <p:strVal val="#ppt_x"/>
                                          </p:val>
                                        </p:tav>
                                      </p:tavLst>
                                    </p:anim>
                                    <p:anim calcmode="lin" valueType="num">
                                      <p:cBhvr>
                                        <p:cTn id="106" dur="500" fill="hold"/>
                                        <p:tgtEl>
                                          <p:spTgt spid="144"/>
                                        </p:tgtEl>
                                        <p:attrNameLst>
                                          <p:attrName>ppt_y</p:attrName>
                                        </p:attrNameLst>
                                      </p:cBhvr>
                                      <p:tavLst>
                                        <p:tav tm="0">
                                          <p:val>
                                            <p:strVal val="#ppt_y+.1"/>
                                          </p:val>
                                        </p:tav>
                                        <p:tav tm="100000">
                                          <p:val>
                                            <p:strVal val="#ppt_y"/>
                                          </p:val>
                                        </p:tav>
                                      </p:tavLst>
                                    </p:anim>
                                  </p:childTnLst>
                                </p:cTn>
                              </p:par>
                              <p:par>
                                <p:cTn id="107" presetID="47" presetClass="entr" presetSubtype="0" fill="hold" nodeType="withEffect">
                                  <p:stCondLst>
                                    <p:cond delay="0"/>
                                  </p:stCondLst>
                                  <p:childTnLst>
                                    <p:set>
                                      <p:cBhvr>
                                        <p:cTn id="108" dur="1" fill="hold">
                                          <p:stCondLst>
                                            <p:cond delay="0"/>
                                          </p:stCondLst>
                                        </p:cTn>
                                        <p:tgtEl>
                                          <p:spTgt spid="125"/>
                                        </p:tgtEl>
                                        <p:attrNameLst>
                                          <p:attrName>style.visibility</p:attrName>
                                        </p:attrNameLst>
                                      </p:cBhvr>
                                      <p:to>
                                        <p:strVal val="visible"/>
                                      </p:to>
                                    </p:set>
                                    <p:animEffect transition="in" filter="fade">
                                      <p:cBhvr>
                                        <p:cTn id="109" dur="500"/>
                                        <p:tgtEl>
                                          <p:spTgt spid="125"/>
                                        </p:tgtEl>
                                      </p:cBhvr>
                                    </p:animEffect>
                                    <p:anim calcmode="lin" valueType="num">
                                      <p:cBhvr>
                                        <p:cTn id="110" dur="500" fill="hold"/>
                                        <p:tgtEl>
                                          <p:spTgt spid="125"/>
                                        </p:tgtEl>
                                        <p:attrNameLst>
                                          <p:attrName>ppt_x</p:attrName>
                                        </p:attrNameLst>
                                      </p:cBhvr>
                                      <p:tavLst>
                                        <p:tav tm="0">
                                          <p:val>
                                            <p:strVal val="#ppt_x"/>
                                          </p:val>
                                        </p:tav>
                                        <p:tav tm="100000">
                                          <p:val>
                                            <p:strVal val="#ppt_x"/>
                                          </p:val>
                                        </p:tav>
                                      </p:tavLst>
                                    </p:anim>
                                    <p:anim calcmode="lin" valueType="num">
                                      <p:cBhvr>
                                        <p:cTn id="111" dur="500" fill="hold"/>
                                        <p:tgtEl>
                                          <p:spTgt spid="125"/>
                                        </p:tgtEl>
                                        <p:attrNameLst>
                                          <p:attrName>ppt_y</p:attrName>
                                        </p:attrNameLst>
                                      </p:cBhvr>
                                      <p:tavLst>
                                        <p:tav tm="0">
                                          <p:val>
                                            <p:strVal val="#ppt_y-.1"/>
                                          </p:val>
                                        </p:tav>
                                        <p:tav tm="100000">
                                          <p:val>
                                            <p:strVal val="#ppt_y"/>
                                          </p:val>
                                        </p:tav>
                                      </p:tavLst>
                                    </p:anim>
                                  </p:childTnLst>
                                </p:cTn>
                              </p:par>
                            </p:childTnLst>
                          </p:cTn>
                        </p:par>
                        <p:par>
                          <p:cTn id="112" fill="hold">
                            <p:stCondLst>
                              <p:cond delay="7500"/>
                            </p:stCondLst>
                            <p:childTnLst>
                              <p:par>
                                <p:cTn id="113" presetID="2" presetClass="entr" presetSubtype="4" accel="50000" decel="50000" fill="hold" grpId="0" nodeType="afterEffect">
                                  <p:stCondLst>
                                    <p:cond delay="0"/>
                                  </p:stCondLst>
                                  <p:childTnLst>
                                    <p:set>
                                      <p:cBhvr>
                                        <p:cTn id="114" dur="1" fill="hold">
                                          <p:stCondLst>
                                            <p:cond delay="0"/>
                                          </p:stCondLst>
                                        </p:cTn>
                                        <p:tgtEl>
                                          <p:spTgt spid="197"/>
                                        </p:tgtEl>
                                        <p:attrNameLst>
                                          <p:attrName>style.visibility</p:attrName>
                                        </p:attrNameLst>
                                      </p:cBhvr>
                                      <p:to>
                                        <p:strVal val="visible"/>
                                      </p:to>
                                    </p:set>
                                    <p:anim calcmode="lin" valueType="num">
                                      <p:cBhvr additive="base">
                                        <p:cTn id="115" dur="500" fill="hold"/>
                                        <p:tgtEl>
                                          <p:spTgt spid="197"/>
                                        </p:tgtEl>
                                        <p:attrNameLst>
                                          <p:attrName>ppt_x</p:attrName>
                                        </p:attrNameLst>
                                      </p:cBhvr>
                                      <p:tavLst>
                                        <p:tav tm="0">
                                          <p:val>
                                            <p:strVal val="#ppt_x"/>
                                          </p:val>
                                        </p:tav>
                                        <p:tav tm="100000">
                                          <p:val>
                                            <p:strVal val="#ppt_x"/>
                                          </p:val>
                                        </p:tav>
                                      </p:tavLst>
                                    </p:anim>
                                    <p:anim calcmode="lin" valueType="num">
                                      <p:cBhvr additive="base">
                                        <p:cTn id="116" dur="500" fill="hold"/>
                                        <p:tgtEl>
                                          <p:spTgt spid="197"/>
                                        </p:tgtEl>
                                        <p:attrNameLst>
                                          <p:attrName>ppt_y</p:attrName>
                                        </p:attrNameLst>
                                      </p:cBhvr>
                                      <p:tavLst>
                                        <p:tav tm="0">
                                          <p:val>
                                            <p:strVal val="1+#ppt_h/2"/>
                                          </p:val>
                                        </p:tav>
                                        <p:tav tm="100000">
                                          <p:val>
                                            <p:strVal val="#ppt_y"/>
                                          </p:val>
                                        </p:tav>
                                      </p:tavLst>
                                    </p:anim>
                                  </p:childTnLst>
                                </p:cTn>
                              </p:par>
                            </p:childTnLst>
                          </p:cTn>
                        </p:par>
                        <p:par>
                          <p:cTn id="117" fill="hold">
                            <p:stCondLst>
                              <p:cond delay="8000"/>
                            </p:stCondLst>
                            <p:childTnLst>
                              <p:par>
                                <p:cTn id="118" presetID="53" presetClass="entr" presetSubtype="16" fill="hold" grpId="0" nodeType="afterEffect">
                                  <p:stCondLst>
                                    <p:cond delay="0"/>
                                  </p:stCondLst>
                                  <p:childTnLst>
                                    <p:set>
                                      <p:cBhvr>
                                        <p:cTn id="119" dur="1" fill="hold">
                                          <p:stCondLst>
                                            <p:cond delay="0"/>
                                          </p:stCondLst>
                                        </p:cTn>
                                        <p:tgtEl>
                                          <p:spTgt spid="198"/>
                                        </p:tgtEl>
                                        <p:attrNameLst>
                                          <p:attrName>style.visibility</p:attrName>
                                        </p:attrNameLst>
                                      </p:cBhvr>
                                      <p:to>
                                        <p:strVal val="visible"/>
                                      </p:to>
                                    </p:set>
                                    <p:anim calcmode="lin" valueType="num">
                                      <p:cBhvr>
                                        <p:cTn id="120" dur="500" fill="hold"/>
                                        <p:tgtEl>
                                          <p:spTgt spid="198"/>
                                        </p:tgtEl>
                                        <p:attrNameLst>
                                          <p:attrName>ppt_w</p:attrName>
                                        </p:attrNameLst>
                                      </p:cBhvr>
                                      <p:tavLst>
                                        <p:tav tm="0">
                                          <p:val>
                                            <p:fltVal val="0"/>
                                          </p:val>
                                        </p:tav>
                                        <p:tav tm="100000">
                                          <p:val>
                                            <p:strVal val="#ppt_w"/>
                                          </p:val>
                                        </p:tav>
                                      </p:tavLst>
                                    </p:anim>
                                    <p:anim calcmode="lin" valueType="num">
                                      <p:cBhvr>
                                        <p:cTn id="121" dur="500" fill="hold"/>
                                        <p:tgtEl>
                                          <p:spTgt spid="198"/>
                                        </p:tgtEl>
                                        <p:attrNameLst>
                                          <p:attrName>ppt_h</p:attrName>
                                        </p:attrNameLst>
                                      </p:cBhvr>
                                      <p:tavLst>
                                        <p:tav tm="0">
                                          <p:val>
                                            <p:fltVal val="0"/>
                                          </p:val>
                                        </p:tav>
                                        <p:tav tm="100000">
                                          <p:val>
                                            <p:strVal val="#ppt_h"/>
                                          </p:val>
                                        </p:tav>
                                      </p:tavLst>
                                    </p:anim>
                                    <p:animEffect transition="in" filter="fade">
                                      <p:cBhvr>
                                        <p:cTn id="122" dur="500"/>
                                        <p:tgtEl>
                                          <p:spTgt spid="198"/>
                                        </p:tgtEl>
                                      </p:cBhvr>
                                    </p:animEffect>
                                  </p:childTnLst>
                                </p:cTn>
                              </p:par>
                              <p:par>
                                <p:cTn id="123" presetID="2" presetClass="entr" presetSubtype="4" accel="50000" decel="50000" fill="hold" grpId="0" nodeType="withEffect">
                                  <p:stCondLst>
                                    <p:cond delay="0"/>
                                  </p:stCondLst>
                                  <p:childTnLst>
                                    <p:set>
                                      <p:cBhvr>
                                        <p:cTn id="124" dur="1" fill="hold">
                                          <p:stCondLst>
                                            <p:cond delay="0"/>
                                          </p:stCondLst>
                                        </p:cTn>
                                        <p:tgtEl>
                                          <p:spTgt spid="203"/>
                                        </p:tgtEl>
                                        <p:attrNameLst>
                                          <p:attrName>style.visibility</p:attrName>
                                        </p:attrNameLst>
                                      </p:cBhvr>
                                      <p:to>
                                        <p:strVal val="visible"/>
                                      </p:to>
                                    </p:set>
                                    <p:anim calcmode="lin" valueType="num">
                                      <p:cBhvr additive="base">
                                        <p:cTn id="125" dur="500" fill="hold"/>
                                        <p:tgtEl>
                                          <p:spTgt spid="203"/>
                                        </p:tgtEl>
                                        <p:attrNameLst>
                                          <p:attrName>ppt_x</p:attrName>
                                        </p:attrNameLst>
                                      </p:cBhvr>
                                      <p:tavLst>
                                        <p:tav tm="0">
                                          <p:val>
                                            <p:strVal val="#ppt_x"/>
                                          </p:val>
                                        </p:tav>
                                        <p:tav tm="100000">
                                          <p:val>
                                            <p:strVal val="#ppt_x"/>
                                          </p:val>
                                        </p:tav>
                                      </p:tavLst>
                                    </p:anim>
                                    <p:anim calcmode="lin" valueType="num">
                                      <p:cBhvr additive="base">
                                        <p:cTn id="126" dur="500" fill="hold"/>
                                        <p:tgtEl>
                                          <p:spTgt spid="203"/>
                                        </p:tgtEl>
                                        <p:attrNameLst>
                                          <p:attrName>ppt_y</p:attrName>
                                        </p:attrNameLst>
                                      </p:cBhvr>
                                      <p:tavLst>
                                        <p:tav tm="0">
                                          <p:val>
                                            <p:strVal val="1+#ppt_h/2"/>
                                          </p:val>
                                        </p:tav>
                                        <p:tav tm="100000">
                                          <p:val>
                                            <p:strVal val="#ppt_y"/>
                                          </p:val>
                                        </p:tav>
                                      </p:tavLst>
                                    </p:anim>
                                  </p:childTnLst>
                                </p:cTn>
                              </p:par>
                            </p:childTnLst>
                          </p:cTn>
                        </p:par>
                        <p:par>
                          <p:cTn id="127" fill="hold">
                            <p:stCondLst>
                              <p:cond delay="8500"/>
                            </p:stCondLst>
                            <p:childTnLst>
                              <p:par>
                                <p:cTn id="128" presetID="2" presetClass="entr" presetSubtype="4" accel="50000" decel="50000" fill="hold" grpId="0" nodeType="afterEffect">
                                  <p:stCondLst>
                                    <p:cond delay="0"/>
                                  </p:stCondLst>
                                  <p:childTnLst>
                                    <p:set>
                                      <p:cBhvr>
                                        <p:cTn id="129" dur="1" fill="hold">
                                          <p:stCondLst>
                                            <p:cond delay="0"/>
                                          </p:stCondLst>
                                        </p:cTn>
                                        <p:tgtEl>
                                          <p:spTgt spid="204"/>
                                        </p:tgtEl>
                                        <p:attrNameLst>
                                          <p:attrName>style.visibility</p:attrName>
                                        </p:attrNameLst>
                                      </p:cBhvr>
                                      <p:to>
                                        <p:strVal val="visible"/>
                                      </p:to>
                                    </p:set>
                                    <p:anim calcmode="lin" valueType="num">
                                      <p:cBhvr additive="base">
                                        <p:cTn id="130" dur="500" fill="hold"/>
                                        <p:tgtEl>
                                          <p:spTgt spid="204"/>
                                        </p:tgtEl>
                                        <p:attrNameLst>
                                          <p:attrName>ppt_x</p:attrName>
                                        </p:attrNameLst>
                                      </p:cBhvr>
                                      <p:tavLst>
                                        <p:tav tm="0">
                                          <p:val>
                                            <p:strVal val="#ppt_x"/>
                                          </p:val>
                                        </p:tav>
                                        <p:tav tm="100000">
                                          <p:val>
                                            <p:strVal val="#ppt_x"/>
                                          </p:val>
                                        </p:tav>
                                      </p:tavLst>
                                    </p:anim>
                                    <p:anim calcmode="lin" valueType="num">
                                      <p:cBhvr additive="base">
                                        <p:cTn id="131" dur="500" fill="hold"/>
                                        <p:tgtEl>
                                          <p:spTgt spid="20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3" grpId="0" animBg="1"/>
      <p:bldP spid="4" grpId="0" animBg="1"/>
      <p:bldP spid="164" grpId="0" animBg="1"/>
      <p:bldP spid="196" grpId="0" animBg="1"/>
      <p:bldP spid="197" grpId="0" animBg="1"/>
      <p:bldP spid="198" grpId="0" animBg="1"/>
      <p:bldP spid="199" grpId="0"/>
      <p:bldP spid="200" grpId="0"/>
      <p:bldP spid="201" grpId="0"/>
      <p:bldP spid="202" grpId="0"/>
      <p:bldP spid="203" grpId="0"/>
      <p:bldP spid="204" grpId="0"/>
      <p:bldP spid="205" grpId="0"/>
      <p:bldP spid="20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777388" y="353919"/>
            <a:ext cx="2318583" cy="284693"/>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i="0" u="none" strike="noStrike" kern="0" cap="none" spc="300" normalizeH="0" baseline="0" noProof="0" dirty="0" smtClean="0">
                <a:ln>
                  <a:noFill/>
                </a:ln>
                <a:gradFill>
                  <a:gsLst>
                    <a:gs pos="0">
                      <a:schemeClr val="bg1"/>
                    </a:gs>
                    <a:gs pos="47900">
                      <a:schemeClr val="bg1">
                        <a:lumMod val="95000"/>
                      </a:schemeClr>
                    </a:gs>
                    <a:gs pos="100000">
                      <a:schemeClr val="bg1"/>
                    </a:gs>
                  </a:gsLst>
                  <a:lin ang="5400000" scaled="0"/>
                </a:gradFill>
                <a:effectLst/>
                <a:uLnTx/>
                <a:uFillTx/>
                <a:latin typeface="微软雅黑" panose="020B0503020204020204" pitchFamily="34" charset="-122"/>
                <a:ea typeface="微软雅黑" panose="020B0503020204020204" pitchFamily="34" charset="-122"/>
              </a:rPr>
              <a:t>单击添加标题文本内容</a:t>
            </a:r>
            <a:endParaRPr kumimoji="0" lang="zh-CN" altLang="en-US" sz="1400" i="0" u="none" strike="noStrike" kern="0" cap="none" spc="300" normalizeH="0" baseline="0" noProof="0" dirty="0">
              <a:ln>
                <a:noFill/>
              </a:ln>
              <a:gradFill>
                <a:gsLst>
                  <a:gs pos="0">
                    <a:schemeClr val="bg1"/>
                  </a:gs>
                  <a:gs pos="47900">
                    <a:schemeClr val="bg1">
                      <a:lumMod val="95000"/>
                    </a:schemeClr>
                  </a:gs>
                  <a:gs pos="100000">
                    <a:schemeClr val="bg1"/>
                  </a:gs>
                </a:gsLst>
                <a:lin ang="5400000" scaled="0"/>
              </a:gradFill>
              <a:effectLst/>
              <a:uLnTx/>
              <a:uFillTx/>
              <a:latin typeface="微软雅黑" panose="020B0503020204020204" pitchFamily="34" charset="-122"/>
              <a:ea typeface="微软雅黑" panose="020B0503020204020204" pitchFamily="34" charset="-122"/>
            </a:endParaRPr>
          </a:p>
        </p:txBody>
      </p:sp>
      <p:sp>
        <p:nvSpPr>
          <p:cNvPr id="58" name="_2"/>
          <p:cNvSpPr/>
          <p:nvPr/>
        </p:nvSpPr>
        <p:spPr>
          <a:xfrm>
            <a:off x="2188970" y="1424446"/>
            <a:ext cx="1817370" cy="0"/>
          </a:xfrm>
          <a:custGeom>
            <a:avLst/>
            <a:gdLst>
              <a:gd name="connsiteX0" fmla="*/ 2423160 w 2423160"/>
              <a:gd name="connsiteY0" fmla="*/ 0 h 0"/>
              <a:gd name="connsiteX1" fmla="*/ 0 w 2423160"/>
              <a:gd name="connsiteY1" fmla="*/ 0 h 0"/>
            </a:gdLst>
            <a:ahLst/>
            <a:cxnLst>
              <a:cxn ang="0">
                <a:pos x="connsiteX0" y="connsiteY0"/>
              </a:cxn>
              <a:cxn ang="0">
                <a:pos x="connsiteX1" y="connsiteY1"/>
              </a:cxn>
            </a:cxnLst>
            <a:rect l="l" t="t" r="r" b="b"/>
            <a:pathLst>
              <a:path w="2423160">
                <a:moveTo>
                  <a:pt x="2423160" y="0"/>
                </a:moveTo>
                <a:lnTo>
                  <a:pt x="0" y="0"/>
                </a:lnTo>
              </a:path>
            </a:pathLst>
          </a:custGeom>
          <a:noFill/>
          <a:ln w="12700" cap="flat" cmpd="sng" algn="ctr">
            <a:solidFill>
              <a:srgbClr val="317B9D"/>
            </a:solidFill>
            <a:prstDash val="dash"/>
            <a:miter lim="800000"/>
            <a:headEnd type="oval" w="med" len="med"/>
            <a:tailEnd type="oval" w="med" len="med"/>
          </a:ln>
          <a:effectLst/>
        </p:spPr>
        <p:txBody>
          <a:bodyPr lIns="68580" tIns="34290" rIns="68580" bIns="34290" rtlCol="0" anchor="ctr"/>
          <a:lstStyle/>
          <a:p>
            <a:pPr algn="ctr">
              <a:defRPr/>
            </a:pPr>
            <a:endParaRPr lang="zh-CN" altLang="en-US" sz="1400" kern="0">
              <a:solidFill>
                <a:prstClr val="white"/>
              </a:solidFill>
              <a:latin typeface="等线"/>
            </a:endParaRPr>
          </a:p>
        </p:txBody>
      </p:sp>
      <p:sp>
        <p:nvSpPr>
          <p:cNvPr id="59" name="_3"/>
          <p:cNvSpPr/>
          <p:nvPr/>
        </p:nvSpPr>
        <p:spPr>
          <a:xfrm>
            <a:off x="2223259" y="2358848"/>
            <a:ext cx="780098" cy="128588"/>
          </a:xfrm>
          <a:custGeom>
            <a:avLst/>
            <a:gdLst>
              <a:gd name="connsiteX0" fmla="*/ 1040130 w 1040130"/>
              <a:gd name="connsiteY0" fmla="*/ 0 h 171450"/>
              <a:gd name="connsiteX1" fmla="*/ 1040130 w 1040130"/>
              <a:gd name="connsiteY1" fmla="*/ 171450 h 171450"/>
              <a:gd name="connsiteX2" fmla="*/ 0 w 1040130"/>
              <a:gd name="connsiteY2" fmla="*/ 171450 h 171450"/>
            </a:gdLst>
            <a:ahLst/>
            <a:cxnLst>
              <a:cxn ang="0">
                <a:pos x="connsiteX0" y="connsiteY0"/>
              </a:cxn>
              <a:cxn ang="0">
                <a:pos x="connsiteX1" y="connsiteY1"/>
              </a:cxn>
              <a:cxn ang="0">
                <a:pos x="connsiteX2" y="connsiteY2"/>
              </a:cxn>
            </a:cxnLst>
            <a:rect l="l" t="t" r="r" b="b"/>
            <a:pathLst>
              <a:path w="1040130" h="171450">
                <a:moveTo>
                  <a:pt x="1040130" y="0"/>
                </a:moveTo>
                <a:lnTo>
                  <a:pt x="1040130" y="171450"/>
                </a:lnTo>
                <a:lnTo>
                  <a:pt x="0" y="171450"/>
                </a:lnTo>
              </a:path>
            </a:pathLst>
          </a:custGeom>
          <a:noFill/>
          <a:ln w="12700" cap="flat" cmpd="sng" algn="ctr">
            <a:solidFill>
              <a:srgbClr val="317B9D"/>
            </a:solidFill>
            <a:prstDash val="dash"/>
            <a:miter lim="800000"/>
            <a:headEnd type="oval" w="med" len="med"/>
            <a:tailEnd type="oval" w="med" len="med"/>
          </a:ln>
          <a:effectLst/>
        </p:spPr>
        <p:txBody>
          <a:bodyPr lIns="68580" tIns="34290" rIns="68580" bIns="34290" rtlCol="0" anchor="ctr"/>
          <a:lstStyle/>
          <a:p>
            <a:pPr algn="ctr">
              <a:defRPr/>
            </a:pPr>
            <a:endParaRPr lang="zh-CN" altLang="en-US" sz="1400" kern="0">
              <a:solidFill>
                <a:prstClr val="white"/>
              </a:solidFill>
              <a:latin typeface="等线"/>
            </a:endParaRPr>
          </a:p>
        </p:txBody>
      </p:sp>
      <p:sp>
        <p:nvSpPr>
          <p:cNvPr id="60" name="_4"/>
          <p:cNvSpPr/>
          <p:nvPr/>
        </p:nvSpPr>
        <p:spPr>
          <a:xfrm>
            <a:off x="2274695" y="3619006"/>
            <a:ext cx="548640" cy="0"/>
          </a:xfrm>
          <a:custGeom>
            <a:avLst/>
            <a:gdLst>
              <a:gd name="connsiteX0" fmla="*/ 731520 w 731520"/>
              <a:gd name="connsiteY0" fmla="*/ 0 h 0"/>
              <a:gd name="connsiteX1" fmla="*/ 0 w 731520"/>
              <a:gd name="connsiteY1" fmla="*/ 0 h 0"/>
            </a:gdLst>
            <a:ahLst/>
            <a:cxnLst>
              <a:cxn ang="0">
                <a:pos x="connsiteX0" y="connsiteY0"/>
              </a:cxn>
              <a:cxn ang="0">
                <a:pos x="connsiteX1" y="connsiteY1"/>
              </a:cxn>
            </a:cxnLst>
            <a:rect l="l" t="t" r="r" b="b"/>
            <a:pathLst>
              <a:path w="731520">
                <a:moveTo>
                  <a:pt x="731520" y="0"/>
                </a:moveTo>
                <a:lnTo>
                  <a:pt x="0" y="0"/>
                </a:lnTo>
              </a:path>
            </a:pathLst>
          </a:custGeom>
          <a:noFill/>
          <a:ln w="12700" cap="flat" cmpd="sng" algn="ctr">
            <a:solidFill>
              <a:srgbClr val="317B9D"/>
            </a:solidFill>
            <a:prstDash val="dash"/>
            <a:miter lim="800000"/>
            <a:headEnd type="oval" w="med" len="med"/>
            <a:tailEnd type="oval" w="med" len="med"/>
          </a:ln>
          <a:effectLst/>
        </p:spPr>
        <p:txBody>
          <a:bodyPr lIns="68580" tIns="34290" rIns="68580" bIns="34290" rtlCol="0" anchor="ctr"/>
          <a:lstStyle/>
          <a:p>
            <a:pPr algn="ctr">
              <a:defRPr/>
            </a:pPr>
            <a:endParaRPr lang="zh-CN" altLang="en-US" sz="1400" kern="0">
              <a:solidFill>
                <a:prstClr val="white"/>
              </a:solidFill>
              <a:latin typeface="等线"/>
            </a:endParaRPr>
          </a:p>
        </p:txBody>
      </p:sp>
      <p:sp>
        <p:nvSpPr>
          <p:cNvPr id="61" name="_5"/>
          <p:cNvSpPr/>
          <p:nvPr/>
        </p:nvSpPr>
        <p:spPr>
          <a:xfrm>
            <a:off x="5155055" y="4441966"/>
            <a:ext cx="1663065" cy="0"/>
          </a:xfrm>
          <a:custGeom>
            <a:avLst/>
            <a:gdLst>
              <a:gd name="connsiteX0" fmla="*/ 0 w 2217420"/>
              <a:gd name="connsiteY0" fmla="*/ 0 h 0"/>
              <a:gd name="connsiteX1" fmla="*/ 2217420 w 2217420"/>
              <a:gd name="connsiteY1" fmla="*/ 0 h 0"/>
            </a:gdLst>
            <a:ahLst/>
            <a:cxnLst>
              <a:cxn ang="0">
                <a:pos x="connsiteX0" y="connsiteY0"/>
              </a:cxn>
              <a:cxn ang="0">
                <a:pos x="connsiteX1" y="connsiteY1"/>
              </a:cxn>
            </a:cxnLst>
            <a:rect l="l" t="t" r="r" b="b"/>
            <a:pathLst>
              <a:path w="2217420">
                <a:moveTo>
                  <a:pt x="0" y="0"/>
                </a:moveTo>
                <a:lnTo>
                  <a:pt x="2217420" y="0"/>
                </a:lnTo>
              </a:path>
            </a:pathLst>
          </a:custGeom>
          <a:noFill/>
          <a:ln w="12700" cap="flat" cmpd="sng" algn="ctr">
            <a:solidFill>
              <a:srgbClr val="317B9D"/>
            </a:solidFill>
            <a:prstDash val="dash"/>
            <a:miter lim="800000"/>
            <a:headEnd type="oval" w="med" len="med"/>
            <a:tailEnd type="oval" w="med" len="med"/>
          </a:ln>
          <a:effectLst/>
        </p:spPr>
        <p:txBody>
          <a:bodyPr lIns="68580" tIns="34290" rIns="68580" bIns="34290" rtlCol="0" anchor="ctr"/>
          <a:lstStyle/>
          <a:p>
            <a:pPr algn="ctr">
              <a:defRPr/>
            </a:pPr>
            <a:endParaRPr lang="zh-CN" altLang="en-US" sz="1400" kern="0">
              <a:solidFill>
                <a:prstClr val="white"/>
              </a:solidFill>
              <a:latin typeface="等线"/>
            </a:endParaRPr>
          </a:p>
        </p:txBody>
      </p:sp>
      <p:sp>
        <p:nvSpPr>
          <p:cNvPr id="62" name="_6"/>
          <p:cNvSpPr/>
          <p:nvPr/>
        </p:nvSpPr>
        <p:spPr>
          <a:xfrm>
            <a:off x="5960870" y="3473273"/>
            <a:ext cx="977265" cy="188595"/>
          </a:xfrm>
          <a:custGeom>
            <a:avLst/>
            <a:gdLst>
              <a:gd name="connsiteX0" fmla="*/ 0 w 1303020"/>
              <a:gd name="connsiteY0" fmla="*/ 251460 h 251460"/>
              <a:gd name="connsiteX1" fmla="*/ 0 w 1303020"/>
              <a:gd name="connsiteY1" fmla="*/ 0 h 251460"/>
              <a:gd name="connsiteX2" fmla="*/ 1303020 w 1303020"/>
              <a:gd name="connsiteY2" fmla="*/ 0 h 251460"/>
            </a:gdLst>
            <a:ahLst/>
            <a:cxnLst>
              <a:cxn ang="0">
                <a:pos x="connsiteX0" y="connsiteY0"/>
              </a:cxn>
              <a:cxn ang="0">
                <a:pos x="connsiteX1" y="connsiteY1"/>
              </a:cxn>
              <a:cxn ang="0">
                <a:pos x="connsiteX2" y="connsiteY2"/>
              </a:cxn>
            </a:cxnLst>
            <a:rect l="l" t="t" r="r" b="b"/>
            <a:pathLst>
              <a:path w="1303020" h="251460">
                <a:moveTo>
                  <a:pt x="0" y="251460"/>
                </a:moveTo>
                <a:lnTo>
                  <a:pt x="0" y="0"/>
                </a:lnTo>
                <a:lnTo>
                  <a:pt x="1303020" y="0"/>
                </a:lnTo>
              </a:path>
            </a:pathLst>
          </a:custGeom>
          <a:noFill/>
          <a:ln w="12700" cap="flat" cmpd="sng" algn="ctr">
            <a:solidFill>
              <a:srgbClr val="317B9D"/>
            </a:solidFill>
            <a:prstDash val="dash"/>
            <a:miter lim="800000"/>
            <a:headEnd type="oval" w="med" len="med"/>
            <a:tailEnd type="oval" w="med" len="med"/>
          </a:ln>
          <a:effectLst/>
        </p:spPr>
        <p:txBody>
          <a:bodyPr lIns="68580" tIns="34290" rIns="68580" bIns="34290" rtlCol="0" anchor="ctr"/>
          <a:lstStyle/>
          <a:p>
            <a:pPr algn="ctr">
              <a:defRPr/>
            </a:pPr>
            <a:endParaRPr lang="zh-CN" altLang="en-US" sz="1400" kern="0">
              <a:solidFill>
                <a:prstClr val="white"/>
              </a:solidFill>
              <a:latin typeface="等线"/>
            </a:endParaRPr>
          </a:p>
        </p:txBody>
      </p:sp>
      <p:sp>
        <p:nvSpPr>
          <p:cNvPr id="63" name="_7"/>
          <p:cNvSpPr/>
          <p:nvPr/>
        </p:nvSpPr>
        <p:spPr>
          <a:xfrm>
            <a:off x="5892290" y="2015948"/>
            <a:ext cx="1080135" cy="0"/>
          </a:xfrm>
          <a:custGeom>
            <a:avLst/>
            <a:gdLst>
              <a:gd name="connsiteX0" fmla="*/ 0 w 1440180"/>
              <a:gd name="connsiteY0" fmla="*/ 0 h 0"/>
              <a:gd name="connsiteX1" fmla="*/ 1440180 w 1440180"/>
              <a:gd name="connsiteY1" fmla="*/ 0 h 0"/>
            </a:gdLst>
            <a:ahLst/>
            <a:cxnLst>
              <a:cxn ang="0">
                <a:pos x="connsiteX0" y="connsiteY0"/>
              </a:cxn>
              <a:cxn ang="0">
                <a:pos x="connsiteX1" y="connsiteY1"/>
              </a:cxn>
            </a:cxnLst>
            <a:rect l="l" t="t" r="r" b="b"/>
            <a:pathLst>
              <a:path w="1440180">
                <a:moveTo>
                  <a:pt x="0" y="0"/>
                </a:moveTo>
                <a:lnTo>
                  <a:pt x="1440180" y="0"/>
                </a:lnTo>
              </a:path>
            </a:pathLst>
          </a:custGeom>
          <a:noFill/>
          <a:ln w="12700" cap="flat" cmpd="sng" algn="ctr">
            <a:solidFill>
              <a:srgbClr val="317B9D"/>
            </a:solidFill>
            <a:prstDash val="dash"/>
            <a:miter lim="800000"/>
            <a:headEnd type="oval" w="med" len="med"/>
            <a:tailEnd type="oval" w="med" len="med"/>
          </a:ln>
          <a:effectLst/>
        </p:spPr>
        <p:txBody>
          <a:bodyPr lIns="68580" tIns="34290" rIns="68580" bIns="34290" rtlCol="0" anchor="ctr"/>
          <a:lstStyle/>
          <a:p>
            <a:pPr algn="ctr">
              <a:defRPr/>
            </a:pPr>
            <a:endParaRPr lang="zh-CN" altLang="en-US" sz="1400" kern="0">
              <a:solidFill>
                <a:prstClr val="white"/>
              </a:solidFill>
              <a:latin typeface="等线"/>
            </a:endParaRPr>
          </a:p>
        </p:txBody>
      </p:sp>
      <p:sp>
        <p:nvSpPr>
          <p:cNvPr id="64" name="_11"/>
          <p:cNvSpPr>
            <a:spLocks noChangeArrowheads="1"/>
          </p:cNvSpPr>
          <p:nvPr/>
        </p:nvSpPr>
        <p:spPr bwMode="auto">
          <a:xfrm rot="20700000">
            <a:off x="3784498" y="2291086"/>
            <a:ext cx="1344216" cy="1344215"/>
          </a:xfrm>
          <a:prstGeom prst="ellipse">
            <a:avLst/>
          </a:prstGeom>
          <a:solidFill>
            <a:srgbClr val="317B9D"/>
          </a:solidFill>
          <a:ln w="15875" cap="flat" cmpd="sng" algn="ctr">
            <a:noFill/>
            <a:prstDash val="solid"/>
            <a:miter lim="800000"/>
          </a:ln>
          <a:effectLst/>
        </p:spPr>
        <p:txBody>
          <a:bodyPr lIns="68580" tIns="34290" rIns="68580" bIns="34290" rtlCol="0" anchor="ctr"/>
          <a:lstStyle/>
          <a:p>
            <a:pPr algn="ctr">
              <a:defRPr/>
            </a:pPr>
            <a:endParaRPr lang="zh-CN" altLang="en-US" sz="1400" kern="0">
              <a:solidFill>
                <a:prstClr val="white"/>
              </a:solidFill>
              <a:latin typeface="等线"/>
            </a:endParaRPr>
          </a:p>
        </p:txBody>
      </p:sp>
      <p:grpSp>
        <p:nvGrpSpPr>
          <p:cNvPr id="65" name="_15"/>
          <p:cNvGrpSpPr>
            <a:grpSpLocks noChangeAspect="1"/>
          </p:cNvGrpSpPr>
          <p:nvPr/>
        </p:nvGrpSpPr>
        <p:grpSpPr bwMode="auto">
          <a:xfrm>
            <a:off x="4127289" y="2535306"/>
            <a:ext cx="590550" cy="792466"/>
            <a:chOff x="3296" y="1432"/>
            <a:chExt cx="1088" cy="1460"/>
          </a:xfrm>
          <a:solidFill>
            <a:sysClr val="window" lastClr="FFFFFF"/>
          </a:solidFill>
          <a:effectLst/>
        </p:grpSpPr>
        <p:sp>
          <p:nvSpPr>
            <p:cNvPr id="66" name="Freeform 15"/>
            <p:cNvSpPr/>
            <p:nvPr/>
          </p:nvSpPr>
          <p:spPr bwMode="auto">
            <a:xfrm>
              <a:off x="3325" y="2624"/>
              <a:ext cx="176" cy="268"/>
            </a:xfrm>
            <a:custGeom>
              <a:avLst/>
              <a:gdLst>
                <a:gd name="T0" fmla="*/ 67 w 74"/>
                <a:gd name="T1" fmla="*/ 0 h 113"/>
                <a:gd name="T2" fmla="*/ 6 w 74"/>
                <a:gd name="T3" fmla="*/ 0 h 113"/>
                <a:gd name="T4" fmla="*/ 0 w 74"/>
                <a:gd name="T5" fmla="*/ 7 h 113"/>
                <a:gd name="T6" fmla="*/ 0 w 74"/>
                <a:gd name="T7" fmla="*/ 106 h 113"/>
                <a:gd name="T8" fmla="*/ 6 w 74"/>
                <a:gd name="T9" fmla="*/ 113 h 113"/>
                <a:gd name="T10" fmla="*/ 67 w 74"/>
                <a:gd name="T11" fmla="*/ 113 h 113"/>
                <a:gd name="T12" fmla="*/ 74 w 74"/>
                <a:gd name="T13" fmla="*/ 106 h 113"/>
                <a:gd name="T14" fmla="*/ 74 w 74"/>
                <a:gd name="T15" fmla="*/ 7 h 113"/>
                <a:gd name="T16" fmla="*/ 67 w 74"/>
                <a:gd name="T17" fmla="*/ 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113">
                  <a:moveTo>
                    <a:pt x="67" y="0"/>
                  </a:moveTo>
                  <a:cubicBezTo>
                    <a:pt x="6" y="0"/>
                    <a:pt x="6" y="0"/>
                    <a:pt x="6" y="0"/>
                  </a:cubicBezTo>
                  <a:cubicBezTo>
                    <a:pt x="3" y="0"/>
                    <a:pt x="0" y="3"/>
                    <a:pt x="0" y="7"/>
                  </a:cubicBezTo>
                  <a:cubicBezTo>
                    <a:pt x="0" y="106"/>
                    <a:pt x="0" y="106"/>
                    <a:pt x="0" y="106"/>
                  </a:cubicBezTo>
                  <a:cubicBezTo>
                    <a:pt x="0" y="110"/>
                    <a:pt x="3" y="113"/>
                    <a:pt x="6" y="113"/>
                  </a:cubicBezTo>
                  <a:cubicBezTo>
                    <a:pt x="67" y="113"/>
                    <a:pt x="67" y="113"/>
                    <a:pt x="67" y="113"/>
                  </a:cubicBezTo>
                  <a:cubicBezTo>
                    <a:pt x="71" y="113"/>
                    <a:pt x="74" y="110"/>
                    <a:pt x="74" y="106"/>
                  </a:cubicBezTo>
                  <a:cubicBezTo>
                    <a:pt x="74" y="7"/>
                    <a:pt x="74" y="7"/>
                    <a:pt x="74" y="7"/>
                  </a:cubicBezTo>
                  <a:cubicBezTo>
                    <a:pt x="74" y="3"/>
                    <a:pt x="71" y="0"/>
                    <a:pt x="6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prstClr val="black"/>
                </a:solidFill>
                <a:effectLst/>
                <a:uLnTx/>
                <a:uFillTx/>
                <a:latin typeface="等线"/>
              </a:endParaRPr>
            </a:p>
          </p:txBody>
        </p:sp>
        <p:sp>
          <p:nvSpPr>
            <p:cNvPr id="67" name="Freeform 16"/>
            <p:cNvSpPr/>
            <p:nvPr/>
          </p:nvSpPr>
          <p:spPr bwMode="auto">
            <a:xfrm>
              <a:off x="3618" y="2738"/>
              <a:ext cx="176" cy="154"/>
            </a:xfrm>
            <a:custGeom>
              <a:avLst/>
              <a:gdLst>
                <a:gd name="T0" fmla="*/ 67 w 74"/>
                <a:gd name="T1" fmla="*/ 0 h 65"/>
                <a:gd name="T2" fmla="*/ 6 w 74"/>
                <a:gd name="T3" fmla="*/ 0 h 65"/>
                <a:gd name="T4" fmla="*/ 0 w 74"/>
                <a:gd name="T5" fmla="*/ 4 h 65"/>
                <a:gd name="T6" fmla="*/ 0 w 74"/>
                <a:gd name="T7" fmla="*/ 61 h 65"/>
                <a:gd name="T8" fmla="*/ 6 w 74"/>
                <a:gd name="T9" fmla="*/ 65 h 65"/>
                <a:gd name="T10" fmla="*/ 67 w 74"/>
                <a:gd name="T11" fmla="*/ 65 h 65"/>
                <a:gd name="T12" fmla="*/ 74 w 74"/>
                <a:gd name="T13" fmla="*/ 61 h 65"/>
                <a:gd name="T14" fmla="*/ 74 w 74"/>
                <a:gd name="T15" fmla="*/ 4 h 65"/>
                <a:gd name="T16" fmla="*/ 67 w 74"/>
                <a:gd name="T17"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65">
                  <a:moveTo>
                    <a:pt x="67" y="0"/>
                  </a:moveTo>
                  <a:cubicBezTo>
                    <a:pt x="6" y="0"/>
                    <a:pt x="6" y="0"/>
                    <a:pt x="6" y="0"/>
                  </a:cubicBezTo>
                  <a:cubicBezTo>
                    <a:pt x="3" y="0"/>
                    <a:pt x="0" y="2"/>
                    <a:pt x="0" y="4"/>
                  </a:cubicBezTo>
                  <a:cubicBezTo>
                    <a:pt x="0" y="61"/>
                    <a:pt x="0" y="61"/>
                    <a:pt x="0" y="61"/>
                  </a:cubicBezTo>
                  <a:cubicBezTo>
                    <a:pt x="0" y="63"/>
                    <a:pt x="3" y="65"/>
                    <a:pt x="6" y="65"/>
                  </a:cubicBezTo>
                  <a:cubicBezTo>
                    <a:pt x="67" y="65"/>
                    <a:pt x="67" y="65"/>
                    <a:pt x="67" y="65"/>
                  </a:cubicBezTo>
                  <a:cubicBezTo>
                    <a:pt x="71" y="65"/>
                    <a:pt x="74" y="63"/>
                    <a:pt x="74" y="61"/>
                  </a:cubicBezTo>
                  <a:cubicBezTo>
                    <a:pt x="74" y="4"/>
                    <a:pt x="74" y="4"/>
                    <a:pt x="74" y="4"/>
                  </a:cubicBezTo>
                  <a:cubicBezTo>
                    <a:pt x="74" y="2"/>
                    <a:pt x="71" y="0"/>
                    <a:pt x="6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prstClr val="black"/>
                </a:solidFill>
                <a:effectLst/>
                <a:uLnTx/>
                <a:uFillTx/>
                <a:latin typeface="等线"/>
              </a:endParaRPr>
            </a:p>
          </p:txBody>
        </p:sp>
        <p:sp>
          <p:nvSpPr>
            <p:cNvPr id="68" name="Freeform 17"/>
            <p:cNvSpPr/>
            <p:nvPr/>
          </p:nvSpPr>
          <p:spPr bwMode="auto">
            <a:xfrm>
              <a:off x="3908" y="2437"/>
              <a:ext cx="176" cy="455"/>
            </a:xfrm>
            <a:custGeom>
              <a:avLst/>
              <a:gdLst>
                <a:gd name="T0" fmla="*/ 67 w 74"/>
                <a:gd name="T1" fmla="*/ 0 h 192"/>
                <a:gd name="T2" fmla="*/ 7 w 74"/>
                <a:gd name="T3" fmla="*/ 0 h 192"/>
                <a:gd name="T4" fmla="*/ 0 w 74"/>
                <a:gd name="T5" fmla="*/ 11 h 192"/>
                <a:gd name="T6" fmla="*/ 0 w 74"/>
                <a:gd name="T7" fmla="*/ 181 h 192"/>
                <a:gd name="T8" fmla="*/ 7 w 74"/>
                <a:gd name="T9" fmla="*/ 192 h 192"/>
                <a:gd name="T10" fmla="*/ 67 w 74"/>
                <a:gd name="T11" fmla="*/ 192 h 192"/>
                <a:gd name="T12" fmla="*/ 74 w 74"/>
                <a:gd name="T13" fmla="*/ 181 h 192"/>
                <a:gd name="T14" fmla="*/ 74 w 74"/>
                <a:gd name="T15" fmla="*/ 11 h 192"/>
                <a:gd name="T16" fmla="*/ 67 w 74"/>
                <a:gd name="T17"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192">
                  <a:moveTo>
                    <a:pt x="67" y="0"/>
                  </a:moveTo>
                  <a:cubicBezTo>
                    <a:pt x="7" y="0"/>
                    <a:pt x="7" y="0"/>
                    <a:pt x="7" y="0"/>
                  </a:cubicBezTo>
                  <a:cubicBezTo>
                    <a:pt x="3" y="0"/>
                    <a:pt x="0" y="5"/>
                    <a:pt x="0" y="11"/>
                  </a:cubicBezTo>
                  <a:cubicBezTo>
                    <a:pt x="0" y="181"/>
                    <a:pt x="0" y="181"/>
                    <a:pt x="0" y="181"/>
                  </a:cubicBezTo>
                  <a:cubicBezTo>
                    <a:pt x="0" y="187"/>
                    <a:pt x="3" y="192"/>
                    <a:pt x="7" y="192"/>
                  </a:cubicBezTo>
                  <a:cubicBezTo>
                    <a:pt x="67" y="192"/>
                    <a:pt x="67" y="192"/>
                    <a:pt x="67" y="192"/>
                  </a:cubicBezTo>
                  <a:cubicBezTo>
                    <a:pt x="71" y="192"/>
                    <a:pt x="74" y="187"/>
                    <a:pt x="74" y="181"/>
                  </a:cubicBezTo>
                  <a:cubicBezTo>
                    <a:pt x="74" y="11"/>
                    <a:pt x="74" y="11"/>
                    <a:pt x="74" y="11"/>
                  </a:cubicBezTo>
                  <a:cubicBezTo>
                    <a:pt x="74" y="5"/>
                    <a:pt x="71" y="0"/>
                    <a:pt x="6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prstClr val="black"/>
                </a:solidFill>
                <a:effectLst/>
                <a:uLnTx/>
                <a:uFillTx/>
                <a:latin typeface="等线"/>
              </a:endParaRPr>
            </a:p>
          </p:txBody>
        </p:sp>
        <p:sp>
          <p:nvSpPr>
            <p:cNvPr id="69" name="Freeform 18"/>
            <p:cNvSpPr/>
            <p:nvPr/>
          </p:nvSpPr>
          <p:spPr bwMode="auto">
            <a:xfrm>
              <a:off x="4203" y="2000"/>
              <a:ext cx="173" cy="892"/>
            </a:xfrm>
            <a:custGeom>
              <a:avLst/>
              <a:gdLst>
                <a:gd name="T0" fmla="*/ 67 w 73"/>
                <a:gd name="T1" fmla="*/ 0 h 376"/>
                <a:gd name="T2" fmla="*/ 6 w 73"/>
                <a:gd name="T3" fmla="*/ 0 h 376"/>
                <a:gd name="T4" fmla="*/ 0 w 73"/>
                <a:gd name="T5" fmla="*/ 22 h 376"/>
                <a:gd name="T6" fmla="*/ 0 w 73"/>
                <a:gd name="T7" fmla="*/ 354 h 376"/>
                <a:gd name="T8" fmla="*/ 6 w 73"/>
                <a:gd name="T9" fmla="*/ 376 h 376"/>
                <a:gd name="T10" fmla="*/ 67 w 73"/>
                <a:gd name="T11" fmla="*/ 376 h 376"/>
                <a:gd name="T12" fmla="*/ 73 w 73"/>
                <a:gd name="T13" fmla="*/ 354 h 376"/>
                <a:gd name="T14" fmla="*/ 73 w 73"/>
                <a:gd name="T15" fmla="*/ 22 h 376"/>
                <a:gd name="T16" fmla="*/ 67 w 73"/>
                <a:gd name="T17" fmla="*/ 0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376">
                  <a:moveTo>
                    <a:pt x="67" y="0"/>
                  </a:moveTo>
                  <a:cubicBezTo>
                    <a:pt x="6" y="0"/>
                    <a:pt x="6" y="0"/>
                    <a:pt x="6" y="0"/>
                  </a:cubicBezTo>
                  <a:cubicBezTo>
                    <a:pt x="3" y="0"/>
                    <a:pt x="0" y="10"/>
                    <a:pt x="0" y="22"/>
                  </a:cubicBezTo>
                  <a:cubicBezTo>
                    <a:pt x="0" y="354"/>
                    <a:pt x="0" y="354"/>
                    <a:pt x="0" y="354"/>
                  </a:cubicBezTo>
                  <a:cubicBezTo>
                    <a:pt x="0" y="366"/>
                    <a:pt x="3" y="376"/>
                    <a:pt x="6" y="376"/>
                  </a:cubicBezTo>
                  <a:cubicBezTo>
                    <a:pt x="67" y="376"/>
                    <a:pt x="67" y="376"/>
                    <a:pt x="67" y="376"/>
                  </a:cubicBezTo>
                  <a:cubicBezTo>
                    <a:pt x="71" y="376"/>
                    <a:pt x="73" y="366"/>
                    <a:pt x="73" y="354"/>
                  </a:cubicBezTo>
                  <a:cubicBezTo>
                    <a:pt x="73" y="22"/>
                    <a:pt x="73" y="22"/>
                    <a:pt x="73" y="22"/>
                  </a:cubicBezTo>
                  <a:cubicBezTo>
                    <a:pt x="73" y="10"/>
                    <a:pt x="71" y="0"/>
                    <a:pt x="6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prstClr val="black"/>
                </a:solidFill>
                <a:effectLst/>
                <a:uLnTx/>
                <a:uFillTx/>
                <a:latin typeface="等线"/>
              </a:endParaRPr>
            </a:p>
          </p:txBody>
        </p:sp>
        <p:sp>
          <p:nvSpPr>
            <p:cNvPr id="70" name="Freeform 19"/>
            <p:cNvSpPr/>
            <p:nvPr/>
          </p:nvSpPr>
          <p:spPr bwMode="auto">
            <a:xfrm>
              <a:off x="3296" y="1432"/>
              <a:ext cx="1088" cy="1119"/>
            </a:xfrm>
            <a:custGeom>
              <a:avLst/>
              <a:gdLst>
                <a:gd name="T0" fmla="*/ 771 w 1088"/>
                <a:gd name="T1" fmla="*/ 257 h 1119"/>
                <a:gd name="T2" fmla="*/ 833 w 1088"/>
                <a:gd name="T3" fmla="*/ 295 h 1119"/>
                <a:gd name="T4" fmla="*/ 379 w 1088"/>
                <a:gd name="T5" fmla="*/ 986 h 1119"/>
                <a:gd name="T6" fmla="*/ 103 w 1088"/>
                <a:gd name="T7" fmla="*/ 841 h 1119"/>
                <a:gd name="T8" fmla="*/ 0 w 1088"/>
                <a:gd name="T9" fmla="*/ 960 h 1119"/>
                <a:gd name="T10" fmla="*/ 79 w 1088"/>
                <a:gd name="T11" fmla="*/ 1028 h 1119"/>
                <a:gd name="T12" fmla="*/ 127 w 1088"/>
                <a:gd name="T13" fmla="*/ 969 h 1119"/>
                <a:gd name="T14" fmla="*/ 414 w 1088"/>
                <a:gd name="T15" fmla="*/ 1119 h 1119"/>
                <a:gd name="T16" fmla="*/ 919 w 1088"/>
                <a:gd name="T17" fmla="*/ 352 h 1119"/>
                <a:gd name="T18" fmla="*/ 983 w 1088"/>
                <a:gd name="T19" fmla="*/ 392 h 1119"/>
                <a:gd name="T20" fmla="*/ 1035 w 1088"/>
                <a:gd name="T21" fmla="*/ 197 h 1119"/>
                <a:gd name="T22" fmla="*/ 1088 w 1088"/>
                <a:gd name="T23" fmla="*/ 0 h 1119"/>
                <a:gd name="T24" fmla="*/ 928 w 1088"/>
                <a:gd name="T25" fmla="*/ 129 h 1119"/>
                <a:gd name="T26" fmla="*/ 771 w 1088"/>
                <a:gd name="T27" fmla="*/ 257 h 1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88" h="1119">
                  <a:moveTo>
                    <a:pt x="771" y="257"/>
                  </a:moveTo>
                  <a:lnTo>
                    <a:pt x="833" y="295"/>
                  </a:lnTo>
                  <a:lnTo>
                    <a:pt x="379" y="986"/>
                  </a:lnTo>
                  <a:lnTo>
                    <a:pt x="103" y="841"/>
                  </a:lnTo>
                  <a:lnTo>
                    <a:pt x="0" y="960"/>
                  </a:lnTo>
                  <a:lnTo>
                    <a:pt x="79" y="1028"/>
                  </a:lnTo>
                  <a:lnTo>
                    <a:pt x="127" y="969"/>
                  </a:lnTo>
                  <a:lnTo>
                    <a:pt x="414" y="1119"/>
                  </a:lnTo>
                  <a:lnTo>
                    <a:pt x="919" y="352"/>
                  </a:lnTo>
                  <a:lnTo>
                    <a:pt x="983" y="392"/>
                  </a:lnTo>
                  <a:lnTo>
                    <a:pt x="1035" y="197"/>
                  </a:lnTo>
                  <a:lnTo>
                    <a:pt x="1088" y="0"/>
                  </a:lnTo>
                  <a:lnTo>
                    <a:pt x="928" y="129"/>
                  </a:lnTo>
                  <a:lnTo>
                    <a:pt x="771" y="2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prstClr val="black"/>
                </a:solidFill>
                <a:effectLst/>
                <a:uLnTx/>
                <a:uFillTx/>
                <a:latin typeface="等线"/>
              </a:endParaRPr>
            </a:p>
          </p:txBody>
        </p:sp>
      </p:grpSp>
      <p:grpSp>
        <p:nvGrpSpPr>
          <p:cNvPr id="71" name="组合 70"/>
          <p:cNvGrpSpPr/>
          <p:nvPr/>
        </p:nvGrpSpPr>
        <p:grpSpPr>
          <a:xfrm>
            <a:off x="4512214" y="3977345"/>
            <a:ext cx="795338" cy="614363"/>
            <a:chOff x="4512214" y="3977345"/>
            <a:chExt cx="795338" cy="614363"/>
          </a:xfrm>
        </p:grpSpPr>
        <p:sp>
          <p:nvSpPr>
            <p:cNvPr id="72" name="_9"/>
            <p:cNvSpPr/>
            <p:nvPr/>
          </p:nvSpPr>
          <p:spPr bwMode="auto">
            <a:xfrm rot="20700000">
              <a:off x="4512214" y="3977345"/>
              <a:ext cx="795338" cy="614363"/>
            </a:xfrm>
            <a:custGeom>
              <a:avLst/>
              <a:gdLst>
                <a:gd name="T0" fmla="*/ 24 w 392"/>
                <a:gd name="T1" fmla="*/ 38 h 303"/>
                <a:gd name="T2" fmla="*/ 1 w 392"/>
                <a:gd name="T3" fmla="*/ 274 h 303"/>
                <a:gd name="T4" fmla="*/ 18 w 392"/>
                <a:gd name="T5" fmla="*/ 290 h 303"/>
                <a:gd name="T6" fmla="*/ 378 w 392"/>
                <a:gd name="T7" fmla="*/ 253 h 303"/>
                <a:gd name="T8" fmla="*/ 387 w 392"/>
                <a:gd name="T9" fmla="*/ 235 h 303"/>
                <a:gd name="T10" fmla="*/ 305 w 392"/>
                <a:gd name="T11" fmla="*/ 8 h 303"/>
                <a:gd name="T12" fmla="*/ 292 w 392"/>
                <a:gd name="T13" fmla="*/ 2 h 303"/>
                <a:gd name="T14" fmla="*/ 41 w 392"/>
                <a:gd name="T15" fmla="*/ 25 h 303"/>
                <a:gd name="T16" fmla="*/ 24 w 392"/>
                <a:gd name="T17" fmla="*/ 38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2" h="303">
                  <a:moveTo>
                    <a:pt x="24" y="38"/>
                  </a:moveTo>
                  <a:cubicBezTo>
                    <a:pt x="1" y="274"/>
                    <a:pt x="1" y="274"/>
                    <a:pt x="1" y="274"/>
                  </a:cubicBezTo>
                  <a:cubicBezTo>
                    <a:pt x="0" y="289"/>
                    <a:pt x="8" y="289"/>
                    <a:pt x="18" y="290"/>
                  </a:cubicBezTo>
                  <a:cubicBezTo>
                    <a:pt x="86" y="296"/>
                    <a:pt x="227" y="303"/>
                    <a:pt x="378" y="253"/>
                  </a:cubicBezTo>
                  <a:cubicBezTo>
                    <a:pt x="392" y="248"/>
                    <a:pt x="387" y="235"/>
                    <a:pt x="387" y="235"/>
                  </a:cubicBezTo>
                  <a:cubicBezTo>
                    <a:pt x="305" y="8"/>
                    <a:pt x="305" y="8"/>
                    <a:pt x="305" y="8"/>
                  </a:cubicBezTo>
                  <a:cubicBezTo>
                    <a:pt x="304" y="4"/>
                    <a:pt x="301" y="0"/>
                    <a:pt x="292" y="2"/>
                  </a:cubicBezTo>
                  <a:cubicBezTo>
                    <a:pt x="195" y="28"/>
                    <a:pt x="97" y="28"/>
                    <a:pt x="41" y="25"/>
                  </a:cubicBezTo>
                  <a:cubicBezTo>
                    <a:pt x="27" y="24"/>
                    <a:pt x="25" y="28"/>
                    <a:pt x="24" y="38"/>
                  </a:cubicBezTo>
                  <a:close/>
                </a:path>
              </a:pathLst>
            </a:custGeom>
            <a:solidFill>
              <a:srgbClr val="317B9D"/>
            </a:solidFill>
            <a:ln w="12700" cap="flat" cmpd="sng" algn="ctr">
              <a:noFill/>
              <a:prstDash val="solid"/>
              <a:miter lim="800000"/>
            </a:ln>
            <a:effectLst/>
          </p:spPr>
          <p:txBody>
            <a:bodyPr lIns="68580" tIns="34290" rIns="68580" bIns="34290" rtlCol="0" anchor="ctr"/>
            <a:lstStyle/>
            <a:p>
              <a:pPr algn="ctr">
                <a:defRPr/>
              </a:pPr>
              <a:endParaRPr lang="zh-CN" altLang="en-US" sz="1400" kern="0">
                <a:solidFill>
                  <a:prstClr val="white"/>
                </a:solidFill>
                <a:latin typeface="等线"/>
              </a:endParaRPr>
            </a:p>
          </p:txBody>
        </p:sp>
        <p:sp>
          <p:nvSpPr>
            <p:cNvPr id="73" name="_16"/>
            <p:cNvSpPr/>
            <p:nvPr/>
          </p:nvSpPr>
          <p:spPr>
            <a:xfrm>
              <a:off x="4538595" y="4115915"/>
              <a:ext cx="667887" cy="392415"/>
            </a:xfrm>
            <a:prstGeom prst="rect">
              <a:avLst/>
            </a:prstGeom>
            <a:effectLst/>
          </p:spPr>
          <p:txBody>
            <a:bodyPr wrap="square" lIns="68580" tIns="34290" rIns="68580" bIns="34290">
              <a:spAutoFit/>
            </a:bodyPr>
            <a:lstStyle/>
            <a:p>
              <a:pPr algn="ctr">
                <a:defRPr/>
              </a:pPr>
              <a:r>
                <a:rPr lang="en-US" altLang="zh-CN" sz="2100" kern="0" dirty="0">
                  <a:solidFill>
                    <a:prstClr val="white"/>
                  </a:solidFill>
                  <a:latin typeface="Haettenschweiler" panose="020B0706040902060204" pitchFamily="34" charset="0"/>
                  <a:ea typeface="微软雅黑" panose="020B0503020204020204" pitchFamily="34" charset="-122"/>
                </a:rPr>
                <a:t>01</a:t>
              </a:r>
              <a:endParaRPr lang="zh-CN" altLang="en-US" sz="2100" kern="0" dirty="0">
                <a:solidFill>
                  <a:prstClr val="white"/>
                </a:solidFill>
                <a:latin typeface="Haettenschweiler" panose="020B0706040902060204" pitchFamily="34" charset="0"/>
                <a:ea typeface="微软雅黑" panose="020B0503020204020204" pitchFamily="34" charset="-122"/>
              </a:endParaRPr>
            </a:p>
          </p:txBody>
        </p:sp>
      </p:grpSp>
      <p:grpSp>
        <p:nvGrpSpPr>
          <p:cNvPr id="74" name="组合 73"/>
          <p:cNvGrpSpPr/>
          <p:nvPr/>
        </p:nvGrpSpPr>
        <p:grpSpPr>
          <a:xfrm>
            <a:off x="5206817" y="3432681"/>
            <a:ext cx="813197" cy="758428"/>
            <a:chOff x="5206817" y="3432681"/>
            <a:chExt cx="813197" cy="758428"/>
          </a:xfrm>
        </p:grpSpPr>
        <p:sp>
          <p:nvSpPr>
            <p:cNvPr id="75" name="_10"/>
            <p:cNvSpPr/>
            <p:nvPr/>
          </p:nvSpPr>
          <p:spPr bwMode="auto">
            <a:xfrm rot="20700000">
              <a:off x="5206817" y="3432681"/>
              <a:ext cx="813197" cy="758428"/>
            </a:xfrm>
            <a:custGeom>
              <a:avLst/>
              <a:gdLst>
                <a:gd name="T0" fmla="*/ 387 w 401"/>
                <a:gd name="T1" fmla="*/ 147 h 374"/>
                <a:gd name="T2" fmla="*/ 206 w 401"/>
                <a:gd name="T3" fmla="*/ 8 h 374"/>
                <a:gd name="T4" fmla="*/ 184 w 401"/>
                <a:gd name="T5" fmla="*/ 10 h 374"/>
                <a:gd name="T6" fmla="*/ 14 w 401"/>
                <a:gd name="T7" fmla="*/ 132 h 374"/>
                <a:gd name="T8" fmla="*/ 5 w 401"/>
                <a:gd name="T9" fmla="*/ 157 h 374"/>
                <a:gd name="T10" fmla="*/ 107 w 401"/>
                <a:gd name="T11" fmla="*/ 364 h 374"/>
                <a:gd name="T12" fmla="*/ 134 w 401"/>
                <a:gd name="T13" fmla="*/ 369 h 374"/>
                <a:gd name="T14" fmla="*/ 368 w 401"/>
                <a:gd name="T15" fmla="*/ 202 h 374"/>
                <a:gd name="T16" fmla="*/ 391 w 401"/>
                <a:gd name="T17" fmla="*/ 178 h 374"/>
                <a:gd name="T18" fmla="*/ 387 w 401"/>
                <a:gd name="T19" fmla="*/ 147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1" h="374">
                  <a:moveTo>
                    <a:pt x="387" y="147"/>
                  </a:moveTo>
                  <a:cubicBezTo>
                    <a:pt x="206" y="8"/>
                    <a:pt x="206" y="8"/>
                    <a:pt x="206" y="8"/>
                  </a:cubicBezTo>
                  <a:cubicBezTo>
                    <a:pt x="200" y="4"/>
                    <a:pt x="193" y="0"/>
                    <a:pt x="184" y="10"/>
                  </a:cubicBezTo>
                  <a:cubicBezTo>
                    <a:pt x="130" y="66"/>
                    <a:pt x="74" y="102"/>
                    <a:pt x="14" y="132"/>
                  </a:cubicBezTo>
                  <a:cubicBezTo>
                    <a:pt x="0" y="140"/>
                    <a:pt x="0" y="145"/>
                    <a:pt x="5" y="157"/>
                  </a:cubicBezTo>
                  <a:cubicBezTo>
                    <a:pt x="107" y="364"/>
                    <a:pt x="107" y="364"/>
                    <a:pt x="107" y="364"/>
                  </a:cubicBezTo>
                  <a:cubicBezTo>
                    <a:pt x="110" y="371"/>
                    <a:pt x="120" y="374"/>
                    <a:pt x="134" y="369"/>
                  </a:cubicBezTo>
                  <a:cubicBezTo>
                    <a:pt x="224" y="330"/>
                    <a:pt x="301" y="270"/>
                    <a:pt x="368" y="202"/>
                  </a:cubicBezTo>
                  <a:cubicBezTo>
                    <a:pt x="376" y="194"/>
                    <a:pt x="383" y="186"/>
                    <a:pt x="391" y="178"/>
                  </a:cubicBezTo>
                  <a:cubicBezTo>
                    <a:pt x="401" y="166"/>
                    <a:pt x="398" y="156"/>
                    <a:pt x="387" y="147"/>
                  </a:cubicBezTo>
                  <a:close/>
                </a:path>
              </a:pathLst>
            </a:custGeom>
            <a:solidFill>
              <a:srgbClr val="317B9D"/>
            </a:solidFill>
            <a:ln w="12700" cap="flat" cmpd="sng" algn="ctr">
              <a:noFill/>
              <a:prstDash val="solid"/>
              <a:miter lim="800000"/>
            </a:ln>
            <a:effectLst/>
          </p:spPr>
          <p:txBody>
            <a:bodyPr lIns="68580" tIns="34290" rIns="68580" bIns="34290" rtlCol="0" anchor="ctr"/>
            <a:lstStyle/>
            <a:p>
              <a:pPr algn="ctr">
                <a:defRPr/>
              </a:pPr>
              <a:endParaRPr lang="zh-CN" altLang="en-US" sz="1400" kern="0">
                <a:solidFill>
                  <a:prstClr val="white"/>
                </a:solidFill>
                <a:latin typeface="等线"/>
              </a:endParaRPr>
            </a:p>
          </p:txBody>
        </p:sp>
        <p:sp>
          <p:nvSpPr>
            <p:cNvPr id="76" name="_17"/>
            <p:cNvSpPr/>
            <p:nvPr/>
          </p:nvSpPr>
          <p:spPr>
            <a:xfrm>
              <a:off x="5258260" y="3611588"/>
              <a:ext cx="667887" cy="392415"/>
            </a:xfrm>
            <a:prstGeom prst="rect">
              <a:avLst/>
            </a:prstGeom>
            <a:effectLst/>
          </p:spPr>
          <p:txBody>
            <a:bodyPr wrap="square" lIns="68580" tIns="34290" rIns="68580" bIns="34290">
              <a:spAutoFit/>
            </a:bodyPr>
            <a:lstStyle/>
            <a:p>
              <a:pPr algn="ctr">
                <a:defRPr/>
              </a:pPr>
              <a:r>
                <a:rPr lang="en-US" altLang="zh-CN" sz="2100" kern="0" dirty="0">
                  <a:solidFill>
                    <a:prstClr val="white"/>
                  </a:solidFill>
                  <a:latin typeface="Haettenschweiler" panose="020B0706040902060204" pitchFamily="34" charset="0"/>
                  <a:ea typeface="微软雅黑" panose="020B0503020204020204" pitchFamily="34" charset="-122"/>
                </a:rPr>
                <a:t>02</a:t>
              </a:r>
              <a:endParaRPr lang="zh-CN" altLang="en-US" sz="2100" kern="0" dirty="0">
                <a:solidFill>
                  <a:prstClr val="white"/>
                </a:solidFill>
                <a:latin typeface="Haettenschweiler" panose="020B0706040902060204" pitchFamily="34" charset="0"/>
                <a:ea typeface="微软雅黑" panose="020B0503020204020204" pitchFamily="34" charset="-122"/>
              </a:endParaRPr>
            </a:p>
          </p:txBody>
        </p:sp>
      </p:grpSp>
      <p:grpSp>
        <p:nvGrpSpPr>
          <p:cNvPr id="77" name="组合 76"/>
          <p:cNvGrpSpPr/>
          <p:nvPr/>
        </p:nvGrpSpPr>
        <p:grpSpPr>
          <a:xfrm>
            <a:off x="5356658" y="1933306"/>
            <a:ext cx="1029891" cy="1507331"/>
            <a:chOff x="5356658" y="1933306"/>
            <a:chExt cx="1029891" cy="1507331"/>
          </a:xfrm>
        </p:grpSpPr>
        <p:sp>
          <p:nvSpPr>
            <p:cNvPr id="78" name="_8"/>
            <p:cNvSpPr/>
            <p:nvPr/>
          </p:nvSpPr>
          <p:spPr bwMode="auto">
            <a:xfrm rot="20700000">
              <a:off x="5356658" y="1933306"/>
              <a:ext cx="1029891" cy="1507331"/>
            </a:xfrm>
            <a:custGeom>
              <a:avLst/>
              <a:gdLst>
                <a:gd name="T0" fmla="*/ 400 w 508"/>
                <a:gd name="T1" fmla="*/ 472 h 743"/>
                <a:gd name="T2" fmla="*/ 489 w 508"/>
                <a:gd name="T3" fmla="*/ 491 h 743"/>
                <a:gd name="T4" fmla="*/ 503 w 508"/>
                <a:gd name="T5" fmla="*/ 477 h 743"/>
                <a:gd name="T6" fmla="*/ 430 w 508"/>
                <a:gd name="T7" fmla="*/ 246 h 743"/>
                <a:gd name="T8" fmla="*/ 359 w 508"/>
                <a:gd name="T9" fmla="*/ 23 h 743"/>
                <a:gd name="T10" fmla="*/ 330 w 508"/>
                <a:gd name="T11" fmla="*/ 19 h 743"/>
                <a:gd name="T12" fmla="*/ 174 w 508"/>
                <a:gd name="T13" fmla="*/ 190 h 743"/>
                <a:gd name="T14" fmla="*/ 13 w 508"/>
                <a:gd name="T15" fmla="*/ 365 h 743"/>
                <a:gd name="T16" fmla="*/ 16 w 508"/>
                <a:gd name="T17" fmla="*/ 387 h 743"/>
                <a:gd name="T18" fmla="*/ 125 w 508"/>
                <a:gd name="T19" fmla="*/ 411 h 743"/>
                <a:gd name="T20" fmla="*/ 55 w 508"/>
                <a:gd name="T21" fmla="*/ 607 h 743"/>
                <a:gd name="T22" fmla="*/ 62 w 508"/>
                <a:gd name="T23" fmla="*/ 630 h 743"/>
                <a:gd name="T24" fmla="*/ 266 w 508"/>
                <a:gd name="T25" fmla="*/ 734 h 743"/>
                <a:gd name="T26" fmla="*/ 294 w 508"/>
                <a:gd name="T27" fmla="*/ 726 h 743"/>
                <a:gd name="T28" fmla="*/ 382 w 508"/>
                <a:gd name="T29" fmla="*/ 483 h 743"/>
                <a:gd name="T30" fmla="*/ 385 w 508"/>
                <a:gd name="T31" fmla="*/ 469 h 743"/>
                <a:gd name="T32" fmla="*/ 400 w 508"/>
                <a:gd name="T33" fmla="*/ 472 h 7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8" h="743">
                  <a:moveTo>
                    <a:pt x="400" y="472"/>
                  </a:moveTo>
                  <a:cubicBezTo>
                    <a:pt x="489" y="491"/>
                    <a:pt x="489" y="491"/>
                    <a:pt x="489" y="491"/>
                  </a:cubicBezTo>
                  <a:cubicBezTo>
                    <a:pt x="506" y="496"/>
                    <a:pt x="508" y="494"/>
                    <a:pt x="503" y="477"/>
                  </a:cubicBezTo>
                  <a:cubicBezTo>
                    <a:pt x="430" y="246"/>
                    <a:pt x="430" y="246"/>
                    <a:pt x="430" y="246"/>
                  </a:cubicBezTo>
                  <a:cubicBezTo>
                    <a:pt x="359" y="23"/>
                    <a:pt x="359" y="23"/>
                    <a:pt x="359" y="23"/>
                  </a:cubicBezTo>
                  <a:cubicBezTo>
                    <a:pt x="352" y="0"/>
                    <a:pt x="338" y="9"/>
                    <a:pt x="330" y="19"/>
                  </a:cubicBezTo>
                  <a:cubicBezTo>
                    <a:pt x="174" y="190"/>
                    <a:pt x="174" y="190"/>
                    <a:pt x="174" y="190"/>
                  </a:cubicBezTo>
                  <a:cubicBezTo>
                    <a:pt x="13" y="365"/>
                    <a:pt x="13" y="365"/>
                    <a:pt x="13" y="365"/>
                  </a:cubicBezTo>
                  <a:cubicBezTo>
                    <a:pt x="0" y="378"/>
                    <a:pt x="2" y="385"/>
                    <a:pt x="16" y="387"/>
                  </a:cubicBezTo>
                  <a:cubicBezTo>
                    <a:pt x="125" y="411"/>
                    <a:pt x="125" y="411"/>
                    <a:pt x="125" y="411"/>
                  </a:cubicBezTo>
                  <a:cubicBezTo>
                    <a:pt x="109" y="485"/>
                    <a:pt x="84" y="553"/>
                    <a:pt x="55" y="607"/>
                  </a:cubicBezTo>
                  <a:cubicBezTo>
                    <a:pt x="50" y="618"/>
                    <a:pt x="53" y="623"/>
                    <a:pt x="62" y="630"/>
                  </a:cubicBezTo>
                  <a:cubicBezTo>
                    <a:pt x="266" y="734"/>
                    <a:pt x="266" y="734"/>
                    <a:pt x="266" y="734"/>
                  </a:cubicBezTo>
                  <a:cubicBezTo>
                    <a:pt x="282" y="741"/>
                    <a:pt x="285" y="743"/>
                    <a:pt x="294" y="726"/>
                  </a:cubicBezTo>
                  <a:cubicBezTo>
                    <a:pt x="333" y="650"/>
                    <a:pt x="362" y="573"/>
                    <a:pt x="382" y="483"/>
                  </a:cubicBezTo>
                  <a:cubicBezTo>
                    <a:pt x="385" y="469"/>
                    <a:pt x="385" y="469"/>
                    <a:pt x="385" y="469"/>
                  </a:cubicBezTo>
                  <a:lnTo>
                    <a:pt x="400" y="472"/>
                  </a:lnTo>
                  <a:close/>
                </a:path>
              </a:pathLst>
            </a:custGeom>
            <a:solidFill>
              <a:srgbClr val="317B9D"/>
            </a:solidFill>
            <a:ln w="12700" cap="flat" cmpd="sng" algn="ctr">
              <a:noFill/>
              <a:prstDash val="solid"/>
              <a:miter lim="800000"/>
            </a:ln>
            <a:effectLst/>
          </p:spPr>
          <p:txBody>
            <a:bodyPr lIns="68580" tIns="34290" rIns="68580" bIns="34290" rtlCol="0" anchor="ctr"/>
            <a:lstStyle/>
            <a:p>
              <a:pPr algn="ctr">
                <a:defRPr/>
              </a:pPr>
              <a:endParaRPr lang="zh-CN" altLang="en-US" sz="1400" kern="0">
                <a:solidFill>
                  <a:prstClr val="white"/>
                </a:solidFill>
                <a:latin typeface="等线"/>
              </a:endParaRPr>
            </a:p>
          </p:txBody>
        </p:sp>
        <p:sp>
          <p:nvSpPr>
            <p:cNvPr id="79" name="_18"/>
            <p:cNvSpPr/>
            <p:nvPr/>
          </p:nvSpPr>
          <p:spPr>
            <a:xfrm>
              <a:off x="5592203" y="2555591"/>
              <a:ext cx="667887" cy="392415"/>
            </a:xfrm>
            <a:prstGeom prst="rect">
              <a:avLst/>
            </a:prstGeom>
            <a:effectLst/>
          </p:spPr>
          <p:txBody>
            <a:bodyPr wrap="square" lIns="68580" tIns="34290" rIns="68580" bIns="34290">
              <a:spAutoFit/>
            </a:bodyPr>
            <a:lstStyle/>
            <a:p>
              <a:pPr algn="ctr">
                <a:defRPr/>
              </a:pPr>
              <a:r>
                <a:rPr lang="en-US" altLang="zh-CN" sz="2100" kern="0" dirty="0">
                  <a:solidFill>
                    <a:prstClr val="white"/>
                  </a:solidFill>
                  <a:latin typeface="Haettenschweiler" panose="020B0706040902060204" pitchFamily="34" charset="0"/>
                  <a:ea typeface="微软雅黑" panose="020B0503020204020204" pitchFamily="34" charset="-122"/>
                </a:rPr>
                <a:t>03</a:t>
              </a:r>
              <a:endParaRPr lang="zh-CN" altLang="en-US" sz="2100" kern="0" dirty="0">
                <a:solidFill>
                  <a:prstClr val="white"/>
                </a:solidFill>
                <a:latin typeface="Haettenschweiler" panose="020B0706040902060204" pitchFamily="34" charset="0"/>
                <a:ea typeface="微软雅黑" panose="020B0503020204020204" pitchFamily="34" charset="-122"/>
              </a:endParaRPr>
            </a:p>
          </p:txBody>
        </p:sp>
      </p:grpSp>
      <p:grpSp>
        <p:nvGrpSpPr>
          <p:cNvPr id="80" name="组合 79"/>
          <p:cNvGrpSpPr/>
          <p:nvPr/>
        </p:nvGrpSpPr>
        <p:grpSpPr>
          <a:xfrm>
            <a:off x="3529881" y="1359044"/>
            <a:ext cx="792956" cy="616744"/>
            <a:chOff x="3529881" y="1359044"/>
            <a:chExt cx="792956" cy="616744"/>
          </a:xfrm>
        </p:grpSpPr>
        <p:sp>
          <p:nvSpPr>
            <p:cNvPr id="81" name="_12"/>
            <p:cNvSpPr/>
            <p:nvPr/>
          </p:nvSpPr>
          <p:spPr bwMode="auto">
            <a:xfrm rot="20700000">
              <a:off x="3529881" y="1359044"/>
              <a:ext cx="792956" cy="616744"/>
            </a:xfrm>
            <a:custGeom>
              <a:avLst/>
              <a:gdLst>
                <a:gd name="T0" fmla="*/ 373 w 391"/>
                <a:gd name="T1" fmla="*/ 260 h 304"/>
                <a:gd name="T2" fmla="*/ 390 w 391"/>
                <a:gd name="T3" fmla="*/ 24 h 304"/>
                <a:gd name="T4" fmla="*/ 373 w 391"/>
                <a:gd name="T5" fmla="*/ 8 h 304"/>
                <a:gd name="T6" fmla="*/ 14 w 391"/>
                <a:gd name="T7" fmla="*/ 53 h 304"/>
                <a:gd name="T8" fmla="*/ 6 w 391"/>
                <a:gd name="T9" fmla="*/ 71 h 304"/>
                <a:gd name="T10" fmla="*/ 92 w 391"/>
                <a:gd name="T11" fmla="*/ 297 h 304"/>
                <a:gd name="T12" fmla="*/ 105 w 391"/>
                <a:gd name="T13" fmla="*/ 302 h 304"/>
                <a:gd name="T14" fmla="*/ 357 w 391"/>
                <a:gd name="T15" fmla="*/ 273 h 304"/>
                <a:gd name="T16" fmla="*/ 373 w 391"/>
                <a:gd name="T17" fmla="*/ 26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1" h="304">
                  <a:moveTo>
                    <a:pt x="373" y="260"/>
                  </a:moveTo>
                  <a:cubicBezTo>
                    <a:pt x="390" y="24"/>
                    <a:pt x="390" y="24"/>
                    <a:pt x="390" y="24"/>
                  </a:cubicBezTo>
                  <a:cubicBezTo>
                    <a:pt x="391" y="9"/>
                    <a:pt x="384" y="9"/>
                    <a:pt x="373" y="8"/>
                  </a:cubicBezTo>
                  <a:cubicBezTo>
                    <a:pt x="305" y="3"/>
                    <a:pt x="164" y="0"/>
                    <a:pt x="14" y="53"/>
                  </a:cubicBezTo>
                  <a:cubicBezTo>
                    <a:pt x="0" y="58"/>
                    <a:pt x="6" y="71"/>
                    <a:pt x="6" y="71"/>
                  </a:cubicBezTo>
                  <a:cubicBezTo>
                    <a:pt x="92" y="297"/>
                    <a:pt x="92" y="297"/>
                    <a:pt x="92" y="297"/>
                  </a:cubicBezTo>
                  <a:cubicBezTo>
                    <a:pt x="94" y="301"/>
                    <a:pt x="97" y="304"/>
                    <a:pt x="105" y="302"/>
                  </a:cubicBezTo>
                  <a:cubicBezTo>
                    <a:pt x="203" y="274"/>
                    <a:pt x="300" y="271"/>
                    <a:pt x="357" y="273"/>
                  </a:cubicBezTo>
                  <a:cubicBezTo>
                    <a:pt x="370" y="274"/>
                    <a:pt x="372" y="270"/>
                    <a:pt x="373" y="260"/>
                  </a:cubicBezTo>
                  <a:close/>
                </a:path>
              </a:pathLst>
            </a:custGeom>
            <a:solidFill>
              <a:srgbClr val="317B9D"/>
            </a:solidFill>
            <a:ln w="12700" cap="flat" cmpd="sng" algn="ctr">
              <a:noFill/>
              <a:prstDash val="solid"/>
              <a:miter lim="800000"/>
            </a:ln>
            <a:effectLst/>
          </p:spPr>
          <p:txBody>
            <a:bodyPr lIns="68580" tIns="34290" rIns="68580" bIns="34290" rtlCol="0" anchor="ctr"/>
            <a:lstStyle/>
            <a:p>
              <a:pPr algn="ctr">
                <a:defRPr/>
              </a:pPr>
              <a:endParaRPr lang="zh-CN" altLang="en-US" sz="1400" kern="0">
                <a:solidFill>
                  <a:prstClr val="white"/>
                </a:solidFill>
                <a:latin typeface="等线"/>
              </a:endParaRPr>
            </a:p>
          </p:txBody>
        </p:sp>
        <p:sp>
          <p:nvSpPr>
            <p:cNvPr id="82" name="_19"/>
            <p:cNvSpPr/>
            <p:nvPr/>
          </p:nvSpPr>
          <p:spPr>
            <a:xfrm>
              <a:off x="3633445" y="1429841"/>
              <a:ext cx="667887" cy="392415"/>
            </a:xfrm>
            <a:prstGeom prst="rect">
              <a:avLst/>
            </a:prstGeom>
            <a:effectLst/>
          </p:spPr>
          <p:txBody>
            <a:bodyPr wrap="square" lIns="68580" tIns="34290" rIns="68580" bIns="34290">
              <a:spAutoFit/>
            </a:bodyPr>
            <a:lstStyle/>
            <a:p>
              <a:pPr algn="ctr">
                <a:defRPr/>
              </a:pPr>
              <a:r>
                <a:rPr lang="en-US" altLang="zh-CN" sz="2100" kern="0" dirty="0">
                  <a:solidFill>
                    <a:prstClr val="white"/>
                  </a:solidFill>
                  <a:latin typeface="Haettenschweiler" panose="020B0706040902060204" pitchFamily="34" charset="0"/>
                  <a:ea typeface="微软雅黑" panose="020B0503020204020204" pitchFamily="34" charset="-122"/>
                </a:rPr>
                <a:t>04</a:t>
              </a:r>
              <a:endParaRPr lang="zh-CN" altLang="en-US" sz="2100" kern="0" dirty="0">
                <a:solidFill>
                  <a:prstClr val="white"/>
                </a:solidFill>
                <a:latin typeface="Haettenschweiler" panose="020B0706040902060204" pitchFamily="34" charset="0"/>
                <a:ea typeface="微软雅黑" panose="020B0503020204020204" pitchFamily="34" charset="-122"/>
              </a:endParaRPr>
            </a:p>
          </p:txBody>
        </p:sp>
      </p:grpSp>
      <p:grpSp>
        <p:nvGrpSpPr>
          <p:cNvPr id="83" name="组合 82"/>
          <p:cNvGrpSpPr/>
          <p:nvPr/>
        </p:nvGrpSpPr>
        <p:grpSpPr>
          <a:xfrm>
            <a:off x="2832381" y="1768574"/>
            <a:ext cx="815579" cy="762000"/>
            <a:chOff x="2832381" y="1768574"/>
            <a:chExt cx="815579" cy="762000"/>
          </a:xfrm>
        </p:grpSpPr>
        <p:sp>
          <p:nvSpPr>
            <p:cNvPr id="84" name="_13"/>
            <p:cNvSpPr/>
            <p:nvPr/>
          </p:nvSpPr>
          <p:spPr bwMode="auto">
            <a:xfrm rot="20700000">
              <a:off x="2832381" y="1768574"/>
              <a:ext cx="815579" cy="762000"/>
            </a:xfrm>
            <a:custGeom>
              <a:avLst/>
              <a:gdLst>
                <a:gd name="T0" fmla="*/ 14 w 402"/>
                <a:gd name="T1" fmla="*/ 233 h 376"/>
                <a:gd name="T2" fmla="*/ 198 w 402"/>
                <a:gd name="T3" fmla="*/ 367 h 376"/>
                <a:gd name="T4" fmla="*/ 221 w 402"/>
                <a:gd name="T5" fmla="*/ 366 h 376"/>
                <a:gd name="T6" fmla="*/ 387 w 402"/>
                <a:gd name="T7" fmla="*/ 239 h 376"/>
                <a:gd name="T8" fmla="*/ 396 w 402"/>
                <a:gd name="T9" fmla="*/ 214 h 376"/>
                <a:gd name="T10" fmla="*/ 290 w 402"/>
                <a:gd name="T11" fmla="*/ 10 h 376"/>
                <a:gd name="T12" fmla="*/ 263 w 402"/>
                <a:gd name="T13" fmla="*/ 6 h 376"/>
                <a:gd name="T14" fmla="*/ 32 w 402"/>
                <a:gd name="T15" fmla="*/ 178 h 376"/>
                <a:gd name="T16" fmla="*/ 10 w 402"/>
                <a:gd name="T17" fmla="*/ 202 h 376"/>
                <a:gd name="T18" fmla="*/ 14 w 402"/>
                <a:gd name="T19" fmla="*/ 233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2" h="376">
                  <a:moveTo>
                    <a:pt x="14" y="233"/>
                  </a:moveTo>
                  <a:cubicBezTo>
                    <a:pt x="198" y="367"/>
                    <a:pt x="198" y="367"/>
                    <a:pt x="198" y="367"/>
                  </a:cubicBezTo>
                  <a:cubicBezTo>
                    <a:pt x="204" y="372"/>
                    <a:pt x="212" y="376"/>
                    <a:pt x="221" y="366"/>
                  </a:cubicBezTo>
                  <a:cubicBezTo>
                    <a:pt x="273" y="309"/>
                    <a:pt x="329" y="271"/>
                    <a:pt x="387" y="239"/>
                  </a:cubicBezTo>
                  <a:cubicBezTo>
                    <a:pt x="401" y="232"/>
                    <a:pt x="402" y="226"/>
                    <a:pt x="396" y="214"/>
                  </a:cubicBezTo>
                  <a:cubicBezTo>
                    <a:pt x="290" y="10"/>
                    <a:pt x="290" y="10"/>
                    <a:pt x="290" y="10"/>
                  </a:cubicBezTo>
                  <a:cubicBezTo>
                    <a:pt x="286" y="3"/>
                    <a:pt x="276" y="0"/>
                    <a:pt x="263" y="6"/>
                  </a:cubicBezTo>
                  <a:cubicBezTo>
                    <a:pt x="174" y="47"/>
                    <a:pt x="98" y="108"/>
                    <a:pt x="32" y="178"/>
                  </a:cubicBezTo>
                  <a:cubicBezTo>
                    <a:pt x="25" y="186"/>
                    <a:pt x="17" y="194"/>
                    <a:pt x="10" y="202"/>
                  </a:cubicBezTo>
                  <a:cubicBezTo>
                    <a:pt x="0" y="214"/>
                    <a:pt x="3" y="225"/>
                    <a:pt x="14" y="233"/>
                  </a:cubicBezTo>
                  <a:close/>
                </a:path>
              </a:pathLst>
            </a:custGeom>
            <a:solidFill>
              <a:srgbClr val="317B9D"/>
            </a:solidFill>
            <a:ln w="12700" cap="flat" cmpd="sng" algn="ctr">
              <a:noFill/>
              <a:prstDash val="solid"/>
              <a:miter lim="800000"/>
            </a:ln>
            <a:effectLst/>
          </p:spPr>
          <p:txBody>
            <a:bodyPr lIns="68580" tIns="34290" rIns="68580" bIns="34290" rtlCol="0" anchor="ctr"/>
            <a:lstStyle/>
            <a:p>
              <a:pPr algn="ctr">
                <a:defRPr/>
              </a:pPr>
              <a:endParaRPr lang="zh-CN" altLang="en-US" sz="1400" kern="0">
                <a:solidFill>
                  <a:prstClr val="white"/>
                </a:solidFill>
                <a:latin typeface="等线"/>
              </a:endParaRPr>
            </a:p>
          </p:txBody>
        </p:sp>
        <p:sp>
          <p:nvSpPr>
            <p:cNvPr id="85" name="_20"/>
            <p:cNvSpPr/>
            <p:nvPr/>
          </p:nvSpPr>
          <p:spPr>
            <a:xfrm>
              <a:off x="2930995" y="1955043"/>
              <a:ext cx="667887" cy="392415"/>
            </a:xfrm>
            <a:prstGeom prst="rect">
              <a:avLst/>
            </a:prstGeom>
            <a:effectLst/>
          </p:spPr>
          <p:txBody>
            <a:bodyPr wrap="square" lIns="68580" tIns="34290" rIns="68580" bIns="34290">
              <a:spAutoFit/>
            </a:bodyPr>
            <a:lstStyle/>
            <a:p>
              <a:pPr algn="ctr">
                <a:defRPr/>
              </a:pPr>
              <a:r>
                <a:rPr lang="en-US" altLang="zh-CN" sz="2100" kern="0" dirty="0">
                  <a:solidFill>
                    <a:prstClr val="white"/>
                  </a:solidFill>
                  <a:latin typeface="Haettenschweiler" panose="020B0706040902060204" pitchFamily="34" charset="0"/>
                  <a:ea typeface="微软雅黑" panose="020B0503020204020204" pitchFamily="34" charset="-122"/>
                </a:rPr>
                <a:t>05</a:t>
              </a:r>
              <a:endParaRPr lang="zh-CN" altLang="en-US" sz="2100" kern="0" dirty="0">
                <a:solidFill>
                  <a:prstClr val="white"/>
                </a:solidFill>
                <a:latin typeface="Haettenschweiler" panose="020B0706040902060204" pitchFamily="34" charset="0"/>
                <a:ea typeface="微软雅黑" panose="020B0503020204020204" pitchFamily="34" charset="-122"/>
              </a:endParaRPr>
            </a:p>
          </p:txBody>
        </p:sp>
      </p:grpSp>
      <p:grpSp>
        <p:nvGrpSpPr>
          <p:cNvPr id="86" name="组合 85"/>
          <p:cNvGrpSpPr/>
          <p:nvPr/>
        </p:nvGrpSpPr>
        <p:grpSpPr>
          <a:xfrm>
            <a:off x="2553554" y="2546221"/>
            <a:ext cx="1040606" cy="1512094"/>
            <a:chOff x="2553554" y="2546221"/>
            <a:chExt cx="1040606" cy="1512094"/>
          </a:xfrm>
        </p:grpSpPr>
        <p:sp>
          <p:nvSpPr>
            <p:cNvPr id="87" name="_14"/>
            <p:cNvSpPr/>
            <p:nvPr/>
          </p:nvSpPr>
          <p:spPr bwMode="auto">
            <a:xfrm rot="20700000">
              <a:off x="2553554" y="2546221"/>
              <a:ext cx="1040606" cy="1512094"/>
            </a:xfrm>
            <a:custGeom>
              <a:avLst/>
              <a:gdLst>
                <a:gd name="T0" fmla="*/ 109 w 513"/>
                <a:gd name="T1" fmla="*/ 277 h 745"/>
                <a:gd name="T2" fmla="*/ 19 w 513"/>
                <a:gd name="T3" fmla="*/ 262 h 745"/>
                <a:gd name="T4" fmla="*/ 5 w 513"/>
                <a:gd name="T5" fmla="*/ 277 h 745"/>
                <a:gd name="T6" fmla="*/ 92 w 513"/>
                <a:gd name="T7" fmla="*/ 504 h 745"/>
                <a:gd name="T8" fmla="*/ 175 w 513"/>
                <a:gd name="T9" fmla="*/ 722 h 745"/>
                <a:gd name="T10" fmla="*/ 204 w 513"/>
                <a:gd name="T11" fmla="*/ 725 h 745"/>
                <a:gd name="T12" fmla="*/ 351 w 513"/>
                <a:gd name="T13" fmla="*/ 546 h 745"/>
                <a:gd name="T14" fmla="*/ 500 w 513"/>
                <a:gd name="T15" fmla="*/ 362 h 745"/>
                <a:gd name="T16" fmla="*/ 497 w 513"/>
                <a:gd name="T17" fmla="*/ 339 h 745"/>
                <a:gd name="T18" fmla="*/ 387 w 513"/>
                <a:gd name="T19" fmla="*/ 321 h 745"/>
                <a:gd name="T20" fmla="*/ 445 w 513"/>
                <a:gd name="T21" fmla="*/ 122 h 745"/>
                <a:gd name="T22" fmla="*/ 437 w 513"/>
                <a:gd name="T23" fmla="*/ 100 h 745"/>
                <a:gd name="T24" fmla="*/ 227 w 513"/>
                <a:gd name="T25" fmla="*/ 8 h 745"/>
                <a:gd name="T26" fmla="*/ 200 w 513"/>
                <a:gd name="T27" fmla="*/ 17 h 745"/>
                <a:gd name="T28" fmla="*/ 126 w 513"/>
                <a:gd name="T29" fmla="*/ 264 h 745"/>
                <a:gd name="T30" fmla="*/ 124 w 513"/>
                <a:gd name="T31" fmla="*/ 279 h 745"/>
                <a:gd name="T32" fmla="*/ 109 w 513"/>
                <a:gd name="T33" fmla="*/ 277 h 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13" h="745">
                  <a:moveTo>
                    <a:pt x="109" y="277"/>
                  </a:moveTo>
                  <a:cubicBezTo>
                    <a:pt x="19" y="262"/>
                    <a:pt x="19" y="262"/>
                    <a:pt x="19" y="262"/>
                  </a:cubicBezTo>
                  <a:cubicBezTo>
                    <a:pt x="1" y="259"/>
                    <a:pt x="0" y="261"/>
                    <a:pt x="5" y="277"/>
                  </a:cubicBezTo>
                  <a:cubicBezTo>
                    <a:pt x="92" y="504"/>
                    <a:pt x="92" y="504"/>
                    <a:pt x="92" y="504"/>
                  </a:cubicBezTo>
                  <a:cubicBezTo>
                    <a:pt x="175" y="722"/>
                    <a:pt x="175" y="722"/>
                    <a:pt x="175" y="722"/>
                  </a:cubicBezTo>
                  <a:cubicBezTo>
                    <a:pt x="184" y="745"/>
                    <a:pt x="197" y="735"/>
                    <a:pt x="204" y="725"/>
                  </a:cubicBezTo>
                  <a:cubicBezTo>
                    <a:pt x="351" y="546"/>
                    <a:pt x="351" y="546"/>
                    <a:pt x="351" y="546"/>
                  </a:cubicBezTo>
                  <a:cubicBezTo>
                    <a:pt x="500" y="362"/>
                    <a:pt x="500" y="362"/>
                    <a:pt x="500" y="362"/>
                  </a:cubicBezTo>
                  <a:cubicBezTo>
                    <a:pt x="513" y="347"/>
                    <a:pt x="511" y="341"/>
                    <a:pt x="497" y="339"/>
                  </a:cubicBezTo>
                  <a:cubicBezTo>
                    <a:pt x="387" y="321"/>
                    <a:pt x="387" y="321"/>
                    <a:pt x="387" y="321"/>
                  </a:cubicBezTo>
                  <a:cubicBezTo>
                    <a:pt x="398" y="247"/>
                    <a:pt x="420" y="178"/>
                    <a:pt x="445" y="122"/>
                  </a:cubicBezTo>
                  <a:cubicBezTo>
                    <a:pt x="450" y="111"/>
                    <a:pt x="447" y="106"/>
                    <a:pt x="437" y="100"/>
                  </a:cubicBezTo>
                  <a:cubicBezTo>
                    <a:pt x="227" y="8"/>
                    <a:pt x="227" y="8"/>
                    <a:pt x="227" y="8"/>
                  </a:cubicBezTo>
                  <a:cubicBezTo>
                    <a:pt x="211" y="1"/>
                    <a:pt x="208" y="0"/>
                    <a:pt x="200" y="17"/>
                  </a:cubicBezTo>
                  <a:cubicBezTo>
                    <a:pt x="165" y="95"/>
                    <a:pt x="141" y="174"/>
                    <a:pt x="126" y="264"/>
                  </a:cubicBezTo>
                  <a:cubicBezTo>
                    <a:pt x="124" y="279"/>
                    <a:pt x="124" y="279"/>
                    <a:pt x="124" y="279"/>
                  </a:cubicBezTo>
                  <a:lnTo>
                    <a:pt x="109" y="277"/>
                  </a:lnTo>
                  <a:close/>
                </a:path>
              </a:pathLst>
            </a:custGeom>
            <a:solidFill>
              <a:srgbClr val="317B9D"/>
            </a:solidFill>
            <a:ln w="12700" cap="flat" cmpd="sng" algn="ctr">
              <a:noFill/>
              <a:prstDash val="solid"/>
              <a:miter lim="800000"/>
            </a:ln>
            <a:effectLst/>
          </p:spPr>
          <p:txBody>
            <a:bodyPr lIns="68580" tIns="34290" rIns="68580" bIns="34290" rtlCol="0" anchor="ctr"/>
            <a:lstStyle/>
            <a:p>
              <a:pPr algn="ctr">
                <a:defRPr/>
              </a:pPr>
              <a:endParaRPr lang="zh-CN" altLang="en-US" sz="1400" kern="0">
                <a:solidFill>
                  <a:prstClr val="white"/>
                </a:solidFill>
                <a:latin typeface="等线"/>
              </a:endParaRPr>
            </a:p>
          </p:txBody>
        </p:sp>
        <p:sp>
          <p:nvSpPr>
            <p:cNvPr id="88" name="_21"/>
            <p:cNvSpPr/>
            <p:nvPr/>
          </p:nvSpPr>
          <p:spPr>
            <a:xfrm>
              <a:off x="2703530" y="3170273"/>
              <a:ext cx="667887" cy="392415"/>
            </a:xfrm>
            <a:prstGeom prst="rect">
              <a:avLst/>
            </a:prstGeom>
            <a:effectLst/>
          </p:spPr>
          <p:txBody>
            <a:bodyPr wrap="square" lIns="68580" tIns="34290" rIns="68580" bIns="34290">
              <a:spAutoFit/>
            </a:bodyPr>
            <a:lstStyle/>
            <a:p>
              <a:pPr algn="ctr">
                <a:defRPr/>
              </a:pPr>
              <a:r>
                <a:rPr lang="en-US" altLang="zh-CN" sz="2100" kern="0" dirty="0">
                  <a:solidFill>
                    <a:prstClr val="white"/>
                  </a:solidFill>
                  <a:latin typeface="Haettenschweiler" panose="020B0706040902060204" pitchFamily="34" charset="0"/>
                  <a:ea typeface="微软雅黑" panose="020B0503020204020204" pitchFamily="34" charset="-122"/>
                </a:rPr>
                <a:t>06</a:t>
              </a:r>
              <a:endParaRPr lang="zh-CN" altLang="en-US" sz="2100" kern="0" dirty="0">
                <a:solidFill>
                  <a:prstClr val="white"/>
                </a:solidFill>
                <a:latin typeface="Haettenschweiler" panose="020B0706040902060204" pitchFamily="34" charset="0"/>
                <a:ea typeface="微软雅黑" panose="020B0503020204020204" pitchFamily="34" charset="-122"/>
              </a:endParaRPr>
            </a:p>
          </p:txBody>
        </p:sp>
      </p:grpSp>
      <p:sp>
        <p:nvSpPr>
          <p:cNvPr id="89" name="_22"/>
          <p:cNvSpPr/>
          <p:nvPr/>
        </p:nvSpPr>
        <p:spPr>
          <a:xfrm>
            <a:off x="7060929" y="1643269"/>
            <a:ext cx="1899208" cy="877163"/>
          </a:xfrm>
          <a:prstGeom prst="rect">
            <a:avLst/>
          </a:prstGeom>
        </p:spPr>
        <p:txBody>
          <a:bodyPr wrap="square" lIns="68580" tIns="34290" rIns="68580" bIns="34290">
            <a:spAutoFit/>
          </a:bodyPr>
          <a:lstStyle/>
          <a:p>
            <a:pPr marL="0" marR="0" lvl="0" indent="0" defTabSz="914400" eaLnBrk="1" fontAlgn="base" latinLnBrk="0" hangingPunct="1">
              <a:lnSpc>
                <a:spcPct val="100000"/>
              </a:lnSpc>
              <a:spcBef>
                <a:spcPct val="0"/>
              </a:spcBef>
              <a:spcAft>
                <a:spcPct val="0"/>
              </a:spcAft>
              <a:buClrTx/>
              <a:buSzTx/>
              <a:buFontTx/>
              <a:buNone/>
              <a:defRPr/>
            </a:pPr>
            <a:r>
              <a:rPr kumimoji="0" lang="zh-CN" altLang="en-US" sz="1200" b="1" i="0" u="none" strike="noStrike" kern="0" cap="none" spc="0" normalizeH="0" baseline="0" noProof="0" dirty="0">
                <a:ln>
                  <a:noFill/>
                </a:ln>
                <a:gradFill>
                  <a:gsLst>
                    <a:gs pos="0">
                      <a:prstClr val="black">
                        <a:lumMod val="75000"/>
                        <a:lumOff val="25000"/>
                      </a:prstClr>
                    </a:gs>
                    <a:gs pos="100000">
                      <a:prstClr val="black">
                        <a:lumMod val="85000"/>
                        <a:lumOff val="15000"/>
                      </a:prstClr>
                    </a:gs>
                  </a:gsLst>
                  <a:lin ang="5400000" scaled="0"/>
                </a:gradFill>
                <a:effectLst/>
                <a:uLnTx/>
                <a:uFillTx/>
                <a:latin typeface="微软雅黑" panose="020B0503020204020204" pitchFamily="34" charset="-122"/>
                <a:ea typeface="微软雅黑" panose="020B0503020204020204" pitchFamily="34" charset="-122"/>
                <a:cs typeface="Clear Sans" panose="020B0503030202020304" pitchFamily="34" charset="0"/>
              </a:rPr>
              <a:t>添加标题</a:t>
            </a:r>
            <a:endParaRPr kumimoji="0" lang="en-US" altLang="zh-CN" sz="1200" b="1" i="0" u="none" strike="noStrike" kern="0" cap="none" spc="0" normalizeH="0" baseline="0" noProof="0" dirty="0">
              <a:ln>
                <a:noFill/>
              </a:ln>
              <a:gradFill>
                <a:gsLst>
                  <a:gs pos="0">
                    <a:prstClr val="black">
                      <a:lumMod val="75000"/>
                      <a:lumOff val="25000"/>
                    </a:prstClr>
                  </a:gs>
                  <a:gs pos="100000">
                    <a:prstClr val="black">
                      <a:lumMod val="85000"/>
                      <a:lumOff val="15000"/>
                    </a:prstClr>
                  </a:gs>
                </a:gsLst>
                <a:lin ang="5400000" scaled="0"/>
              </a:gradFill>
              <a:effectLst/>
              <a:uLnTx/>
              <a:uFillTx/>
              <a:latin typeface="微软雅黑" panose="020B0503020204020204" pitchFamily="34" charset="-122"/>
              <a:ea typeface="微软雅黑" panose="020B0503020204020204" pitchFamily="34" charset="-122"/>
              <a:cs typeface="Clear Sans" panose="020B0503030202020304" pitchFamily="34" charset="0"/>
            </a:endParaRPr>
          </a:p>
          <a:p>
            <a:pPr marL="0" marR="0" lvl="0" indent="0" defTabSz="914400" eaLnBrk="1" fontAlgn="auto" latinLnBrk="0" hangingPunct="1">
              <a:lnSpc>
                <a:spcPct val="150000"/>
              </a:lnSpc>
              <a:spcBef>
                <a:spcPts val="0"/>
              </a:spcBef>
              <a:spcAft>
                <a:spcPts val="0"/>
              </a:spcAft>
              <a:buClrTx/>
              <a:buSzTx/>
              <a:buFontTx/>
              <a:buNone/>
              <a:defRPr/>
            </a:pPr>
            <a:r>
              <a:rPr kumimoji="0" lang="zh-CN" altLang="en-US" sz="900" b="0" i="0" u="none" strike="noStrike" kern="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sym typeface="Gill Sans" panose="020B0502020104020203" charset="0"/>
              </a:rPr>
              <a:t>此处添加详细文本描述，建议与标题相关并符合整体语言风格，语言描述尽量简洁。</a:t>
            </a:r>
            <a:endParaRPr kumimoji="0" lang="id-ID" altLang="zh-CN" sz="1050" b="0" i="0" u="none" strike="noStrike" kern="0" cap="none" spc="0" normalizeH="0" baseline="0" noProof="0" dirty="0">
              <a:ln>
                <a:noFill/>
              </a:ln>
              <a:solidFill>
                <a:prstClr val="black">
                  <a:lumMod val="60000"/>
                  <a:lumOff val="40000"/>
                </a:prstClr>
              </a:solidFill>
              <a:effectLst/>
              <a:uLnTx/>
              <a:uFillTx/>
            </a:endParaRPr>
          </a:p>
        </p:txBody>
      </p:sp>
      <p:sp>
        <p:nvSpPr>
          <p:cNvPr id="90" name="_23"/>
          <p:cNvSpPr/>
          <p:nvPr/>
        </p:nvSpPr>
        <p:spPr>
          <a:xfrm>
            <a:off x="7060929" y="3092216"/>
            <a:ext cx="1899208" cy="877163"/>
          </a:xfrm>
          <a:prstGeom prst="rect">
            <a:avLst/>
          </a:prstGeom>
        </p:spPr>
        <p:txBody>
          <a:bodyPr wrap="square" lIns="68580" tIns="34290" rIns="68580" bIns="34290">
            <a:spAutoFit/>
          </a:bodyPr>
          <a:lstStyle/>
          <a:p>
            <a:pPr marL="0" marR="0" lvl="0" indent="0" defTabSz="914400" eaLnBrk="1" fontAlgn="base" latinLnBrk="0" hangingPunct="1">
              <a:lnSpc>
                <a:spcPct val="100000"/>
              </a:lnSpc>
              <a:spcBef>
                <a:spcPct val="0"/>
              </a:spcBef>
              <a:spcAft>
                <a:spcPct val="0"/>
              </a:spcAft>
              <a:buClrTx/>
              <a:buSzTx/>
              <a:buFontTx/>
              <a:buNone/>
              <a:defRPr/>
            </a:pPr>
            <a:r>
              <a:rPr kumimoji="0" lang="zh-CN" altLang="en-US" sz="1200" b="1" i="0" u="none" strike="noStrike" kern="0" cap="none" spc="0" normalizeH="0" baseline="0" noProof="0" dirty="0">
                <a:ln>
                  <a:noFill/>
                </a:ln>
                <a:gradFill>
                  <a:gsLst>
                    <a:gs pos="0">
                      <a:prstClr val="black">
                        <a:lumMod val="75000"/>
                        <a:lumOff val="25000"/>
                      </a:prstClr>
                    </a:gs>
                    <a:gs pos="100000">
                      <a:prstClr val="black">
                        <a:lumMod val="85000"/>
                        <a:lumOff val="15000"/>
                      </a:prstClr>
                    </a:gs>
                  </a:gsLst>
                  <a:lin ang="5400000" scaled="0"/>
                </a:gradFill>
                <a:effectLst/>
                <a:uLnTx/>
                <a:uFillTx/>
                <a:latin typeface="微软雅黑" panose="020B0503020204020204" pitchFamily="34" charset="-122"/>
                <a:ea typeface="微软雅黑" panose="020B0503020204020204" pitchFamily="34" charset="-122"/>
                <a:cs typeface="Clear Sans" panose="020B0503030202020304" pitchFamily="34" charset="0"/>
              </a:rPr>
              <a:t>添加标题</a:t>
            </a:r>
            <a:endParaRPr kumimoji="0" lang="en-US" altLang="zh-CN" sz="1200" b="1" i="0" u="none" strike="noStrike" kern="0" cap="none" spc="0" normalizeH="0" baseline="0" noProof="0" dirty="0">
              <a:ln>
                <a:noFill/>
              </a:ln>
              <a:gradFill>
                <a:gsLst>
                  <a:gs pos="0">
                    <a:prstClr val="black">
                      <a:lumMod val="75000"/>
                      <a:lumOff val="25000"/>
                    </a:prstClr>
                  </a:gs>
                  <a:gs pos="100000">
                    <a:prstClr val="black">
                      <a:lumMod val="85000"/>
                      <a:lumOff val="15000"/>
                    </a:prstClr>
                  </a:gs>
                </a:gsLst>
                <a:lin ang="5400000" scaled="0"/>
              </a:gradFill>
              <a:effectLst/>
              <a:uLnTx/>
              <a:uFillTx/>
              <a:latin typeface="微软雅黑" panose="020B0503020204020204" pitchFamily="34" charset="-122"/>
              <a:ea typeface="微软雅黑" panose="020B0503020204020204" pitchFamily="34" charset="-122"/>
              <a:cs typeface="Clear Sans" panose="020B0503030202020304" pitchFamily="34" charset="0"/>
            </a:endParaRPr>
          </a:p>
          <a:p>
            <a:pPr marL="0" marR="0" lvl="0" indent="0" defTabSz="914400" eaLnBrk="1" fontAlgn="auto" latinLnBrk="0" hangingPunct="1">
              <a:lnSpc>
                <a:spcPct val="150000"/>
              </a:lnSpc>
              <a:spcBef>
                <a:spcPts val="0"/>
              </a:spcBef>
              <a:spcAft>
                <a:spcPts val="0"/>
              </a:spcAft>
              <a:buClrTx/>
              <a:buSzTx/>
              <a:buFontTx/>
              <a:buNone/>
              <a:defRPr/>
            </a:pPr>
            <a:r>
              <a:rPr kumimoji="0" lang="zh-CN" altLang="en-US" sz="900"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sym typeface="Gill Sans" panose="020B0502020104020203" charset="0"/>
              </a:rPr>
              <a:t>此处</a:t>
            </a:r>
            <a:r>
              <a:rPr kumimoji="0" lang="zh-CN" altLang="en-US" sz="900" b="0" i="0" u="none" strike="noStrike" kern="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sym typeface="Gill Sans" panose="020B0502020104020203" charset="0"/>
              </a:rPr>
              <a:t>添加详细文本描述，建议与标题相关并符合整体语言风格，语言描述尽量简洁。</a:t>
            </a:r>
            <a:endParaRPr kumimoji="0" lang="id-ID" altLang="zh-CN" sz="1050" b="0" i="0" u="none" strike="noStrike" kern="0" cap="none" spc="0" normalizeH="0" baseline="0" noProof="0" dirty="0">
              <a:ln>
                <a:noFill/>
              </a:ln>
              <a:solidFill>
                <a:prstClr val="black">
                  <a:lumMod val="60000"/>
                  <a:lumOff val="40000"/>
                </a:prstClr>
              </a:solidFill>
              <a:effectLst/>
              <a:uLnTx/>
              <a:uFillTx/>
            </a:endParaRPr>
          </a:p>
        </p:txBody>
      </p:sp>
      <p:sp>
        <p:nvSpPr>
          <p:cNvPr id="91" name="_24"/>
          <p:cNvSpPr/>
          <p:nvPr/>
        </p:nvSpPr>
        <p:spPr>
          <a:xfrm>
            <a:off x="7060929" y="4089660"/>
            <a:ext cx="1899208" cy="877163"/>
          </a:xfrm>
          <a:prstGeom prst="rect">
            <a:avLst/>
          </a:prstGeom>
        </p:spPr>
        <p:txBody>
          <a:bodyPr wrap="square" lIns="68580" tIns="34290" rIns="68580" bIns="34290">
            <a:spAutoFit/>
          </a:bodyPr>
          <a:lstStyle/>
          <a:p>
            <a:pPr marL="0" marR="0" lvl="0" indent="0" defTabSz="914400" eaLnBrk="1" fontAlgn="base" latinLnBrk="0" hangingPunct="1">
              <a:lnSpc>
                <a:spcPct val="100000"/>
              </a:lnSpc>
              <a:spcBef>
                <a:spcPct val="0"/>
              </a:spcBef>
              <a:spcAft>
                <a:spcPct val="0"/>
              </a:spcAft>
              <a:buClrTx/>
              <a:buSzTx/>
              <a:buFontTx/>
              <a:buNone/>
              <a:defRPr/>
            </a:pPr>
            <a:r>
              <a:rPr kumimoji="0" lang="zh-CN" altLang="en-US" sz="1200" b="1" i="0" u="none" strike="noStrike" kern="0" cap="none" spc="0" normalizeH="0" baseline="0" noProof="0" dirty="0">
                <a:ln>
                  <a:noFill/>
                </a:ln>
                <a:gradFill>
                  <a:gsLst>
                    <a:gs pos="0">
                      <a:prstClr val="black">
                        <a:lumMod val="75000"/>
                        <a:lumOff val="25000"/>
                      </a:prstClr>
                    </a:gs>
                    <a:gs pos="100000">
                      <a:prstClr val="black">
                        <a:lumMod val="85000"/>
                        <a:lumOff val="15000"/>
                      </a:prstClr>
                    </a:gs>
                  </a:gsLst>
                  <a:lin ang="5400000" scaled="0"/>
                </a:gradFill>
                <a:effectLst/>
                <a:uLnTx/>
                <a:uFillTx/>
                <a:latin typeface="微软雅黑" panose="020B0503020204020204" pitchFamily="34" charset="-122"/>
                <a:ea typeface="微软雅黑" panose="020B0503020204020204" pitchFamily="34" charset="-122"/>
                <a:cs typeface="Clear Sans" panose="020B0503030202020304" pitchFamily="34" charset="0"/>
              </a:rPr>
              <a:t>添加标题</a:t>
            </a:r>
            <a:endParaRPr kumimoji="0" lang="en-US" altLang="zh-CN" sz="1200" b="1" i="0" u="none" strike="noStrike" kern="0" cap="none" spc="0" normalizeH="0" baseline="0" noProof="0" dirty="0">
              <a:ln>
                <a:noFill/>
              </a:ln>
              <a:gradFill>
                <a:gsLst>
                  <a:gs pos="0">
                    <a:prstClr val="black">
                      <a:lumMod val="75000"/>
                      <a:lumOff val="25000"/>
                    </a:prstClr>
                  </a:gs>
                  <a:gs pos="100000">
                    <a:prstClr val="black">
                      <a:lumMod val="85000"/>
                      <a:lumOff val="15000"/>
                    </a:prstClr>
                  </a:gs>
                </a:gsLst>
                <a:lin ang="5400000" scaled="0"/>
              </a:gradFill>
              <a:effectLst/>
              <a:uLnTx/>
              <a:uFillTx/>
              <a:latin typeface="微软雅黑" panose="020B0503020204020204" pitchFamily="34" charset="-122"/>
              <a:ea typeface="微软雅黑" panose="020B0503020204020204" pitchFamily="34" charset="-122"/>
              <a:cs typeface="Clear Sans" panose="020B0503030202020304" pitchFamily="34" charset="0"/>
            </a:endParaRPr>
          </a:p>
          <a:p>
            <a:pPr marL="0" marR="0" lvl="0" indent="0" defTabSz="914400" eaLnBrk="1" fontAlgn="auto" latinLnBrk="0" hangingPunct="1">
              <a:lnSpc>
                <a:spcPct val="150000"/>
              </a:lnSpc>
              <a:spcBef>
                <a:spcPts val="0"/>
              </a:spcBef>
              <a:spcAft>
                <a:spcPts val="0"/>
              </a:spcAft>
              <a:buClrTx/>
              <a:buSzTx/>
              <a:buFontTx/>
              <a:buNone/>
              <a:defRPr/>
            </a:pPr>
            <a:r>
              <a:rPr kumimoji="0" lang="zh-CN" altLang="en-US" sz="900"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sym typeface="Gill Sans" panose="020B0502020104020203" charset="0"/>
              </a:rPr>
              <a:t>此处</a:t>
            </a:r>
            <a:r>
              <a:rPr kumimoji="0" lang="zh-CN" altLang="en-US" sz="900" b="0" i="0" u="none" strike="noStrike" kern="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sym typeface="Gill Sans" panose="020B0502020104020203" charset="0"/>
              </a:rPr>
              <a:t>添加详细文本描述，建议与标题相关并符合整体语言风格，语言描述尽量简洁。</a:t>
            </a:r>
            <a:endParaRPr kumimoji="0" lang="id-ID" altLang="zh-CN" sz="1050" b="0" i="0" u="none" strike="noStrike" kern="0" cap="none" spc="0" normalizeH="0" baseline="0" noProof="0" dirty="0">
              <a:ln>
                <a:noFill/>
              </a:ln>
              <a:solidFill>
                <a:prstClr val="black">
                  <a:lumMod val="60000"/>
                  <a:lumOff val="40000"/>
                </a:prstClr>
              </a:solidFill>
              <a:effectLst/>
              <a:uLnTx/>
              <a:uFillTx/>
            </a:endParaRPr>
          </a:p>
        </p:txBody>
      </p:sp>
      <p:sp>
        <p:nvSpPr>
          <p:cNvPr id="92" name="_25"/>
          <p:cNvSpPr/>
          <p:nvPr/>
        </p:nvSpPr>
        <p:spPr>
          <a:xfrm>
            <a:off x="265030" y="3261216"/>
            <a:ext cx="1899208" cy="877163"/>
          </a:xfrm>
          <a:prstGeom prst="rect">
            <a:avLst/>
          </a:prstGeom>
        </p:spPr>
        <p:txBody>
          <a:bodyPr wrap="square" lIns="68580" tIns="34290" rIns="68580" bIns="34290">
            <a:spAutoFit/>
          </a:bodyPr>
          <a:lstStyle/>
          <a:p>
            <a:pPr marL="0" marR="0" lvl="0" indent="0" algn="r" defTabSz="914400" eaLnBrk="1" fontAlgn="base" latinLnBrk="0" hangingPunct="1">
              <a:lnSpc>
                <a:spcPct val="100000"/>
              </a:lnSpc>
              <a:spcBef>
                <a:spcPct val="0"/>
              </a:spcBef>
              <a:spcAft>
                <a:spcPct val="0"/>
              </a:spcAft>
              <a:buClrTx/>
              <a:buSzTx/>
              <a:buFontTx/>
              <a:buNone/>
              <a:defRPr/>
            </a:pPr>
            <a:r>
              <a:rPr kumimoji="0" lang="zh-CN" altLang="en-US" sz="1200" b="1" i="0" u="none" strike="noStrike" kern="0" cap="none" spc="0" normalizeH="0" baseline="0" noProof="0" dirty="0">
                <a:ln>
                  <a:noFill/>
                </a:ln>
                <a:gradFill>
                  <a:gsLst>
                    <a:gs pos="0">
                      <a:prstClr val="black">
                        <a:lumMod val="75000"/>
                        <a:lumOff val="25000"/>
                      </a:prstClr>
                    </a:gs>
                    <a:gs pos="100000">
                      <a:prstClr val="black">
                        <a:lumMod val="85000"/>
                        <a:lumOff val="15000"/>
                      </a:prstClr>
                    </a:gs>
                  </a:gsLst>
                  <a:lin ang="5400000" scaled="0"/>
                </a:gradFill>
                <a:effectLst/>
                <a:uLnTx/>
                <a:uFillTx/>
                <a:latin typeface="微软雅黑" panose="020B0503020204020204" pitchFamily="34" charset="-122"/>
                <a:ea typeface="微软雅黑" panose="020B0503020204020204" pitchFamily="34" charset="-122"/>
                <a:cs typeface="Clear Sans" panose="020B0503030202020304" pitchFamily="34" charset="0"/>
              </a:rPr>
              <a:t>添加标题</a:t>
            </a:r>
            <a:endParaRPr kumimoji="0" lang="en-US" altLang="zh-CN" sz="1200" b="1" i="0" u="none" strike="noStrike" kern="0" cap="none" spc="0" normalizeH="0" baseline="0" noProof="0" dirty="0">
              <a:ln>
                <a:noFill/>
              </a:ln>
              <a:gradFill>
                <a:gsLst>
                  <a:gs pos="0">
                    <a:prstClr val="black">
                      <a:lumMod val="75000"/>
                      <a:lumOff val="25000"/>
                    </a:prstClr>
                  </a:gs>
                  <a:gs pos="100000">
                    <a:prstClr val="black">
                      <a:lumMod val="85000"/>
                      <a:lumOff val="15000"/>
                    </a:prstClr>
                  </a:gs>
                </a:gsLst>
                <a:lin ang="5400000" scaled="0"/>
              </a:gradFill>
              <a:effectLst/>
              <a:uLnTx/>
              <a:uFillTx/>
              <a:latin typeface="微软雅黑" panose="020B0503020204020204" pitchFamily="34" charset="-122"/>
              <a:ea typeface="微软雅黑" panose="020B0503020204020204" pitchFamily="34" charset="-122"/>
              <a:cs typeface="Clear Sans" panose="020B0503030202020304" pitchFamily="34" charset="0"/>
            </a:endParaRPr>
          </a:p>
          <a:p>
            <a:pPr marL="0" marR="0" lvl="0" indent="0" algn="r" defTabSz="914400" eaLnBrk="1" fontAlgn="auto" latinLnBrk="0" hangingPunct="1">
              <a:lnSpc>
                <a:spcPct val="150000"/>
              </a:lnSpc>
              <a:spcBef>
                <a:spcPts val="0"/>
              </a:spcBef>
              <a:spcAft>
                <a:spcPts val="0"/>
              </a:spcAft>
              <a:buClrTx/>
              <a:buSzTx/>
              <a:buFontTx/>
              <a:buNone/>
              <a:defRPr/>
            </a:pPr>
            <a:r>
              <a:rPr kumimoji="0" lang="zh-CN" altLang="en-US" sz="900"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sym typeface="Gill Sans" panose="020B0502020104020203" charset="0"/>
              </a:rPr>
              <a:t>此处</a:t>
            </a:r>
            <a:r>
              <a:rPr kumimoji="0" lang="zh-CN" altLang="en-US" sz="900" b="0" i="0" u="none" strike="noStrike" kern="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sym typeface="Gill Sans" panose="020B0502020104020203" charset="0"/>
              </a:rPr>
              <a:t>添加详细文本描述，建议与标题相关并符合整体语言风格，语言描述尽量简洁。</a:t>
            </a:r>
            <a:endParaRPr kumimoji="0" lang="id-ID" altLang="zh-CN" sz="1050" b="0" i="0" u="none" strike="noStrike" kern="0" cap="none" spc="0" normalizeH="0" baseline="0" noProof="0" dirty="0">
              <a:ln>
                <a:noFill/>
              </a:ln>
              <a:solidFill>
                <a:prstClr val="black">
                  <a:lumMod val="60000"/>
                  <a:lumOff val="40000"/>
                </a:prstClr>
              </a:solidFill>
              <a:effectLst/>
              <a:uLnTx/>
              <a:uFillTx/>
            </a:endParaRPr>
          </a:p>
        </p:txBody>
      </p:sp>
      <p:sp>
        <p:nvSpPr>
          <p:cNvPr id="93" name="_26"/>
          <p:cNvSpPr/>
          <p:nvPr/>
        </p:nvSpPr>
        <p:spPr>
          <a:xfrm>
            <a:off x="265030" y="2123265"/>
            <a:ext cx="1899208" cy="877163"/>
          </a:xfrm>
          <a:prstGeom prst="rect">
            <a:avLst/>
          </a:prstGeom>
        </p:spPr>
        <p:txBody>
          <a:bodyPr wrap="square" lIns="68580" tIns="34290" rIns="68580" bIns="34290">
            <a:spAutoFit/>
          </a:bodyPr>
          <a:lstStyle/>
          <a:p>
            <a:pPr marL="0" marR="0" lvl="0" indent="0" algn="r" defTabSz="914400" eaLnBrk="1" fontAlgn="base" latinLnBrk="0" hangingPunct="1">
              <a:lnSpc>
                <a:spcPct val="100000"/>
              </a:lnSpc>
              <a:spcBef>
                <a:spcPct val="0"/>
              </a:spcBef>
              <a:spcAft>
                <a:spcPct val="0"/>
              </a:spcAft>
              <a:buClrTx/>
              <a:buSzTx/>
              <a:buFontTx/>
              <a:buNone/>
              <a:defRPr/>
            </a:pPr>
            <a:r>
              <a:rPr kumimoji="0" lang="zh-CN" altLang="en-US" sz="1200" b="1" i="0" u="none" strike="noStrike" kern="0" cap="none" spc="0" normalizeH="0" baseline="0" noProof="0" dirty="0">
                <a:ln>
                  <a:noFill/>
                </a:ln>
                <a:gradFill>
                  <a:gsLst>
                    <a:gs pos="0">
                      <a:prstClr val="black">
                        <a:lumMod val="75000"/>
                        <a:lumOff val="25000"/>
                      </a:prstClr>
                    </a:gs>
                    <a:gs pos="100000">
                      <a:prstClr val="black">
                        <a:lumMod val="85000"/>
                        <a:lumOff val="15000"/>
                      </a:prstClr>
                    </a:gs>
                  </a:gsLst>
                  <a:lin ang="5400000" scaled="0"/>
                </a:gradFill>
                <a:effectLst/>
                <a:uLnTx/>
                <a:uFillTx/>
                <a:latin typeface="微软雅黑" panose="020B0503020204020204" pitchFamily="34" charset="-122"/>
                <a:ea typeface="微软雅黑" panose="020B0503020204020204" pitchFamily="34" charset="-122"/>
                <a:cs typeface="Clear Sans" panose="020B0503030202020304" pitchFamily="34" charset="0"/>
              </a:rPr>
              <a:t>添加标题</a:t>
            </a:r>
            <a:endParaRPr kumimoji="0" lang="en-US" altLang="zh-CN" sz="1200" b="1" i="0" u="none" strike="noStrike" kern="0" cap="none" spc="0" normalizeH="0" baseline="0" noProof="0" dirty="0">
              <a:ln>
                <a:noFill/>
              </a:ln>
              <a:gradFill>
                <a:gsLst>
                  <a:gs pos="0">
                    <a:prstClr val="black">
                      <a:lumMod val="75000"/>
                      <a:lumOff val="25000"/>
                    </a:prstClr>
                  </a:gs>
                  <a:gs pos="100000">
                    <a:prstClr val="black">
                      <a:lumMod val="85000"/>
                      <a:lumOff val="15000"/>
                    </a:prstClr>
                  </a:gs>
                </a:gsLst>
                <a:lin ang="5400000" scaled="0"/>
              </a:gradFill>
              <a:effectLst/>
              <a:uLnTx/>
              <a:uFillTx/>
              <a:latin typeface="微软雅黑" panose="020B0503020204020204" pitchFamily="34" charset="-122"/>
              <a:ea typeface="微软雅黑" panose="020B0503020204020204" pitchFamily="34" charset="-122"/>
              <a:cs typeface="Clear Sans" panose="020B0503030202020304" pitchFamily="34" charset="0"/>
            </a:endParaRPr>
          </a:p>
          <a:p>
            <a:pPr marL="0" marR="0" lvl="0" indent="0" algn="r" defTabSz="914400" eaLnBrk="1" fontAlgn="auto" latinLnBrk="0" hangingPunct="1">
              <a:lnSpc>
                <a:spcPct val="150000"/>
              </a:lnSpc>
              <a:spcBef>
                <a:spcPts val="0"/>
              </a:spcBef>
              <a:spcAft>
                <a:spcPts val="0"/>
              </a:spcAft>
              <a:buClrTx/>
              <a:buSzTx/>
              <a:buFontTx/>
              <a:buNone/>
              <a:defRPr/>
            </a:pPr>
            <a:r>
              <a:rPr kumimoji="0" lang="zh-CN" altLang="en-US" sz="900"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sym typeface="Gill Sans" panose="020B0502020104020203" charset="0"/>
              </a:rPr>
              <a:t>此处</a:t>
            </a:r>
            <a:r>
              <a:rPr kumimoji="0" lang="zh-CN" altLang="en-US" sz="900" b="0" i="0" u="none" strike="noStrike" kern="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sym typeface="Gill Sans" panose="020B0502020104020203" charset="0"/>
              </a:rPr>
              <a:t>添加详细文本描述，建议与标题相关并符合整体语言风格，语言描述尽量简洁。</a:t>
            </a:r>
            <a:endParaRPr kumimoji="0" lang="id-ID" altLang="zh-CN" sz="1050" b="0" i="0" u="none" strike="noStrike" kern="0" cap="none" spc="0" normalizeH="0" baseline="0" noProof="0" dirty="0">
              <a:ln>
                <a:noFill/>
              </a:ln>
              <a:solidFill>
                <a:prstClr val="black">
                  <a:lumMod val="60000"/>
                  <a:lumOff val="40000"/>
                </a:prstClr>
              </a:solidFill>
              <a:effectLst/>
              <a:uLnTx/>
              <a:uFillTx/>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1000">
        <p15:prstTrans prst="pageCurlDouble"/>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1000"/>
                                        <p:tgtEl>
                                          <p:spTgt spid="19"/>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64"/>
                                        </p:tgtEl>
                                        <p:attrNameLst>
                                          <p:attrName>style.visibility</p:attrName>
                                        </p:attrNameLst>
                                      </p:cBhvr>
                                      <p:to>
                                        <p:strVal val="visible"/>
                                      </p:to>
                                    </p:set>
                                    <p:anim calcmode="lin" valueType="num">
                                      <p:cBhvr>
                                        <p:cTn id="10" dur="500" fill="hold"/>
                                        <p:tgtEl>
                                          <p:spTgt spid="64"/>
                                        </p:tgtEl>
                                        <p:attrNameLst>
                                          <p:attrName>ppt_w</p:attrName>
                                        </p:attrNameLst>
                                      </p:cBhvr>
                                      <p:tavLst>
                                        <p:tav tm="0">
                                          <p:val>
                                            <p:fltVal val="0"/>
                                          </p:val>
                                        </p:tav>
                                        <p:tav tm="100000">
                                          <p:val>
                                            <p:strVal val="#ppt_w"/>
                                          </p:val>
                                        </p:tav>
                                      </p:tavLst>
                                    </p:anim>
                                    <p:anim calcmode="lin" valueType="num">
                                      <p:cBhvr>
                                        <p:cTn id="11" dur="500" fill="hold"/>
                                        <p:tgtEl>
                                          <p:spTgt spid="64"/>
                                        </p:tgtEl>
                                        <p:attrNameLst>
                                          <p:attrName>ppt_h</p:attrName>
                                        </p:attrNameLst>
                                      </p:cBhvr>
                                      <p:tavLst>
                                        <p:tav tm="0">
                                          <p:val>
                                            <p:fltVal val="0"/>
                                          </p:val>
                                        </p:tav>
                                        <p:tav tm="100000">
                                          <p:val>
                                            <p:strVal val="#ppt_h"/>
                                          </p:val>
                                        </p:tav>
                                      </p:tavLst>
                                    </p:anim>
                                    <p:animEffect transition="in" filter="fade">
                                      <p:cBhvr>
                                        <p:cTn id="12" dur="500"/>
                                        <p:tgtEl>
                                          <p:spTgt spid="64"/>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65"/>
                                        </p:tgtEl>
                                        <p:attrNameLst>
                                          <p:attrName>style.visibility</p:attrName>
                                        </p:attrNameLst>
                                      </p:cBhvr>
                                      <p:to>
                                        <p:strVal val="visible"/>
                                      </p:to>
                                    </p:set>
                                    <p:animEffect transition="in" filter="fade">
                                      <p:cBhvr>
                                        <p:cTn id="16" dur="500"/>
                                        <p:tgtEl>
                                          <p:spTgt spid="65"/>
                                        </p:tgtEl>
                                      </p:cBhvr>
                                    </p:animEffect>
                                  </p:childTnLst>
                                </p:cTn>
                              </p:par>
                            </p:childTnLst>
                          </p:cTn>
                        </p:par>
                        <p:par>
                          <p:cTn id="17" fill="hold">
                            <p:stCondLst>
                              <p:cond delay="1500"/>
                            </p:stCondLst>
                            <p:childTnLst>
                              <p:par>
                                <p:cTn id="18" presetID="14" presetClass="entr" presetSubtype="10" fill="hold" nodeType="afterEffect">
                                  <p:stCondLst>
                                    <p:cond delay="0"/>
                                  </p:stCondLst>
                                  <p:childTnLst>
                                    <p:set>
                                      <p:cBhvr>
                                        <p:cTn id="19" dur="1" fill="hold">
                                          <p:stCondLst>
                                            <p:cond delay="0"/>
                                          </p:stCondLst>
                                        </p:cTn>
                                        <p:tgtEl>
                                          <p:spTgt spid="71"/>
                                        </p:tgtEl>
                                        <p:attrNameLst>
                                          <p:attrName>style.visibility</p:attrName>
                                        </p:attrNameLst>
                                      </p:cBhvr>
                                      <p:to>
                                        <p:strVal val="visible"/>
                                      </p:to>
                                    </p:set>
                                    <p:animEffect transition="in" filter="randombar(horizontal)">
                                      <p:cBhvr>
                                        <p:cTn id="20" dur="500"/>
                                        <p:tgtEl>
                                          <p:spTgt spid="71"/>
                                        </p:tgtEl>
                                      </p:cBhvr>
                                    </p:animEffect>
                                  </p:childTnLst>
                                </p:cTn>
                              </p:par>
                              <p:par>
                                <p:cTn id="21" presetID="14" presetClass="entr" presetSubtype="10" fill="hold" nodeType="withEffect">
                                  <p:stCondLst>
                                    <p:cond delay="0"/>
                                  </p:stCondLst>
                                  <p:childTnLst>
                                    <p:set>
                                      <p:cBhvr>
                                        <p:cTn id="22" dur="1" fill="hold">
                                          <p:stCondLst>
                                            <p:cond delay="0"/>
                                          </p:stCondLst>
                                        </p:cTn>
                                        <p:tgtEl>
                                          <p:spTgt spid="74"/>
                                        </p:tgtEl>
                                        <p:attrNameLst>
                                          <p:attrName>style.visibility</p:attrName>
                                        </p:attrNameLst>
                                      </p:cBhvr>
                                      <p:to>
                                        <p:strVal val="visible"/>
                                      </p:to>
                                    </p:set>
                                    <p:animEffect transition="in" filter="randombar(horizontal)">
                                      <p:cBhvr>
                                        <p:cTn id="23" dur="500"/>
                                        <p:tgtEl>
                                          <p:spTgt spid="74"/>
                                        </p:tgtEl>
                                      </p:cBhvr>
                                    </p:animEffect>
                                  </p:childTnLst>
                                </p:cTn>
                              </p:par>
                              <p:par>
                                <p:cTn id="24" presetID="14" presetClass="entr" presetSubtype="10" fill="hold" nodeType="withEffect">
                                  <p:stCondLst>
                                    <p:cond delay="0"/>
                                  </p:stCondLst>
                                  <p:childTnLst>
                                    <p:set>
                                      <p:cBhvr>
                                        <p:cTn id="25" dur="1" fill="hold">
                                          <p:stCondLst>
                                            <p:cond delay="0"/>
                                          </p:stCondLst>
                                        </p:cTn>
                                        <p:tgtEl>
                                          <p:spTgt spid="77"/>
                                        </p:tgtEl>
                                        <p:attrNameLst>
                                          <p:attrName>style.visibility</p:attrName>
                                        </p:attrNameLst>
                                      </p:cBhvr>
                                      <p:to>
                                        <p:strVal val="visible"/>
                                      </p:to>
                                    </p:set>
                                    <p:animEffect transition="in" filter="randombar(horizontal)">
                                      <p:cBhvr>
                                        <p:cTn id="26" dur="500"/>
                                        <p:tgtEl>
                                          <p:spTgt spid="77"/>
                                        </p:tgtEl>
                                      </p:cBhvr>
                                    </p:animEffect>
                                  </p:childTnLst>
                                </p:cTn>
                              </p:par>
                              <p:par>
                                <p:cTn id="27" presetID="14" presetClass="entr" presetSubtype="10" fill="hold" nodeType="withEffect">
                                  <p:stCondLst>
                                    <p:cond delay="0"/>
                                  </p:stCondLst>
                                  <p:childTnLst>
                                    <p:set>
                                      <p:cBhvr>
                                        <p:cTn id="28" dur="1" fill="hold">
                                          <p:stCondLst>
                                            <p:cond delay="0"/>
                                          </p:stCondLst>
                                        </p:cTn>
                                        <p:tgtEl>
                                          <p:spTgt spid="80"/>
                                        </p:tgtEl>
                                        <p:attrNameLst>
                                          <p:attrName>style.visibility</p:attrName>
                                        </p:attrNameLst>
                                      </p:cBhvr>
                                      <p:to>
                                        <p:strVal val="visible"/>
                                      </p:to>
                                    </p:set>
                                    <p:animEffect transition="in" filter="randombar(horizontal)">
                                      <p:cBhvr>
                                        <p:cTn id="29" dur="500"/>
                                        <p:tgtEl>
                                          <p:spTgt spid="80"/>
                                        </p:tgtEl>
                                      </p:cBhvr>
                                    </p:animEffect>
                                  </p:childTnLst>
                                </p:cTn>
                              </p:par>
                              <p:par>
                                <p:cTn id="30" presetID="14" presetClass="entr" presetSubtype="10" fill="hold" nodeType="withEffect">
                                  <p:stCondLst>
                                    <p:cond delay="0"/>
                                  </p:stCondLst>
                                  <p:childTnLst>
                                    <p:set>
                                      <p:cBhvr>
                                        <p:cTn id="31" dur="1" fill="hold">
                                          <p:stCondLst>
                                            <p:cond delay="0"/>
                                          </p:stCondLst>
                                        </p:cTn>
                                        <p:tgtEl>
                                          <p:spTgt spid="83"/>
                                        </p:tgtEl>
                                        <p:attrNameLst>
                                          <p:attrName>style.visibility</p:attrName>
                                        </p:attrNameLst>
                                      </p:cBhvr>
                                      <p:to>
                                        <p:strVal val="visible"/>
                                      </p:to>
                                    </p:set>
                                    <p:animEffect transition="in" filter="randombar(horizontal)">
                                      <p:cBhvr>
                                        <p:cTn id="32" dur="500"/>
                                        <p:tgtEl>
                                          <p:spTgt spid="83"/>
                                        </p:tgtEl>
                                      </p:cBhvr>
                                    </p:animEffect>
                                  </p:childTnLst>
                                </p:cTn>
                              </p:par>
                              <p:par>
                                <p:cTn id="33" presetID="14" presetClass="entr" presetSubtype="10" fill="hold" nodeType="withEffect">
                                  <p:stCondLst>
                                    <p:cond delay="0"/>
                                  </p:stCondLst>
                                  <p:childTnLst>
                                    <p:set>
                                      <p:cBhvr>
                                        <p:cTn id="34" dur="1" fill="hold">
                                          <p:stCondLst>
                                            <p:cond delay="0"/>
                                          </p:stCondLst>
                                        </p:cTn>
                                        <p:tgtEl>
                                          <p:spTgt spid="86"/>
                                        </p:tgtEl>
                                        <p:attrNameLst>
                                          <p:attrName>style.visibility</p:attrName>
                                        </p:attrNameLst>
                                      </p:cBhvr>
                                      <p:to>
                                        <p:strVal val="visible"/>
                                      </p:to>
                                    </p:set>
                                    <p:animEffect transition="in" filter="randombar(horizontal)">
                                      <p:cBhvr>
                                        <p:cTn id="35" dur="500"/>
                                        <p:tgtEl>
                                          <p:spTgt spid="86"/>
                                        </p:tgtEl>
                                      </p:cBhvr>
                                    </p:animEffect>
                                  </p:childTnLst>
                                </p:cTn>
                              </p:par>
                            </p:childTnLst>
                          </p:cTn>
                        </p:par>
                        <p:par>
                          <p:cTn id="36" fill="hold">
                            <p:stCondLst>
                              <p:cond delay="2000"/>
                            </p:stCondLst>
                            <p:childTnLst>
                              <p:par>
                                <p:cTn id="37" presetID="22" presetClass="entr" presetSubtype="8" fill="hold" grpId="0" nodeType="afterEffect">
                                  <p:stCondLst>
                                    <p:cond delay="0"/>
                                  </p:stCondLst>
                                  <p:childTnLst>
                                    <p:set>
                                      <p:cBhvr>
                                        <p:cTn id="38" dur="1" fill="hold">
                                          <p:stCondLst>
                                            <p:cond delay="0"/>
                                          </p:stCondLst>
                                        </p:cTn>
                                        <p:tgtEl>
                                          <p:spTgt spid="61"/>
                                        </p:tgtEl>
                                        <p:attrNameLst>
                                          <p:attrName>style.visibility</p:attrName>
                                        </p:attrNameLst>
                                      </p:cBhvr>
                                      <p:to>
                                        <p:strVal val="visible"/>
                                      </p:to>
                                    </p:set>
                                    <p:animEffect transition="in" filter="wipe(left)">
                                      <p:cBhvr>
                                        <p:cTn id="39" dur="500"/>
                                        <p:tgtEl>
                                          <p:spTgt spid="61"/>
                                        </p:tgtEl>
                                      </p:cBhvr>
                                    </p:animEffect>
                                  </p:childTnLst>
                                </p:cTn>
                              </p:par>
                            </p:childTnLst>
                          </p:cTn>
                        </p:par>
                        <p:par>
                          <p:cTn id="40" fill="hold">
                            <p:stCondLst>
                              <p:cond delay="2500"/>
                            </p:stCondLst>
                            <p:childTnLst>
                              <p:par>
                                <p:cTn id="41" presetID="22" presetClass="entr" presetSubtype="1" fill="hold" grpId="0" nodeType="afterEffect">
                                  <p:stCondLst>
                                    <p:cond delay="0"/>
                                  </p:stCondLst>
                                  <p:childTnLst>
                                    <p:set>
                                      <p:cBhvr>
                                        <p:cTn id="42" dur="1" fill="hold">
                                          <p:stCondLst>
                                            <p:cond delay="0"/>
                                          </p:stCondLst>
                                        </p:cTn>
                                        <p:tgtEl>
                                          <p:spTgt spid="91"/>
                                        </p:tgtEl>
                                        <p:attrNameLst>
                                          <p:attrName>style.visibility</p:attrName>
                                        </p:attrNameLst>
                                      </p:cBhvr>
                                      <p:to>
                                        <p:strVal val="visible"/>
                                      </p:to>
                                    </p:set>
                                    <p:animEffect transition="in" filter="wipe(up)">
                                      <p:cBhvr>
                                        <p:cTn id="43" dur="500"/>
                                        <p:tgtEl>
                                          <p:spTgt spid="91"/>
                                        </p:tgtEl>
                                      </p:cBhvr>
                                    </p:animEffect>
                                  </p:childTnLst>
                                </p:cTn>
                              </p:par>
                            </p:childTnLst>
                          </p:cTn>
                        </p:par>
                        <p:par>
                          <p:cTn id="44" fill="hold">
                            <p:stCondLst>
                              <p:cond delay="3000"/>
                            </p:stCondLst>
                            <p:childTnLst>
                              <p:par>
                                <p:cTn id="45" presetID="22" presetClass="entr" presetSubtype="8" fill="hold" grpId="0" nodeType="afterEffect">
                                  <p:stCondLst>
                                    <p:cond delay="0"/>
                                  </p:stCondLst>
                                  <p:childTnLst>
                                    <p:set>
                                      <p:cBhvr>
                                        <p:cTn id="46" dur="1" fill="hold">
                                          <p:stCondLst>
                                            <p:cond delay="0"/>
                                          </p:stCondLst>
                                        </p:cTn>
                                        <p:tgtEl>
                                          <p:spTgt spid="62"/>
                                        </p:tgtEl>
                                        <p:attrNameLst>
                                          <p:attrName>style.visibility</p:attrName>
                                        </p:attrNameLst>
                                      </p:cBhvr>
                                      <p:to>
                                        <p:strVal val="visible"/>
                                      </p:to>
                                    </p:set>
                                    <p:animEffect transition="in" filter="wipe(left)">
                                      <p:cBhvr>
                                        <p:cTn id="47" dur="500"/>
                                        <p:tgtEl>
                                          <p:spTgt spid="62"/>
                                        </p:tgtEl>
                                      </p:cBhvr>
                                    </p:animEffect>
                                  </p:childTnLst>
                                </p:cTn>
                              </p:par>
                            </p:childTnLst>
                          </p:cTn>
                        </p:par>
                        <p:par>
                          <p:cTn id="48" fill="hold">
                            <p:stCondLst>
                              <p:cond delay="3500"/>
                            </p:stCondLst>
                            <p:childTnLst>
                              <p:par>
                                <p:cTn id="49" presetID="22" presetClass="entr" presetSubtype="1" fill="hold" grpId="0" nodeType="afterEffect">
                                  <p:stCondLst>
                                    <p:cond delay="0"/>
                                  </p:stCondLst>
                                  <p:childTnLst>
                                    <p:set>
                                      <p:cBhvr>
                                        <p:cTn id="50" dur="1" fill="hold">
                                          <p:stCondLst>
                                            <p:cond delay="0"/>
                                          </p:stCondLst>
                                        </p:cTn>
                                        <p:tgtEl>
                                          <p:spTgt spid="90"/>
                                        </p:tgtEl>
                                        <p:attrNameLst>
                                          <p:attrName>style.visibility</p:attrName>
                                        </p:attrNameLst>
                                      </p:cBhvr>
                                      <p:to>
                                        <p:strVal val="visible"/>
                                      </p:to>
                                    </p:set>
                                    <p:animEffect transition="in" filter="wipe(up)">
                                      <p:cBhvr>
                                        <p:cTn id="51" dur="500"/>
                                        <p:tgtEl>
                                          <p:spTgt spid="90"/>
                                        </p:tgtEl>
                                      </p:cBhvr>
                                    </p:animEffect>
                                  </p:childTnLst>
                                </p:cTn>
                              </p:par>
                            </p:childTnLst>
                          </p:cTn>
                        </p:par>
                        <p:par>
                          <p:cTn id="52" fill="hold">
                            <p:stCondLst>
                              <p:cond delay="4000"/>
                            </p:stCondLst>
                            <p:childTnLst>
                              <p:par>
                                <p:cTn id="53" presetID="22" presetClass="entr" presetSubtype="8" fill="hold" grpId="0" nodeType="afterEffect">
                                  <p:stCondLst>
                                    <p:cond delay="0"/>
                                  </p:stCondLst>
                                  <p:childTnLst>
                                    <p:set>
                                      <p:cBhvr>
                                        <p:cTn id="54" dur="1" fill="hold">
                                          <p:stCondLst>
                                            <p:cond delay="0"/>
                                          </p:stCondLst>
                                        </p:cTn>
                                        <p:tgtEl>
                                          <p:spTgt spid="63"/>
                                        </p:tgtEl>
                                        <p:attrNameLst>
                                          <p:attrName>style.visibility</p:attrName>
                                        </p:attrNameLst>
                                      </p:cBhvr>
                                      <p:to>
                                        <p:strVal val="visible"/>
                                      </p:to>
                                    </p:set>
                                    <p:animEffect transition="in" filter="wipe(left)">
                                      <p:cBhvr>
                                        <p:cTn id="55" dur="500"/>
                                        <p:tgtEl>
                                          <p:spTgt spid="63"/>
                                        </p:tgtEl>
                                      </p:cBhvr>
                                    </p:animEffect>
                                  </p:childTnLst>
                                </p:cTn>
                              </p:par>
                            </p:childTnLst>
                          </p:cTn>
                        </p:par>
                        <p:par>
                          <p:cTn id="56" fill="hold">
                            <p:stCondLst>
                              <p:cond delay="4500"/>
                            </p:stCondLst>
                            <p:childTnLst>
                              <p:par>
                                <p:cTn id="57" presetID="22" presetClass="entr" presetSubtype="1" fill="hold" grpId="0" nodeType="afterEffect">
                                  <p:stCondLst>
                                    <p:cond delay="0"/>
                                  </p:stCondLst>
                                  <p:childTnLst>
                                    <p:set>
                                      <p:cBhvr>
                                        <p:cTn id="58" dur="1" fill="hold">
                                          <p:stCondLst>
                                            <p:cond delay="0"/>
                                          </p:stCondLst>
                                        </p:cTn>
                                        <p:tgtEl>
                                          <p:spTgt spid="89"/>
                                        </p:tgtEl>
                                        <p:attrNameLst>
                                          <p:attrName>style.visibility</p:attrName>
                                        </p:attrNameLst>
                                      </p:cBhvr>
                                      <p:to>
                                        <p:strVal val="visible"/>
                                      </p:to>
                                    </p:set>
                                    <p:animEffect transition="in" filter="wipe(up)">
                                      <p:cBhvr>
                                        <p:cTn id="59" dur="500"/>
                                        <p:tgtEl>
                                          <p:spTgt spid="89"/>
                                        </p:tgtEl>
                                      </p:cBhvr>
                                    </p:animEffect>
                                  </p:childTnLst>
                                </p:cTn>
                              </p:par>
                            </p:childTnLst>
                          </p:cTn>
                        </p:par>
                        <p:par>
                          <p:cTn id="60" fill="hold">
                            <p:stCondLst>
                              <p:cond delay="5000"/>
                            </p:stCondLst>
                            <p:childTnLst>
                              <p:par>
                                <p:cTn id="61" presetID="22" presetClass="entr" presetSubtype="2" fill="hold" grpId="0" nodeType="afterEffect">
                                  <p:stCondLst>
                                    <p:cond delay="0"/>
                                  </p:stCondLst>
                                  <p:childTnLst>
                                    <p:set>
                                      <p:cBhvr>
                                        <p:cTn id="62" dur="1" fill="hold">
                                          <p:stCondLst>
                                            <p:cond delay="0"/>
                                          </p:stCondLst>
                                        </p:cTn>
                                        <p:tgtEl>
                                          <p:spTgt spid="58"/>
                                        </p:tgtEl>
                                        <p:attrNameLst>
                                          <p:attrName>style.visibility</p:attrName>
                                        </p:attrNameLst>
                                      </p:cBhvr>
                                      <p:to>
                                        <p:strVal val="visible"/>
                                      </p:to>
                                    </p:set>
                                    <p:animEffect transition="in" filter="wipe(right)">
                                      <p:cBhvr>
                                        <p:cTn id="63" dur="500"/>
                                        <p:tgtEl>
                                          <p:spTgt spid="58"/>
                                        </p:tgtEl>
                                      </p:cBhvr>
                                    </p:animEffect>
                                  </p:childTnLst>
                                </p:cTn>
                              </p:par>
                            </p:childTnLst>
                          </p:cTn>
                        </p:par>
                        <p:par>
                          <p:cTn id="64" fill="hold">
                            <p:stCondLst>
                              <p:cond delay="5500"/>
                            </p:stCondLst>
                            <p:childTnLst>
                              <p:par>
                                <p:cTn id="65" presetID="22" presetClass="entr" presetSubtype="2" fill="hold" grpId="0" nodeType="afterEffect">
                                  <p:stCondLst>
                                    <p:cond delay="0"/>
                                  </p:stCondLst>
                                  <p:childTnLst>
                                    <p:set>
                                      <p:cBhvr>
                                        <p:cTn id="66" dur="1" fill="hold">
                                          <p:stCondLst>
                                            <p:cond delay="0"/>
                                          </p:stCondLst>
                                        </p:cTn>
                                        <p:tgtEl>
                                          <p:spTgt spid="59"/>
                                        </p:tgtEl>
                                        <p:attrNameLst>
                                          <p:attrName>style.visibility</p:attrName>
                                        </p:attrNameLst>
                                      </p:cBhvr>
                                      <p:to>
                                        <p:strVal val="visible"/>
                                      </p:to>
                                    </p:set>
                                    <p:animEffect transition="in" filter="wipe(right)">
                                      <p:cBhvr>
                                        <p:cTn id="67" dur="500"/>
                                        <p:tgtEl>
                                          <p:spTgt spid="59"/>
                                        </p:tgtEl>
                                      </p:cBhvr>
                                    </p:animEffect>
                                  </p:childTnLst>
                                </p:cTn>
                              </p:par>
                            </p:childTnLst>
                          </p:cTn>
                        </p:par>
                        <p:par>
                          <p:cTn id="68" fill="hold">
                            <p:stCondLst>
                              <p:cond delay="6000"/>
                            </p:stCondLst>
                            <p:childTnLst>
                              <p:par>
                                <p:cTn id="69" presetID="22" presetClass="entr" presetSubtype="1" fill="hold" grpId="0" nodeType="afterEffect">
                                  <p:stCondLst>
                                    <p:cond delay="0"/>
                                  </p:stCondLst>
                                  <p:childTnLst>
                                    <p:set>
                                      <p:cBhvr>
                                        <p:cTn id="70" dur="1" fill="hold">
                                          <p:stCondLst>
                                            <p:cond delay="0"/>
                                          </p:stCondLst>
                                        </p:cTn>
                                        <p:tgtEl>
                                          <p:spTgt spid="93"/>
                                        </p:tgtEl>
                                        <p:attrNameLst>
                                          <p:attrName>style.visibility</p:attrName>
                                        </p:attrNameLst>
                                      </p:cBhvr>
                                      <p:to>
                                        <p:strVal val="visible"/>
                                      </p:to>
                                    </p:set>
                                    <p:animEffect transition="in" filter="wipe(up)">
                                      <p:cBhvr>
                                        <p:cTn id="71" dur="500"/>
                                        <p:tgtEl>
                                          <p:spTgt spid="93"/>
                                        </p:tgtEl>
                                      </p:cBhvr>
                                    </p:animEffect>
                                  </p:childTnLst>
                                </p:cTn>
                              </p:par>
                            </p:childTnLst>
                          </p:cTn>
                        </p:par>
                        <p:par>
                          <p:cTn id="72" fill="hold">
                            <p:stCondLst>
                              <p:cond delay="6500"/>
                            </p:stCondLst>
                            <p:childTnLst>
                              <p:par>
                                <p:cTn id="73" presetID="22" presetClass="entr" presetSubtype="2" fill="hold" grpId="0" nodeType="afterEffect">
                                  <p:stCondLst>
                                    <p:cond delay="0"/>
                                  </p:stCondLst>
                                  <p:childTnLst>
                                    <p:set>
                                      <p:cBhvr>
                                        <p:cTn id="74" dur="1" fill="hold">
                                          <p:stCondLst>
                                            <p:cond delay="0"/>
                                          </p:stCondLst>
                                        </p:cTn>
                                        <p:tgtEl>
                                          <p:spTgt spid="60"/>
                                        </p:tgtEl>
                                        <p:attrNameLst>
                                          <p:attrName>style.visibility</p:attrName>
                                        </p:attrNameLst>
                                      </p:cBhvr>
                                      <p:to>
                                        <p:strVal val="visible"/>
                                      </p:to>
                                    </p:set>
                                    <p:animEffect transition="in" filter="wipe(right)">
                                      <p:cBhvr>
                                        <p:cTn id="75" dur="500"/>
                                        <p:tgtEl>
                                          <p:spTgt spid="60"/>
                                        </p:tgtEl>
                                      </p:cBhvr>
                                    </p:animEffect>
                                  </p:childTnLst>
                                </p:cTn>
                              </p:par>
                            </p:childTnLst>
                          </p:cTn>
                        </p:par>
                        <p:par>
                          <p:cTn id="76" fill="hold">
                            <p:stCondLst>
                              <p:cond delay="7000"/>
                            </p:stCondLst>
                            <p:childTnLst>
                              <p:par>
                                <p:cTn id="77" presetID="22" presetClass="entr" presetSubtype="1" fill="hold" grpId="0" nodeType="afterEffect">
                                  <p:stCondLst>
                                    <p:cond delay="0"/>
                                  </p:stCondLst>
                                  <p:childTnLst>
                                    <p:set>
                                      <p:cBhvr>
                                        <p:cTn id="78" dur="1" fill="hold">
                                          <p:stCondLst>
                                            <p:cond delay="0"/>
                                          </p:stCondLst>
                                        </p:cTn>
                                        <p:tgtEl>
                                          <p:spTgt spid="92"/>
                                        </p:tgtEl>
                                        <p:attrNameLst>
                                          <p:attrName>style.visibility</p:attrName>
                                        </p:attrNameLst>
                                      </p:cBhvr>
                                      <p:to>
                                        <p:strVal val="visible"/>
                                      </p:to>
                                    </p:set>
                                    <p:animEffect transition="in" filter="wipe(up)">
                                      <p:cBhvr>
                                        <p:cTn id="79" dur="5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58" grpId="0" animBg="1"/>
      <p:bldP spid="59" grpId="0" animBg="1"/>
      <p:bldP spid="60" grpId="0" animBg="1"/>
      <p:bldP spid="61" grpId="0" animBg="1"/>
      <p:bldP spid="62" grpId="0" animBg="1"/>
      <p:bldP spid="63" grpId="0" animBg="1"/>
      <p:bldP spid="64" grpId="0" animBg="1"/>
      <p:bldP spid="89" grpId="0"/>
      <p:bldP spid="90" grpId="0"/>
      <p:bldP spid="91" grpId="0"/>
      <p:bldP spid="92" grpId="0"/>
      <p:bldP spid="9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777388" y="353919"/>
            <a:ext cx="2318583" cy="284693"/>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i="0" u="none" strike="noStrike" kern="0" cap="none" spc="300" normalizeH="0" baseline="0" noProof="0" dirty="0" smtClean="0">
                <a:ln>
                  <a:noFill/>
                </a:ln>
                <a:gradFill>
                  <a:gsLst>
                    <a:gs pos="0">
                      <a:schemeClr val="bg1"/>
                    </a:gs>
                    <a:gs pos="47900">
                      <a:schemeClr val="bg1">
                        <a:lumMod val="95000"/>
                      </a:schemeClr>
                    </a:gs>
                    <a:gs pos="100000">
                      <a:schemeClr val="bg1"/>
                    </a:gs>
                  </a:gsLst>
                  <a:lin ang="5400000" scaled="0"/>
                </a:gradFill>
                <a:effectLst/>
                <a:uLnTx/>
                <a:uFillTx/>
                <a:latin typeface="微软雅黑" panose="020B0503020204020204" pitchFamily="34" charset="-122"/>
                <a:ea typeface="微软雅黑" panose="020B0503020204020204" pitchFamily="34" charset="-122"/>
              </a:rPr>
              <a:t>单击添加标题文本内容</a:t>
            </a:r>
            <a:endParaRPr kumimoji="0" lang="zh-CN" altLang="en-US" sz="1400" i="0" u="none" strike="noStrike" kern="0" cap="none" spc="300" normalizeH="0" baseline="0" noProof="0" dirty="0">
              <a:ln>
                <a:noFill/>
              </a:ln>
              <a:gradFill>
                <a:gsLst>
                  <a:gs pos="0">
                    <a:schemeClr val="bg1"/>
                  </a:gs>
                  <a:gs pos="47900">
                    <a:schemeClr val="bg1">
                      <a:lumMod val="95000"/>
                    </a:schemeClr>
                  </a:gs>
                  <a:gs pos="100000">
                    <a:schemeClr val="bg1"/>
                  </a:gs>
                </a:gsLst>
                <a:lin ang="5400000" scaled="0"/>
              </a:gradFill>
              <a:effectLst/>
              <a:uLnTx/>
              <a:uFillTx/>
              <a:latin typeface="微软雅黑" panose="020B0503020204020204" pitchFamily="34" charset="-122"/>
              <a:ea typeface="微软雅黑" panose="020B0503020204020204" pitchFamily="34" charset="-122"/>
            </a:endParaRPr>
          </a:p>
        </p:txBody>
      </p:sp>
      <p:grpSp>
        <p:nvGrpSpPr>
          <p:cNvPr id="41" name="Group 2"/>
          <p:cNvGrpSpPr/>
          <p:nvPr/>
        </p:nvGrpSpPr>
        <p:grpSpPr>
          <a:xfrm>
            <a:off x="3040678" y="1359535"/>
            <a:ext cx="2054255" cy="1536017"/>
            <a:chOff x="4657725" y="946151"/>
            <a:chExt cx="2441575" cy="1825625"/>
          </a:xfrm>
          <a:solidFill>
            <a:srgbClr val="317B9D"/>
          </a:solidFill>
        </p:grpSpPr>
        <p:sp>
          <p:nvSpPr>
            <p:cNvPr id="42" name="Freeform 3"/>
            <p:cNvSpPr/>
            <p:nvPr/>
          </p:nvSpPr>
          <p:spPr bwMode="auto">
            <a:xfrm>
              <a:off x="5953125" y="2046288"/>
              <a:ext cx="1146175" cy="593725"/>
            </a:xfrm>
            <a:custGeom>
              <a:avLst/>
              <a:gdLst>
                <a:gd name="T0" fmla="*/ 849 w 904"/>
                <a:gd name="T1" fmla="*/ 0 h 468"/>
                <a:gd name="T2" fmla="*/ 873 w 904"/>
                <a:gd name="T3" fmla="*/ 58 h 468"/>
                <a:gd name="T4" fmla="*/ 507 w 904"/>
                <a:gd name="T5" fmla="*/ 436 h 468"/>
                <a:gd name="T6" fmla="*/ 396 w 904"/>
                <a:gd name="T7" fmla="*/ 436 h 468"/>
                <a:gd name="T8" fmla="*/ 30 w 904"/>
                <a:gd name="T9" fmla="*/ 58 h 468"/>
                <a:gd name="T10" fmla="*/ 55 w 904"/>
                <a:gd name="T11" fmla="*/ 0 h 468"/>
                <a:gd name="T12" fmla="*/ 849 w 904"/>
                <a:gd name="T13" fmla="*/ 0 h 468"/>
              </a:gdLst>
              <a:ahLst/>
              <a:cxnLst>
                <a:cxn ang="0">
                  <a:pos x="T0" y="T1"/>
                </a:cxn>
                <a:cxn ang="0">
                  <a:pos x="T2" y="T3"/>
                </a:cxn>
                <a:cxn ang="0">
                  <a:pos x="T4" y="T5"/>
                </a:cxn>
                <a:cxn ang="0">
                  <a:pos x="T6" y="T7"/>
                </a:cxn>
                <a:cxn ang="0">
                  <a:pos x="T8" y="T9"/>
                </a:cxn>
                <a:cxn ang="0">
                  <a:pos x="T10" y="T11"/>
                </a:cxn>
                <a:cxn ang="0">
                  <a:pos x="T12" y="T13"/>
                </a:cxn>
              </a:cxnLst>
              <a:rect l="0" t="0" r="r" b="b"/>
              <a:pathLst>
                <a:path w="904" h="468">
                  <a:moveTo>
                    <a:pt x="849" y="0"/>
                  </a:moveTo>
                  <a:cubicBezTo>
                    <a:pt x="893" y="0"/>
                    <a:pt x="904" y="26"/>
                    <a:pt x="873" y="58"/>
                  </a:cubicBezTo>
                  <a:cubicBezTo>
                    <a:pt x="507" y="436"/>
                    <a:pt x="507" y="436"/>
                    <a:pt x="507" y="436"/>
                  </a:cubicBezTo>
                  <a:cubicBezTo>
                    <a:pt x="477" y="468"/>
                    <a:pt x="427" y="468"/>
                    <a:pt x="396" y="436"/>
                  </a:cubicBezTo>
                  <a:cubicBezTo>
                    <a:pt x="30" y="58"/>
                    <a:pt x="30" y="58"/>
                    <a:pt x="30" y="58"/>
                  </a:cubicBezTo>
                  <a:cubicBezTo>
                    <a:pt x="0" y="26"/>
                    <a:pt x="11" y="0"/>
                    <a:pt x="55" y="0"/>
                  </a:cubicBezTo>
                  <a:lnTo>
                    <a:pt x="849" y="0"/>
                  </a:lnTo>
                  <a:close/>
                </a:path>
              </a:pathLst>
            </a:custGeom>
            <a:grpFill/>
            <a:ln>
              <a:noFill/>
            </a:ln>
          </p:spPr>
          <p:txBody>
            <a:bodyPr vert="horz" wrap="square" lIns="91440" tIns="45720" rIns="91440" bIns="45720" numCol="1" anchor="t" anchorCtr="0" compatLnSpc="1"/>
            <a:lstStyle/>
            <a:p>
              <a:pPr marL="0" marR="0" lvl="0" indent="0" defTabSz="6858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endParaRPr>
            </a:p>
          </p:txBody>
        </p:sp>
        <p:sp>
          <p:nvSpPr>
            <p:cNvPr id="43" name="Freeform 4"/>
            <p:cNvSpPr/>
            <p:nvPr/>
          </p:nvSpPr>
          <p:spPr bwMode="auto">
            <a:xfrm>
              <a:off x="4657725" y="946151"/>
              <a:ext cx="2151063" cy="1825625"/>
            </a:xfrm>
            <a:custGeom>
              <a:avLst/>
              <a:gdLst>
                <a:gd name="T0" fmla="*/ 848 w 1696"/>
                <a:gd name="T1" fmla="*/ 0 h 1440"/>
                <a:gd name="T2" fmla="*/ 0 w 1696"/>
                <a:gd name="T3" fmla="*/ 848 h 1440"/>
                <a:gd name="T4" fmla="*/ 241 w 1696"/>
                <a:gd name="T5" fmla="*/ 1440 h 1440"/>
                <a:gd name="T6" fmla="*/ 718 w 1696"/>
                <a:gd name="T7" fmla="*/ 1209 h 1440"/>
                <a:gd name="T8" fmla="*/ 464 w 1696"/>
                <a:gd name="T9" fmla="*/ 848 h 1440"/>
                <a:gd name="T10" fmla="*/ 848 w 1696"/>
                <a:gd name="T11" fmla="*/ 464 h 1440"/>
                <a:gd name="T12" fmla="*/ 1232 w 1696"/>
                <a:gd name="T13" fmla="*/ 848 h 1440"/>
                <a:gd name="T14" fmla="*/ 1213 w 1696"/>
                <a:gd name="T15" fmla="*/ 966 h 1440"/>
                <a:gd name="T16" fmla="*/ 1293 w 1696"/>
                <a:gd name="T17" fmla="*/ 966 h 1440"/>
                <a:gd name="T18" fmla="*/ 1293 w 1696"/>
                <a:gd name="T19" fmla="*/ 1062 h 1440"/>
                <a:gd name="T20" fmla="*/ 1669 w 1696"/>
                <a:gd name="T21" fmla="*/ 1062 h 1440"/>
                <a:gd name="T22" fmla="*/ 1696 w 1696"/>
                <a:gd name="T23" fmla="*/ 848 h 1440"/>
                <a:gd name="T24" fmla="*/ 848 w 1696"/>
                <a:gd name="T25" fmla="*/ 0 h 1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96" h="1440">
                  <a:moveTo>
                    <a:pt x="848" y="0"/>
                  </a:moveTo>
                  <a:cubicBezTo>
                    <a:pt x="380" y="0"/>
                    <a:pt x="0" y="380"/>
                    <a:pt x="0" y="848"/>
                  </a:cubicBezTo>
                  <a:cubicBezTo>
                    <a:pt x="0" y="1078"/>
                    <a:pt x="92" y="1287"/>
                    <a:pt x="241" y="1440"/>
                  </a:cubicBezTo>
                  <a:cubicBezTo>
                    <a:pt x="374" y="1315"/>
                    <a:pt x="540" y="1235"/>
                    <a:pt x="718" y="1209"/>
                  </a:cubicBezTo>
                  <a:cubicBezTo>
                    <a:pt x="570" y="1156"/>
                    <a:pt x="464" y="1014"/>
                    <a:pt x="464" y="848"/>
                  </a:cubicBezTo>
                  <a:cubicBezTo>
                    <a:pt x="464" y="636"/>
                    <a:pt x="636" y="464"/>
                    <a:pt x="848" y="464"/>
                  </a:cubicBezTo>
                  <a:cubicBezTo>
                    <a:pt x="1060" y="464"/>
                    <a:pt x="1232" y="636"/>
                    <a:pt x="1232" y="848"/>
                  </a:cubicBezTo>
                  <a:cubicBezTo>
                    <a:pt x="1232" y="889"/>
                    <a:pt x="1225" y="929"/>
                    <a:pt x="1213" y="966"/>
                  </a:cubicBezTo>
                  <a:cubicBezTo>
                    <a:pt x="1293" y="966"/>
                    <a:pt x="1293" y="966"/>
                    <a:pt x="1293" y="966"/>
                  </a:cubicBezTo>
                  <a:cubicBezTo>
                    <a:pt x="1293" y="1062"/>
                    <a:pt x="1293" y="1062"/>
                    <a:pt x="1293" y="1062"/>
                  </a:cubicBezTo>
                  <a:cubicBezTo>
                    <a:pt x="1669" y="1062"/>
                    <a:pt x="1669" y="1062"/>
                    <a:pt x="1669" y="1062"/>
                  </a:cubicBezTo>
                  <a:cubicBezTo>
                    <a:pt x="1687" y="994"/>
                    <a:pt x="1696" y="922"/>
                    <a:pt x="1696" y="848"/>
                  </a:cubicBezTo>
                  <a:cubicBezTo>
                    <a:pt x="1696" y="380"/>
                    <a:pt x="1316" y="0"/>
                    <a:pt x="848" y="0"/>
                  </a:cubicBezTo>
                  <a:close/>
                </a:path>
              </a:pathLst>
            </a:custGeom>
            <a:grpFill/>
            <a:ln>
              <a:noFill/>
            </a:ln>
          </p:spPr>
          <p:txBody>
            <a:bodyPr vert="horz" wrap="square" lIns="91440" tIns="45720" rIns="91440" bIns="45720" numCol="1" anchor="t" anchorCtr="0" compatLnSpc="1"/>
            <a:lstStyle/>
            <a:p>
              <a:pPr marL="0" marR="0" lvl="0" indent="0" defTabSz="6858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endParaRPr>
            </a:p>
          </p:txBody>
        </p:sp>
      </p:grpSp>
      <p:grpSp>
        <p:nvGrpSpPr>
          <p:cNvPr id="44" name="Group 5"/>
          <p:cNvGrpSpPr/>
          <p:nvPr/>
        </p:nvGrpSpPr>
        <p:grpSpPr>
          <a:xfrm>
            <a:off x="3040678" y="2462796"/>
            <a:ext cx="1536017" cy="2028878"/>
            <a:chOff x="4657725" y="2257426"/>
            <a:chExt cx="1825625" cy="2411413"/>
          </a:xfrm>
          <a:solidFill>
            <a:srgbClr val="317B9D"/>
          </a:solidFill>
        </p:grpSpPr>
        <p:sp>
          <p:nvSpPr>
            <p:cNvPr id="45" name="Freeform 6"/>
            <p:cNvSpPr/>
            <p:nvPr/>
          </p:nvSpPr>
          <p:spPr bwMode="auto">
            <a:xfrm>
              <a:off x="5753100" y="2257426"/>
              <a:ext cx="593725" cy="1146175"/>
            </a:xfrm>
            <a:custGeom>
              <a:avLst/>
              <a:gdLst>
                <a:gd name="T0" fmla="*/ 0 w 468"/>
                <a:gd name="T1" fmla="*/ 55 h 904"/>
                <a:gd name="T2" fmla="*/ 57 w 468"/>
                <a:gd name="T3" fmla="*/ 30 h 904"/>
                <a:gd name="T4" fmla="*/ 436 w 468"/>
                <a:gd name="T5" fmla="*/ 397 h 904"/>
                <a:gd name="T6" fmla="*/ 436 w 468"/>
                <a:gd name="T7" fmla="*/ 508 h 904"/>
                <a:gd name="T8" fmla="*/ 57 w 468"/>
                <a:gd name="T9" fmla="*/ 874 h 904"/>
                <a:gd name="T10" fmla="*/ 0 w 468"/>
                <a:gd name="T11" fmla="*/ 849 h 904"/>
                <a:gd name="T12" fmla="*/ 0 w 468"/>
                <a:gd name="T13" fmla="*/ 55 h 904"/>
              </a:gdLst>
              <a:ahLst/>
              <a:cxnLst>
                <a:cxn ang="0">
                  <a:pos x="T0" y="T1"/>
                </a:cxn>
                <a:cxn ang="0">
                  <a:pos x="T2" y="T3"/>
                </a:cxn>
                <a:cxn ang="0">
                  <a:pos x="T4" y="T5"/>
                </a:cxn>
                <a:cxn ang="0">
                  <a:pos x="T6" y="T7"/>
                </a:cxn>
                <a:cxn ang="0">
                  <a:pos x="T8" y="T9"/>
                </a:cxn>
                <a:cxn ang="0">
                  <a:pos x="T10" y="T11"/>
                </a:cxn>
                <a:cxn ang="0">
                  <a:pos x="T12" y="T13"/>
                </a:cxn>
              </a:cxnLst>
              <a:rect l="0" t="0" r="r" b="b"/>
              <a:pathLst>
                <a:path w="468" h="904">
                  <a:moveTo>
                    <a:pt x="0" y="55"/>
                  </a:moveTo>
                  <a:cubicBezTo>
                    <a:pt x="0" y="11"/>
                    <a:pt x="26" y="0"/>
                    <a:pt x="57" y="30"/>
                  </a:cubicBezTo>
                  <a:cubicBezTo>
                    <a:pt x="436" y="397"/>
                    <a:pt x="436" y="397"/>
                    <a:pt x="436" y="397"/>
                  </a:cubicBezTo>
                  <a:cubicBezTo>
                    <a:pt x="468" y="427"/>
                    <a:pt x="468" y="477"/>
                    <a:pt x="436" y="508"/>
                  </a:cubicBezTo>
                  <a:cubicBezTo>
                    <a:pt x="57" y="874"/>
                    <a:pt x="57" y="874"/>
                    <a:pt x="57" y="874"/>
                  </a:cubicBezTo>
                  <a:cubicBezTo>
                    <a:pt x="26" y="904"/>
                    <a:pt x="0" y="893"/>
                    <a:pt x="0" y="849"/>
                  </a:cubicBezTo>
                  <a:lnTo>
                    <a:pt x="0" y="55"/>
                  </a:lnTo>
                  <a:close/>
                </a:path>
              </a:pathLst>
            </a:custGeom>
            <a:grpFill/>
            <a:ln>
              <a:noFill/>
            </a:ln>
          </p:spPr>
          <p:txBody>
            <a:bodyPr vert="horz" wrap="square" lIns="91440" tIns="45720" rIns="91440" bIns="45720" numCol="1" anchor="t" anchorCtr="0" compatLnSpc="1"/>
            <a:lstStyle/>
            <a:p>
              <a:pPr marL="0" marR="0" lvl="0" indent="0" defTabSz="6858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endParaRPr>
            </a:p>
          </p:txBody>
        </p:sp>
        <p:sp>
          <p:nvSpPr>
            <p:cNvPr id="46" name="Freeform 7"/>
            <p:cNvSpPr/>
            <p:nvPr/>
          </p:nvSpPr>
          <p:spPr bwMode="auto">
            <a:xfrm>
              <a:off x="4657725" y="2517776"/>
              <a:ext cx="1825625" cy="2151063"/>
            </a:xfrm>
            <a:custGeom>
              <a:avLst/>
              <a:gdLst>
                <a:gd name="T0" fmla="*/ 1209 w 1440"/>
                <a:gd name="T1" fmla="*/ 978 h 1696"/>
                <a:gd name="T2" fmla="*/ 848 w 1440"/>
                <a:gd name="T3" fmla="*/ 1232 h 1696"/>
                <a:gd name="T4" fmla="*/ 464 w 1440"/>
                <a:gd name="T5" fmla="*/ 848 h 1696"/>
                <a:gd name="T6" fmla="*/ 848 w 1440"/>
                <a:gd name="T7" fmla="*/ 464 h 1696"/>
                <a:gd name="T8" fmla="*/ 969 w 1440"/>
                <a:gd name="T9" fmla="*/ 483 h 1696"/>
                <a:gd name="T10" fmla="*/ 969 w 1440"/>
                <a:gd name="T11" fmla="*/ 9 h 1696"/>
                <a:gd name="T12" fmla="*/ 848 w 1440"/>
                <a:gd name="T13" fmla="*/ 0 h 1696"/>
                <a:gd name="T14" fmla="*/ 0 w 1440"/>
                <a:gd name="T15" fmla="*/ 848 h 1696"/>
                <a:gd name="T16" fmla="*/ 848 w 1440"/>
                <a:gd name="T17" fmla="*/ 1696 h 1696"/>
                <a:gd name="T18" fmla="*/ 1440 w 1440"/>
                <a:gd name="T19" fmla="*/ 1455 h 1696"/>
                <a:gd name="T20" fmla="*/ 1209 w 1440"/>
                <a:gd name="T21" fmla="*/ 978 h 1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40" h="1696">
                  <a:moveTo>
                    <a:pt x="1209" y="978"/>
                  </a:moveTo>
                  <a:cubicBezTo>
                    <a:pt x="1156" y="1126"/>
                    <a:pt x="1014" y="1232"/>
                    <a:pt x="848" y="1232"/>
                  </a:cubicBezTo>
                  <a:cubicBezTo>
                    <a:pt x="636" y="1232"/>
                    <a:pt x="464" y="1060"/>
                    <a:pt x="464" y="848"/>
                  </a:cubicBezTo>
                  <a:cubicBezTo>
                    <a:pt x="464" y="636"/>
                    <a:pt x="636" y="464"/>
                    <a:pt x="848" y="464"/>
                  </a:cubicBezTo>
                  <a:cubicBezTo>
                    <a:pt x="890" y="464"/>
                    <a:pt x="931" y="471"/>
                    <a:pt x="969" y="483"/>
                  </a:cubicBezTo>
                  <a:cubicBezTo>
                    <a:pt x="969" y="9"/>
                    <a:pt x="969" y="9"/>
                    <a:pt x="969" y="9"/>
                  </a:cubicBezTo>
                  <a:cubicBezTo>
                    <a:pt x="929" y="3"/>
                    <a:pt x="889" y="0"/>
                    <a:pt x="848" y="0"/>
                  </a:cubicBezTo>
                  <a:cubicBezTo>
                    <a:pt x="380" y="0"/>
                    <a:pt x="0" y="380"/>
                    <a:pt x="0" y="848"/>
                  </a:cubicBezTo>
                  <a:cubicBezTo>
                    <a:pt x="0" y="1316"/>
                    <a:pt x="380" y="1696"/>
                    <a:pt x="848" y="1696"/>
                  </a:cubicBezTo>
                  <a:cubicBezTo>
                    <a:pt x="1078" y="1696"/>
                    <a:pt x="1287" y="1604"/>
                    <a:pt x="1440" y="1455"/>
                  </a:cubicBezTo>
                  <a:cubicBezTo>
                    <a:pt x="1315" y="1322"/>
                    <a:pt x="1235" y="1156"/>
                    <a:pt x="1209" y="978"/>
                  </a:cubicBezTo>
                  <a:close/>
                </a:path>
              </a:pathLst>
            </a:custGeom>
            <a:grpFill/>
            <a:ln>
              <a:noFill/>
            </a:ln>
          </p:spPr>
          <p:txBody>
            <a:bodyPr vert="horz" wrap="square" lIns="91440" tIns="45720" rIns="91440" bIns="45720" numCol="1" anchor="t" anchorCtr="0" compatLnSpc="1"/>
            <a:lstStyle/>
            <a:p>
              <a:pPr marL="0" marR="0" lvl="0" indent="0" defTabSz="6858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endParaRPr>
            </a:p>
          </p:txBody>
        </p:sp>
      </p:grpSp>
      <p:grpSp>
        <p:nvGrpSpPr>
          <p:cNvPr id="47" name="Group 8"/>
          <p:cNvGrpSpPr/>
          <p:nvPr/>
        </p:nvGrpSpPr>
        <p:grpSpPr>
          <a:xfrm>
            <a:off x="4130582" y="2955656"/>
            <a:ext cx="2042234" cy="1536017"/>
            <a:chOff x="5953125" y="2843213"/>
            <a:chExt cx="2427288" cy="1825625"/>
          </a:xfrm>
          <a:solidFill>
            <a:srgbClr val="317B9D"/>
          </a:solidFill>
        </p:grpSpPr>
        <p:sp>
          <p:nvSpPr>
            <p:cNvPr id="48" name="Freeform 9"/>
            <p:cNvSpPr/>
            <p:nvPr/>
          </p:nvSpPr>
          <p:spPr bwMode="auto">
            <a:xfrm>
              <a:off x="5953125" y="2989263"/>
              <a:ext cx="1146175" cy="593725"/>
            </a:xfrm>
            <a:custGeom>
              <a:avLst/>
              <a:gdLst>
                <a:gd name="T0" fmla="*/ 55 w 904"/>
                <a:gd name="T1" fmla="*/ 468 h 468"/>
                <a:gd name="T2" fmla="*/ 30 w 904"/>
                <a:gd name="T3" fmla="*/ 411 h 468"/>
                <a:gd name="T4" fmla="*/ 396 w 904"/>
                <a:gd name="T5" fmla="*/ 32 h 468"/>
                <a:gd name="T6" fmla="*/ 507 w 904"/>
                <a:gd name="T7" fmla="*/ 32 h 468"/>
                <a:gd name="T8" fmla="*/ 873 w 904"/>
                <a:gd name="T9" fmla="*/ 411 h 468"/>
                <a:gd name="T10" fmla="*/ 849 w 904"/>
                <a:gd name="T11" fmla="*/ 468 h 468"/>
                <a:gd name="T12" fmla="*/ 55 w 904"/>
                <a:gd name="T13" fmla="*/ 468 h 468"/>
              </a:gdLst>
              <a:ahLst/>
              <a:cxnLst>
                <a:cxn ang="0">
                  <a:pos x="T0" y="T1"/>
                </a:cxn>
                <a:cxn ang="0">
                  <a:pos x="T2" y="T3"/>
                </a:cxn>
                <a:cxn ang="0">
                  <a:pos x="T4" y="T5"/>
                </a:cxn>
                <a:cxn ang="0">
                  <a:pos x="T6" y="T7"/>
                </a:cxn>
                <a:cxn ang="0">
                  <a:pos x="T8" y="T9"/>
                </a:cxn>
                <a:cxn ang="0">
                  <a:pos x="T10" y="T11"/>
                </a:cxn>
                <a:cxn ang="0">
                  <a:pos x="T12" y="T13"/>
                </a:cxn>
              </a:cxnLst>
              <a:rect l="0" t="0" r="r" b="b"/>
              <a:pathLst>
                <a:path w="904" h="468">
                  <a:moveTo>
                    <a:pt x="55" y="468"/>
                  </a:moveTo>
                  <a:cubicBezTo>
                    <a:pt x="11" y="468"/>
                    <a:pt x="0" y="442"/>
                    <a:pt x="30" y="411"/>
                  </a:cubicBezTo>
                  <a:cubicBezTo>
                    <a:pt x="396" y="32"/>
                    <a:pt x="396" y="32"/>
                    <a:pt x="396" y="32"/>
                  </a:cubicBezTo>
                  <a:cubicBezTo>
                    <a:pt x="427" y="0"/>
                    <a:pt x="477" y="0"/>
                    <a:pt x="507" y="32"/>
                  </a:cubicBezTo>
                  <a:cubicBezTo>
                    <a:pt x="873" y="411"/>
                    <a:pt x="873" y="411"/>
                    <a:pt x="873" y="411"/>
                  </a:cubicBezTo>
                  <a:cubicBezTo>
                    <a:pt x="904" y="442"/>
                    <a:pt x="893" y="468"/>
                    <a:pt x="849" y="468"/>
                  </a:cubicBezTo>
                  <a:lnTo>
                    <a:pt x="55" y="468"/>
                  </a:lnTo>
                  <a:close/>
                </a:path>
              </a:pathLst>
            </a:custGeom>
            <a:grpFill/>
            <a:ln>
              <a:noFill/>
            </a:ln>
          </p:spPr>
          <p:txBody>
            <a:bodyPr vert="horz" wrap="square" lIns="91440" tIns="45720" rIns="91440" bIns="45720" numCol="1" anchor="t" anchorCtr="0" compatLnSpc="1"/>
            <a:lstStyle/>
            <a:p>
              <a:pPr marL="0" marR="0" lvl="0" indent="0" defTabSz="6858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endParaRPr>
            </a:p>
          </p:txBody>
        </p:sp>
        <p:sp>
          <p:nvSpPr>
            <p:cNvPr id="49" name="Freeform 10"/>
            <p:cNvSpPr/>
            <p:nvPr/>
          </p:nvSpPr>
          <p:spPr bwMode="auto">
            <a:xfrm>
              <a:off x="6230938" y="2843213"/>
              <a:ext cx="2149475" cy="1825625"/>
            </a:xfrm>
            <a:custGeom>
              <a:avLst/>
              <a:gdLst>
                <a:gd name="T0" fmla="*/ 978 w 1696"/>
                <a:gd name="T1" fmla="*/ 231 h 1440"/>
                <a:gd name="T2" fmla="*/ 1232 w 1696"/>
                <a:gd name="T3" fmla="*/ 592 h 1440"/>
                <a:gd name="T4" fmla="*/ 848 w 1696"/>
                <a:gd name="T5" fmla="*/ 976 h 1440"/>
                <a:gd name="T6" fmla="*/ 464 w 1696"/>
                <a:gd name="T7" fmla="*/ 592 h 1440"/>
                <a:gd name="T8" fmla="*/ 487 w 1696"/>
                <a:gd name="T9" fmla="*/ 462 h 1440"/>
                <a:gd name="T10" fmla="*/ 10 w 1696"/>
                <a:gd name="T11" fmla="*/ 462 h 1440"/>
                <a:gd name="T12" fmla="*/ 0 w 1696"/>
                <a:gd name="T13" fmla="*/ 592 h 1440"/>
                <a:gd name="T14" fmla="*/ 848 w 1696"/>
                <a:gd name="T15" fmla="*/ 1440 h 1440"/>
                <a:gd name="T16" fmla="*/ 1696 w 1696"/>
                <a:gd name="T17" fmla="*/ 592 h 1440"/>
                <a:gd name="T18" fmla="*/ 1455 w 1696"/>
                <a:gd name="T19" fmla="*/ 0 h 1440"/>
                <a:gd name="T20" fmla="*/ 978 w 1696"/>
                <a:gd name="T21" fmla="*/ 231 h 1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96" h="1440">
                  <a:moveTo>
                    <a:pt x="978" y="231"/>
                  </a:moveTo>
                  <a:cubicBezTo>
                    <a:pt x="1126" y="284"/>
                    <a:pt x="1232" y="426"/>
                    <a:pt x="1232" y="592"/>
                  </a:cubicBezTo>
                  <a:cubicBezTo>
                    <a:pt x="1232" y="804"/>
                    <a:pt x="1060" y="976"/>
                    <a:pt x="848" y="976"/>
                  </a:cubicBezTo>
                  <a:cubicBezTo>
                    <a:pt x="636" y="976"/>
                    <a:pt x="464" y="804"/>
                    <a:pt x="464" y="592"/>
                  </a:cubicBezTo>
                  <a:cubicBezTo>
                    <a:pt x="464" y="546"/>
                    <a:pt x="472" y="503"/>
                    <a:pt x="487" y="462"/>
                  </a:cubicBezTo>
                  <a:cubicBezTo>
                    <a:pt x="10" y="462"/>
                    <a:pt x="10" y="462"/>
                    <a:pt x="10" y="462"/>
                  </a:cubicBezTo>
                  <a:cubicBezTo>
                    <a:pt x="3" y="504"/>
                    <a:pt x="0" y="548"/>
                    <a:pt x="0" y="592"/>
                  </a:cubicBezTo>
                  <a:cubicBezTo>
                    <a:pt x="0" y="1060"/>
                    <a:pt x="380" y="1440"/>
                    <a:pt x="848" y="1440"/>
                  </a:cubicBezTo>
                  <a:cubicBezTo>
                    <a:pt x="1316" y="1440"/>
                    <a:pt x="1696" y="1060"/>
                    <a:pt x="1696" y="592"/>
                  </a:cubicBezTo>
                  <a:cubicBezTo>
                    <a:pt x="1696" y="362"/>
                    <a:pt x="1604" y="153"/>
                    <a:pt x="1455" y="0"/>
                  </a:cubicBezTo>
                  <a:cubicBezTo>
                    <a:pt x="1322" y="125"/>
                    <a:pt x="1156" y="205"/>
                    <a:pt x="978" y="231"/>
                  </a:cubicBezTo>
                  <a:close/>
                </a:path>
              </a:pathLst>
            </a:custGeom>
            <a:grpFill/>
            <a:ln>
              <a:noFill/>
            </a:ln>
          </p:spPr>
          <p:txBody>
            <a:bodyPr vert="horz" wrap="square" lIns="91440" tIns="45720" rIns="91440" bIns="45720" numCol="1" anchor="t" anchorCtr="0" compatLnSpc="1"/>
            <a:lstStyle/>
            <a:p>
              <a:pPr marL="0" marR="0" lvl="0" indent="0" defTabSz="6858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endParaRPr>
            </a:p>
          </p:txBody>
        </p:sp>
      </p:grpSp>
      <p:grpSp>
        <p:nvGrpSpPr>
          <p:cNvPr id="50" name="Group 11"/>
          <p:cNvGrpSpPr/>
          <p:nvPr/>
        </p:nvGrpSpPr>
        <p:grpSpPr>
          <a:xfrm>
            <a:off x="4636799" y="1359536"/>
            <a:ext cx="1536017" cy="2067612"/>
            <a:chOff x="6554788" y="946151"/>
            <a:chExt cx="1825625" cy="2457450"/>
          </a:xfrm>
          <a:solidFill>
            <a:srgbClr val="317B9D"/>
          </a:solidFill>
        </p:grpSpPr>
        <p:sp>
          <p:nvSpPr>
            <p:cNvPr id="51" name="Freeform 12"/>
            <p:cNvSpPr/>
            <p:nvPr/>
          </p:nvSpPr>
          <p:spPr bwMode="auto">
            <a:xfrm>
              <a:off x="6691313" y="2257426"/>
              <a:ext cx="593725" cy="1146175"/>
            </a:xfrm>
            <a:custGeom>
              <a:avLst/>
              <a:gdLst>
                <a:gd name="T0" fmla="*/ 468 w 468"/>
                <a:gd name="T1" fmla="*/ 849 h 904"/>
                <a:gd name="T2" fmla="*/ 410 w 468"/>
                <a:gd name="T3" fmla="*/ 874 h 904"/>
                <a:gd name="T4" fmla="*/ 32 w 468"/>
                <a:gd name="T5" fmla="*/ 508 h 904"/>
                <a:gd name="T6" fmla="*/ 32 w 468"/>
                <a:gd name="T7" fmla="*/ 397 h 904"/>
                <a:gd name="T8" fmla="*/ 410 w 468"/>
                <a:gd name="T9" fmla="*/ 30 h 904"/>
                <a:gd name="T10" fmla="*/ 468 w 468"/>
                <a:gd name="T11" fmla="*/ 55 h 904"/>
                <a:gd name="T12" fmla="*/ 468 w 468"/>
                <a:gd name="T13" fmla="*/ 849 h 904"/>
              </a:gdLst>
              <a:ahLst/>
              <a:cxnLst>
                <a:cxn ang="0">
                  <a:pos x="T0" y="T1"/>
                </a:cxn>
                <a:cxn ang="0">
                  <a:pos x="T2" y="T3"/>
                </a:cxn>
                <a:cxn ang="0">
                  <a:pos x="T4" y="T5"/>
                </a:cxn>
                <a:cxn ang="0">
                  <a:pos x="T6" y="T7"/>
                </a:cxn>
                <a:cxn ang="0">
                  <a:pos x="T8" y="T9"/>
                </a:cxn>
                <a:cxn ang="0">
                  <a:pos x="T10" y="T11"/>
                </a:cxn>
                <a:cxn ang="0">
                  <a:pos x="T12" y="T13"/>
                </a:cxn>
              </a:cxnLst>
              <a:rect l="0" t="0" r="r" b="b"/>
              <a:pathLst>
                <a:path w="468" h="904">
                  <a:moveTo>
                    <a:pt x="468" y="849"/>
                  </a:moveTo>
                  <a:cubicBezTo>
                    <a:pt x="468" y="893"/>
                    <a:pt x="442" y="904"/>
                    <a:pt x="410" y="874"/>
                  </a:cubicBezTo>
                  <a:cubicBezTo>
                    <a:pt x="32" y="508"/>
                    <a:pt x="32" y="508"/>
                    <a:pt x="32" y="508"/>
                  </a:cubicBezTo>
                  <a:cubicBezTo>
                    <a:pt x="0" y="477"/>
                    <a:pt x="0" y="427"/>
                    <a:pt x="32" y="397"/>
                  </a:cubicBezTo>
                  <a:cubicBezTo>
                    <a:pt x="410" y="30"/>
                    <a:pt x="410" y="30"/>
                    <a:pt x="410" y="30"/>
                  </a:cubicBezTo>
                  <a:cubicBezTo>
                    <a:pt x="442" y="0"/>
                    <a:pt x="468" y="11"/>
                    <a:pt x="468" y="55"/>
                  </a:cubicBezTo>
                  <a:lnTo>
                    <a:pt x="468" y="849"/>
                  </a:lnTo>
                  <a:close/>
                </a:path>
              </a:pathLst>
            </a:custGeom>
            <a:grpFill/>
            <a:ln>
              <a:noFill/>
            </a:ln>
          </p:spPr>
          <p:txBody>
            <a:bodyPr vert="horz" wrap="square" lIns="91440" tIns="45720" rIns="91440" bIns="45720" numCol="1" anchor="t" anchorCtr="0" compatLnSpc="1"/>
            <a:lstStyle/>
            <a:p>
              <a:pPr marL="0" marR="0" lvl="0" indent="0" defTabSz="6858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endParaRPr>
            </a:p>
          </p:txBody>
        </p:sp>
        <p:sp>
          <p:nvSpPr>
            <p:cNvPr id="52" name="Freeform 13"/>
            <p:cNvSpPr/>
            <p:nvPr/>
          </p:nvSpPr>
          <p:spPr bwMode="auto">
            <a:xfrm>
              <a:off x="6554788" y="946151"/>
              <a:ext cx="1825625" cy="2151063"/>
            </a:xfrm>
            <a:custGeom>
              <a:avLst/>
              <a:gdLst>
                <a:gd name="T0" fmla="*/ 592 w 1440"/>
                <a:gd name="T1" fmla="*/ 0 h 1696"/>
                <a:gd name="T2" fmla="*/ 0 w 1440"/>
                <a:gd name="T3" fmla="*/ 241 h 1696"/>
                <a:gd name="T4" fmla="*/ 231 w 1440"/>
                <a:gd name="T5" fmla="*/ 718 h 1696"/>
                <a:gd name="T6" fmla="*/ 592 w 1440"/>
                <a:gd name="T7" fmla="*/ 464 h 1696"/>
                <a:gd name="T8" fmla="*/ 976 w 1440"/>
                <a:gd name="T9" fmla="*/ 848 h 1696"/>
                <a:gd name="T10" fmla="*/ 592 w 1440"/>
                <a:gd name="T11" fmla="*/ 1232 h 1696"/>
                <a:gd name="T12" fmla="*/ 452 w 1440"/>
                <a:gd name="T13" fmla="*/ 1206 h 1696"/>
                <a:gd name="T14" fmla="*/ 452 w 1440"/>
                <a:gd name="T15" fmla="*/ 1300 h 1696"/>
                <a:gd name="T16" fmla="*/ 389 w 1440"/>
                <a:gd name="T17" fmla="*/ 1300 h 1696"/>
                <a:gd name="T18" fmla="*/ 389 w 1440"/>
                <a:gd name="T19" fmla="*/ 1671 h 1696"/>
                <a:gd name="T20" fmla="*/ 592 w 1440"/>
                <a:gd name="T21" fmla="*/ 1696 h 1696"/>
                <a:gd name="T22" fmla="*/ 1440 w 1440"/>
                <a:gd name="T23" fmla="*/ 848 h 1696"/>
                <a:gd name="T24" fmla="*/ 592 w 1440"/>
                <a:gd name="T25" fmla="*/ 0 h 1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0" h="1696">
                  <a:moveTo>
                    <a:pt x="592" y="0"/>
                  </a:moveTo>
                  <a:cubicBezTo>
                    <a:pt x="362" y="0"/>
                    <a:pt x="153" y="92"/>
                    <a:pt x="0" y="241"/>
                  </a:cubicBezTo>
                  <a:cubicBezTo>
                    <a:pt x="125" y="374"/>
                    <a:pt x="205" y="540"/>
                    <a:pt x="231" y="718"/>
                  </a:cubicBezTo>
                  <a:cubicBezTo>
                    <a:pt x="284" y="570"/>
                    <a:pt x="426" y="464"/>
                    <a:pt x="592" y="464"/>
                  </a:cubicBezTo>
                  <a:cubicBezTo>
                    <a:pt x="804" y="464"/>
                    <a:pt x="976" y="636"/>
                    <a:pt x="976" y="848"/>
                  </a:cubicBezTo>
                  <a:cubicBezTo>
                    <a:pt x="976" y="1060"/>
                    <a:pt x="804" y="1232"/>
                    <a:pt x="592" y="1232"/>
                  </a:cubicBezTo>
                  <a:cubicBezTo>
                    <a:pt x="543" y="1232"/>
                    <a:pt x="495" y="1223"/>
                    <a:pt x="452" y="1206"/>
                  </a:cubicBezTo>
                  <a:cubicBezTo>
                    <a:pt x="452" y="1300"/>
                    <a:pt x="452" y="1300"/>
                    <a:pt x="452" y="1300"/>
                  </a:cubicBezTo>
                  <a:cubicBezTo>
                    <a:pt x="389" y="1300"/>
                    <a:pt x="389" y="1300"/>
                    <a:pt x="389" y="1300"/>
                  </a:cubicBezTo>
                  <a:cubicBezTo>
                    <a:pt x="389" y="1671"/>
                    <a:pt x="389" y="1671"/>
                    <a:pt x="389" y="1671"/>
                  </a:cubicBezTo>
                  <a:cubicBezTo>
                    <a:pt x="454" y="1687"/>
                    <a:pt x="522" y="1696"/>
                    <a:pt x="592" y="1696"/>
                  </a:cubicBezTo>
                  <a:cubicBezTo>
                    <a:pt x="1060" y="1696"/>
                    <a:pt x="1440" y="1316"/>
                    <a:pt x="1440" y="848"/>
                  </a:cubicBezTo>
                  <a:cubicBezTo>
                    <a:pt x="1440" y="380"/>
                    <a:pt x="1060" y="0"/>
                    <a:pt x="592" y="0"/>
                  </a:cubicBezTo>
                  <a:close/>
                </a:path>
              </a:pathLst>
            </a:custGeom>
            <a:grpFill/>
            <a:ln>
              <a:noFill/>
            </a:ln>
          </p:spPr>
          <p:txBody>
            <a:bodyPr vert="horz" wrap="square" lIns="91440" tIns="45720" rIns="91440" bIns="45720" numCol="1" anchor="t" anchorCtr="0" compatLnSpc="1"/>
            <a:lstStyle/>
            <a:p>
              <a:pPr marL="0" marR="0" lvl="0" indent="0" defTabSz="6858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endParaRPr>
            </a:p>
          </p:txBody>
        </p:sp>
      </p:grpSp>
      <p:sp>
        <p:nvSpPr>
          <p:cNvPr id="53" name="TextBox 14"/>
          <p:cNvSpPr txBox="1"/>
          <p:nvPr/>
        </p:nvSpPr>
        <p:spPr>
          <a:xfrm rot="18920653">
            <a:off x="3276434" y="1735967"/>
            <a:ext cx="684551" cy="284847"/>
          </a:xfrm>
          <a:prstGeom prst="rect">
            <a:avLst/>
          </a:prstGeom>
          <a:noFill/>
        </p:spPr>
        <p:txBody>
          <a:bodyPr wrap="none" rtlCol="0" anchor="ctr">
            <a:prstTxWarp prst="textArchUp">
              <a:avLst/>
            </a:prstTxWarp>
            <a:spAutoFit/>
          </a:bodyPr>
          <a:lstStyle/>
          <a:p>
            <a:pPr algn="ctr" defTabSz="685800"/>
            <a:r>
              <a:rPr lang="zh-CN" altLang="en-US" sz="1400" dirty="0" smtClean="0">
                <a:solidFill>
                  <a:prstClr val="white"/>
                </a:solidFill>
                <a:latin typeface="微软雅黑" panose="020B0503020204020204" pitchFamily="34" charset="-122"/>
                <a:ea typeface="微软雅黑" panose="020B0503020204020204" pitchFamily="34" charset="-122"/>
              </a:rPr>
              <a:t>关键词</a:t>
            </a:r>
            <a:endParaRPr lang="id-ID" sz="1400" dirty="0">
              <a:solidFill>
                <a:prstClr val="white"/>
              </a:solidFill>
              <a:latin typeface="微软雅黑" panose="020B0503020204020204" pitchFamily="34" charset="-122"/>
              <a:ea typeface="微软雅黑" panose="020B0503020204020204" pitchFamily="34" charset="-122"/>
            </a:endParaRPr>
          </a:p>
        </p:txBody>
      </p:sp>
      <p:sp>
        <p:nvSpPr>
          <p:cNvPr id="54" name="TextBox 15"/>
          <p:cNvSpPr txBox="1"/>
          <p:nvPr/>
        </p:nvSpPr>
        <p:spPr>
          <a:xfrm rot="2904439">
            <a:off x="5232064" y="1806815"/>
            <a:ext cx="850888" cy="284847"/>
          </a:xfrm>
          <a:prstGeom prst="rect">
            <a:avLst/>
          </a:prstGeom>
          <a:noFill/>
        </p:spPr>
        <p:txBody>
          <a:bodyPr wrap="none" rtlCol="0" anchor="ctr">
            <a:prstTxWarp prst="textArchUp">
              <a:avLst/>
            </a:prstTxWarp>
            <a:spAutoFit/>
          </a:bodyPr>
          <a:lstStyle/>
          <a:p>
            <a:pPr algn="ctr" defTabSz="685800"/>
            <a:r>
              <a:rPr lang="zh-CN" altLang="en-US" sz="1400" dirty="0">
                <a:solidFill>
                  <a:prstClr val="white"/>
                </a:solidFill>
                <a:latin typeface="微软雅黑" panose="020B0503020204020204" pitchFamily="34" charset="-122"/>
                <a:ea typeface="微软雅黑" panose="020B0503020204020204" pitchFamily="34" charset="-122"/>
              </a:rPr>
              <a:t>关键词</a:t>
            </a:r>
            <a:endParaRPr lang="id-ID" altLang="zh-CN" sz="1400" dirty="0">
              <a:solidFill>
                <a:prstClr val="white"/>
              </a:solidFill>
              <a:latin typeface="微软雅黑" panose="020B0503020204020204" pitchFamily="34" charset="-122"/>
              <a:ea typeface="微软雅黑" panose="020B0503020204020204" pitchFamily="34" charset="-122"/>
            </a:endParaRPr>
          </a:p>
        </p:txBody>
      </p:sp>
      <p:sp>
        <p:nvSpPr>
          <p:cNvPr id="55" name="TextBox 16"/>
          <p:cNvSpPr txBox="1"/>
          <p:nvPr/>
        </p:nvSpPr>
        <p:spPr>
          <a:xfrm rot="3328205">
            <a:off x="3067705" y="3694145"/>
            <a:ext cx="882784" cy="284847"/>
          </a:xfrm>
          <a:prstGeom prst="rect">
            <a:avLst/>
          </a:prstGeom>
          <a:noFill/>
        </p:spPr>
        <p:txBody>
          <a:bodyPr wrap="none" rtlCol="0" anchor="ctr">
            <a:prstTxWarp prst="textArchDown">
              <a:avLst/>
            </a:prstTxWarp>
            <a:spAutoFit/>
          </a:bodyPr>
          <a:lstStyle/>
          <a:p>
            <a:pPr algn="ctr" defTabSz="685800"/>
            <a:r>
              <a:rPr lang="zh-CN" altLang="en-US" sz="1400" dirty="0">
                <a:solidFill>
                  <a:prstClr val="white"/>
                </a:solidFill>
                <a:latin typeface="微软雅黑" panose="020B0503020204020204" pitchFamily="34" charset="-122"/>
                <a:ea typeface="微软雅黑" panose="020B0503020204020204" pitchFamily="34" charset="-122"/>
              </a:rPr>
              <a:t>关键词</a:t>
            </a:r>
            <a:endParaRPr lang="id-ID" altLang="zh-CN" sz="1400" dirty="0">
              <a:solidFill>
                <a:prstClr val="white"/>
              </a:solidFill>
              <a:latin typeface="微软雅黑" panose="020B0503020204020204" pitchFamily="34" charset="-122"/>
              <a:ea typeface="微软雅黑" panose="020B0503020204020204" pitchFamily="34" charset="-122"/>
            </a:endParaRPr>
          </a:p>
        </p:txBody>
      </p:sp>
      <p:sp>
        <p:nvSpPr>
          <p:cNvPr id="56" name="TextBox 17"/>
          <p:cNvSpPr txBox="1"/>
          <p:nvPr/>
        </p:nvSpPr>
        <p:spPr>
          <a:xfrm rot="18872992">
            <a:off x="5112523" y="3817961"/>
            <a:ext cx="906503" cy="284847"/>
          </a:xfrm>
          <a:prstGeom prst="rect">
            <a:avLst/>
          </a:prstGeom>
          <a:noFill/>
        </p:spPr>
        <p:txBody>
          <a:bodyPr wrap="none" rtlCol="0" anchor="ctr">
            <a:prstTxWarp prst="textArchDown">
              <a:avLst/>
            </a:prstTxWarp>
            <a:spAutoFit/>
          </a:bodyPr>
          <a:lstStyle/>
          <a:p>
            <a:pPr algn="ctr" defTabSz="685800"/>
            <a:r>
              <a:rPr lang="zh-CN" altLang="en-US" sz="1400" dirty="0">
                <a:solidFill>
                  <a:prstClr val="white"/>
                </a:solidFill>
                <a:latin typeface="微软雅黑" panose="020B0503020204020204" pitchFamily="34" charset="-122"/>
                <a:ea typeface="微软雅黑" panose="020B0503020204020204" pitchFamily="34" charset="-122"/>
              </a:rPr>
              <a:t>关键词</a:t>
            </a:r>
            <a:endParaRPr lang="id-ID" altLang="zh-CN" sz="1400" dirty="0">
              <a:solidFill>
                <a:prstClr val="white"/>
              </a:solidFill>
              <a:latin typeface="微软雅黑" panose="020B0503020204020204" pitchFamily="34" charset="-122"/>
              <a:ea typeface="微软雅黑" panose="020B0503020204020204" pitchFamily="34" charset="-122"/>
            </a:endParaRPr>
          </a:p>
        </p:txBody>
      </p:sp>
      <p:sp>
        <p:nvSpPr>
          <p:cNvPr id="57" name="TextBox 19"/>
          <p:cNvSpPr txBox="1"/>
          <p:nvPr/>
        </p:nvSpPr>
        <p:spPr>
          <a:xfrm>
            <a:off x="1664322" y="1599364"/>
            <a:ext cx="800219" cy="276999"/>
          </a:xfrm>
          <a:prstGeom prst="rect">
            <a:avLst/>
          </a:prstGeom>
          <a:noFill/>
        </p:spPr>
        <p:txBody>
          <a:bodyPr wrap="none" rtlCol="0">
            <a:spAutoFit/>
          </a:bodyPr>
          <a:lstStyle/>
          <a:p>
            <a:pPr fontAlgn="base">
              <a:spcBef>
                <a:spcPct val="0"/>
              </a:spcBef>
              <a:spcAft>
                <a:spcPct val="0"/>
              </a:spcAft>
              <a:defRPr/>
            </a:pPr>
            <a:r>
              <a:rPr lang="zh-CN" altLang="en-US" sz="1200" b="1" kern="0">
                <a:gradFill>
                  <a:gsLst>
                    <a:gs pos="0">
                      <a:prstClr val="black">
                        <a:lumMod val="75000"/>
                        <a:lumOff val="25000"/>
                      </a:prstClr>
                    </a:gs>
                    <a:gs pos="100000">
                      <a:prstClr val="black">
                        <a:lumMod val="85000"/>
                        <a:lumOff val="15000"/>
                      </a:prstClr>
                    </a:gs>
                  </a:gsLst>
                  <a:lin ang="5400000" scaled="0"/>
                </a:gradFill>
                <a:latin typeface="微软雅黑" panose="020B0503020204020204" pitchFamily="34" charset="-122"/>
                <a:ea typeface="微软雅黑" panose="020B0503020204020204" pitchFamily="34" charset="-122"/>
                <a:cs typeface="Clear Sans" panose="020B0503030202020304" pitchFamily="34" charset="0"/>
              </a:rPr>
              <a:t>添加标题</a:t>
            </a:r>
            <a:endParaRPr lang="en-US" altLang="zh-CN" sz="1200" b="1" kern="0" dirty="0">
              <a:gradFill>
                <a:gsLst>
                  <a:gs pos="0">
                    <a:prstClr val="black">
                      <a:lumMod val="75000"/>
                      <a:lumOff val="25000"/>
                    </a:prstClr>
                  </a:gs>
                  <a:gs pos="100000">
                    <a:prstClr val="black">
                      <a:lumMod val="85000"/>
                      <a:lumOff val="15000"/>
                    </a:prstClr>
                  </a:gs>
                </a:gsLst>
                <a:lin ang="5400000" scaled="0"/>
              </a:gradFill>
              <a:latin typeface="微软雅黑" panose="020B0503020204020204" pitchFamily="34" charset="-122"/>
              <a:ea typeface="微软雅黑" panose="020B0503020204020204" pitchFamily="34" charset="-122"/>
              <a:cs typeface="Clear Sans" panose="020B0503030202020304" pitchFamily="34" charset="0"/>
            </a:endParaRPr>
          </a:p>
        </p:txBody>
      </p:sp>
      <p:sp>
        <p:nvSpPr>
          <p:cNvPr id="58" name="TextBox 20"/>
          <p:cNvSpPr txBox="1"/>
          <p:nvPr/>
        </p:nvSpPr>
        <p:spPr>
          <a:xfrm>
            <a:off x="464224" y="1798104"/>
            <a:ext cx="2077262" cy="693460"/>
          </a:xfrm>
          <a:prstGeom prst="rect">
            <a:avLst/>
          </a:prstGeom>
          <a:noFill/>
        </p:spPr>
        <p:txBody>
          <a:bodyPr wrap="square" rtlCol="0">
            <a:spAutoFit/>
          </a:bodyPr>
          <a:lstStyle/>
          <a:p>
            <a:pPr marL="0" marR="0" lvl="0" indent="0" algn="r" defTabSz="685800" eaLnBrk="1" fontAlgn="auto" latinLnBrk="0" hangingPunct="1">
              <a:lnSpc>
                <a:spcPct val="150000"/>
              </a:lnSpc>
              <a:spcBef>
                <a:spcPts val="0"/>
              </a:spcBef>
              <a:spcAft>
                <a:spcPts val="0"/>
              </a:spcAft>
              <a:buClrTx/>
              <a:buSzTx/>
              <a:buFontTx/>
              <a:buNone/>
              <a:defRPr/>
            </a:pPr>
            <a:r>
              <a:rPr kumimoji="0" lang="zh-CN" altLang="en-US" sz="900" b="0" i="0" u="none" strike="noStrike" kern="0" cap="none" spc="0" normalizeH="0" baseline="0" noProof="0" smtClean="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sym typeface="Gill Sans" panose="020B0502020104020203" charset="0"/>
              </a:rPr>
              <a:t>此处添加详细文本描述，建议与标题相关并符合整体语言风格，语言描述尽量简洁。</a:t>
            </a:r>
            <a:endParaRPr kumimoji="0" lang="id-ID" altLang="zh-CN" sz="1050" b="0" i="0" u="none" strike="noStrike" kern="0" cap="none" spc="0" normalizeH="0" baseline="0" noProof="0" dirty="0" smtClean="0">
              <a:ln>
                <a:noFill/>
              </a:ln>
              <a:solidFill>
                <a:prstClr val="black">
                  <a:lumMod val="60000"/>
                  <a:lumOff val="40000"/>
                </a:prstClr>
              </a:solidFill>
              <a:effectLst/>
              <a:uLnTx/>
              <a:uFillTx/>
            </a:endParaRPr>
          </a:p>
        </p:txBody>
      </p:sp>
      <p:sp>
        <p:nvSpPr>
          <p:cNvPr id="59" name="TextBox 21"/>
          <p:cNvSpPr txBox="1"/>
          <p:nvPr/>
        </p:nvSpPr>
        <p:spPr>
          <a:xfrm>
            <a:off x="1664322" y="3426520"/>
            <a:ext cx="800219" cy="276999"/>
          </a:xfrm>
          <a:prstGeom prst="rect">
            <a:avLst/>
          </a:prstGeom>
          <a:noFill/>
        </p:spPr>
        <p:txBody>
          <a:bodyPr wrap="none" rtlCol="0">
            <a:spAutoFit/>
          </a:bodyPr>
          <a:lstStyle/>
          <a:p>
            <a:pPr fontAlgn="base">
              <a:spcBef>
                <a:spcPct val="0"/>
              </a:spcBef>
              <a:spcAft>
                <a:spcPct val="0"/>
              </a:spcAft>
              <a:defRPr/>
            </a:pPr>
            <a:r>
              <a:rPr lang="zh-CN" altLang="en-US" sz="1200" b="1" kern="0">
                <a:gradFill>
                  <a:gsLst>
                    <a:gs pos="0">
                      <a:prstClr val="black">
                        <a:lumMod val="75000"/>
                        <a:lumOff val="25000"/>
                      </a:prstClr>
                    </a:gs>
                    <a:gs pos="100000">
                      <a:prstClr val="black">
                        <a:lumMod val="85000"/>
                        <a:lumOff val="15000"/>
                      </a:prstClr>
                    </a:gs>
                  </a:gsLst>
                  <a:lin ang="5400000" scaled="0"/>
                </a:gradFill>
                <a:latin typeface="微软雅黑" panose="020B0503020204020204" pitchFamily="34" charset="-122"/>
                <a:ea typeface="微软雅黑" panose="020B0503020204020204" pitchFamily="34" charset="-122"/>
                <a:cs typeface="Clear Sans" panose="020B0503030202020304" pitchFamily="34" charset="0"/>
              </a:rPr>
              <a:t>添加标题</a:t>
            </a:r>
            <a:endParaRPr lang="en-US" altLang="zh-CN" sz="1200" b="1" kern="0" dirty="0">
              <a:gradFill>
                <a:gsLst>
                  <a:gs pos="0">
                    <a:prstClr val="black">
                      <a:lumMod val="75000"/>
                      <a:lumOff val="25000"/>
                    </a:prstClr>
                  </a:gs>
                  <a:gs pos="100000">
                    <a:prstClr val="black">
                      <a:lumMod val="85000"/>
                      <a:lumOff val="15000"/>
                    </a:prstClr>
                  </a:gs>
                </a:gsLst>
                <a:lin ang="5400000" scaled="0"/>
              </a:gradFill>
              <a:latin typeface="微软雅黑" panose="020B0503020204020204" pitchFamily="34" charset="-122"/>
              <a:ea typeface="微软雅黑" panose="020B0503020204020204" pitchFamily="34" charset="-122"/>
              <a:cs typeface="Clear Sans" panose="020B0503030202020304" pitchFamily="34" charset="0"/>
            </a:endParaRPr>
          </a:p>
        </p:txBody>
      </p:sp>
      <p:sp>
        <p:nvSpPr>
          <p:cNvPr id="60" name="TextBox 22"/>
          <p:cNvSpPr txBox="1"/>
          <p:nvPr/>
        </p:nvSpPr>
        <p:spPr>
          <a:xfrm>
            <a:off x="464224" y="3625260"/>
            <a:ext cx="2077262" cy="693460"/>
          </a:xfrm>
          <a:prstGeom prst="rect">
            <a:avLst/>
          </a:prstGeom>
          <a:noFill/>
        </p:spPr>
        <p:txBody>
          <a:bodyPr wrap="square" rtlCol="0">
            <a:spAutoFit/>
          </a:bodyPr>
          <a:lstStyle/>
          <a:p>
            <a:pPr marL="0" marR="0" lvl="0" indent="0" algn="r" defTabSz="685800" eaLnBrk="1" fontAlgn="auto" latinLnBrk="0" hangingPunct="1">
              <a:lnSpc>
                <a:spcPct val="150000"/>
              </a:lnSpc>
              <a:spcBef>
                <a:spcPts val="0"/>
              </a:spcBef>
              <a:spcAft>
                <a:spcPts val="0"/>
              </a:spcAft>
              <a:buClrTx/>
              <a:buSzTx/>
              <a:buFontTx/>
              <a:buNone/>
              <a:defRPr/>
            </a:pPr>
            <a:r>
              <a:rPr kumimoji="0" lang="zh-CN" altLang="en-US" sz="900" b="0" i="0" u="none" strike="noStrike" kern="0" cap="none" spc="0" normalizeH="0" baseline="0" noProof="0" smtClean="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sym typeface="Gill Sans" panose="020B0502020104020203" charset="0"/>
              </a:rPr>
              <a:t>此处添加详细文本描述，建议与标题相关并符合整体语言风格，语言描述尽量简洁。</a:t>
            </a:r>
            <a:endParaRPr kumimoji="0" lang="id-ID" altLang="zh-CN" sz="1050" b="0" i="0" u="none" strike="noStrike" kern="0" cap="none" spc="0" normalizeH="0" baseline="0" noProof="0" dirty="0" smtClean="0">
              <a:ln>
                <a:noFill/>
              </a:ln>
              <a:solidFill>
                <a:prstClr val="black">
                  <a:lumMod val="60000"/>
                  <a:lumOff val="40000"/>
                </a:prstClr>
              </a:solidFill>
              <a:effectLst/>
              <a:uLnTx/>
              <a:uFillTx/>
            </a:endParaRPr>
          </a:p>
        </p:txBody>
      </p:sp>
      <p:sp>
        <p:nvSpPr>
          <p:cNvPr id="61" name="TextBox 23"/>
          <p:cNvSpPr txBox="1"/>
          <p:nvPr/>
        </p:nvSpPr>
        <p:spPr>
          <a:xfrm>
            <a:off x="6691054" y="1599364"/>
            <a:ext cx="800219" cy="276999"/>
          </a:xfrm>
          <a:prstGeom prst="rect">
            <a:avLst/>
          </a:prstGeom>
          <a:noFill/>
        </p:spPr>
        <p:txBody>
          <a:bodyPr wrap="none" rtlCol="0">
            <a:spAutoFit/>
          </a:bodyPr>
          <a:lstStyle/>
          <a:p>
            <a:pPr fontAlgn="base">
              <a:spcBef>
                <a:spcPct val="0"/>
              </a:spcBef>
              <a:spcAft>
                <a:spcPct val="0"/>
              </a:spcAft>
              <a:defRPr/>
            </a:pPr>
            <a:r>
              <a:rPr lang="zh-CN" altLang="en-US" sz="1200" b="1" kern="0" dirty="0">
                <a:gradFill>
                  <a:gsLst>
                    <a:gs pos="0">
                      <a:prstClr val="black">
                        <a:lumMod val="75000"/>
                        <a:lumOff val="25000"/>
                      </a:prstClr>
                    </a:gs>
                    <a:gs pos="100000">
                      <a:prstClr val="black">
                        <a:lumMod val="85000"/>
                        <a:lumOff val="15000"/>
                      </a:prstClr>
                    </a:gs>
                  </a:gsLst>
                  <a:lin ang="5400000" scaled="0"/>
                </a:gradFill>
                <a:latin typeface="微软雅黑" panose="020B0503020204020204" pitchFamily="34" charset="-122"/>
                <a:ea typeface="微软雅黑" panose="020B0503020204020204" pitchFamily="34" charset="-122"/>
                <a:cs typeface="Clear Sans" panose="020B0503030202020304" pitchFamily="34" charset="0"/>
              </a:rPr>
              <a:t>添加标题</a:t>
            </a:r>
            <a:endParaRPr lang="en-US" altLang="zh-CN" sz="1200" b="1" kern="0" dirty="0">
              <a:gradFill>
                <a:gsLst>
                  <a:gs pos="0">
                    <a:prstClr val="black">
                      <a:lumMod val="75000"/>
                      <a:lumOff val="25000"/>
                    </a:prstClr>
                  </a:gs>
                  <a:gs pos="100000">
                    <a:prstClr val="black">
                      <a:lumMod val="85000"/>
                      <a:lumOff val="15000"/>
                    </a:prstClr>
                  </a:gs>
                </a:gsLst>
                <a:lin ang="5400000" scaled="0"/>
              </a:gradFill>
              <a:latin typeface="微软雅黑" panose="020B0503020204020204" pitchFamily="34" charset="-122"/>
              <a:ea typeface="微软雅黑" panose="020B0503020204020204" pitchFamily="34" charset="-122"/>
              <a:cs typeface="Clear Sans" panose="020B0503030202020304" pitchFamily="34" charset="0"/>
            </a:endParaRPr>
          </a:p>
        </p:txBody>
      </p:sp>
      <p:sp>
        <p:nvSpPr>
          <p:cNvPr id="62" name="TextBox 24"/>
          <p:cNvSpPr txBox="1"/>
          <p:nvPr/>
        </p:nvSpPr>
        <p:spPr>
          <a:xfrm>
            <a:off x="6691054" y="1798104"/>
            <a:ext cx="2057410" cy="715581"/>
          </a:xfrm>
          <a:prstGeom prst="rect">
            <a:avLst/>
          </a:prstGeom>
          <a:noFill/>
        </p:spPr>
        <p:txBody>
          <a:bodyPr wrap="square" rtlCol="0">
            <a:spAutoFit/>
          </a:bodyPr>
          <a:lstStyle/>
          <a:p>
            <a:pPr marL="0" marR="0" lvl="0" indent="0" defTabSz="685800" eaLnBrk="1" fontAlgn="auto" latinLnBrk="0" hangingPunct="1">
              <a:lnSpc>
                <a:spcPct val="150000"/>
              </a:lnSpc>
              <a:spcBef>
                <a:spcPts val="0"/>
              </a:spcBef>
              <a:spcAft>
                <a:spcPts val="0"/>
              </a:spcAft>
              <a:buClrTx/>
              <a:buSzTx/>
              <a:buFontTx/>
              <a:buNone/>
              <a:defRPr/>
            </a:pPr>
            <a:r>
              <a:rPr kumimoji="0" lang="zh-CN" altLang="en-US" sz="900"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sym typeface="Gill Sans" panose="020B0502020104020203" charset="0"/>
              </a:rPr>
              <a:t>此处添加详细文本描述，建议与标题相关并符合整体语言风格，语言描述尽量简洁。</a:t>
            </a:r>
            <a:endParaRPr kumimoji="0" lang="id-ID" altLang="zh-CN" sz="1050" b="0" i="0" u="none" strike="noStrike" kern="0" cap="none" spc="0" normalizeH="0" baseline="0" noProof="0" dirty="0" smtClean="0">
              <a:ln>
                <a:noFill/>
              </a:ln>
              <a:solidFill>
                <a:prstClr val="black">
                  <a:lumMod val="60000"/>
                  <a:lumOff val="40000"/>
                </a:prstClr>
              </a:solidFill>
              <a:effectLst/>
              <a:uLnTx/>
              <a:uFillTx/>
            </a:endParaRPr>
          </a:p>
        </p:txBody>
      </p:sp>
      <p:sp>
        <p:nvSpPr>
          <p:cNvPr id="63" name="TextBox 25"/>
          <p:cNvSpPr txBox="1"/>
          <p:nvPr/>
        </p:nvSpPr>
        <p:spPr>
          <a:xfrm>
            <a:off x="6691054" y="3426520"/>
            <a:ext cx="800219" cy="276999"/>
          </a:xfrm>
          <a:prstGeom prst="rect">
            <a:avLst/>
          </a:prstGeom>
          <a:noFill/>
        </p:spPr>
        <p:txBody>
          <a:bodyPr wrap="none" rtlCol="0">
            <a:spAutoFit/>
          </a:bodyPr>
          <a:lstStyle/>
          <a:p>
            <a:pPr fontAlgn="base">
              <a:spcBef>
                <a:spcPct val="0"/>
              </a:spcBef>
              <a:spcAft>
                <a:spcPct val="0"/>
              </a:spcAft>
              <a:defRPr/>
            </a:pPr>
            <a:r>
              <a:rPr lang="zh-CN" altLang="en-US" sz="1200" b="1" kern="0">
                <a:gradFill>
                  <a:gsLst>
                    <a:gs pos="0">
                      <a:prstClr val="black">
                        <a:lumMod val="75000"/>
                        <a:lumOff val="25000"/>
                      </a:prstClr>
                    </a:gs>
                    <a:gs pos="100000">
                      <a:prstClr val="black">
                        <a:lumMod val="85000"/>
                        <a:lumOff val="15000"/>
                      </a:prstClr>
                    </a:gs>
                  </a:gsLst>
                  <a:lin ang="5400000" scaled="0"/>
                </a:gradFill>
                <a:latin typeface="微软雅黑" panose="020B0503020204020204" pitchFamily="34" charset="-122"/>
                <a:ea typeface="微软雅黑" panose="020B0503020204020204" pitchFamily="34" charset="-122"/>
                <a:cs typeface="Clear Sans" panose="020B0503030202020304" pitchFamily="34" charset="0"/>
              </a:rPr>
              <a:t>添加标题</a:t>
            </a:r>
            <a:endParaRPr lang="en-US" altLang="zh-CN" sz="1200" b="1" kern="0" dirty="0">
              <a:gradFill>
                <a:gsLst>
                  <a:gs pos="0">
                    <a:prstClr val="black">
                      <a:lumMod val="75000"/>
                      <a:lumOff val="25000"/>
                    </a:prstClr>
                  </a:gs>
                  <a:gs pos="100000">
                    <a:prstClr val="black">
                      <a:lumMod val="85000"/>
                      <a:lumOff val="15000"/>
                    </a:prstClr>
                  </a:gs>
                </a:gsLst>
                <a:lin ang="5400000" scaled="0"/>
              </a:gradFill>
              <a:latin typeface="微软雅黑" panose="020B0503020204020204" pitchFamily="34" charset="-122"/>
              <a:ea typeface="微软雅黑" panose="020B0503020204020204" pitchFamily="34" charset="-122"/>
              <a:cs typeface="Clear Sans" panose="020B0503030202020304" pitchFamily="34" charset="0"/>
            </a:endParaRPr>
          </a:p>
        </p:txBody>
      </p:sp>
      <p:sp>
        <p:nvSpPr>
          <p:cNvPr id="64" name="TextBox 26"/>
          <p:cNvSpPr txBox="1"/>
          <p:nvPr/>
        </p:nvSpPr>
        <p:spPr>
          <a:xfrm>
            <a:off x="6691054" y="3625260"/>
            <a:ext cx="2028835" cy="715581"/>
          </a:xfrm>
          <a:prstGeom prst="rect">
            <a:avLst/>
          </a:prstGeom>
          <a:noFill/>
        </p:spPr>
        <p:txBody>
          <a:bodyPr wrap="square" rtlCol="0">
            <a:spAutoFit/>
          </a:bodyPr>
          <a:lstStyle/>
          <a:p>
            <a:pPr marL="0" marR="0" lvl="0" indent="0" defTabSz="685800" eaLnBrk="1" fontAlgn="auto" latinLnBrk="0" hangingPunct="1">
              <a:lnSpc>
                <a:spcPct val="150000"/>
              </a:lnSpc>
              <a:spcBef>
                <a:spcPts val="0"/>
              </a:spcBef>
              <a:spcAft>
                <a:spcPts val="0"/>
              </a:spcAft>
              <a:buClrTx/>
              <a:buSzTx/>
              <a:buFontTx/>
              <a:buNone/>
              <a:defRPr/>
            </a:pPr>
            <a:r>
              <a:rPr kumimoji="0" lang="zh-CN" altLang="en-US" sz="900"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sym typeface="Gill Sans" panose="020B0502020104020203" charset="0"/>
              </a:rPr>
              <a:t>此处添加详细文本描述，建议与标题相关并符合整体语言风格，语言描述尽量简洁。</a:t>
            </a:r>
            <a:endParaRPr kumimoji="0" lang="id-ID" altLang="zh-CN" sz="1050" b="0" i="0" u="none" strike="noStrike" kern="0" cap="none" spc="0" normalizeH="0" baseline="0" noProof="0" dirty="0" smtClean="0">
              <a:ln>
                <a:noFill/>
              </a:ln>
              <a:solidFill>
                <a:prstClr val="black">
                  <a:lumMod val="60000"/>
                  <a:lumOff val="40000"/>
                </a:prstClr>
              </a:solidFill>
              <a:effectLst/>
              <a:uLnTx/>
              <a:uFillTx/>
            </a:endParaRPr>
          </a:p>
        </p:txBody>
      </p:sp>
      <p:sp>
        <p:nvSpPr>
          <p:cNvPr id="65" name="Freeform 125"/>
          <p:cNvSpPr>
            <a:spLocks noEditPoints="1"/>
          </p:cNvSpPr>
          <p:nvPr/>
        </p:nvSpPr>
        <p:spPr bwMode="auto">
          <a:xfrm>
            <a:off x="2605627" y="1796417"/>
            <a:ext cx="294729" cy="294728"/>
          </a:xfrm>
          <a:custGeom>
            <a:avLst/>
            <a:gdLst>
              <a:gd name="T0" fmla="*/ 60 w 71"/>
              <a:gd name="T1" fmla="*/ 10 h 68"/>
              <a:gd name="T2" fmla="*/ 54 w 71"/>
              <a:gd name="T3" fmla="*/ 10 h 68"/>
              <a:gd name="T4" fmla="*/ 50 w 71"/>
              <a:gd name="T5" fmla="*/ 10 h 68"/>
              <a:gd name="T6" fmla="*/ 45 w 71"/>
              <a:gd name="T7" fmla="*/ 1 h 68"/>
              <a:gd name="T8" fmla="*/ 27 w 71"/>
              <a:gd name="T9" fmla="*/ 0 h 68"/>
              <a:gd name="T10" fmla="*/ 21 w 71"/>
              <a:gd name="T11" fmla="*/ 6 h 68"/>
              <a:gd name="T12" fmla="*/ 18 w 71"/>
              <a:gd name="T13" fmla="*/ 10 h 68"/>
              <a:gd name="T14" fmla="*/ 11 w 71"/>
              <a:gd name="T15" fmla="*/ 10 h 68"/>
              <a:gd name="T16" fmla="*/ 6 w 71"/>
              <a:gd name="T17" fmla="*/ 10 h 68"/>
              <a:gd name="T18" fmla="*/ 0 w 71"/>
              <a:gd name="T19" fmla="*/ 62 h 68"/>
              <a:gd name="T20" fmla="*/ 64 w 71"/>
              <a:gd name="T21" fmla="*/ 68 h 68"/>
              <a:gd name="T22" fmla="*/ 71 w 71"/>
              <a:gd name="T23" fmla="*/ 17 h 68"/>
              <a:gd name="T24" fmla="*/ 3 w 71"/>
              <a:gd name="T25" fmla="*/ 36 h 68"/>
              <a:gd name="T26" fmla="*/ 31 w 71"/>
              <a:gd name="T27" fmla="*/ 37 h 68"/>
              <a:gd name="T28" fmla="*/ 31 w 71"/>
              <a:gd name="T29" fmla="*/ 46 h 68"/>
              <a:gd name="T30" fmla="*/ 38 w 71"/>
              <a:gd name="T31" fmla="*/ 47 h 68"/>
              <a:gd name="T32" fmla="*/ 39 w 71"/>
              <a:gd name="T33" fmla="*/ 38 h 68"/>
              <a:gd name="T34" fmla="*/ 64 w 71"/>
              <a:gd name="T35" fmla="*/ 37 h 68"/>
              <a:gd name="T36" fmla="*/ 68 w 71"/>
              <a:gd name="T37" fmla="*/ 62 h 68"/>
              <a:gd name="T38" fmla="*/ 6 w 71"/>
              <a:gd name="T39" fmla="*/ 65 h 68"/>
              <a:gd name="T40" fmla="*/ 3 w 71"/>
              <a:gd name="T41" fmla="*/ 36 h 68"/>
              <a:gd name="T42" fmla="*/ 68 w 71"/>
              <a:gd name="T43" fmla="*/ 17 h 68"/>
              <a:gd name="T44" fmla="*/ 64 w 71"/>
              <a:gd name="T45" fmla="*/ 35 h 68"/>
              <a:gd name="T46" fmla="*/ 39 w 71"/>
              <a:gd name="T47" fmla="*/ 34 h 68"/>
              <a:gd name="T48" fmla="*/ 38 w 71"/>
              <a:gd name="T49" fmla="*/ 32 h 68"/>
              <a:gd name="T50" fmla="*/ 31 w 71"/>
              <a:gd name="T51" fmla="*/ 34 h 68"/>
              <a:gd name="T52" fmla="*/ 31 w 71"/>
              <a:gd name="T53" fmla="*/ 35 h 68"/>
              <a:gd name="T54" fmla="*/ 3 w 71"/>
              <a:gd name="T55" fmla="*/ 32 h 68"/>
              <a:gd name="T56" fmla="*/ 6 w 71"/>
              <a:gd name="T57" fmla="*/ 13 h 68"/>
              <a:gd name="T58" fmla="*/ 33 w 71"/>
              <a:gd name="T59" fmla="*/ 39 h 68"/>
              <a:gd name="T60" fmla="*/ 37 w 71"/>
              <a:gd name="T61" fmla="*/ 45 h 68"/>
              <a:gd name="T62" fmla="*/ 33 w 71"/>
              <a:gd name="T63" fmla="*/ 39 h 68"/>
              <a:gd name="T64" fmla="*/ 26 w 71"/>
              <a:gd name="T65" fmla="*/ 4 h 68"/>
              <a:gd name="T66" fmla="*/ 43 w 71"/>
              <a:gd name="T67" fmla="*/ 5 h 68"/>
              <a:gd name="T68" fmla="*/ 47 w 71"/>
              <a:gd name="T69" fmla="*/ 6 h 68"/>
              <a:gd name="T70" fmla="*/ 43 w 71"/>
              <a:gd name="T71" fmla="*/ 10 h 68"/>
              <a:gd name="T72" fmla="*/ 29 w 71"/>
              <a:gd name="T73" fmla="*/ 10 h 68"/>
              <a:gd name="T74" fmla="*/ 24 w 71"/>
              <a:gd name="T75" fmla="*/ 10 h 68"/>
              <a:gd name="T76" fmla="*/ 7 w 71"/>
              <a:gd name="T77" fmla="*/ 15 h 68"/>
              <a:gd name="T78" fmla="*/ 18 w 71"/>
              <a:gd name="T79" fmla="*/ 16 h 68"/>
              <a:gd name="T80" fmla="*/ 7 w 71"/>
              <a:gd name="T81" fmla="*/ 17 h 68"/>
              <a:gd name="T82" fmla="*/ 6 w 71"/>
              <a:gd name="T83" fmla="*/ 26 h 68"/>
              <a:gd name="T84" fmla="*/ 5 w 71"/>
              <a:gd name="T85" fmla="*/ 17 h 68"/>
              <a:gd name="T86" fmla="*/ 53 w 71"/>
              <a:gd name="T87" fmla="*/ 63 h 68"/>
              <a:gd name="T88" fmla="*/ 64 w 71"/>
              <a:gd name="T89" fmla="*/ 62 h 68"/>
              <a:gd name="T90" fmla="*/ 65 w 71"/>
              <a:gd name="T91" fmla="*/ 53 h 68"/>
              <a:gd name="T92" fmla="*/ 66 w 71"/>
              <a:gd name="T93" fmla="*/ 62 h 68"/>
              <a:gd name="T94" fmla="*/ 54 w 71"/>
              <a:gd name="T95" fmla="*/ 6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1" h="68">
                <a:moveTo>
                  <a:pt x="64" y="10"/>
                </a:moveTo>
                <a:cubicBezTo>
                  <a:pt x="60" y="10"/>
                  <a:pt x="60" y="10"/>
                  <a:pt x="60" y="10"/>
                </a:cubicBezTo>
                <a:cubicBezTo>
                  <a:pt x="60" y="10"/>
                  <a:pt x="60" y="10"/>
                  <a:pt x="59" y="10"/>
                </a:cubicBezTo>
                <a:cubicBezTo>
                  <a:pt x="54" y="10"/>
                  <a:pt x="54" y="10"/>
                  <a:pt x="54" y="10"/>
                </a:cubicBezTo>
                <a:cubicBezTo>
                  <a:pt x="53" y="10"/>
                  <a:pt x="52" y="10"/>
                  <a:pt x="52" y="10"/>
                </a:cubicBezTo>
                <a:cubicBezTo>
                  <a:pt x="50" y="10"/>
                  <a:pt x="50" y="10"/>
                  <a:pt x="50" y="10"/>
                </a:cubicBezTo>
                <a:cubicBezTo>
                  <a:pt x="50" y="6"/>
                  <a:pt x="50" y="6"/>
                  <a:pt x="50" y="6"/>
                </a:cubicBezTo>
                <a:cubicBezTo>
                  <a:pt x="50" y="4"/>
                  <a:pt x="48" y="2"/>
                  <a:pt x="45" y="1"/>
                </a:cubicBezTo>
                <a:cubicBezTo>
                  <a:pt x="45" y="1"/>
                  <a:pt x="44" y="0"/>
                  <a:pt x="43" y="0"/>
                </a:cubicBezTo>
                <a:cubicBezTo>
                  <a:pt x="27" y="0"/>
                  <a:pt x="27" y="0"/>
                  <a:pt x="27" y="0"/>
                </a:cubicBezTo>
                <a:cubicBezTo>
                  <a:pt x="27" y="0"/>
                  <a:pt x="26" y="1"/>
                  <a:pt x="26" y="1"/>
                </a:cubicBezTo>
                <a:cubicBezTo>
                  <a:pt x="23" y="2"/>
                  <a:pt x="21" y="4"/>
                  <a:pt x="21" y="6"/>
                </a:cubicBezTo>
                <a:cubicBezTo>
                  <a:pt x="21" y="10"/>
                  <a:pt x="21" y="10"/>
                  <a:pt x="21" y="10"/>
                </a:cubicBezTo>
                <a:cubicBezTo>
                  <a:pt x="18" y="10"/>
                  <a:pt x="18" y="10"/>
                  <a:pt x="18" y="10"/>
                </a:cubicBezTo>
                <a:cubicBezTo>
                  <a:pt x="18" y="10"/>
                  <a:pt x="18" y="10"/>
                  <a:pt x="17" y="10"/>
                </a:cubicBezTo>
                <a:cubicBezTo>
                  <a:pt x="11" y="10"/>
                  <a:pt x="11" y="10"/>
                  <a:pt x="11" y="10"/>
                </a:cubicBezTo>
                <a:cubicBezTo>
                  <a:pt x="11" y="10"/>
                  <a:pt x="10" y="10"/>
                  <a:pt x="10" y="10"/>
                </a:cubicBezTo>
                <a:cubicBezTo>
                  <a:pt x="6" y="10"/>
                  <a:pt x="6" y="10"/>
                  <a:pt x="6" y="10"/>
                </a:cubicBezTo>
                <a:cubicBezTo>
                  <a:pt x="3" y="10"/>
                  <a:pt x="0" y="13"/>
                  <a:pt x="0" y="17"/>
                </a:cubicBezTo>
                <a:cubicBezTo>
                  <a:pt x="0" y="62"/>
                  <a:pt x="0" y="62"/>
                  <a:pt x="0" y="62"/>
                </a:cubicBezTo>
                <a:cubicBezTo>
                  <a:pt x="0" y="66"/>
                  <a:pt x="3" y="68"/>
                  <a:pt x="6" y="68"/>
                </a:cubicBezTo>
                <a:cubicBezTo>
                  <a:pt x="64" y="68"/>
                  <a:pt x="64" y="68"/>
                  <a:pt x="64" y="68"/>
                </a:cubicBezTo>
                <a:cubicBezTo>
                  <a:pt x="68" y="68"/>
                  <a:pt x="71" y="66"/>
                  <a:pt x="71" y="62"/>
                </a:cubicBezTo>
                <a:cubicBezTo>
                  <a:pt x="71" y="17"/>
                  <a:pt x="71" y="17"/>
                  <a:pt x="71" y="17"/>
                </a:cubicBezTo>
                <a:cubicBezTo>
                  <a:pt x="71" y="13"/>
                  <a:pt x="68" y="10"/>
                  <a:pt x="64" y="10"/>
                </a:cubicBezTo>
                <a:close/>
                <a:moveTo>
                  <a:pt x="3" y="36"/>
                </a:moveTo>
                <a:cubicBezTo>
                  <a:pt x="4" y="37"/>
                  <a:pt x="5" y="37"/>
                  <a:pt x="6" y="37"/>
                </a:cubicBezTo>
                <a:cubicBezTo>
                  <a:pt x="31" y="37"/>
                  <a:pt x="31" y="37"/>
                  <a:pt x="31" y="37"/>
                </a:cubicBezTo>
                <a:cubicBezTo>
                  <a:pt x="31" y="38"/>
                  <a:pt x="31" y="38"/>
                  <a:pt x="31" y="38"/>
                </a:cubicBezTo>
                <a:cubicBezTo>
                  <a:pt x="31" y="46"/>
                  <a:pt x="31" y="46"/>
                  <a:pt x="31" y="46"/>
                </a:cubicBezTo>
                <a:cubicBezTo>
                  <a:pt x="31" y="47"/>
                  <a:pt x="32" y="47"/>
                  <a:pt x="32" y="47"/>
                </a:cubicBezTo>
                <a:cubicBezTo>
                  <a:pt x="38" y="47"/>
                  <a:pt x="38" y="47"/>
                  <a:pt x="38" y="47"/>
                </a:cubicBezTo>
                <a:cubicBezTo>
                  <a:pt x="39" y="47"/>
                  <a:pt x="39" y="47"/>
                  <a:pt x="39" y="46"/>
                </a:cubicBezTo>
                <a:cubicBezTo>
                  <a:pt x="39" y="38"/>
                  <a:pt x="39" y="38"/>
                  <a:pt x="39" y="38"/>
                </a:cubicBezTo>
                <a:cubicBezTo>
                  <a:pt x="39" y="37"/>
                  <a:pt x="39" y="37"/>
                  <a:pt x="39" y="37"/>
                </a:cubicBezTo>
                <a:cubicBezTo>
                  <a:pt x="64" y="37"/>
                  <a:pt x="64" y="37"/>
                  <a:pt x="64" y="37"/>
                </a:cubicBezTo>
                <a:cubicBezTo>
                  <a:pt x="65" y="37"/>
                  <a:pt x="67" y="37"/>
                  <a:pt x="68" y="36"/>
                </a:cubicBezTo>
                <a:cubicBezTo>
                  <a:pt x="68" y="62"/>
                  <a:pt x="68" y="62"/>
                  <a:pt x="68" y="62"/>
                </a:cubicBezTo>
                <a:cubicBezTo>
                  <a:pt x="68" y="64"/>
                  <a:pt x="66" y="65"/>
                  <a:pt x="64" y="65"/>
                </a:cubicBezTo>
                <a:cubicBezTo>
                  <a:pt x="6" y="65"/>
                  <a:pt x="6" y="65"/>
                  <a:pt x="6" y="65"/>
                </a:cubicBezTo>
                <a:cubicBezTo>
                  <a:pt x="5" y="65"/>
                  <a:pt x="3" y="64"/>
                  <a:pt x="3" y="62"/>
                </a:cubicBezTo>
                <a:lnTo>
                  <a:pt x="3" y="36"/>
                </a:lnTo>
                <a:close/>
                <a:moveTo>
                  <a:pt x="64" y="13"/>
                </a:moveTo>
                <a:cubicBezTo>
                  <a:pt x="66" y="13"/>
                  <a:pt x="68" y="15"/>
                  <a:pt x="68" y="17"/>
                </a:cubicBezTo>
                <a:cubicBezTo>
                  <a:pt x="68" y="32"/>
                  <a:pt x="68" y="32"/>
                  <a:pt x="68" y="32"/>
                </a:cubicBezTo>
                <a:cubicBezTo>
                  <a:pt x="68" y="34"/>
                  <a:pt x="66" y="35"/>
                  <a:pt x="64" y="35"/>
                </a:cubicBezTo>
                <a:cubicBezTo>
                  <a:pt x="39" y="35"/>
                  <a:pt x="39" y="35"/>
                  <a:pt x="39" y="35"/>
                </a:cubicBezTo>
                <a:cubicBezTo>
                  <a:pt x="39" y="34"/>
                  <a:pt x="39" y="34"/>
                  <a:pt x="39" y="34"/>
                </a:cubicBezTo>
                <a:cubicBezTo>
                  <a:pt x="39" y="34"/>
                  <a:pt x="39" y="34"/>
                  <a:pt x="39" y="34"/>
                </a:cubicBezTo>
                <a:cubicBezTo>
                  <a:pt x="39" y="33"/>
                  <a:pt x="39" y="32"/>
                  <a:pt x="38" y="32"/>
                </a:cubicBezTo>
                <a:cubicBezTo>
                  <a:pt x="32" y="32"/>
                  <a:pt x="32" y="32"/>
                  <a:pt x="32" y="32"/>
                </a:cubicBezTo>
                <a:cubicBezTo>
                  <a:pt x="32" y="32"/>
                  <a:pt x="31" y="33"/>
                  <a:pt x="31" y="34"/>
                </a:cubicBezTo>
                <a:cubicBezTo>
                  <a:pt x="31" y="34"/>
                  <a:pt x="31" y="34"/>
                  <a:pt x="31" y="34"/>
                </a:cubicBezTo>
                <a:cubicBezTo>
                  <a:pt x="31" y="35"/>
                  <a:pt x="31" y="35"/>
                  <a:pt x="31" y="35"/>
                </a:cubicBezTo>
                <a:cubicBezTo>
                  <a:pt x="6" y="35"/>
                  <a:pt x="6" y="35"/>
                  <a:pt x="6" y="35"/>
                </a:cubicBezTo>
                <a:cubicBezTo>
                  <a:pt x="5" y="35"/>
                  <a:pt x="3" y="34"/>
                  <a:pt x="3" y="32"/>
                </a:cubicBezTo>
                <a:cubicBezTo>
                  <a:pt x="3" y="17"/>
                  <a:pt x="3" y="17"/>
                  <a:pt x="3" y="17"/>
                </a:cubicBezTo>
                <a:cubicBezTo>
                  <a:pt x="3" y="15"/>
                  <a:pt x="5" y="13"/>
                  <a:pt x="6" y="13"/>
                </a:cubicBezTo>
                <a:lnTo>
                  <a:pt x="64" y="13"/>
                </a:lnTo>
                <a:close/>
                <a:moveTo>
                  <a:pt x="33" y="39"/>
                </a:moveTo>
                <a:cubicBezTo>
                  <a:pt x="37" y="39"/>
                  <a:pt x="37" y="39"/>
                  <a:pt x="37" y="39"/>
                </a:cubicBezTo>
                <a:cubicBezTo>
                  <a:pt x="37" y="45"/>
                  <a:pt x="37" y="45"/>
                  <a:pt x="37" y="45"/>
                </a:cubicBezTo>
                <a:cubicBezTo>
                  <a:pt x="33" y="45"/>
                  <a:pt x="33" y="45"/>
                  <a:pt x="33" y="45"/>
                </a:cubicBezTo>
                <a:lnTo>
                  <a:pt x="33" y="39"/>
                </a:lnTo>
                <a:close/>
                <a:moveTo>
                  <a:pt x="24" y="6"/>
                </a:moveTo>
                <a:cubicBezTo>
                  <a:pt x="24" y="5"/>
                  <a:pt x="25" y="5"/>
                  <a:pt x="26" y="4"/>
                </a:cubicBezTo>
                <a:cubicBezTo>
                  <a:pt x="26" y="5"/>
                  <a:pt x="27" y="5"/>
                  <a:pt x="27" y="5"/>
                </a:cubicBezTo>
                <a:cubicBezTo>
                  <a:pt x="43" y="5"/>
                  <a:pt x="43" y="5"/>
                  <a:pt x="43" y="5"/>
                </a:cubicBezTo>
                <a:cubicBezTo>
                  <a:pt x="44" y="5"/>
                  <a:pt x="44" y="5"/>
                  <a:pt x="45" y="4"/>
                </a:cubicBezTo>
                <a:cubicBezTo>
                  <a:pt x="46" y="5"/>
                  <a:pt x="47" y="5"/>
                  <a:pt x="47" y="6"/>
                </a:cubicBezTo>
                <a:cubicBezTo>
                  <a:pt x="47" y="10"/>
                  <a:pt x="47" y="10"/>
                  <a:pt x="47" y="10"/>
                </a:cubicBezTo>
                <a:cubicBezTo>
                  <a:pt x="43" y="10"/>
                  <a:pt x="43" y="10"/>
                  <a:pt x="43" y="10"/>
                </a:cubicBezTo>
                <a:cubicBezTo>
                  <a:pt x="42" y="10"/>
                  <a:pt x="42" y="10"/>
                  <a:pt x="41" y="10"/>
                </a:cubicBezTo>
                <a:cubicBezTo>
                  <a:pt x="29" y="10"/>
                  <a:pt x="29" y="10"/>
                  <a:pt x="29" y="10"/>
                </a:cubicBezTo>
                <a:cubicBezTo>
                  <a:pt x="29" y="10"/>
                  <a:pt x="28" y="10"/>
                  <a:pt x="28" y="10"/>
                </a:cubicBezTo>
                <a:cubicBezTo>
                  <a:pt x="24" y="10"/>
                  <a:pt x="24" y="10"/>
                  <a:pt x="24" y="10"/>
                </a:cubicBezTo>
                <a:lnTo>
                  <a:pt x="24" y="6"/>
                </a:lnTo>
                <a:close/>
                <a:moveTo>
                  <a:pt x="7" y="15"/>
                </a:moveTo>
                <a:cubicBezTo>
                  <a:pt x="17" y="15"/>
                  <a:pt x="17" y="15"/>
                  <a:pt x="17" y="15"/>
                </a:cubicBezTo>
                <a:cubicBezTo>
                  <a:pt x="18" y="15"/>
                  <a:pt x="18" y="16"/>
                  <a:pt x="18" y="16"/>
                </a:cubicBezTo>
                <a:cubicBezTo>
                  <a:pt x="18" y="17"/>
                  <a:pt x="18" y="17"/>
                  <a:pt x="17" y="17"/>
                </a:cubicBezTo>
                <a:cubicBezTo>
                  <a:pt x="7" y="17"/>
                  <a:pt x="7" y="17"/>
                  <a:pt x="7" y="17"/>
                </a:cubicBezTo>
                <a:cubicBezTo>
                  <a:pt x="7" y="25"/>
                  <a:pt x="7" y="25"/>
                  <a:pt x="7" y="25"/>
                </a:cubicBezTo>
                <a:cubicBezTo>
                  <a:pt x="7" y="26"/>
                  <a:pt x="6" y="26"/>
                  <a:pt x="6" y="26"/>
                </a:cubicBezTo>
                <a:cubicBezTo>
                  <a:pt x="5" y="26"/>
                  <a:pt x="5" y="26"/>
                  <a:pt x="5" y="25"/>
                </a:cubicBezTo>
                <a:cubicBezTo>
                  <a:pt x="5" y="17"/>
                  <a:pt x="5" y="17"/>
                  <a:pt x="5" y="17"/>
                </a:cubicBezTo>
                <a:cubicBezTo>
                  <a:pt x="5" y="16"/>
                  <a:pt x="6" y="15"/>
                  <a:pt x="7" y="15"/>
                </a:cubicBezTo>
                <a:close/>
                <a:moveTo>
                  <a:pt x="53" y="63"/>
                </a:moveTo>
                <a:cubicBezTo>
                  <a:pt x="53" y="62"/>
                  <a:pt x="53" y="62"/>
                  <a:pt x="54" y="62"/>
                </a:cubicBezTo>
                <a:cubicBezTo>
                  <a:pt x="64" y="62"/>
                  <a:pt x="64" y="62"/>
                  <a:pt x="64" y="62"/>
                </a:cubicBezTo>
                <a:cubicBezTo>
                  <a:pt x="64" y="54"/>
                  <a:pt x="64" y="54"/>
                  <a:pt x="64" y="54"/>
                </a:cubicBezTo>
                <a:cubicBezTo>
                  <a:pt x="64" y="53"/>
                  <a:pt x="64" y="53"/>
                  <a:pt x="65" y="53"/>
                </a:cubicBezTo>
                <a:cubicBezTo>
                  <a:pt x="65" y="53"/>
                  <a:pt x="66" y="53"/>
                  <a:pt x="66" y="54"/>
                </a:cubicBezTo>
                <a:cubicBezTo>
                  <a:pt x="66" y="62"/>
                  <a:pt x="66" y="62"/>
                  <a:pt x="66" y="62"/>
                </a:cubicBezTo>
                <a:cubicBezTo>
                  <a:pt x="66" y="63"/>
                  <a:pt x="65" y="64"/>
                  <a:pt x="64" y="64"/>
                </a:cubicBezTo>
                <a:cubicBezTo>
                  <a:pt x="54" y="64"/>
                  <a:pt x="54" y="64"/>
                  <a:pt x="54" y="64"/>
                </a:cubicBezTo>
                <a:cubicBezTo>
                  <a:pt x="53" y="64"/>
                  <a:pt x="53" y="63"/>
                  <a:pt x="53" y="63"/>
                </a:cubicBezTo>
                <a:close/>
              </a:path>
            </a:pathLst>
          </a:custGeom>
          <a:solidFill>
            <a:srgbClr val="317B9D"/>
          </a:solidFill>
          <a:ln>
            <a:noFill/>
          </a:ln>
        </p:spPr>
        <p:txBody>
          <a:bodyPr vert="horz" wrap="square" lIns="91440" tIns="45720" rIns="91440" bIns="45720" numCol="1" anchor="t" anchorCtr="0" compatLnSpc="1"/>
          <a:lstStyle/>
          <a:p>
            <a:pPr marL="0" marR="0" lvl="0" indent="0" algn="r" defTabSz="6858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endParaRPr>
          </a:p>
        </p:txBody>
      </p:sp>
      <p:sp>
        <p:nvSpPr>
          <p:cNvPr id="66" name="Freeform 252"/>
          <p:cNvSpPr>
            <a:spLocks noEditPoints="1"/>
          </p:cNvSpPr>
          <p:nvPr/>
        </p:nvSpPr>
        <p:spPr bwMode="auto">
          <a:xfrm>
            <a:off x="6331670" y="1796417"/>
            <a:ext cx="252625" cy="345606"/>
          </a:xfrm>
          <a:custGeom>
            <a:avLst/>
            <a:gdLst>
              <a:gd name="T0" fmla="*/ 51 w 61"/>
              <a:gd name="T1" fmla="*/ 54 h 80"/>
              <a:gd name="T2" fmla="*/ 7 w 61"/>
              <a:gd name="T3" fmla="*/ 25 h 80"/>
              <a:gd name="T4" fmla="*/ 5 w 61"/>
              <a:gd name="T5" fmla="*/ 42 h 80"/>
              <a:gd name="T6" fmla="*/ 12 w 61"/>
              <a:gd name="T7" fmla="*/ 60 h 80"/>
              <a:gd name="T8" fmla="*/ 17 w 61"/>
              <a:gd name="T9" fmla="*/ 80 h 80"/>
              <a:gd name="T10" fmla="*/ 37 w 61"/>
              <a:gd name="T11" fmla="*/ 66 h 80"/>
              <a:gd name="T12" fmla="*/ 12 w 61"/>
              <a:gd name="T13" fmla="*/ 57 h 80"/>
              <a:gd name="T14" fmla="*/ 7 w 61"/>
              <a:gd name="T15" fmla="*/ 44 h 80"/>
              <a:gd name="T16" fmla="*/ 10 w 61"/>
              <a:gd name="T17" fmla="*/ 25 h 80"/>
              <a:gd name="T18" fmla="*/ 47 w 61"/>
              <a:gd name="T19" fmla="*/ 52 h 80"/>
              <a:gd name="T20" fmla="*/ 55 w 61"/>
              <a:gd name="T21" fmla="*/ 66 h 80"/>
              <a:gd name="T22" fmla="*/ 29 w 61"/>
              <a:gd name="T23" fmla="*/ 14 h 80"/>
              <a:gd name="T24" fmla="*/ 35 w 61"/>
              <a:gd name="T25" fmla="*/ 15 h 80"/>
              <a:gd name="T26" fmla="*/ 34 w 61"/>
              <a:gd name="T27" fmla="*/ 11 h 80"/>
              <a:gd name="T28" fmla="*/ 32 w 61"/>
              <a:gd name="T29" fmla="*/ 9 h 80"/>
              <a:gd name="T30" fmla="*/ 29 w 61"/>
              <a:gd name="T31" fmla="*/ 8 h 80"/>
              <a:gd name="T32" fmla="*/ 25 w 61"/>
              <a:gd name="T33" fmla="*/ 9 h 80"/>
              <a:gd name="T34" fmla="*/ 22 w 61"/>
              <a:gd name="T35" fmla="*/ 10 h 80"/>
              <a:gd name="T36" fmla="*/ 21 w 61"/>
              <a:gd name="T37" fmla="*/ 14 h 80"/>
              <a:gd name="T38" fmla="*/ 22 w 61"/>
              <a:gd name="T39" fmla="*/ 16 h 80"/>
              <a:gd name="T40" fmla="*/ 25 w 61"/>
              <a:gd name="T41" fmla="*/ 19 h 80"/>
              <a:gd name="T42" fmla="*/ 29 w 61"/>
              <a:gd name="T43" fmla="*/ 20 h 80"/>
              <a:gd name="T44" fmla="*/ 32 w 61"/>
              <a:gd name="T45" fmla="*/ 19 h 80"/>
              <a:gd name="T46" fmla="*/ 28 w 61"/>
              <a:gd name="T47" fmla="*/ 10 h 80"/>
              <a:gd name="T48" fmla="*/ 37 w 61"/>
              <a:gd name="T49" fmla="*/ 13 h 80"/>
              <a:gd name="T50" fmla="*/ 38 w 61"/>
              <a:gd name="T51" fmla="*/ 16 h 80"/>
              <a:gd name="T52" fmla="*/ 40 w 61"/>
              <a:gd name="T53" fmla="*/ 18 h 80"/>
              <a:gd name="T54" fmla="*/ 42 w 61"/>
              <a:gd name="T55" fmla="*/ 19 h 80"/>
              <a:gd name="T56" fmla="*/ 45 w 61"/>
              <a:gd name="T57" fmla="*/ 18 h 80"/>
              <a:gd name="T58" fmla="*/ 46 w 61"/>
              <a:gd name="T59" fmla="*/ 16 h 80"/>
              <a:gd name="T60" fmla="*/ 47 w 61"/>
              <a:gd name="T61" fmla="*/ 13 h 80"/>
              <a:gd name="T62" fmla="*/ 47 w 61"/>
              <a:gd name="T63" fmla="*/ 11 h 80"/>
              <a:gd name="T64" fmla="*/ 44 w 61"/>
              <a:gd name="T65" fmla="*/ 9 h 80"/>
              <a:gd name="T66" fmla="*/ 41 w 61"/>
              <a:gd name="T67" fmla="*/ 8 h 80"/>
              <a:gd name="T68" fmla="*/ 39 w 61"/>
              <a:gd name="T69" fmla="*/ 9 h 80"/>
              <a:gd name="T70" fmla="*/ 38 w 61"/>
              <a:gd name="T71" fmla="*/ 11 h 80"/>
              <a:gd name="T72" fmla="*/ 40 w 61"/>
              <a:gd name="T73" fmla="*/ 15 h 80"/>
              <a:gd name="T74" fmla="*/ 34 w 61"/>
              <a:gd name="T75" fmla="*/ 23 h 80"/>
              <a:gd name="T76" fmla="*/ 36 w 61"/>
              <a:gd name="T77" fmla="*/ 24 h 80"/>
              <a:gd name="T78" fmla="*/ 38 w 61"/>
              <a:gd name="T79" fmla="*/ 25 h 80"/>
              <a:gd name="T80" fmla="*/ 39 w 61"/>
              <a:gd name="T81" fmla="*/ 24 h 80"/>
              <a:gd name="T82" fmla="*/ 40 w 61"/>
              <a:gd name="T83" fmla="*/ 23 h 80"/>
              <a:gd name="T84" fmla="*/ 40 w 61"/>
              <a:gd name="T85" fmla="*/ 21 h 80"/>
              <a:gd name="T86" fmla="*/ 39 w 61"/>
              <a:gd name="T87" fmla="*/ 19 h 80"/>
              <a:gd name="T88" fmla="*/ 37 w 61"/>
              <a:gd name="T89" fmla="*/ 18 h 80"/>
              <a:gd name="T90" fmla="*/ 35 w 61"/>
              <a:gd name="T91" fmla="*/ 19 h 80"/>
              <a:gd name="T92" fmla="*/ 34 w 61"/>
              <a:gd name="T93" fmla="*/ 19 h 80"/>
              <a:gd name="T94" fmla="*/ 33 w 61"/>
              <a:gd name="T95" fmla="*/ 21 h 80"/>
              <a:gd name="T96" fmla="*/ 38 w 61"/>
              <a:gd name="T97" fmla="*/ 20 h 80"/>
              <a:gd name="T98" fmla="*/ 36 w 61"/>
              <a:gd name="T99" fmla="*/ 22 h 80"/>
              <a:gd name="T100" fmla="*/ 45 w 61"/>
              <a:gd name="T101" fmla="*/ 19 h 80"/>
              <a:gd name="T102" fmla="*/ 44 w 61"/>
              <a:gd name="T103" fmla="*/ 22 h 80"/>
              <a:gd name="T104" fmla="*/ 43 w 61"/>
              <a:gd name="T105" fmla="*/ 24 h 80"/>
              <a:gd name="T106" fmla="*/ 44 w 61"/>
              <a:gd name="T107" fmla="*/ 27 h 80"/>
              <a:gd name="T108" fmla="*/ 46 w 61"/>
              <a:gd name="T109" fmla="*/ 29 h 80"/>
              <a:gd name="T110" fmla="*/ 49 w 61"/>
              <a:gd name="T111" fmla="*/ 29 h 80"/>
              <a:gd name="T112" fmla="*/ 51 w 61"/>
              <a:gd name="T113" fmla="*/ 28 h 80"/>
              <a:gd name="T114" fmla="*/ 53 w 61"/>
              <a:gd name="T115" fmla="*/ 26 h 80"/>
              <a:gd name="T116" fmla="*/ 53 w 61"/>
              <a:gd name="T117" fmla="*/ 23 h 80"/>
              <a:gd name="T118" fmla="*/ 51 w 61"/>
              <a:gd name="T119" fmla="*/ 20 h 80"/>
              <a:gd name="T120" fmla="*/ 48 w 61"/>
              <a:gd name="T121" fmla="*/ 19 h 80"/>
              <a:gd name="T122" fmla="*/ 46 w 61"/>
              <a:gd name="T123" fmla="*/ 2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1" h="80">
                <a:moveTo>
                  <a:pt x="60" y="78"/>
                </a:moveTo>
                <a:cubicBezTo>
                  <a:pt x="60" y="74"/>
                  <a:pt x="60" y="74"/>
                  <a:pt x="60" y="74"/>
                </a:cubicBezTo>
                <a:cubicBezTo>
                  <a:pt x="59" y="70"/>
                  <a:pt x="58" y="67"/>
                  <a:pt x="57" y="65"/>
                </a:cubicBezTo>
                <a:cubicBezTo>
                  <a:pt x="57" y="65"/>
                  <a:pt x="57" y="64"/>
                  <a:pt x="56" y="63"/>
                </a:cubicBezTo>
                <a:cubicBezTo>
                  <a:pt x="56" y="62"/>
                  <a:pt x="56" y="62"/>
                  <a:pt x="57" y="62"/>
                </a:cubicBezTo>
                <a:cubicBezTo>
                  <a:pt x="57" y="61"/>
                  <a:pt x="57" y="61"/>
                  <a:pt x="56" y="60"/>
                </a:cubicBezTo>
                <a:cubicBezTo>
                  <a:pt x="52" y="54"/>
                  <a:pt x="52" y="54"/>
                  <a:pt x="52" y="54"/>
                </a:cubicBezTo>
                <a:cubicBezTo>
                  <a:pt x="51" y="54"/>
                  <a:pt x="51" y="54"/>
                  <a:pt x="51" y="54"/>
                </a:cubicBezTo>
                <a:cubicBezTo>
                  <a:pt x="50" y="53"/>
                  <a:pt x="50" y="52"/>
                  <a:pt x="50" y="52"/>
                </a:cubicBezTo>
                <a:cubicBezTo>
                  <a:pt x="50" y="50"/>
                  <a:pt x="52" y="47"/>
                  <a:pt x="53" y="44"/>
                </a:cubicBezTo>
                <a:cubicBezTo>
                  <a:pt x="55" y="41"/>
                  <a:pt x="58" y="36"/>
                  <a:pt x="59" y="30"/>
                </a:cubicBezTo>
                <a:cubicBezTo>
                  <a:pt x="60" y="23"/>
                  <a:pt x="58" y="12"/>
                  <a:pt x="52" y="6"/>
                </a:cubicBezTo>
                <a:cubicBezTo>
                  <a:pt x="46" y="2"/>
                  <a:pt x="42" y="1"/>
                  <a:pt x="36" y="0"/>
                </a:cubicBezTo>
                <a:cubicBezTo>
                  <a:pt x="35" y="0"/>
                  <a:pt x="34" y="0"/>
                  <a:pt x="33" y="0"/>
                </a:cubicBezTo>
                <a:cubicBezTo>
                  <a:pt x="27" y="0"/>
                  <a:pt x="12" y="2"/>
                  <a:pt x="8" y="14"/>
                </a:cubicBezTo>
                <a:cubicBezTo>
                  <a:pt x="6" y="19"/>
                  <a:pt x="6" y="23"/>
                  <a:pt x="7" y="25"/>
                </a:cubicBezTo>
                <a:cubicBezTo>
                  <a:pt x="7" y="26"/>
                  <a:pt x="7" y="26"/>
                  <a:pt x="7" y="26"/>
                </a:cubicBezTo>
                <a:cubicBezTo>
                  <a:pt x="7" y="27"/>
                  <a:pt x="8" y="27"/>
                  <a:pt x="8" y="27"/>
                </a:cubicBezTo>
                <a:cubicBezTo>
                  <a:pt x="7" y="28"/>
                  <a:pt x="6" y="30"/>
                  <a:pt x="5" y="31"/>
                </a:cubicBezTo>
                <a:cubicBezTo>
                  <a:pt x="3" y="33"/>
                  <a:pt x="3" y="33"/>
                  <a:pt x="3" y="33"/>
                </a:cubicBezTo>
                <a:cubicBezTo>
                  <a:pt x="3" y="33"/>
                  <a:pt x="3" y="34"/>
                  <a:pt x="2" y="34"/>
                </a:cubicBezTo>
                <a:cubicBezTo>
                  <a:pt x="1" y="36"/>
                  <a:pt x="0" y="37"/>
                  <a:pt x="0" y="39"/>
                </a:cubicBezTo>
                <a:cubicBezTo>
                  <a:pt x="0" y="41"/>
                  <a:pt x="2" y="41"/>
                  <a:pt x="4" y="42"/>
                </a:cubicBezTo>
                <a:cubicBezTo>
                  <a:pt x="4" y="42"/>
                  <a:pt x="5" y="42"/>
                  <a:pt x="5" y="42"/>
                </a:cubicBezTo>
                <a:cubicBezTo>
                  <a:pt x="5" y="42"/>
                  <a:pt x="5" y="42"/>
                  <a:pt x="5" y="43"/>
                </a:cubicBezTo>
                <a:cubicBezTo>
                  <a:pt x="4" y="44"/>
                  <a:pt x="4" y="44"/>
                  <a:pt x="4" y="45"/>
                </a:cubicBezTo>
                <a:cubicBezTo>
                  <a:pt x="4" y="45"/>
                  <a:pt x="5" y="46"/>
                  <a:pt x="5" y="46"/>
                </a:cubicBezTo>
                <a:cubicBezTo>
                  <a:pt x="5" y="46"/>
                  <a:pt x="5" y="47"/>
                  <a:pt x="5" y="47"/>
                </a:cubicBezTo>
                <a:cubicBezTo>
                  <a:pt x="5" y="48"/>
                  <a:pt x="5" y="48"/>
                  <a:pt x="5" y="49"/>
                </a:cubicBezTo>
                <a:cubicBezTo>
                  <a:pt x="6" y="49"/>
                  <a:pt x="7" y="50"/>
                  <a:pt x="6" y="52"/>
                </a:cubicBezTo>
                <a:cubicBezTo>
                  <a:pt x="6" y="54"/>
                  <a:pt x="6" y="56"/>
                  <a:pt x="7" y="58"/>
                </a:cubicBezTo>
                <a:cubicBezTo>
                  <a:pt x="8" y="59"/>
                  <a:pt x="10" y="59"/>
                  <a:pt x="12" y="60"/>
                </a:cubicBezTo>
                <a:cubicBezTo>
                  <a:pt x="13" y="60"/>
                  <a:pt x="15" y="60"/>
                  <a:pt x="16" y="59"/>
                </a:cubicBezTo>
                <a:cubicBezTo>
                  <a:pt x="17" y="59"/>
                  <a:pt x="18" y="59"/>
                  <a:pt x="19" y="59"/>
                </a:cubicBezTo>
                <a:cubicBezTo>
                  <a:pt x="20" y="59"/>
                  <a:pt x="21" y="60"/>
                  <a:pt x="21" y="60"/>
                </a:cubicBezTo>
                <a:cubicBezTo>
                  <a:pt x="23" y="61"/>
                  <a:pt x="24" y="65"/>
                  <a:pt x="24" y="68"/>
                </a:cubicBezTo>
                <a:cubicBezTo>
                  <a:pt x="24" y="68"/>
                  <a:pt x="24" y="68"/>
                  <a:pt x="24" y="68"/>
                </a:cubicBezTo>
                <a:cubicBezTo>
                  <a:pt x="19" y="73"/>
                  <a:pt x="16" y="77"/>
                  <a:pt x="16" y="77"/>
                </a:cubicBezTo>
                <a:cubicBezTo>
                  <a:pt x="15" y="78"/>
                  <a:pt x="15" y="79"/>
                  <a:pt x="16" y="79"/>
                </a:cubicBezTo>
                <a:cubicBezTo>
                  <a:pt x="16" y="80"/>
                  <a:pt x="17" y="80"/>
                  <a:pt x="17" y="80"/>
                </a:cubicBezTo>
                <a:cubicBezTo>
                  <a:pt x="17" y="80"/>
                  <a:pt x="17" y="80"/>
                  <a:pt x="17" y="80"/>
                </a:cubicBezTo>
                <a:cubicBezTo>
                  <a:pt x="18" y="80"/>
                  <a:pt x="18" y="80"/>
                  <a:pt x="18" y="80"/>
                </a:cubicBezTo>
                <a:cubicBezTo>
                  <a:pt x="59" y="80"/>
                  <a:pt x="59" y="80"/>
                  <a:pt x="59" y="80"/>
                </a:cubicBezTo>
                <a:cubicBezTo>
                  <a:pt x="59" y="80"/>
                  <a:pt x="59" y="80"/>
                  <a:pt x="59" y="80"/>
                </a:cubicBezTo>
                <a:cubicBezTo>
                  <a:pt x="60" y="80"/>
                  <a:pt x="61" y="79"/>
                  <a:pt x="61" y="78"/>
                </a:cubicBezTo>
                <a:cubicBezTo>
                  <a:pt x="61" y="78"/>
                  <a:pt x="61" y="78"/>
                  <a:pt x="60" y="78"/>
                </a:cubicBezTo>
                <a:close/>
                <a:moveTo>
                  <a:pt x="53" y="60"/>
                </a:moveTo>
                <a:cubicBezTo>
                  <a:pt x="50" y="61"/>
                  <a:pt x="43" y="63"/>
                  <a:pt x="37" y="66"/>
                </a:cubicBezTo>
                <a:cubicBezTo>
                  <a:pt x="34" y="67"/>
                  <a:pt x="29" y="69"/>
                  <a:pt x="25" y="72"/>
                </a:cubicBezTo>
                <a:cubicBezTo>
                  <a:pt x="28" y="69"/>
                  <a:pt x="31" y="66"/>
                  <a:pt x="35" y="64"/>
                </a:cubicBezTo>
                <a:cubicBezTo>
                  <a:pt x="42" y="59"/>
                  <a:pt x="48" y="57"/>
                  <a:pt x="50" y="57"/>
                </a:cubicBezTo>
                <a:lnTo>
                  <a:pt x="53" y="60"/>
                </a:lnTo>
                <a:close/>
                <a:moveTo>
                  <a:pt x="23" y="57"/>
                </a:moveTo>
                <a:cubicBezTo>
                  <a:pt x="21" y="56"/>
                  <a:pt x="19" y="56"/>
                  <a:pt x="16" y="56"/>
                </a:cubicBezTo>
                <a:cubicBezTo>
                  <a:pt x="15" y="57"/>
                  <a:pt x="14" y="57"/>
                  <a:pt x="13" y="57"/>
                </a:cubicBezTo>
                <a:cubicBezTo>
                  <a:pt x="13" y="57"/>
                  <a:pt x="12" y="57"/>
                  <a:pt x="12" y="57"/>
                </a:cubicBezTo>
                <a:cubicBezTo>
                  <a:pt x="11" y="56"/>
                  <a:pt x="10" y="56"/>
                  <a:pt x="9" y="56"/>
                </a:cubicBezTo>
                <a:cubicBezTo>
                  <a:pt x="9" y="55"/>
                  <a:pt x="9" y="54"/>
                  <a:pt x="9" y="53"/>
                </a:cubicBezTo>
                <a:cubicBezTo>
                  <a:pt x="10" y="50"/>
                  <a:pt x="9" y="48"/>
                  <a:pt x="8" y="47"/>
                </a:cubicBezTo>
                <a:cubicBezTo>
                  <a:pt x="8" y="47"/>
                  <a:pt x="8" y="47"/>
                  <a:pt x="8" y="47"/>
                </a:cubicBezTo>
                <a:cubicBezTo>
                  <a:pt x="8" y="46"/>
                  <a:pt x="8" y="46"/>
                  <a:pt x="8" y="46"/>
                </a:cubicBezTo>
                <a:cubicBezTo>
                  <a:pt x="8" y="45"/>
                  <a:pt x="8" y="45"/>
                  <a:pt x="8" y="45"/>
                </a:cubicBezTo>
                <a:cubicBezTo>
                  <a:pt x="8" y="44"/>
                  <a:pt x="7" y="44"/>
                  <a:pt x="7" y="44"/>
                </a:cubicBezTo>
                <a:cubicBezTo>
                  <a:pt x="7" y="44"/>
                  <a:pt x="7" y="44"/>
                  <a:pt x="7" y="44"/>
                </a:cubicBezTo>
                <a:cubicBezTo>
                  <a:pt x="8" y="43"/>
                  <a:pt x="8" y="42"/>
                  <a:pt x="8" y="41"/>
                </a:cubicBezTo>
                <a:cubicBezTo>
                  <a:pt x="8" y="40"/>
                  <a:pt x="7" y="40"/>
                  <a:pt x="5" y="39"/>
                </a:cubicBezTo>
                <a:cubicBezTo>
                  <a:pt x="4" y="39"/>
                  <a:pt x="3" y="39"/>
                  <a:pt x="3" y="38"/>
                </a:cubicBezTo>
                <a:cubicBezTo>
                  <a:pt x="3" y="38"/>
                  <a:pt x="4" y="37"/>
                  <a:pt x="5" y="36"/>
                </a:cubicBezTo>
                <a:cubicBezTo>
                  <a:pt x="5" y="36"/>
                  <a:pt x="5" y="35"/>
                  <a:pt x="6" y="35"/>
                </a:cubicBezTo>
                <a:cubicBezTo>
                  <a:pt x="7" y="33"/>
                  <a:pt x="7" y="33"/>
                  <a:pt x="7" y="33"/>
                </a:cubicBezTo>
                <a:cubicBezTo>
                  <a:pt x="10" y="30"/>
                  <a:pt x="11" y="29"/>
                  <a:pt x="11" y="28"/>
                </a:cubicBezTo>
                <a:cubicBezTo>
                  <a:pt x="11" y="27"/>
                  <a:pt x="10" y="26"/>
                  <a:pt x="10" y="25"/>
                </a:cubicBezTo>
                <a:cubicBezTo>
                  <a:pt x="10" y="25"/>
                  <a:pt x="10" y="25"/>
                  <a:pt x="10" y="24"/>
                </a:cubicBezTo>
                <a:cubicBezTo>
                  <a:pt x="9" y="23"/>
                  <a:pt x="9" y="21"/>
                  <a:pt x="11" y="15"/>
                </a:cubicBezTo>
                <a:cubicBezTo>
                  <a:pt x="14" y="4"/>
                  <a:pt x="27" y="3"/>
                  <a:pt x="33" y="3"/>
                </a:cubicBezTo>
                <a:cubicBezTo>
                  <a:pt x="34" y="3"/>
                  <a:pt x="35" y="3"/>
                  <a:pt x="35" y="3"/>
                </a:cubicBezTo>
                <a:cubicBezTo>
                  <a:pt x="41" y="4"/>
                  <a:pt x="45" y="5"/>
                  <a:pt x="50" y="9"/>
                </a:cubicBezTo>
                <a:cubicBezTo>
                  <a:pt x="55" y="14"/>
                  <a:pt x="57" y="24"/>
                  <a:pt x="56" y="29"/>
                </a:cubicBezTo>
                <a:cubicBezTo>
                  <a:pt x="55" y="35"/>
                  <a:pt x="53" y="39"/>
                  <a:pt x="51" y="43"/>
                </a:cubicBezTo>
                <a:cubicBezTo>
                  <a:pt x="49" y="46"/>
                  <a:pt x="47" y="49"/>
                  <a:pt x="47" y="52"/>
                </a:cubicBezTo>
                <a:cubicBezTo>
                  <a:pt x="47" y="53"/>
                  <a:pt x="47" y="54"/>
                  <a:pt x="48" y="54"/>
                </a:cubicBezTo>
                <a:cubicBezTo>
                  <a:pt x="45" y="55"/>
                  <a:pt x="40" y="57"/>
                  <a:pt x="33" y="61"/>
                </a:cubicBezTo>
                <a:cubicBezTo>
                  <a:pt x="31" y="63"/>
                  <a:pt x="29" y="64"/>
                  <a:pt x="27" y="66"/>
                </a:cubicBezTo>
                <a:cubicBezTo>
                  <a:pt x="27" y="63"/>
                  <a:pt x="26" y="59"/>
                  <a:pt x="23" y="57"/>
                </a:cubicBezTo>
                <a:close/>
                <a:moveTo>
                  <a:pt x="22" y="77"/>
                </a:moveTo>
                <a:cubicBezTo>
                  <a:pt x="27" y="74"/>
                  <a:pt x="34" y="70"/>
                  <a:pt x="38" y="68"/>
                </a:cubicBezTo>
                <a:cubicBezTo>
                  <a:pt x="44" y="66"/>
                  <a:pt x="49" y="65"/>
                  <a:pt x="53" y="64"/>
                </a:cubicBezTo>
                <a:cubicBezTo>
                  <a:pt x="54" y="65"/>
                  <a:pt x="54" y="66"/>
                  <a:pt x="55" y="66"/>
                </a:cubicBezTo>
                <a:cubicBezTo>
                  <a:pt x="55" y="67"/>
                  <a:pt x="56" y="71"/>
                  <a:pt x="57" y="75"/>
                </a:cubicBezTo>
                <a:cubicBezTo>
                  <a:pt x="57" y="77"/>
                  <a:pt x="57" y="77"/>
                  <a:pt x="57" y="77"/>
                </a:cubicBezTo>
                <a:lnTo>
                  <a:pt x="22" y="77"/>
                </a:lnTo>
                <a:close/>
                <a:moveTo>
                  <a:pt x="29" y="14"/>
                </a:moveTo>
                <a:cubicBezTo>
                  <a:pt x="29" y="14"/>
                  <a:pt x="29" y="15"/>
                  <a:pt x="28" y="15"/>
                </a:cubicBezTo>
                <a:cubicBezTo>
                  <a:pt x="27" y="15"/>
                  <a:pt x="27" y="14"/>
                  <a:pt x="27" y="13"/>
                </a:cubicBezTo>
                <a:cubicBezTo>
                  <a:pt x="27" y="13"/>
                  <a:pt x="27" y="12"/>
                  <a:pt x="28" y="12"/>
                </a:cubicBezTo>
                <a:cubicBezTo>
                  <a:pt x="29" y="12"/>
                  <a:pt x="29" y="13"/>
                  <a:pt x="29" y="14"/>
                </a:cubicBezTo>
                <a:close/>
                <a:moveTo>
                  <a:pt x="34" y="17"/>
                </a:moveTo>
                <a:cubicBezTo>
                  <a:pt x="34" y="17"/>
                  <a:pt x="34" y="17"/>
                  <a:pt x="34" y="17"/>
                </a:cubicBezTo>
                <a:cubicBezTo>
                  <a:pt x="34" y="16"/>
                  <a:pt x="33" y="16"/>
                  <a:pt x="33" y="16"/>
                </a:cubicBezTo>
                <a:cubicBezTo>
                  <a:pt x="34" y="15"/>
                  <a:pt x="34" y="15"/>
                  <a:pt x="34" y="15"/>
                </a:cubicBezTo>
                <a:cubicBezTo>
                  <a:pt x="34" y="15"/>
                  <a:pt x="34" y="15"/>
                  <a:pt x="34" y="15"/>
                </a:cubicBezTo>
                <a:cubicBezTo>
                  <a:pt x="34" y="15"/>
                  <a:pt x="34" y="15"/>
                  <a:pt x="35" y="15"/>
                </a:cubicBezTo>
                <a:cubicBezTo>
                  <a:pt x="35" y="15"/>
                  <a:pt x="35" y="15"/>
                  <a:pt x="35" y="15"/>
                </a:cubicBezTo>
                <a:cubicBezTo>
                  <a:pt x="35" y="15"/>
                  <a:pt x="35" y="15"/>
                  <a:pt x="35" y="15"/>
                </a:cubicBezTo>
                <a:cubicBezTo>
                  <a:pt x="35" y="15"/>
                  <a:pt x="35" y="14"/>
                  <a:pt x="35" y="14"/>
                </a:cubicBezTo>
                <a:cubicBezTo>
                  <a:pt x="35" y="14"/>
                  <a:pt x="35" y="13"/>
                  <a:pt x="35" y="13"/>
                </a:cubicBezTo>
                <a:cubicBezTo>
                  <a:pt x="35" y="13"/>
                  <a:pt x="35" y="13"/>
                  <a:pt x="35" y="13"/>
                </a:cubicBezTo>
                <a:cubicBezTo>
                  <a:pt x="35" y="13"/>
                  <a:pt x="35" y="13"/>
                  <a:pt x="35" y="13"/>
                </a:cubicBezTo>
                <a:cubicBezTo>
                  <a:pt x="35" y="13"/>
                  <a:pt x="35" y="13"/>
                  <a:pt x="35" y="13"/>
                </a:cubicBezTo>
                <a:cubicBezTo>
                  <a:pt x="35" y="13"/>
                  <a:pt x="34" y="13"/>
                  <a:pt x="34" y="13"/>
                </a:cubicBezTo>
                <a:cubicBezTo>
                  <a:pt x="34" y="13"/>
                  <a:pt x="34" y="12"/>
                  <a:pt x="34" y="12"/>
                </a:cubicBezTo>
                <a:cubicBezTo>
                  <a:pt x="34" y="12"/>
                  <a:pt x="34" y="11"/>
                  <a:pt x="34" y="11"/>
                </a:cubicBezTo>
                <a:cubicBezTo>
                  <a:pt x="34" y="11"/>
                  <a:pt x="34" y="11"/>
                  <a:pt x="34" y="11"/>
                </a:cubicBezTo>
                <a:cubicBezTo>
                  <a:pt x="35" y="11"/>
                  <a:pt x="35" y="11"/>
                  <a:pt x="34" y="11"/>
                </a:cubicBezTo>
                <a:cubicBezTo>
                  <a:pt x="34" y="10"/>
                  <a:pt x="34" y="10"/>
                  <a:pt x="33" y="9"/>
                </a:cubicBezTo>
                <a:cubicBezTo>
                  <a:pt x="33" y="9"/>
                  <a:pt x="33" y="9"/>
                  <a:pt x="33" y="9"/>
                </a:cubicBezTo>
                <a:cubicBezTo>
                  <a:pt x="33" y="9"/>
                  <a:pt x="33" y="9"/>
                  <a:pt x="33" y="9"/>
                </a:cubicBezTo>
                <a:cubicBezTo>
                  <a:pt x="33" y="9"/>
                  <a:pt x="33" y="9"/>
                  <a:pt x="33" y="9"/>
                </a:cubicBezTo>
                <a:cubicBezTo>
                  <a:pt x="33" y="9"/>
                  <a:pt x="32" y="9"/>
                  <a:pt x="32" y="9"/>
                </a:cubicBezTo>
                <a:cubicBezTo>
                  <a:pt x="32" y="9"/>
                  <a:pt x="32" y="9"/>
                  <a:pt x="32" y="9"/>
                </a:cubicBezTo>
                <a:cubicBezTo>
                  <a:pt x="32" y="9"/>
                  <a:pt x="31" y="8"/>
                  <a:pt x="32" y="8"/>
                </a:cubicBezTo>
                <a:cubicBezTo>
                  <a:pt x="32" y="8"/>
                  <a:pt x="32" y="8"/>
                  <a:pt x="32" y="8"/>
                </a:cubicBezTo>
                <a:cubicBezTo>
                  <a:pt x="32" y="8"/>
                  <a:pt x="32" y="8"/>
                  <a:pt x="32" y="7"/>
                </a:cubicBezTo>
                <a:cubicBezTo>
                  <a:pt x="31" y="7"/>
                  <a:pt x="30" y="7"/>
                  <a:pt x="30" y="7"/>
                </a:cubicBezTo>
                <a:cubicBezTo>
                  <a:pt x="30" y="7"/>
                  <a:pt x="30" y="7"/>
                  <a:pt x="30" y="7"/>
                </a:cubicBezTo>
                <a:cubicBezTo>
                  <a:pt x="30" y="7"/>
                  <a:pt x="30" y="7"/>
                  <a:pt x="30" y="7"/>
                </a:cubicBezTo>
                <a:cubicBezTo>
                  <a:pt x="29" y="7"/>
                  <a:pt x="29" y="7"/>
                  <a:pt x="29" y="7"/>
                </a:cubicBezTo>
                <a:cubicBezTo>
                  <a:pt x="29" y="8"/>
                  <a:pt x="29" y="8"/>
                  <a:pt x="29" y="8"/>
                </a:cubicBezTo>
                <a:cubicBezTo>
                  <a:pt x="28" y="8"/>
                  <a:pt x="28" y="7"/>
                  <a:pt x="28" y="7"/>
                </a:cubicBezTo>
                <a:cubicBezTo>
                  <a:pt x="28" y="7"/>
                  <a:pt x="28" y="7"/>
                  <a:pt x="28" y="7"/>
                </a:cubicBezTo>
                <a:cubicBezTo>
                  <a:pt x="28" y="7"/>
                  <a:pt x="28" y="7"/>
                  <a:pt x="27" y="7"/>
                </a:cubicBezTo>
                <a:cubicBezTo>
                  <a:pt x="27" y="7"/>
                  <a:pt x="27" y="7"/>
                  <a:pt x="27" y="7"/>
                </a:cubicBezTo>
                <a:cubicBezTo>
                  <a:pt x="27" y="7"/>
                  <a:pt x="26" y="7"/>
                  <a:pt x="26" y="7"/>
                </a:cubicBezTo>
                <a:cubicBezTo>
                  <a:pt x="25" y="7"/>
                  <a:pt x="25" y="7"/>
                  <a:pt x="25" y="7"/>
                </a:cubicBezTo>
                <a:cubicBezTo>
                  <a:pt x="25" y="7"/>
                  <a:pt x="25" y="8"/>
                  <a:pt x="25" y="8"/>
                </a:cubicBezTo>
                <a:cubicBezTo>
                  <a:pt x="26" y="8"/>
                  <a:pt x="25" y="8"/>
                  <a:pt x="25" y="9"/>
                </a:cubicBezTo>
                <a:cubicBezTo>
                  <a:pt x="25" y="9"/>
                  <a:pt x="25" y="9"/>
                  <a:pt x="25" y="9"/>
                </a:cubicBezTo>
                <a:cubicBezTo>
                  <a:pt x="24" y="9"/>
                  <a:pt x="24" y="9"/>
                  <a:pt x="24" y="8"/>
                </a:cubicBezTo>
                <a:cubicBezTo>
                  <a:pt x="24" y="8"/>
                  <a:pt x="24" y="8"/>
                  <a:pt x="24" y="8"/>
                </a:cubicBezTo>
                <a:cubicBezTo>
                  <a:pt x="24" y="8"/>
                  <a:pt x="24" y="8"/>
                  <a:pt x="24" y="8"/>
                </a:cubicBezTo>
                <a:cubicBezTo>
                  <a:pt x="24" y="8"/>
                  <a:pt x="24" y="8"/>
                  <a:pt x="23" y="8"/>
                </a:cubicBezTo>
                <a:cubicBezTo>
                  <a:pt x="23" y="9"/>
                  <a:pt x="23" y="9"/>
                  <a:pt x="22" y="10"/>
                </a:cubicBezTo>
                <a:cubicBezTo>
                  <a:pt x="22" y="10"/>
                  <a:pt x="22" y="10"/>
                  <a:pt x="22" y="10"/>
                </a:cubicBezTo>
                <a:cubicBezTo>
                  <a:pt x="22" y="10"/>
                  <a:pt x="22" y="10"/>
                  <a:pt x="22" y="10"/>
                </a:cubicBezTo>
                <a:cubicBezTo>
                  <a:pt x="23" y="11"/>
                  <a:pt x="23" y="11"/>
                  <a:pt x="23" y="11"/>
                </a:cubicBezTo>
                <a:cubicBezTo>
                  <a:pt x="23" y="12"/>
                  <a:pt x="22" y="12"/>
                  <a:pt x="22" y="12"/>
                </a:cubicBezTo>
                <a:cubicBezTo>
                  <a:pt x="22" y="12"/>
                  <a:pt x="22" y="12"/>
                  <a:pt x="22" y="12"/>
                </a:cubicBezTo>
                <a:cubicBezTo>
                  <a:pt x="22" y="12"/>
                  <a:pt x="22" y="12"/>
                  <a:pt x="22" y="12"/>
                </a:cubicBezTo>
                <a:cubicBezTo>
                  <a:pt x="22" y="12"/>
                  <a:pt x="22" y="12"/>
                  <a:pt x="22" y="12"/>
                </a:cubicBezTo>
                <a:cubicBezTo>
                  <a:pt x="21" y="12"/>
                  <a:pt x="21" y="12"/>
                  <a:pt x="21" y="12"/>
                </a:cubicBezTo>
                <a:cubicBezTo>
                  <a:pt x="21" y="12"/>
                  <a:pt x="21" y="13"/>
                  <a:pt x="21" y="13"/>
                </a:cubicBezTo>
                <a:cubicBezTo>
                  <a:pt x="21" y="13"/>
                  <a:pt x="21" y="14"/>
                  <a:pt x="21" y="14"/>
                </a:cubicBezTo>
                <a:cubicBezTo>
                  <a:pt x="21" y="14"/>
                  <a:pt x="21" y="14"/>
                  <a:pt x="21" y="14"/>
                </a:cubicBezTo>
                <a:cubicBezTo>
                  <a:pt x="21" y="14"/>
                  <a:pt x="22" y="14"/>
                  <a:pt x="22" y="14"/>
                </a:cubicBezTo>
                <a:cubicBezTo>
                  <a:pt x="22" y="14"/>
                  <a:pt x="22" y="14"/>
                  <a:pt x="22" y="14"/>
                </a:cubicBezTo>
                <a:cubicBezTo>
                  <a:pt x="22" y="14"/>
                  <a:pt x="22" y="14"/>
                  <a:pt x="22" y="14"/>
                </a:cubicBezTo>
                <a:cubicBezTo>
                  <a:pt x="22" y="14"/>
                  <a:pt x="22" y="15"/>
                  <a:pt x="23" y="15"/>
                </a:cubicBezTo>
                <a:cubicBezTo>
                  <a:pt x="23" y="15"/>
                  <a:pt x="22" y="16"/>
                  <a:pt x="22" y="16"/>
                </a:cubicBezTo>
                <a:cubicBezTo>
                  <a:pt x="22" y="16"/>
                  <a:pt x="22" y="16"/>
                  <a:pt x="22" y="16"/>
                </a:cubicBezTo>
                <a:cubicBezTo>
                  <a:pt x="22" y="16"/>
                  <a:pt x="22" y="16"/>
                  <a:pt x="22" y="16"/>
                </a:cubicBezTo>
                <a:cubicBezTo>
                  <a:pt x="22" y="17"/>
                  <a:pt x="22" y="17"/>
                  <a:pt x="23" y="18"/>
                </a:cubicBezTo>
                <a:cubicBezTo>
                  <a:pt x="23" y="18"/>
                  <a:pt x="23" y="18"/>
                  <a:pt x="23" y="18"/>
                </a:cubicBezTo>
                <a:cubicBezTo>
                  <a:pt x="23" y="18"/>
                  <a:pt x="23" y="18"/>
                  <a:pt x="23" y="18"/>
                </a:cubicBezTo>
                <a:cubicBezTo>
                  <a:pt x="23" y="18"/>
                  <a:pt x="23" y="18"/>
                  <a:pt x="23" y="18"/>
                </a:cubicBezTo>
                <a:cubicBezTo>
                  <a:pt x="24" y="18"/>
                  <a:pt x="24" y="18"/>
                  <a:pt x="24" y="18"/>
                </a:cubicBezTo>
                <a:cubicBezTo>
                  <a:pt x="24" y="18"/>
                  <a:pt x="24" y="18"/>
                  <a:pt x="24" y="18"/>
                </a:cubicBezTo>
                <a:cubicBezTo>
                  <a:pt x="25" y="18"/>
                  <a:pt x="25" y="19"/>
                  <a:pt x="25" y="19"/>
                </a:cubicBezTo>
                <a:cubicBezTo>
                  <a:pt x="25" y="19"/>
                  <a:pt x="25" y="19"/>
                  <a:pt x="25" y="19"/>
                </a:cubicBezTo>
                <a:cubicBezTo>
                  <a:pt x="25" y="19"/>
                  <a:pt x="25" y="20"/>
                  <a:pt x="25" y="20"/>
                </a:cubicBezTo>
                <a:cubicBezTo>
                  <a:pt x="25" y="20"/>
                  <a:pt x="26" y="20"/>
                  <a:pt x="26" y="20"/>
                </a:cubicBezTo>
                <a:cubicBezTo>
                  <a:pt x="26" y="20"/>
                  <a:pt x="27" y="20"/>
                  <a:pt x="27" y="20"/>
                </a:cubicBezTo>
                <a:cubicBezTo>
                  <a:pt x="27" y="20"/>
                  <a:pt x="27" y="20"/>
                  <a:pt x="27" y="20"/>
                </a:cubicBezTo>
                <a:cubicBezTo>
                  <a:pt x="27" y="20"/>
                  <a:pt x="27" y="20"/>
                  <a:pt x="27" y="20"/>
                </a:cubicBezTo>
                <a:cubicBezTo>
                  <a:pt x="27" y="20"/>
                  <a:pt x="27" y="19"/>
                  <a:pt x="28" y="19"/>
                </a:cubicBezTo>
                <a:cubicBezTo>
                  <a:pt x="28" y="19"/>
                  <a:pt x="28" y="20"/>
                  <a:pt x="28" y="20"/>
                </a:cubicBezTo>
                <a:cubicBezTo>
                  <a:pt x="28" y="20"/>
                  <a:pt x="29" y="20"/>
                  <a:pt x="29" y="20"/>
                </a:cubicBezTo>
                <a:cubicBezTo>
                  <a:pt x="29" y="20"/>
                  <a:pt x="29" y="20"/>
                  <a:pt x="29" y="20"/>
                </a:cubicBezTo>
                <a:cubicBezTo>
                  <a:pt x="29" y="20"/>
                  <a:pt x="29" y="20"/>
                  <a:pt x="29" y="20"/>
                </a:cubicBezTo>
                <a:cubicBezTo>
                  <a:pt x="30" y="20"/>
                  <a:pt x="30" y="20"/>
                  <a:pt x="31" y="20"/>
                </a:cubicBezTo>
                <a:cubicBezTo>
                  <a:pt x="31" y="20"/>
                  <a:pt x="31" y="20"/>
                  <a:pt x="31" y="20"/>
                </a:cubicBezTo>
                <a:cubicBezTo>
                  <a:pt x="31" y="20"/>
                  <a:pt x="31" y="19"/>
                  <a:pt x="31" y="19"/>
                </a:cubicBezTo>
                <a:cubicBezTo>
                  <a:pt x="31" y="19"/>
                  <a:pt x="31" y="19"/>
                  <a:pt x="31" y="18"/>
                </a:cubicBezTo>
                <a:cubicBezTo>
                  <a:pt x="31" y="18"/>
                  <a:pt x="32" y="18"/>
                  <a:pt x="32" y="18"/>
                </a:cubicBezTo>
                <a:cubicBezTo>
                  <a:pt x="32" y="18"/>
                  <a:pt x="32" y="18"/>
                  <a:pt x="32" y="19"/>
                </a:cubicBezTo>
                <a:cubicBezTo>
                  <a:pt x="32" y="19"/>
                  <a:pt x="32" y="19"/>
                  <a:pt x="33" y="19"/>
                </a:cubicBezTo>
                <a:cubicBezTo>
                  <a:pt x="33" y="19"/>
                  <a:pt x="33" y="19"/>
                  <a:pt x="33" y="19"/>
                </a:cubicBezTo>
                <a:cubicBezTo>
                  <a:pt x="33" y="19"/>
                  <a:pt x="33" y="19"/>
                  <a:pt x="33" y="19"/>
                </a:cubicBezTo>
                <a:cubicBezTo>
                  <a:pt x="33" y="18"/>
                  <a:pt x="34" y="18"/>
                  <a:pt x="34" y="17"/>
                </a:cubicBezTo>
                <a:cubicBezTo>
                  <a:pt x="34" y="17"/>
                  <a:pt x="34" y="17"/>
                  <a:pt x="34" y="17"/>
                </a:cubicBezTo>
                <a:close/>
                <a:moveTo>
                  <a:pt x="28" y="17"/>
                </a:moveTo>
                <a:cubicBezTo>
                  <a:pt x="26" y="17"/>
                  <a:pt x="24" y="15"/>
                  <a:pt x="25" y="13"/>
                </a:cubicBezTo>
                <a:cubicBezTo>
                  <a:pt x="25" y="11"/>
                  <a:pt x="26" y="10"/>
                  <a:pt x="28" y="10"/>
                </a:cubicBezTo>
                <a:cubicBezTo>
                  <a:pt x="30" y="10"/>
                  <a:pt x="32" y="12"/>
                  <a:pt x="31" y="14"/>
                </a:cubicBezTo>
                <a:cubicBezTo>
                  <a:pt x="31" y="16"/>
                  <a:pt x="30" y="17"/>
                  <a:pt x="28" y="17"/>
                </a:cubicBezTo>
                <a:close/>
                <a:moveTo>
                  <a:pt x="42" y="14"/>
                </a:moveTo>
                <a:cubicBezTo>
                  <a:pt x="41" y="14"/>
                  <a:pt x="41" y="13"/>
                  <a:pt x="42" y="12"/>
                </a:cubicBezTo>
                <a:cubicBezTo>
                  <a:pt x="42" y="12"/>
                  <a:pt x="43" y="12"/>
                  <a:pt x="43" y="13"/>
                </a:cubicBezTo>
                <a:cubicBezTo>
                  <a:pt x="44" y="13"/>
                  <a:pt x="44" y="14"/>
                  <a:pt x="43" y="14"/>
                </a:cubicBezTo>
                <a:cubicBezTo>
                  <a:pt x="43" y="15"/>
                  <a:pt x="42" y="15"/>
                  <a:pt x="42" y="14"/>
                </a:cubicBezTo>
                <a:close/>
                <a:moveTo>
                  <a:pt x="37" y="13"/>
                </a:moveTo>
                <a:cubicBezTo>
                  <a:pt x="37" y="13"/>
                  <a:pt x="37" y="13"/>
                  <a:pt x="37" y="13"/>
                </a:cubicBezTo>
                <a:cubicBezTo>
                  <a:pt x="38" y="13"/>
                  <a:pt x="38" y="13"/>
                  <a:pt x="38" y="13"/>
                </a:cubicBezTo>
                <a:cubicBezTo>
                  <a:pt x="38" y="14"/>
                  <a:pt x="38" y="14"/>
                  <a:pt x="38" y="14"/>
                </a:cubicBezTo>
                <a:cubicBezTo>
                  <a:pt x="38" y="14"/>
                  <a:pt x="38" y="14"/>
                  <a:pt x="38" y="14"/>
                </a:cubicBezTo>
                <a:cubicBezTo>
                  <a:pt x="38" y="14"/>
                  <a:pt x="37" y="15"/>
                  <a:pt x="37" y="15"/>
                </a:cubicBezTo>
                <a:cubicBezTo>
                  <a:pt x="37" y="15"/>
                  <a:pt x="37" y="15"/>
                  <a:pt x="37" y="15"/>
                </a:cubicBezTo>
                <a:cubicBezTo>
                  <a:pt x="37" y="15"/>
                  <a:pt x="38" y="16"/>
                  <a:pt x="38" y="16"/>
                </a:cubicBezTo>
                <a:cubicBezTo>
                  <a:pt x="38" y="16"/>
                  <a:pt x="38" y="16"/>
                  <a:pt x="38" y="16"/>
                </a:cubicBezTo>
                <a:cubicBezTo>
                  <a:pt x="38" y="16"/>
                  <a:pt x="38" y="16"/>
                  <a:pt x="38" y="16"/>
                </a:cubicBezTo>
                <a:cubicBezTo>
                  <a:pt x="38" y="16"/>
                  <a:pt x="38" y="16"/>
                  <a:pt x="38" y="16"/>
                </a:cubicBezTo>
                <a:cubicBezTo>
                  <a:pt x="39" y="16"/>
                  <a:pt x="39" y="16"/>
                  <a:pt x="39" y="16"/>
                </a:cubicBezTo>
                <a:cubicBezTo>
                  <a:pt x="39" y="17"/>
                  <a:pt x="39" y="17"/>
                  <a:pt x="39" y="17"/>
                </a:cubicBezTo>
                <a:cubicBezTo>
                  <a:pt x="39" y="17"/>
                  <a:pt x="39" y="17"/>
                  <a:pt x="39" y="17"/>
                </a:cubicBezTo>
                <a:cubicBezTo>
                  <a:pt x="39" y="17"/>
                  <a:pt x="39" y="18"/>
                  <a:pt x="39" y="18"/>
                </a:cubicBezTo>
                <a:cubicBezTo>
                  <a:pt x="39" y="18"/>
                  <a:pt x="39" y="18"/>
                  <a:pt x="39" y="18"/>
                </a:cubicBezTo>
                <a:cubicBezTo>
                  <a:pt x="40" y="18"/>
                  <a:pt x="40" y="18"/>
                  <a:pt x="40" y="18"/>
                </a:cubicBezTo>
                <a:cubicBezTo>
                  <a:pt x="41" y="18"/>
                  <a:pt x="41" y="18"/>
                  <a:pt x="41" y="18"/>
                </a:cubicBezTo>
                <a:cubicBezTo>
                  <a:pt x="41" y="18"/>
                  <a:pt x="41" y="18"/>
                  <a:pt x="41" y="18"/>
                </a:cubicBezTo>
                <a:cubicBezTo>
                  <a:pt x="41" y="18"/>
                  <a:pt x="41" y="18"/>
                  <a:pt x="42" y="18"/>
                </a:cubicBezTo>
                <a:cubicBezTo>
                  <a:pt x="42" y="18"/>
                  <a:pt x="42" y="18"/>
                  <a:pt x="42" y="18"/>
                </a:cubicBezTo>
                <a:cubicBezTo>
                  <a:pt x="42" y="18"/>
                  <a:pt x="42" y="18"/>
                  <a:pt x="42" y="18"/>
                </a:cubicBezTo>
                <a:cubicBezTo>
                  <a:pt x="42" y="19"/>
                  <a:pt x="42" y="19"/>
                  <a:pt x="42" y="19"/>
                </a:cubicBezTo>
                <a:cubicBezTo>
                  <a:pt x="42" y="19"/>
                  <a:pt x="42" y="19"/>
                  <a:pt x="42" y="19"/>
                </a:cubicBezTo>
                <a:cubicBezTo>
                  <a:pt x="42" y="19"/>
                  <a:pt x="42" y="19"/>
                  <a:pt x="42" y="19"/>
                </a:cubicBezTo>
                <a:cubicBezTo>
                  <a:pt x="43" y="19"/>
                  <a:pt x="43" y="19"/>
                  <a:pt x="44" y="19"/>
                </a:cubicBezTo>
                <a:cubicBezTo>
                  <a:pt x="44" y="19"/>
                  <a:pt x="44" y="19"/>
                  <a:pt x="44" y="19"/>
                </a:cubicBezTo>
                <a:cubicBezTo>
                  <a:pt x="44" y="18"/>
                  <a:pt x="44" y="18"/>
                  <a:pt x="44" y="18"/>
                </a:cubicBezTo>
                <a:cubicBezTo>
                  <a:pt x="44" y="18"/>
                  <a:pt x="44" y="18"/>
                  <a:pt x="44" y="18"/>
                </a:cubicBezTo>
                <a:cubicBezTo>
                  <a:pt x="45" y="17"/>
                  <a:pt x="45" y="17"/>
                  <a:pt x="45" y="18"/>
                </a:cubicBezTo>
                <a:cubicBezTo>
                  <a:pt x="45" y="18"/>
                  <a:pt x="45" y="18"/>
                  <a:pt x="45" y="18"/>
                </a:cubicBezTo>
                <a:cubicBezTo>
                  <a:pt x="45" y="18"/>
                  <a:pt x="45" y="18"/>
                  <a:pt x="45" y="18"/>
                </a:cubicBezTo>
                <a:cubicBezTo>
                  <a:pt x="45" y="18"/>
                  <a:pt x="45" y="18"/>
                  <a:pt x="45" y="18"/>
                </a:cubicBezTo>
                <a:cubicBezTo>
                  <a:pt x="45" y="18"/>
                  <a:pt x="45" y="18"/>
                  <a:pt x="46" y="18"/>
                </a:cubicBezTo>
                <a:cubicBezTo>
                  <a:pt x="46" y="18"/>
                  <a:pt x="46" y="18"/>
                  <a:pt x="46" y="17"/>
                </a:cubicBezTo>
                <a:cubicBezTo>
                  <a:pt x="46" y="17"/>
                  <a:pt x="46" y="17"/>
                  <a:pt x="47" y="17"/>
                </a:cubicBezTo>
                <a:cubicBezTo>
                  <a:pt x="47" y="17"/>
                  <a:pt x="47" y="17"/>
                  <a:pt x="47" y="17"/>
                </a:cubicBezTo>
                <a:cubicBezTo>
                  <a:pt x="47" y="17"/>
                  <a:pt x="47" y="17"/>
                  <a:pt x="47" y="17"/>
                </a:cubicBezTo>
                <a:cubicBezTo>
                  <a:pt x="47" y="16"/>
                  <a:pt x="47" y="16"/>
                  <a:pt x="47" y="16"/>
                </a:cubicBezTo>
                <a:cubicBezTo>
                  <a:pt x="47" y="16"/>
                  <a:pt x="46" y="16"/>
                  <a:pt x="46" y="16"/>
                </a:cubicBezTo>
                <a:cubicBezTo>
                  <a:pt x="46" y="16"/>
                  <a:pt x="46" y="16"/>
                  <a:pt x="46" y="16"/>
                </a:cubicBezTo>
                <a:cubicBezTo>
                  <a:pt x="47" y="15"/>
                  <a:pt x="47" y="15"/>
                  <a:pt x="47" y="15"/>
                </a:cubicBezTo>
                <a:cubicBezTo>
                  <a:pt x="47" y="16"/>
                  <a:pt x="47" y="16"/>
                  <a:pt x="47" y="15"/>
                </a:cubicBezTo>
                <a:cubicBezTo>
                  <a:pt x="48" y="15"/>
                  <a:pt x="48" y="15"/>
                  <a:pt x="48" y="15"/>
                </a:cubicBezTo>
                <a:cubicBezTo>
                  <a:pt x="48" y="15"/>
                  <a:pt x="48" y="14"/>
                  <a:pt x="48" y="14"/>
                </a:cubicBezTo>
                <a:cubicBezTo>
                  <a:pt x="48" y="14"/>
                  <a:pt x="48" y="14"/>
                  <a:pt x="48" y="14"/>
                </a:cubicBezTo>
                <a:cubicBezTo>
                  <a:pt x="48" y="14"/>
                  <a:pt x="48" y="14"/>
                  <a:pt x="48" y="14"/>
                </a:cubicBezTo>
                <a:cubicBezTo>
                  <a:pt x="48" y="14"/>
                  <a:pt x="48" y="14"/>
                  <a:pt x="48" y="14"/>
                </a:cubicBezTo>
                <a:cubicBezTo>
                  <a:pt x="47" y="14"/>
                  <a:pt x="47" y="13"/>
                  <a:pt x="47" y="13"/>
                </a:cubicBezTo>
                <a:cubicBezTo>
                  <a:pt x="47" y="13"/>
                  <a:pt x="47" y="13"/>
                  <a:pt x="47" y="13"/>
                </a:cubicBezTo>
                <a:cubicBezTo>
                  <a:pt x="47" y="13"/>
                  <a:pt x="47" y="12"/>
                  <a:pt x="47" y="12"/>
                </a:cubicBezTo>
                <a:cubicBezTo>
                  <a:pt x="48" y="12"/>
                  <a:pt x="48" y="12"/>
                  <a:pt x="48" y="12"/>
                </a:cubicBezTo>
                <a:cubicBezTo>
                  <a:pt x="48" y="12"/>
                  <a:pt x="48" y="12"/>
                  <a:pt x="48" y="12"/>
                </a:cubicBezTo>
                <a:cubicBezTo>
                  <a:pt x="48" y="11"/>
                  <a:pt x="47" y="11"/>
                  <a:pt x="47" y="11"/>
                </a:cubicBezTo>
                <a:cubicBezTo>
                  <a:pt x="47" y="11"/>
                  <a:pt x="47" y="11"/>
                  <a:pt x="47" y="11"/>
                </a:cubicBezTo>
                <a:cubicBezTo>
                  <a:pt x="47" y="11"/>
                  <a:pt x="47" y="10"/>
                  <a:pt x="47" y="10"/>
                </a:cubicBezTo>
                <a:cubicBezTo>
                  <a:pt x="47" y="10"/>
                  <a:pt x="47" y="10"/>
                  <a:pt x="47" y="11"/>
                </a:cubicBezTo>
                <a:cubicBezTo>
                  <a:pt x="46" y="11"/>
                  <a:pt x="46" y="11"/>
                  <a:pt x="46" y="10"/>
                </a:cubicBezTo>
                <a:cubicBezTo>
                  <a:pt x="46" y="10"/>
                  <a:pt x="46" y="10"/>
                  <a:pt x="46" y="10"/>
                </a:cubicBezTo>
                <a:cubicBezTo>
                  <a:pt x="46" y="10"/>
                  <a:pt x="46" y="9"/>
                  <a:pt x="46" y="9"/>
                </a:cubicBezTo>
                <a:cubicBezTo>
                  <a:pt x="46" y="9"/>
                  <a:pt x="46" y="9"/>
                  <a:pt x="46" y="9"/>
                </a:cubicBezTo>
                <a:cubicBezTo>
                  <a:pt x="46" y="9"/>
                  <a:pt x="46" y="9"/>
                  <a:pt x="46" y="9"/>
                </a:cubicBezTo>
                <a:cubicBezTo>
                  <a:pt x="46" y="9"/>
                  <a:pt x="45" y="9"/>
                  <a:pt x="45" y="8"/>
                </a:cubicBezTo>
                <a:cubicBezTo>
                  <a:pt x="45" y="8"/>
                  <a:pt x="44" y="8"/>
                  <a:pt x="44" y="8"/>
                </a:cubicBezTo>
                <a:cubicBezTo>
                  <a:pt x="44" y="8"/>
                  <a:pt x="44" y="9"/>
                  <a:pt x="44" y="9"/>
                </a:cubicBezTo>
                <a:cubicBezTo>
                  <a:pt x="44" y="9"/>
                  <a:pt x="44" y="9"/>
                  <a:pt x="44" y="9"/>
                </a:cubicBezTo>
                <a:cubicBezTo>
                  <a:pt x="43" y="9"/>
                  <a:pt x="43" y="9"/>
                  <a:pt x="43" y="9"/>
                </a:cubicBezTo>
                <a:cubicBezTo>
                  <a:pt x="43" y="9"/>
                  <a:pt x="43" y="9"/>
                  <a:pt x="43" y="8"/>
                </a:cubicBezTo>
                <a:cubicBezTo>
                  <a:pt x="43" y="8"/>
                  <a:pt x="43" y="8"/>
                  <a:pt x="43" y="8"/>
                </a:cubicBezTo>
                <a:cubicBezTo>
                  <a:pt x="43" y="8"/>
                  <a:pt x="43" y="8"/>
                  <a:pt x="43" y="8"/>
                </a:cubicBezTo>
                <a:cubicBezTo>
                  <a:pt x="43" y="8"/>
                  <a:pt x="43" y="8"/>
                  <a:pt x="43" y="8"/>
                </a:cubicBezTo>
                <a:cubicBezTo>
                  <a:pt x="42" y="8"/>
                  <a:pt x="42" y="8"/>
                  <a:pt x="41" y="8"/>
                </a:cubicBezTo>
                <a:cubicBezTo>
                  <a:pt x="41" y="8"/>
                  <a:pt x="41" y="8"/>
                  <a:pt x="41" y="8"/>
                </a:cubicBezTo>
                <a:cubicBezTo>
                  <a:pt x="41" y="8"/>
                  <a:pt x="41" y="8"/>
                  <a:pt x="41" y="9"/>
                </a:cubicBezTo>
                <a:cubicBezTo>
                  <a:pt x="41" y="9"/>
                  <a:pt x="41" y="9"/>
                  <a:pt x="41" y="9"/>
                </a:cubicBezTo>
                <a:cubicBezTo>
                  <a:pt x="41" y="9"/>
                  <a:pt x="40" y="9"/>
                  <a:pt x="40" y="9"/>
                </a:cubicBezTo>
                <a:cubicBezTo>
                  <a:pt x="40" y="9"/>
                  <a:pt x="40" y="9"/>
                  <a:pt x="40" y="9"/>
                </a:cubicBezTo>
                <a:cubicBezTo>
                  <a:pt x="40" y="9"/>
                  <a:pt x="40" y="9"/>
                  <a:pt x="40" y="9"/>
                </a:cubicBezTo>
                <a:cubicBezTo>
                  <a:pt x="40" y="9"/>
                  <a:pt x="40" y="9"/>
                  <a:pt x="40" y="9"/>
                </a:cubicBezTo>
                <a:cubicBezTo>
                  <a:pt x="40" y="9"/>
                  <a:pt x="40" y="9"/>
                  <a:pt x="40" y="9"/>
                </a:cubicBezTo>
                <a:cubicBezTo>
                  <a:pt x="39" y="9"/>
                  <a:pt x="39" y="9"/>
                  <a:pt x="39" y="9"/>
                </a:cubicBezTo>
                <a:cubicBezTo>
                  <a:pt x="39" y="9"/>
                  <a:pt x="39" y="10"/>
                  <a:pt x="38" y="10"/>
                </a:cubicBezTo>
                <a:cubicBezTo>
                  <a:pt x="38" y="10"/>
                  <a:pt x="38" y="10"/>
                  <a:pt x="38" y="10"/>
                </a:cubicBezTo>
                <a:cubicBezTo>
                  <a:pt x="38" y="10"/>
                  <a:pt x="38" y="10"/>
                  <a:pt x="38" y="10"/>
                </a:cubicBezTo>
                <a:cubicBezTo>
                  <a:pt x="38" y="10"/>
                  <a:pt x="39" y="10"/>
                  <a:pt x="39" y="10"/>
                </a:cubicBezTo>
                <a:cubicBezTo>
                  <a:pt x="39" y="10"/>
                  <a:pt x="39" y="10"/>
                  <a:pt x="39" y="10"/>
                </a:cubicBezTo>
                <a:cubicBezTo>
                  <a:pt x="39" y="11"/>
                  <a:pt x="39" y="11"/>
                  <a:pt x="39" y="11"/>
                </a:cubicBezTo>
                <a:cubicBezTo>
                  <a:pt x="39" y="11"/>
                  <a:pt x="38" y="11"/>
                  <a:pt x="38" y="11"/>
                </a:cubicBezTo>
                <a:cubicBezTo>
                  <a:pt x="38" y="11"/>
                  <a:pt x="38" y="11"/>
                  <a:pt x="38" y="11"/>
                </a:cubicBezTo>
                <a:cubicBezTo>
                  <a:pt x="38" y="11"/>
                  <a:pt x="38" y="11"/>
                  <a:pt x="37" y="12"/>
                </a:cubicBezTo>
                <a:cubicBezTo>
                  <a:pt x="37" y="12"/>
                  <a:pt x="37" y="12"/>
                  <a:pt x="37" y="13"/>
                </a:cubicBezTo>
                <a:cubicBezTo>
                  <a:pt x="37" y="13"/>
                  <a:pt x="37" y="13"/>
                  <a:pt x="37" y="13"/>
                </a:cubicBezTo>
                <a:cubicBezTo>
                  <a:pt x="37" y="13"/>
                  <a:pt x="37" y="13"/>
                  <a:pt x="37" y="13"/>
                </a:cubicBezTo>
                <a:close/>
                <a:moveTo>
                  <a:pt x="41" y="11"/>
                </a:moveTo>
                <a:cubicBezTo>
                  <a:pt x="42" y="10"/>
                  <a:pt x="44" y="10"/>
                  <a:pt x="45" y="12"/>
                </a:cubicBezTo>
                <a:cubicBezTo>
                  <a:pt x="45" y="13"/>
                  <a:pt x="45" y="14"/>
                  <a:pt x="44" y="15"/>
                </a:cubicBezTo>
                <a:cubicBezTo>
                  <a:pt x="43" y="16"/>
                  <a:pt x="41" y="16"/>
                  <a:pt x="40" y="15"/>
                </a:cubicBezTo>
                <a:cubicBezTo>
                  <a:pt x="39" y="14"/>
                  <a:pt x="40" y="12"/>
                  <a:pt x="41" y="11"/>
                </a:cubicBezTo>
                <a:close/>
                <a:moveTo>
                  <a:pt x="33" y="22"/>
                </a:moveTo>
                <a:cubicBezTo>
                  <a:pt x="33" y="22"/>
                  <a:pt x="33" y="22"/>
                  <a:pt x="33" y="22"/>
                </a:cubicBezTo>
                <a:cubicBezTo>
                  <a:pt x="33" y="22"/>
                  <a:pt x="33" y="22"/>
                  <a:pt x="33" y="22"/>
                </a:cubicBezTo>
                <a:cubicBezTo>
                  <a:pt x="33" y="23"/>
                  <a:pt x="33" y="23"/>
                  <a:pt x="34" y="23"/>
                </a:cubicBezTo>
                <a:cubicBezTo>
                  <a:pt x="34" y="23"/>
                  <a:pt x="34" y="23"/>
                  <a:pt x="34" y="23"/>
                </a:cubicBezTo>
                <a:cubicBezTo>
                  <a:pt x="34" y="23"/>
                  <a:pt x="34" y="23"/>
                  <a:pt x="34" y="23"/>
                </a:cubicBezTo>
                <a:cubicBezTo>
                  <a:pt x="34" y="23"/>
                  <a:pt x="34" y="23"/>
                  <a:pt x="34" y="23"/>
                </a:cubicBezTo>
                <a:cubicBezTo>
                  <a:pt x="34" y="23"/>
                  <a:pt x="34" y="23"/>
                  <a:pt x="34" y="23"/>
                </a:cubicBezTo>
                <a:cubicBezTo>
                  <a:pt x="35" y="23"/>
                  <a:pt x="35" y="24"/>
                  <a:pt x="34" y="24"/>
                </a:cubicBezTo>
                <a:cubicBezTo>
                  <a:pt x="34" y="24"/>
                  <a:pt x="34" y="24"/>
                  <a:pt x="34" y="24"/>
                </a:cubicBezTo>
                <a:cubicBezTo>
                  <a:pt x="34" y="24"/>
                  <a:pt x="34" y="24"/>
                  <a:pt x="34" y="24"/>
                </a:cubicBezTo>
                <a:cubicBezTo>
                  <a:pt x="34" y="24"/>
                  <a:pt x="34" y="24"/>
                  <a:pt x="34" y="24"/>
                </a:cubicBezTo>
                <a:cubicBezTo>
                  <a:pt x="35" y="24"/>
                  <a:pt x="35" y="24"/>
                  <a:pt x="35" y="25"/>
                </a:cubicBezTo>
                <a:cubicBezTo>
                  <a:pt x="35" y="25"/>
                  <a:pt x="35" y="25"/>
                  <a:pt x="35" y="25"/>
                </a:cubicBezTo>
                <a:cubicBezTo>
                  <a:pt x="35" y="25"/>
                  <a:pt x="35" y="24"/>
                  <a:pt x="36" y="24"/>
                </a:cubicBezTo>
                <a:cubicBezTo>
                  <a:pt x="36" y="24"/>
                  <a:pt x="36" y="24"/>
                  <a:pt x="36" y="24"/>
                </a:cubicBezTo>
                <a:cubicBezTo>
                  <a:pt x="36" y="24"/>
                  <a:pt x="36" y="24"/>
                  <a:pt x="36" y="24"/>
                </a:cubicBezTo>
                <a:cubicBezTo>
                  <a:pt x="36" y="24"/>
                  <a:pt x="36" y="24"/>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8" y="25"/>
                  <a:pt x="38" y="25"/>
                </a:cubicBezTo>
                <a:cubicBezTo>
                  <a:pt x="38" y="25"/>
                  <a:pt x="38" y="25"/>
                  <a:pt x="38" y="24"/>
                </a:cubicBezTo>
                <a:cubicBezTo>
                  <a:pt x="38" y="24"/>
                  <a:pt x="38" y="24"/>
                  <a:pt x="38" y="24"/>
                </a:cubicBezTo>
                <a:cubicBezTo>
                  <a:pt x="38" y="24"/>
                  <a:pt x="38" y="24"/>
                  <a:pt x="38" y="24"/>
                </a:cubicBezTo>
                <a:cubicBezTo>
                  <a:pt x="38" y="24"/>
                  <a:pt x="38" y="24"/>
                  <a:pt x="38" y="24"/>
                </a:cubicBezTo>
                <a:cubicBezTo>
                  <a:pt x="38" y="24"/>
                  <a:pt x="38" y="24"/>
                  <a:pt x="38" y="24"/>
                </a:cubicBezTo>
                <a:cubicBezTo>
                  <a:pt x="38" y="24"/>
                  <a:pt x="38" y="24"/>
                  <a:pt x="38" y="24"/>
                </a:cubicBezTo>
                <a:cubicBezTo>
                  <a:pt x="38" y="24"/>
                  <a:pt x="39" y="24"/>
                  <a:pt x="39" y="24"/>
                </a:cubicBezTo>
                <a:cubicBezTo>
                  <a:pt x="39" y="24"/>
                  <a:pt x="39" y="24"/>
                  <a:pt x="39" y="24"/>
                </a:cubicBezTo>
                <a:cubicBezTo>
                  <a:pt x="39" y="24"/>
                  <a:pt x="39" y="24"/>
                  <a:pt x="39" y="24"/>
                </a:cubicBezTo>
                <a:cubicBezTo>
                  <a:pt x="39" y="24"/>
                  <a:pt x="39" y="24"/>
                  <a:pt x="39" y="23"/>
                </a:cubicBezTo>
                <a:cubicBezTo>
                  <a:pt x="39" y="23"/>
                  <a:pt x="39" y="23"/>
                  <a:pt x="39" y="23"/>
                </a:cubicBezTo>
                <a:cubicBezTo>
                  <a:pt x="39" y="23"/>
                  <a:pt x="39" y="23"/>
                  <a:pt x="39" y="23"/>
                </a:cubicBezTo>
                <a:cubicBezTo>
                  <a:pt x="39" y="23"/>
                  <a:pt x="39" y="23"/>
                  <a:pt x="39" y="23"/>
                </a:cubicBezTo>
                <a:cubicBezTo>
                  <a:pt x="39" y="23"/>
                  <a:pt x="39" y="23"/>
                  <a:pt x="39" y="23"/>
                </a:cubicBezTo>
                <a:cubicBezTo>
                  <a:pt x="39" y="23"/>
                  <a:pt x="39" y="23"/>
                  <a:pt x="40" y="23"/>
                </a:cubicBezTo>
                <a:cubicBezTo>
                  <a:pt x="40" y="23"/>
                  <a:pt x="40" y="23"/>
                  <a:pt x="40" y="23"/>
                </a:cubicBezTo>
                <a:cubicBezTo>
                  <a:pt x="40" y="23"/>
                  <a:pt x="40" y="23"/>
                  <a:pt x="40" y="23"/>
                </a:cubicBezTo>
                <a:cubicBezTo>
                  <a:pt x="40" y="22"/>
                  <a:pt x="40" y="22"/>
                  <a:pt x="40" y="22"/>
                </a:cubicBezTo>
                <a:cubicBezTo>
                  <a:pt x="40" y="22"/>
                  <a:pt x="40" y="21"/>
                  <a:pt x="40" y="21"/>
                </a:cubicBezTo>
                <a:cubicBezTo>
                  <a:pt x="40" y="21"/>
                  <a:pt x="40" y="21"/>
                  <a:pt x="40" y="21"/>
                </a:cubicBezTo>
                <a:cubicBezTo>
                  <a:pt x="40" y="21"/>
                  <a:pt x="40" y="21"/>
                  <a:pt x="40" y="21"/>
                </a:cubicBezTo>
                <a:cubicBezTo>
                  <a:pt x="40" y="21"/>
                  <a:pt x="40" y="21"/>
                  <a:pt x="40" y="21"/>
                </a:cubicBezTo>
                <a:cubicBezTo>
                  <a:pt x="40" y="21"/>
                  <a:pt x="40" y="21"/>
                  <a:pt x="40" y="21"/>
                </a:cubicBezTo>
                <a:cubicBezTo>
                  <a:pt x="40" y="21"/>
                  <a:pt x="40" y="21"/>
                  <a:pt x="40" y="21"/>
                </a:cubicBezTo>
                <a:cubicBezTo>
                  <a:pt x="40" y="21"/>
                  <a:pt x="40" y="21"/>
                  <a:pt x="40" y="21"/>
                </a:cubicBezTo>
                <a:cubicBezTo>
                  <a:pt x="40" y="20"/>
                  <a:pt x="40" y="20"/>
                  <a:pt x="40" y="20"/>
                </a:cubicBezTo>
                <a:cubicBezTo>
                  <a:pt x="40" y="20"/>
                  <a:pt x="40" y="20"/>
                  <a:pt x="40" y="19"/>
                </a:cubicBezTo>
                <a:cubicBezTo>
                  <a:pt x="40" y="19"/>
                  <a:pt x="40" y="19"/>
                  <a:pt x="40" y="19"/>
                </a:cubicBezTo>
                <a:cubicBezTo>
                  <a:pt x="40" y="19"/>
                  <a:pt x="40" y="19"/>
                  <a:pt x="40" y="19"/>
                </a:cubicBezTo>
                <a:cubicBezTo>
                  <a:pt x="39" y="19"/>
                  <a:pt x="39" y="19"/>
                  <a:pt x="39" y="19"/>
                </a:cubicBezTo>
                <a:cubicBezTo>
                  <a:pt x="39" y="20"/>
                  <a:pt x="39" y="20"/>
                  <a:pt x="39" y="19"/>
                </a:cubicBezTo>
                <a:cubicBezTo>
                  <a:pt x="39" y="19"/>
                  <a:pt x="39" y="19"/>
                  <a:pt x="39" y="19"/>
                </a:cubicBezTo>
                <a:cubicBezTo>
                  <a:pt x="39" y="19"/>
                  <a:pt x="39" y="19"/>
                  <a:pt x="39" y="19"/>
                </a:cubicBezTo>
                <a:cubicBezTo>
                  <a:pt x="39" y="19"/>
                  <a:pt x="39" y="19"/>
                  <a:pt x="39" y="19"/>
                </a:cubicBezTo>
                <a:cubicBezTo>
                  <a:pt x="39" y="19"/>
                  <a:pt x="39" y="19"/>
                  <a:pt x="39" y="19"/>
                </a:cubicBezTo>
                <a:cubicBezTo>
                  <a:pt x="39" y="18"/>
                  <a:pt x="38" y="18"/>
                  <a:pt x="38" y="18"/>
                </a:cubicBezTo>
                <a:cubicBezTo>
                  <a:pt x="38" y="18"/>
                  <a:pt x="38" y="18"/>
                  <a:pt x="38" y="18"/>
                </a:cubicBezTo>
                <a:cubicBezTo>
                  <a:pt x="38" y="18"/>
                  <a:pt x="38" y="18"/>
                  <a:pt x="38" y="18"/>
                </a:cubicBezTo>
                <a:cubicBezTo>
                  <a:pt x="38" y="18"/>
                  <a:pt x="37" y="18"/>
                  <a:pt x="37" y="18"/>
                </a:cubicBezTo>
                <a:cubicBezTo>
                  <a:pt x="37" y="18"/>
                  <a:pt x="37" y="18"/>
                  <a:pt x="37" y="18"/>
                </a:cubicBezTo>
                <a:cubicBezTo>
                  <a:pt x="37" y="18"/>
                  <a:pt x="37" y="18"/>
                  <a:pt x="37" y="18"/>
                </a:cubicBezTo>
                <a:cubicBezTo>
                  <a:pt x="37" y="18"/>
                  <a:pt x="37" y="18"/>
                  <a:pt x="37" y="18"/>
                </a:cubicBezTo>
                <a:cubicBezTo>
                  <a:pt x="37" y="18"/>
                  <a:pt x="37" y="18"/>
                  <a:pt x="37" y="18"/>
                </a:cubicBezTo>
                <a:cubicBezTo>
                  <a:pt x="37" y="18"/>
                  <a:pt x="37" y="18"/>
                  <a:pt x="37" y="18"/>
                </a:cubicBezTo>
                <a:cubicBezTo>
                  <a:pt x="36" y="18"/>
                  <a:pt x="36" y="18"/>
                  <a:pt x="36" y="18"/>
                </a:cubicBezTo>
                <a:cubicBezTo>
                  <a:pt x="36" y="18"/>
                  <a:pt x="36" y="18"/>
                  <a:pt x="36" y="18"/>
                </a:cubicBezTo>
                <a:cubicBezTo>
                  <a:pt x="36" y="18"/>
                  <a:pt x="36" y="18"/>
                  <a:pt x="36" y="18"/>
                </a:cubicBezTo>
                <a:cubicBezTo>
                  <a:pt x="36" y="18"/>
                  <a:pt x="36" y="19"/>
                  <a:pt x="35" y="19"/>
                </a:cubicBezTo>
                <a:cubicBezTo>
                  <a:pt x="35" y="19"/>
                  <a:pt x="35" y="19"/>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8"/>
                  <a:pt x="34" y="19"/>
                  <a:pt x="34" y="19"/>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3" y="20"/>
                  <a:pt x="33" y="20"/>
                </a:cubicBezTo>
                <a:cubicBezTo>
                  <a:pt x="33" y="20"/>
                  <a:pt x="33" y="20"/>
                  <a:pt x="33" y="20"/>
                </a:cubicBezTo>
                <a:cubicBezTo>
                  <a:pt x="33" y="20"/>
                  <a:pt x="33" y="21"/>
                  <a:pt x="33" y="21"/>
                </a:cubicBezTo>
                <a:cubicBezTo>
                  <a:pt x="33" y="21"/>
                  <a:pt x="33" y="21"/>
                  <a:pt x="33" y="21"/>
                </a:cubicBezTo>
                <a:cubicBezTo>
                  <a:pt x="33" y="21"/>
                  <a:pt x="33" y="21"/>
                  <a:pt x="33" y="21"/>
                </a:cubicBezTo>
                <a:cubicBezTo>
                  <a:pt x="33" y="21"/>
                  <a:pt x="33" y="21"/>
                  <a:pt x="33" y="21"/>
                </a:cubicBezTo>
                <a:cubicBezTo>
                  <a:pt x="33" y="21"/>
                  <a:pt x="34" y="21"/>
                  <a:pt x="34" y="21"/>
                </a:cubicBezTo>
                <a:cubicBezTo>
                  <a:pt x="34" y="21"/>
                  <a:pt x="34" y="21"/>
                  <a:pt x="34" y="22"/>
                </a:cubicBezTo>
                <a:cubicBezTo>
                  <a:pt x="34" y="22"/>
                  <a:pt x="34" y="22"/>
                  <a:pt x="33" y="22"/>
                </a:cubicBezTo>
                <a:close/>
                <a:moveTo>
                  <a:pt x="35" y="20"/>
                </a:moveTo>
                <a:cubicBezTo>
                  <a:pt x="36" y="19"/>
                  <a:pt x="37" y="19"/>
                  <a:pt x="38" y="20"/>
                </a:cubicBezTo>
                <a:cubicBezTo>
                  <a:pt x="39" y="21"/>
                  <a:pt x="38" y="22"/>
                  <a:pt x="38" y="23"/>
                </a:cubicBezTo>
                <a:cubicBezTo>
                  <a:pt x="37" y="23"/>
                  <a:pt x="36" y="23"/>
                  <a:pt x="35" y="22"/>
                </a:cubicBezTo>
                <a:cubicBezTo>
                  <a:pt x="35" y="22"/>
                  <a:pt x="35" y="21"/>
                  <a:pt x="35" y="20"/>
                </a:cubicBezTo>
                <a:close/>
                <a:moveTo>
                  <a:pt x="36" y="22"/>
                </a:moveTo>
                <a:cubicBezTo>
                  <a:pt x="36" y="21"/>
                  <a:pt x="36" y="21"/>
                  <a:pt x="36" y="21"/>
                </a:cubicBezTo>
                <a:cubicBezTo>
                  <a:pt x="36" y="20"/>
                  <a:pt x="37" y="20"/>
                  <a:pt x="37" y="21"/>
                </a:cubicBezTo>
                <a:cubicBezTo>
                  <a:pt x="37" y="21"/>
                  <a:pt x="37" y="22"/>
                  <a:pt x="37" y="22"/>
                </a:cubicBezTo>
                <a:cubicBezTo>
                  <a:pt x="37" y="22"/>
                  <a:pt x="36" y="22"/>
                  <a:pt x="36" y="22"/>
                </a:cubicBezTo>
                <a:close/>
                <a:moveTo>
                  <a:pt x="46" y="19"/>
                </a:moveTo>
                <a:cubicBezTo>
                  <a:pt x="46" y="19"/>
                  <a:pt x="46" y="19"/>
                  <a:pt x="46" y="19"/>
                </a:cubicBezTo>
                <a:cubicBezTo>
                  <a:pt x="46" y="19"/>
                  <a:pt x="46" y="19"/>
                  <a:pt x="46" y="19"/>
                </a:cubicBezTo>
                <a:cubicBezTo>
                  <a:pt x="46" y="19"/>
                  <a:pt x="46" y="20"/>
                  <a:pt x="46" y="20"/>
                </a:cubicBezTo>
                <a:cubicBezTo>
                  <a:pt x="46" y="20"/>
                  <a:pt x="45" y="20"/>
                  <a:pt x="45" y="20"/>
                </a:cubicBezTo>
                <a:cubicBezTo>
                  <a:pt x="45" y="20"/>
                  <a:pt x="45" y="20"/>
                  <a:pt x="45" y="20"/>
                </a:cubicBezTo>
                <a:cubicBezTo>
                  <a:pt x="45" y="20"/>
                  <a:pt x="45" y="20"/>
                  <a:pt x="45" y="20"/>
                </a:cubicBezTo>
                <a:cubicBezTo>
                  <a:pt x="45" y="20"/>
                  <a:pt x="45" y="20"/>
                  <a:pt x="45" y="19"/>
                </a:cubicBezTo>
                <a:cubicBezTo>
                  <a:pt x="45" y="19"/>
                  <a:pt x="45" y="19"/>
                  <a:pt x="45" y="20"/>
                </a:cubicBezTo>
                <a:cubicBezTo>
                  <a:pt x="44" y="20"/>
                  <a:pt x="44" y="20"/>
                  <a:pt x="44" y="20"/>
                </a:cubicBezTo>
                <a:cubicBezTo>
                  <a:pt x="44" y="20"/>
                  <a:pt x="44" y="20"/>
                  <a:pt x="44" y="20"/>
                </a:cubicBezTo>
                <a:cubicBezTo>
                  <a:pt x="44" y="21"/>
                  <a:pt x="43" y="21"/>
                  <a:pt x="44" y="21"/>
                </a:cubicBezTo>
                <a:cubicBezTo>
                  <a:pt x="44" y="21"/>
                  <a:pt x="44" y="21"/>
                  <a:pt x="44" y="21"/>
                </a:cubicBezTo>
                <a:cubicBezTo>
                  <a:pt x="44" y="21"/>
                  <a:pt x="44" y="21"/>
                  <a:pt x="44" y="21"/>
                </a:cubicBezTo>
                <a:cubicBezTo>
                  <a:pt x="44" y="21"/>
                  <a:pt x="44" y="21"/>
                  <a:pt x="44" y="21"/>
                </a:cubicBezTo>
                <a:cubicBezTo>
                  <a:pt x="44" y="21"/>
                  <a:pt x="44" y="22"/>
                  <a:pt x="44" y="22"/>
                </a:cubicBezTo>
                <a:cubicBezTo>
                  <a:pt x="44" y="22"/>
                  <a:pt x="43" y="22"/>
                  <a:pt x="43" y="22"/>
                </a:cubicBezTo>
                <a:cubicBezTo>
                  <a:pt x="43" y="22"/>
                  <a:pt x="43" y="22"/>
                  <a:pt x="43" y="22"/>
                </a:cubicBezTo>
                <a:cubicBezTo>
                  <a:pt x="43" y="22"/>
                  <a:pt x="43" y="22"/>
                  <a:pt x="43" y="22"/>
                </a:cubicBezTo>
                <a:cubicBezTo>
                  <a:pt x="42" y="23"/>
                  <a:pt x="42" y="23"/>
                  <a:pt x="42" y="24"/>
                </a:cubicBezTo>
                <a:cubicBezTo>
                  <a:pt x="42" y="24"/>
                  <a:pt x="42" y="24"/>
                  <a:pt x="42" y="24"/>
                </a:cubicBezTo>
                <a:cubicBezTo>
                  <a:pt x="42" y="24"/>
                  <a:pt x="42" y="24"/>
                  <a:pt x="42" y="24"/>
                </a:cubicBezTo>
                <a:cubicBezTo>
                  <a:pt x="42" y="24"/>
                  <a:pt x="43" y="24"/>
                  <a:pt x="43" y="24"/>
                </a:cubicBezTo>
                <a:cubicBezTo>
                  <a:pt x="43" y="24"/>
                  <a:pt x="43" y="24"/>
                  <a:pt x="43" y="24"/>
                </a:cubicBezTo>
                <a:cubicBezTo>
                  <a:pt x="43" y="24"/>
                  <a:pt x="43" y="24"/>
                  <a:pt x="43" y="24"/>
                </a:cubicBezTo>
                <a:cubicBezTo>
                  <a:pt x="43" y="25"/>
                  <a:pt x="43" y="25"/>
                  <a:pt x="43" y="25"/>
                </a:cubicBezTo>
                <a:cubicBezTo>
                  <a:pt x="43" y="25"/>
                  <a:pt x="43" y="25"/>
                  <a:pt x="42" y="25"/>
                </a:cubicBezTo>
                <a:cubicBezTo>
                  <a:pt x="42" y="25"/>
                  <a:pt x="42" y="25"/>
                  <a:pt x="42" y="26"/>
                </a:cubicBezTo>
                <a:cubicBezTo>
                  <a:pt x="43" y="26"/>
                  <a:pt x="43" y="26"/>
                  <a:pt x="43" y="27"/>
                </a:cubicBezTo>
                <a:cubicBezTo>
                  <a:pt x="43" y="27"/>
                  <a:pt x="43" y="27"/>
                  <a:pt x="43" y="27"/>
                </a:cubicBezTo>
                <a:cubicBezTo>
                  <a:pt x="43" y="27"/>
                  <a:pt x="43" y="27"/>
                  <a:pt x="43" y="27"/>
                </a:cubicBezTo>
                <a:cubicBezTo>
                  <a:pt x="43" y="27"/>
                  <a:pt x="43" y="27"/>
                  <a:pt x="44" y="27"/>
                </a:cubicBezTo>
                <a:cubicBezTo>
                  <a:pt x="44" y="27"/>
                  <a:pt x="44" y="27"/>
                  <a:pt x="44" y="27"/>
                </a:cubicBezTo>
                <a:cubicBezTo>
                  <a:pt x="44" y="27"/>
                  <a:pt x="44" y="28"/>
                  <a:pt x="44" y="28"/>
                </a:cubicBezTo>
                <a:cubicBezTo>
                  <a:pt x="44" y="28"/>
                  <a:pt x="44" y="28"/>
                  <a:pt x="44" y="28"/>
                </a:cubicBezTo>
                <a:cubicBezTo>
                  <a:pt x="44" y="28"/>
                  <a:pt x="44" y="28"/>
                  <a:pt x="44" y="28"/>
                </a:cubicBezTo>
                <a:cubicBezTo>
                  <a:pt x="44" y="28"/>
                  <a:pt x="44" y="28"/>
                  <a:pt x="44" y="28"/>
                </a:cubicBezTo>
                <a:cubicBezTo>
                  <a:pt x="45" y="29"/>
                  <a:pt x="45" y="29"/>
                  <a:pt x="46" y="29"/>
                </a:cubicBezTo>
                <a:cubicBezTo>
                  <a:pt x="46" y="29"/>
                  <a:pt x="46" y="29"/>
                  <a:pt x="46" y="29"/>
                </a:cubicBezTo>
                <a:cubicBezTo>
                  <a:pt x="46" y="29"/>
                  <a:pt x="46" y="29"/>
                  <a:pt x="46" y="29"/>
                </a:cubicBezTo>
                <a:cubicBezTo>
                  <a:pt x="46" y="29"/>
                  <a:pt x="46" y="28"/>
                  <a:pt x="47" y="28"/>
                </a:cubicBezTo>
                <a:cubicBezTo>
                  <a:pt x="47" y="28"/>
                  <a:pt x="47" y="29"/>
                  <a:pt x="47" y="29"/>
                </a:cubicBezTo>
                <a:cubicBezTo>
                  <a:pt x="47" y="29"/>
                  <a:pt x="47" y="29"/>
                  <a:pt x="47" y="29"/>
                </a:cubicBezTo>
                <a:cubicBezTo>
                  <a:pt x="47" y="29"/>
                  <a:pt x="47" y="29"/>
                  <a:pt x="47" y="29"/>
                </a:cubicBezTo>
                <a:cubicBezTo>
                  <a:pt x="47" y="29"/>
                  <a:pt x="47" y="29"/>
                  <a:pt x="47" y="29"/>
                </a:cubicBezTo>
                <a:cubicBezTo>
                  <a:pt x="47" y="29"/>
                  <a:pt x="47" y="29"/>
                  <a:pt x="47" y="29"/>
                </a:cubicBezTo>
                <a:cubicBezTo>
                  <a:pt x="48" y="29"/>
                  <a:pt x="48" y="29"/>
                  <a:pt x="49" y="29"/>
                </a:cubicBezTo>
                <a:cubicBezTo>
                  <a:pt x="49" y="29"/>
                  <a:pt x="49" y="29"/>
                  <a:pt x="49" y="29"/>
                </a:cubicBezTo>
                <a:cubicBezTo>
                  <a:pt x="49" y="29"/>
                  <a:pt x="49" y="29"/>
                  <a:pt x="49" y="29"/>
                </a:cubicBezTo>
                <a:cubicBezTo>
                  <a:pt x="49" y="29"/>
                  <a:pt x="49" y="28"/>
                  <a:pt x="49" y="28"/>
                </a:cubicBezTo>
                <a:cubicBezTo>
                  <a:pt x="50" y="28"/>
                  <a:pt x="50" y="28"/>
                  <a:pt x="50" y="28"/>
                </a:cubicBezTo>
                <a:cubicBezTo>
                  <a:pt x="50" y="28"/>
                  <a:pt x="50" y="28"/>
                  <a:pt x="50" y="28"/>
                </a:cubicBezTo>
                <a:cubicBezTo>
                  <a:pt x="50" y="28"/>
                  <a:pt x="50" y="28"/>
                  <a:pt x="50" y="29"/>
                </a:cubicBezTo>
                <a:cubicBezTo>
                  <a:pt x="50" y="29"/>
                  <a:pt x="50" y="29"/>
                  <a:pt x="50" y="29"/>
                </a:cubicBezTo>
                <a:cubicBezTo>
                  <a:pt x="51" y="29"/>
                  <a:pt x="51" y="29"/>
                  <a:pt x="51" y="29"/>
                </a:cubicBezTo>
                <a:cubicBezTo>
                  <a:pt x="51" y="28"/>
                  <a:pt x="51" y="28"/>
                  <a:pt x="51" y="28"/>
                </a:cubicBezTo>
                <a:cubicBezTo>
                  <a:pt x="51" y="28"/>
                  <a:pt x="52" y="28"/>
                  <a:pt x="52" y="28"/>
                </a:cubicBezTo>
                <a:cubicBezTo>
                  <a:pt x="52" y="28"/>
                  <a:pt x="52" y="27"/>
                  <a:pt x="52" y="27"/>
                </a:cubicBezTo>
                <a:cubicBezTo>
                  <a:pt x="52" y="27"/>
                  <a:pt x="52" y="27"/>
                  <a:pt x="52" y="27"/>
                </a:cubicBezTo>
                <a:cubicBezTo>
                  <a:pt x="52" y="27"/>
                  <a:pt x="52" y="27"/>
                  <a:pt x="52" y="27"/>
                </a:cubicBezTo>
                <a:cubicBezTo>
                  <a:pt x="52" y="27"/>
                  <a:pt x="52" y="27"/>
                  <a:pt x="52" y="27"/>
                </a:cubicBezTo>
                <a:cubicBezTo>
                  <a:pt x="51" y="27"/>
                  <a:pt x="51" y="27"/>
                  <a:pt x="52" y="26"/>
                </a:cubicBezTo>
                <a:cubicBezTo>
                  <a:pt x="52" y="26"/>
                  <a:pt x="52" y="26"/>
                  <a:pt x="52" y="26"/>
                </a:cubicBezTo>
                <a:cubicBezTo>
                  <a:pt x="52" y="26"/>
                  <a:pt x="52" y="26"/>
                  <a:pt x="53" y="26"/>
                </a:cubicBezTo>
                <a:cubicBezTo>
                  <a:pt x="53" y="26"/>
                  <a:pt x="53" y="26"/>
                  <a:pt x="53" y="26"/>
                </a:cubicBezTo>
                <a:cubicBezTo>
                  <a:pt x="53" y="25"/>
                  <a:pt x="53" y="25"/>
                  <a:pt x="53" y="25"/>
                </a:cubicBezTo>
                <a:cubicBezTo>
                  <a:pt x="53" y="24"/>
                  <a:pt x="53" y="24"/>
                  <a:pt x="53" y="24"/>
                </a:cubicBezTo>
                <a:cubicBezTo>
                  <a:pt x="53" y="24"/>
                  <a:pt x="53" y="24"/>
                  <a:pt x="53" y="24"/>
                </a:cubicBezTo>
                <a:cubicBezTo>
                  <a:pt x="53" y="24"/>
                  <a:pt x="53" y="24"/>
                  <a:pt x="53" y="24"/>
                </a:cubicBezTo>
                <a:cubicBezTo>
                  <a:pt x="53" y="24"/>
                  <a:pt x="52" y="24"/>
                  <a:pt x="52" y="24"/>
                </a:cubicBezTo>
                <a:cubicBezTo>
                  <a:pt x="52" y="24"/>
                  <a:pt x="52" y="24"/>
                  <a:pt x="52" y="24"/>
                </a:cubicBezTo>
                <a:cubicBezTo>
                  <a:pt x="52" y="23"/>
                  <a:pt x="52" y="23"/>
                  <a:pt x="53" y="23"/>
                </a:cubicBezTo>
                <a:cubicBezTo>
                  <a:pt x="53" y="23"/>
                  <a:pt x="53" y="23"/>
                  <a:pt x="53" y="23"/>
                </a:cubicBezTo>
                <a:cubicBezTo>
                  <a:pt x="53" y="23"/>
                  <a:pt x="53" y="23"/>
                  <a:pt x="53" y="23"/>
                </a:cubicBezTo>
                <a:cubicBezTo>
                  <a:pt x="53" y="22"/>
                  <a:pt x="53" y="22"/>
                  <a:pt x="52" y="21"/>
                </a:cubicBezTo>
                <a:cubicBezTo>
                  <a:pt x="52" y="21"/>
                  <a:pt x="52" y="21"/>
                  <a:pt x="52" y="21"/>
                </a:cubicBezTo>
                <a:cubicBezTo>
                  <a:pt x="52" y="21"/>
                  <a:pt x="52" y="21"/>
                  <a:pt x="52" y="21"/>
                </a:cubicBezTo>
                <a:cubicBezTo>
                  <a:pt x="52" y="21"/>
                  <a:pt x="52" y="21"/>
                  <a:pt x="52" y="21"/>
                </a:cubicBezTo>
                <a:cubicBezTo>
                  <a:pt x="52" y="21"/>
                  <a:pt x="51" y="21"/>
                  <a:pt x="51" y="21"/>
                </a:cubicBezTo>
                <a:cubicBezTo>
                  <a:pt x="51" y="21"/>
                  <a:pt x="51" y="21"/>
                  <a:pt x="51" y="20"/>
                </a:cubicBezTo>
                <a:cubicBezTo>
                  <a:pt x="51" y="20"/>
                  <a:pt x="51" y="20"/>
                  <a:pt x="51" y="20"/>
                </a:cubicBezTo>
                <a:cubicBezTo>
                  <a:pt x="51" y="20"/>
                  <a:pt x="51" y="20"/>
                  <a:pt x="51" y="20"/>
                </a:cubicBezTo>
                <a:cubicBezTo>
                  <a:pt x="51" y="20"/>
                  <a:pt x="51" y="20"/>
                  <a:pt x="51" y="20"/>
                </a:cubicBezTo>
                <a:cubicBezTo>
                  <a:pt x="51" y="20"/>
                  <a:pt x="50" y="19"/>
                  <a:pt x="50" y="19"/>
                </a:cubicBezTo>
                <a:cubicBezTo>
                  <a:pt x="50" y="19"/>
                  <a:pt x="50" y="19"/>
                  <a:pt x="50" y="19"/>
                </a:cubicBezTo>
                <a:cubicBezTo>
                  <a:pt x="49" y="19"/>
                  <a:pt x="49" y="19"/>
                  <a:pt x="49" y="19"/>
                </a:cubicBezTo>
                <a:cubicBezTo>
                  <a:pt x="49" y="20"/>
                  <a:pt x="49" y="20"/>
                  <a:pt x="49" y="20"/>
                </a:cubicBezTo>
                <a:cubicBezTo>
                  <a:pt x="49" y="20"/>
                  <a:pt x="48" y="20"/>
                  <a:pt x="48" y="19"/>
                </a:cubicBezTo>
                <a:cubicBezTo>
                  <a:pt x="48" y="19"/>
                  <a:pt x="48" y="19"/>
                  <a:pt x="48" y="19"/>
                </a:cubicBezTo>
                <a:cubicBezTo>
                  <a:pt x="48" y="19"/>
                  <a:pt x="48" y="19"/>
                  <a:pt x="48" y="19"/>
                </a:cubicBezTo>
                <a:cubicBezTo>
                  <a:pt x="48" y="19"/>
                  <a:pt x="48" y="19"/>
                  <a:pt x="48" y="19"/>
                </a:cubicBezTo>
                <a:cubicBezTo>
                  <a:pt x="48" y="19"/>
                  <a:pt x="48" y="19"/>
                  <a:pt x="48" y="19"/>
                </a:cubicBezTo>
                <a:cubicBezTo>
                  <a:pt x="47" y="19"/>
                  <a:pt x="47" y="19"/>
                  <a:pt x="46" y="19"/>
                </a:cubicBezTo>
                <a:close/>
                <a:moveTo>
                  <a:pt x="50" y="22"/>
                </a:moveTo>
                <a:cubicBezTo>
                  <a:pt x="51" y="23"/>
                  <a:pt x="51" y="25"/>
                  <a:pt x="49" y="26"/>
                </a:cubicBezTo>
                <a:cubicBezTo>
                  <a:pt x="48" y="27"/>
                  <a:pt x="47" y="27"/>
                  <a:pt x="46" y="26"/>
                </a:cubicBezTo>
                <a:cubicBezTo>
                  <a:pt x="45" y="25"/>
                  <a:pt x="45" y="23"/>
                  <a:pt x="46" y="22"/>
                </a:cubicBezTo>
                <a:cubicBezTo>
                  <a:pt x="47" y="21"/>
                  <a:pt x="49" y="21"/>
                  <a:pt x="50" y="22"/>
                </a:cubicBezTo>
                <a:close/>
                <a:moveTo>
                  <a:pt x="48" y="23"/>
                </a:moveTo>
                <a:cubicBezTo>
                  <a:pt x="49" y="24"/>
                  <a:pt x="49" y="24"/>
                  <a:pt x="48" y="25"/>
                </a:cubicBezTo>
                <a:cubicBezTo>
                  <a:pt x="48" y="25"/>
                  <a:pt x="47" y="25"/>
                  <a:pt x="47" y="25"/>
                </a:cubicBezTo>
                <a:cubicBezTo>
                  <a:pt x="46" y="24"/>
                  <a:pt x="46" y="24"/>
                  <a:pt x="47" y="23"/>
                </a:cubicBezTo>
                <a:cubicBezTo>
                  <a:pt x="47" y="23"/>
                  <a:pt x="48" y="23"/>
                  <a:pt x="48" y="23"/>
                </a:cubicBezTo>
                <a:close/>
              </a:path>
            </a:pathLst>
          </a:custGeom>
          <a:solidFill>
            <a:srgbClr val="317B9D"/>
          </a:solidFill>
          <a:ln>
            <a:noFill/>
          </a:ln>
        </p:spPr>
        <p:txBody>
          <a:bodyPr vert="horz" wrap="square" lIns="91440" tIns="45720" rIns="91440" bIns="45720" numCol="1" anchor="t" anchorCtr="0" compatLnSpc="1"/>
          <a:lstStyle/>
          <a:p>
            <a:pPr marL="0" marR="0" lvl="0" indent="0" defTabSz="6858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endParaRPr>
          </a:p>
        </p:txBody>
      </p:sp>
      <p:sp>
        <p:nvSpPr>
          <p:cNvPr id="67" name="Freeform 119"/>
          <p:cNvSpPr>
            <a:spLocks noEditPoints="1"/>
          </p:cNvSpPr>
          <p:nvPr/>
        </p:nvSpPr>
        <p:spPr bwMode="auto">
          <a:xfrm>
            <a:off x="2612791" y="3643143"/>
            <a:ext cx="287566" cy="315795"/>
          </a:xfrm>
          <a:custGeom>
            <a:avLst/>
            <a:gdLst>
              <a:gd name="T0" fmla="*/ 55 w 69"/>
              <a:gd name="T1" fmla="*/ 29 h 73"/>
              <a:gd name="T2" fmla="*/ 49 w 69"/>
              <a:gd name="T3" fmla="*/ 20 h 73"/>
              <a:gd name="T4" fmla="*/ 41 w 69"/>
              <a:gd name="T5" fmla="*/ 13 h 73"/>
              <a:gd name="T6" fmla="*/ 39 w 69"/>
              <a:gd name="T7" fmla="*/ 0 h 73"/>
              <a:gd name="T8" fmla="*/ 58 w 69"/>
              <a:gd name="T9" fmla="*/ 11 h 73"/>
              <a:gd name="T10" fmla="*/ 68 w 69"/>
              <a:gd name="T11" fmla="*/ 30 h 73"/>
              <a:gd name="T12" fmla="*/ 61 w 69"/>
              <a:gd name="T13" fmla="*/ 30 h 73"/>
              <a:gd name="T14" fmla="*/ 55 w 69"/>
              <a:gd name="T15" fmla="*/ 14 h 73"/>
              <a:gd name="T16" fmla="*/ 40 w 69"/>
              <a:gd name="T17" fmla="*/ 8 h 73"/>
              <a:gd name="T18" fmla="*/ 61 w 69"/>
              <a:gd name="T19" fmla="*/ 30 h 73"/>
              <a:gd name="T20" fmla="*/ 63 w 69"/>
              <a:gd name="T21" fmla="*/ 43 h 73"/>
              <a:gd name="T22" fmla="*/ 32 w 69"/>
              <a:gd name="T23" fmla="*/ 53 h 73"/>
              <a:gd name="T24" fmla="*/ 32 w 69"/>
              <a:gd name="T25" fmla="*/ 57 h 73"/>
              <a:gd name="T26" fmla="*/ 34 w 69"/>
              <a:gd name="T27" fmla="*/ 72 h 73"/>
              <a:gd name="T28" fmla="*/ 24 w 69"/>
              <a:gd name="T29" fmla="*/ 65 h 73"/>
              <a:gd name="T30" fmla="*/ 21 w 69"/>
              <a:gd name="T31" fmla="*/ 65 h 73"/>
              <a:gd name="T32" fmla="*/ 16 w 69"/>
              <a:gd name="T33" fmla="*/ 69 h 73"/>
              <a:gd name="T34" fmla="*/ 0 w 69"/>
              <a:gd name="T35" fmla="*/ 53 h 73"/>
              <a:gd name="T36" fmla="*/ 15 w 69"/>
              <a:gd name="T37" fmla="*/ 37 h 73"/>
              <a:gd name="T38" fmla="*/ 26 w 69"/>
              <a:gd name="T39" fmla="*/ 6 h 73"/>
              <a:gd name="T40" fmla="*/ 28 w 69"/>
              <a:gd name="T41" fmla="*/ 6 h 73"/>
              <a:gd name="T42" fmla="*/ 7 w 69"/>
              <a:gd name="T43" fmla="*/ 50 h 73"/>
              <a:gd name="T44" fmla="*/ 6 w 69"/>
              <a:gd name="T45" fmla="*/ 50 h 73"/>
              <a:gd name="T46" fmla="*/ 3 w 69"/>
              <a:gd name="T47" fmla="*/ 53 h 73"/>
              <a:gd name="T48" fmla="*/ 17 w 69"/>
              <a:gd name="T49" fmla="*/ 64 h 73"/>
              <a:gd name="T50" fmla="*/ 16 w 69"/>
              <a:gd name="T51" fmla="*/ 65 h 73"/>
              <a:gd name="T52" fmla="*/ 30 w 69"/>
              <a:gd name="T53" fmla="*/ 52 h 73"/>
              <a:gd name="T54" fmla="*/ 8 w 69"/>
              <a:gd name="T55" fmla="*/ 52 h 73"/>
              <a:gd name="T56" fmla="*/ 20 w 69"/>
              <a:gd name="T57" fmla="*/ 61 h 73"/>
              <a:gd name="T58" fmla="*/ 29 w 69"/>
              <a:gd name="T59" fmla="*/ 56 h 73"/>
              <a:gd name="T60" fmla="*/ 22 w 69"/>
              <a:gd name="T61" fmla="*/ 62 h 73"/>
              <a:gd name="T62" fmla="*/ 23 w 69"/>
              <a:gd name="T63" fmla="*/ 62 h 73"/>
              <a:gd name="T64" fmla="*/ 27 w 69"/>
              <a:gd name="T65" fmla="*/ 60 h 73"/>
              <a:gd name="T66" fmla="*/ 36 w 69"/>
              <a:gd name="T67" fmla="*/ 65 h 73"/>
              <a:gd name="T68" fmla="*/ 42 w 69"/>
              <a:gd name="T69" fmla="*/ 27 h 73"/>
              <a:gd name="T70" fmla="*/ 18 w 69"/>
              <a:gd name="T71" fmla="*/ 38 h 73"/>
              <a:gd name="T72" fmla="*/ 28 w 69"/>
              <a:gd name="T73" fmla="*/ 16 h 73"/>
              <a:gd name="T74" fmla="*/ 31 w 69"/>
              <a:gd name="T75" fmla="*/ 51 h 73"/>
              <a:gd name="T76" fmla="*/ 27 w 69"/>
              <a:gd name="T77" fmla="*/ 9 h 73"/>
              <a:gd name="T78" fmla="*/ 60 w 69"/>
              <a:gd name="T79" fmla="*/ 42 h 73"/>
              <a:gd name="T80" fmla="*/ 21 w 69"/>
              <a:gd name="T81" fmla="*/ 48 h 73"/>
              <a:gd name="T82" fmla="*/ 14 w 69"/>
              <a:gd name="T83" fmla="*/ 54 h 73"/>
              <a:gd name="T84" fmla="*/ 12 w 69"/>
              <a:gd name="T85" fmla="*/ 50 h 73"/>
              <a:gd name="T86" fmla="*/ 21 w 69"/>
              <a:gd name="T87" fmla="*/ 47 h 73"/>
              <a:gd name="T88" fmla="*/ 14 w 69"/>
              <a:gd name="T89" fmla="*/ 5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9" h="73">
                <a:moveTo>
                  <a:pt x="51" y="18"/>
                </a:moveTo>
                <a:cubicBezTo>
                  <a:pt x="53" y="21"/>
                  <a:pt x="55" y="24"/>
                  <a:pt x="56" y="28"/>
                </a:cubicBezTo>
                <a:cubicBezTo>
                  <a:pt x="56" y="28"/>
                  <a:pt x="56" y="29"/>
                  <a:pt x="55" y="29"/>
                </a:cubicBezTo>
                <a:cubicBezTo>
                  <a:pt x="55" y="29"/>
                  <a:pt x="55" y="29"/>
                  <a:pt x="55" y="29"/>
                </a:cubicBezTo>
                <a:cubicBezTo>
                  <a:pt x="54" y="29"/>
                  <a:pt x="54" y="29"/>
                  <a:pt x="54" y="28"/>
                </a:cubicBezTo>
                <a:cubicBezTo>
                  <a:pt x="53" y="25"/>
                  <a:pt x="51" y="22"/>
                  <a:pt x="49" y="20"/>
                </a:cubicBezTo>
                <a:cubicBezTo>
                  <a:pt x="47" y="17"/>
                  <a:pt x="44" y="16"/>
                  <a:pt x="40" y="15"/>
                </a:cubicBezTo>
                <a:cubicBezTo>
                  <a:pt x="40" y="15"/>
                  <a:pt x="40" y="14"/>
                  <a:pt x="40" y="14"/>
                </a:cubicBezTo>
                <a:cubicBezTo>
                  <a:pt x="40" y="13"/>
                  <a:pt x="40" y="13"/>
                  <a:pt x="41" y="13"/>
                </a:cubicBezTo>
                <a:cubicBezTo>
                  <a:pt x="45" y="14"/>
                  <a:pt x="48" y="16"/>
                  <a:pt x="51" y="18"/>
                </a:cubicBezTo>
                <a:close/>
                <a:moveTo>
                  <a:pt x="59" y="9"/>
                </a:moveTo>
                <a:cubicBezTo>
                  <a:pt x="54" y="4"/>
                  <a:pt x="47" y="1"/>
                  <a:pt x="39" y="0"/>
                </a:cubicBezTo>
                <a:cubicBezTo>
                  <a:pt x="39" y="0"/>
                  <a:pt x="38" y="0"/>
                  <a:pt x="38" y="1"/>
                </a:cubicBezTo>
                <a:cubicBezTo>
                  <a:pt x="38" y="2"/>
                  <a:pt x="39" y="2"/>
                  <a:pt x="39" y="2"/>
                </a:cubicBezTo>
                <a:cubicBezTo>
                  <a:pt x="46" y="3"/>
                  <a:pt x="53" y="6"/>
                  <a:pt x="58" y="11"/>
                </a:cubicBezTo>
                <a:cubicBezTo>
                  <a:pt x="63" y="16"/>
                  <a:pt x="66" y="22"/>
                  <a:pt x="67" y="29"/>
                </a:cubicBezTo>
                <a:cubicBezTo>
                  <a:pt x="67" y="30"/>
                  <a:pt x="67" y="30"/>
                  <a:pt x="68" y="30"/>
                </a:cubicBezTo>
                <a:cubicBezTo>
                  <a:pt x="68" y="30"/>
                  <a:pt x="68" y="30"/>
                  <a:pt x="68" y="30"/>
                </a:cubicBezTo>
                <a:cubicBezTo>
                  <a:pt x="68" y="30"/>
                  <a:pt x="69" y="30"/>
                  <a:pt x="69" y="29"/>
                </a:cubicBezTo>
                <a:cubicBezTo>
                  <a:pt x="68" y="22"/>
                  <a:pt x="64" y="15"/>
                  <a:pt x="59" y="9"/>
                </a:cubicBezTo>
                <a:close/>
                <a:moveTo>
                  <a:pt x="61" y="30"/>
                </a:moveTo>
                <a:cubicBezTo>
                  <a:pt x="61" y="30"/>
                  <a:pt x="61" y="30"/>
                  <a:pt x="61" y="30"/>
                </a:cubicBezTo>
                <a:cubicBezTo>
                  <a:pt x="62" y="30"/>
                  <a:pt x="62" y="29"/>
                  <a:pt x="62" y="28"/>
                </a:cubicBezTo>
                <a:cubicBezTo>
                  <a:pt x="61" y="23"/>
                  <a:pt x="59" y="18"/>
                  <a:pt x="55" y="14"/>
                </a:cubicBezTo>
                <a:cubicBezTo>
                  <a:pt x="51" y="10"/>
                  <a:pt x="46" y="7"/>
                  <a:pt x="40" y="6"/>
                </a:cubicBezTo>
                <a:cubicBezTo>
                  <a:pt x="40" y="6"/>
                  <a:pt x="39" y="7"/>
                  <a:pt x="39" y="7"/>
                </a:cubicBezTo>
                <a:cubicBezTo>
                  <a:pt x="39" y="8"/>
                  <a:pt x="39" y="8"/>
                  <a:pt x="40" y="8"/>
                </a:cubicBezTo>
                <a:cubicBezTo>
                  <a:pt x="45" y="9"/>
                  <a:pt x="50" y="12"/>
                  <a:pt x="53" y="15"/>
                </a:cubicBezTo>
                <a:cubicBezTo>
                  <a:pt x="57" y="19"/>
                  <a:pt x="59" y="24"/>
                  <a:pt x="60" y="29"/>
                </a:cubicBezTo>
                <a:cubicBezTo>
                  <a:pt x="60" y="29"/>
                  <a:pt x="61" y="30"/>
                  <a:pt x="61" y="30"/>
                </a:cubicBezTo>
                <a:close/>
                <a:moveTo>
                  <a:pt x="63" y="40"/>
                </a:moveTo>
                <a:cubicBezTo>
                  <a:pt x="63" y="41"/>
                  <a:pt x="63" y="41"/>
                  <a:pt x="63" y="42"/>
                </a:cubicBezTo>
                <a:cubicBezTo>
                  <a:pt x="63" y="42"/>
                  <a:pt x="63" y="43"/>
                  <a:pt x="63" y="43"/>
                </a:cubicBezTo>
                <a:cubicBezTo>
                  <a:pt x="61" y="45"/>
                  <a:pt x="61" y="45"/>
                  <a:pt x="61" y="45"/>
                </a:cubicBezTo>
                <a:cubicBezTo>
                  <a:pt x="61" y="45"/>
                  <a:pt x="61" y="45"/>
                  <a:pt x="60" y="45"/>
                </a:cubicBezTo>
                <a:cubicBezTo>
                  <a:pt x="32" y="53"/>
                  <a:pt x="32" y="53"/>
                  <a:pt x="32" y="53"/>
                </a:cubicBezTo>
                <a:cubicBezTo>
                  <a:pt x="32" y="54"/>
                  <a:pt x="32" y="54"/>
                  <a:pt x="32" y="54"/>
                </a:cubicBezTo>
                <a:cubicBezTo>
                  <a:pt x="32" y="54"/>
                  <a:pt x="32" y="54"/>
                  <a:pt x="32" y="54"/>
                </a:cubicBezTo>
                <a:cubicBezTo>
                  <a:pt x="33" y="55"/>
                  <a:pt x="33" y="56"/>
                  <a:pt x="32" y="57"/>
                </a:cubicBezTo>
                <a:cubicBezTo>
                  <a:pt x="39" y="64"/>
                  <a:pt x="39" y="64"/>
                  <a:pt x="39" y="64"/>
                </a:cubicBezTo>
                <a:cubicBezTo>
                  <a:pt x="40" y="65"/>
                  <a:pt x="40" y="66"/>
                  <a:pt x="39" y="67"/>
                </a:cubicBezTo>
                <a:cubicBezTo>
                  <a:pt x="34" y="72"/>
                  <a:pt x="34" y="72"/>
                  <a:pt x="34" y="72"/>
                </a:cubicBezTo>
                <a:cubicBezTo>
                  <a:pt x="33" y="73"/>
                  <a:pt x="33" y="73"/>
                  <a:pt x="32" y="73"/>
                </a:cubicBezTo>
                <a:cubicBezTo>
                  <a:pt x="32" y="73"/>
                  <a:pt x="31" y="73"/>
                  <a:pt x="31" y="72"/>
                </a:cubicBezTo>
                <a:cubicBezTo>
                  <a:pt x="24" y="65"/>
                  <a:pt x="24" y="65"/>
                  <a:pt x="24" y="65"/>
                </a:cubicBezTo>
                <a:cubicBezTo>
                  <a:pt x="24" y="65"/>
                  <a:pt x="23" y="65"/>
                  <a:pt x="23" y="65"/>
                </a:cubicBezTo>
                <a:cubicBezTo>
                  <a:pt x="22" y="65"/>
                  <a:pt x="22" y="65"/>
                  <a:pt x="21" y="65"/>
                </a:cubicBezTo>
                <a:cubicBezTo>
                  <a:pt x="21" y="65"/>
                  <a:pt x="21" y="65"/>
                  <a:pt x="21" y="65"/>
                </a:cubicBezTo>
                <a:cubicBezTo>
                  <a:pt x="20" y="65"/>
                  <a:pt x="20" y="65"/>
                  <a:pt x="20" y="65"/>
                </a:cubicBezTo>
                <a:cubicBezTo>
                  <a:pt x="17" y="68"/>
                  <a:pt x="17" y="68"/>
                  <a:pt x="17" y="68"/>
                </a:cubicBezTo>
                <a:cubicBezTo>
                  <a:pt x="17" y="69"/>
                  <a:pt x="16" y="69"/>
                  <a:pt x="16" y="69"/>
                </a:cubicBezTo>
                <a:cubicBezTo>
                  <a:pt x="15" y="69"/>
                  <a:pt x="15" y="69"/>
                  <a:pt x="15" y="68"/>
                </a:cubicBezTo>
                <a:cubicBezTo>
                  <a:pt x="0" y="54"/>
                  <a:pt x="0" y="54"/>
                  <a:pt x="0" y="54"/>
                </a:cubicBezTo>
                <a:cubicBezTo>
                  <a:pt x="0" y="54"/>
                  <a:pt x="0" y="53"/>
                  <a:pt x="0" y="53"/>
                </a:cubicBezTo>
                <a:cubicBezTo>
                  <a:pt x="0" y="52"/>
                  <a:pt x="0" y="52"/>
                  <a:pt x="0" y="51"/>
                </a:cubicBezTo>
                <a:cubicBezTo>
                  <a:pt x="3" y="49"/>
                  <a:pt x="3" y="49"/>
                  <a:pt x="3" y="49"/>
                </a:cubicBezTo>
                <a:cubicBezTo>
                  <a:pt x="15" y="37"/>
                  <a:pt x="15" y="37"/>
                  <a:pt x="15" y="37"/>
                </a:cubicBezTo>
                <a:cubicBezTo>
                  <a:pt x="23" y="8"/>
                  <a:pt x="23" y="8"/>
                  <a:pt x="23" y="8"/>
                </a:cubicBezTo>
                <a:cubicBezTo>
                  <a:pt x="23" y="8"/>
                  <a:pt x="24" y="8"/>
                  <a:pt x="24" y="8"/>
                </a:cubicBezTo>
                <a:cubicBezTo>
                  <a:pt x="26" y="6"/>
                  <a:pt x="26" y="6"/>
                  <a:pt x="26" y="6"/>
                </a:cubicBezTo>
                <a:cubicBezTo>
                  <a:pt x="26" y="5"/>
                  <a:pt x="26" y="5"/>
                  <a:pt x="27" y="5"/>
                </a:cubicBezTo>
                <a:cubicBezTo>
                  <a:pt x="27" y="5"/>
                  <a:pt x="27" y="5"/>
                  <a:pt x="27" y="5"/>
                </a:cubicBezTo>
                <a:cubicBezTo>
                  <a:pt x="27" y="5"/>
                  <a:pt x="28" y="5"/>
                  <a:pt x="28" y="6"/>
                </a:cubicBezTo>
                <a:lnTo>
                  <a:pt x="63" y="40"/>
                </a:lnTo>
                <a:close/>
                <a:moveTo>
                  <a:pt x="6" y="50"/>
                </a:moveTo>
                <a:cubicBezTo>
                  <a:pt x="7" y="50"/>
                  <a:pt x="7" y="50"/>
                  <a:pt x="7" y="50"/>
                </a:cubicBezTo>
                <a:cubicBezTo>
                  <a:pt x="18" y="40"/>
                  <a:pt x="18" y="40"/>
                  <a:pt x="18" y="40"/>
                </a:cubicBezTo>
                <a:cubicBezTo>
                  <a:pt x="17" y="39"/>
                  <a:pt x="17" y="39"/>
                  <a:pt x="17" y="39"/>
                </a:cubicBezTo>
                <a:lnTo>
                  <a:pt x="6" y="50"/>
                </a:lnTo>
                <a:close/>
                <a:moveTo>
                  <a:pt x="5" y="52"/>
                </a:moveTo>
                <a:cubicBezTo>
                  <a:pt x="5" y="51"/>
                  <a:pt x="5" y="51"/>
                  <a:pt x="5" y="51"/>
                </a:cubicBezTo>
                <a:cubicBezTo>
                  <a:pt x="3" y="53"/>
                  <a:pt x="3" y="53"/>
                  <a:pt x="3" y="53"/>
                </a:cubicBezTo>
                <a:cubicBezTo>
                  <a:pt x="4" y="53"/>
                  <a:pt x="4" y="53"/>
                  <a:pt x="4" y="53"/>
                </a:cubicBezTo>
                <a:lnTo>
                  <a:pt x="5" y="52"/>
                </a:lnTo>
                <a:close/>
                <a:moveTo>
                  <a:pt x="17" y="64"/>
                </a:moveTo>
                <a:cubicBezTo>
                  <a:pt x="7" y="53"/>
                  <a:pt x="7" y="53"/>
                  <a:pt x="7" y="53"/>
                </a:cubicBezTo>
                <a:cubicBezTo>
                  <a:pt x="5" y="55"/>
                  <a:pt x="5" y="55"/>
                  <a:pt x="5" y="55"/>
                </a:cubicBezTo>
                <a:cubicBezTo>
                  <a:pt x="16" y="65"/>
                  <a:pt x="16" y="65"/>
                  <a:pt x="16" y="65"/>
                </a:cubicBezTo>
                <a:lnTo>
                  <a:pt x="17" y="64"/>
                </a:lnTo>
                <a:close/>
                <a:moveTo>
                  <a:pt x="24" y="57"/>
                </a:moveTo>
                <a:cubicBezTo>
                  <a:pt x="30" y="52"/>
                  <a:pt x="30" y="52"/>
                  <a:pt x="30" y="52"/>
                </a:cubicBezTo>
                <a:cubicBezTo>
                  <a:pt x="23" y="45"/>
                  <a:pt x="23" y="45"/>
                  <a:pt x="23" y="45"/>
                </a:cubicBezTo>
                <a:cubicBezTo>
                  <a:pt x="19" y="41"/>
                  <a:pt x="19" y="41"/>
                  <a:pt x="19" y="41"/>
                </a:cubicBezTo>
                <a:cubicBezTo>
                  <a:pt x="8" y="52"/>
                  <a:pt x="8" y="52"/>
                  <a:pt x="8" y="52"/>
                </a:cubicBezTo>
                <a:cubicBezTo>
                  <a:pt x="19" y="63"/>
                  <a:pt x="19" y="63"/>
                  <a:pt x="19" y="63"/>
                </a:cubicBezTo>
                <a:cubicBezTo>
                  <a:pt x="20" y="61"/>
                  <a:pt x="20" y="61"/>
                  <a:pt x="20" y="61"/>
                </a:cubicBezTo>
                <a:cubicBezTo>
                  <a:pt x="20" y="61"/>
                  <a:pt x="20" y="61"/>
                  <a:pt x="20" y="61"/>
                </a:cubicBezTo>
                <a:lnTo>
                  <a:pt x="24" y="57"/>
                </a:lnTo>
                <a:close/>
                <a:moveTo>
                  <a:pt x="26" y="59"/>
                </a:moveTo>
                <a:cubicBezTo>
                  <a:pt x="29" y="56"/>
                  <a:pt x="29" y="56"/>
                  <a:pt x="29" y="56"/>
                </a:cubicBezTo>
                <a:cubicBezTo>
                  <a:pt x="29" y="55"/>
                  <a:pt x="29" y="55"/>
                  <a:pt x="29" y="55"/>
                </a:cubicBezTo>
                <a:cubicBezTo>
                  <a:pt x="26" y="59"/>
                  <a:pt x="26" y="59"/>
                  <a:pt x="26" y="59"/>
                </a:cubicBezTo>
                <a:cubicBezTo>
                  <a:pt x="22" y="62"/>
                  <a:pt x="22" y="62"/>
                  <a:pt x="22" y="62"/>
                </a:cubicBezTo>
                <a:cubicBezTo>
                  <a:pt x="23" y="62"/>
                  <a:pt x="23" y="62"/>
                  <a:pt x="23" y="62"/>
                </a:cubicBezTo>
                <a:cubicBezTo>
                  <a:pt x="23" y="62"/>
                  <a:pt x="23" y="62"/>
                  <a:pt x="23" y="62"/>
                </a:cubicBezTo>
                <a:cubicBezTo>
                  <a:pt x="23" y="62"/>
                  <a:pt x="23" y="62"/>
                  <a:pt x="23" y="62"/>
                </a:cubicBezTo>
                <a:lnTo>
                  <a:pt x="26" y="59"/>
                </a:lnTo>
                <a:close/>
                <a:moveTo>
                  <a:pt x="29" y="58"/>
                </a:moveTo>
                <a:cubicBezTo>
                  <a:pt x="27" y="60"/>
                  <a:pt x="27" y="60"/>
                  <a:pt x="27" y="60"/>
                </a:cubicBezTo>
                <a:cubicBezTo>
                  <a:pt x="25" y="62"/>
                  <a:pt x="25" y="62"/>
                  <a:pt x="25" y="62"/>
                </a:cubicBezTo>
                <a:cubicBezTo>
                  <a:pt x="32" y="69"/>
                  <a:pt x="32" y="69"/>
                  <a:pt x="32" y="69"/>
                </a:cubicBezTo>
                <a:cubicBezTo>
                  <a:pt x="36" y="65"/>
                  <a:pt x="36" y="65"/>
                  <a:pt x="36" y="65"/>
                </a:cubicBezTo>
                <a:lnTo>
                  <a:pt x="29" y="58"/>
                </a:lnTo>
                <a:close/>
                <a:moveTo>
                  <a:pt x="58" y="43"/>
                </a:moveTo>
                <a:cubicBezTo>
                  <a:pt x="42" y="27"/>
                  <a:pt x="42" y="27"/>
                  <a:pt x="42" y="27"/>
                </a:cubicBezTo>
                <a:cubicBezTo>
                  <a:pt x="26" y="11"/>
                  <a:pt x="26" y="11"/>
                  <a:pt x="26" y="11"/>
                </a:cubicBezTo>
                <a:cubicBezTo>
                  <a:pt x="18" y="37"/>
                  <a:pt x="18" y="37"/>
                  <a:pt x="18" y="37"/>
                </a:cubicBezTo>
                <a:cubicBezTo>
                  <a:pt x="18" y="38"/>
                  <a:pt x="18" y="38"/>
                  <a:pt x="18" y="38"/>
                </a:cubicBezTo>
                <a:cubicBezTo>
                  <a:pt x="26" y="15"/>
                  <a:pt x="26" y="15"/>
                  <a:pt x="26" y="15"/>
                </a:cubicBezTo>
                <a:cubicBezTo>
                  <a:pt x="26" y="15"/>
                  <a:pt x="27" y="14"/>
                  <a:pt x="27" y="14"/>
                </a:cubicBezTo>
                <a:cubicBezTo>
                  <a:pt x="28" y="15"/>
                  <a:pt x="28" y="15"/>
                  <a:pt x="28" y="16"/>
                </a:cubicBezTo>
                <a:cubicBezTo>
                  <a:pt x="20" y="39"/>
                  <a:pt x="20" y="39"/>
                  <a:pt x="20" y="39"/>
                </a:cubicBezTo>
                <a:cubicBezTo>
                  <a:pt x="25" y="44"/>
                  <a:pt x="25" y="44"/>
                  <a:pt x="25" y="44"/>
                </a:cubicBezTo>
                <a:cubicBezTo>
                  <a:pt x="31" y="51"/>
                  <a:pt x="31" y="51"/>
                  <a:pt x="31" y="51"/>
                </a:cubicBezTo>
                <a:lnTo>
                  <a:pt x="58" y="43"/>
                </a:lnTo>
                <a:close/>
                <a:moveTo>
                  <a:pt x="60" y="42"/>
                </a:moveTo>
                <a:cubicBezTo>
                  <a:pt x="27" y="9"/>
                  <a:pt x="27" y="9"/>
                  <a:pt x="27" y="9"/>
                </a:cubicBezTo>
                <a:cubicBezTo>
                  <a:pt x="27" y="9"/>
                  <a:pt x="27" y="9"/>
                  <a:pt x="27" y="9"/>
                </a:cubicBezTo>
                <a:cubicBezTo>
                  <a:pt x="43" y="26"/>
                  <a:pt x="43" y="26"/>
                  <a:pt x="43" y="26"/>
                </a:cubicBezTo>
                <a:cubicBezTo>
                  <a:pt x="60" y="42"/>
                  <a:pt x="60" y="42"/>
                  <a:pt x="60" y="42"/>
                </a:cubicBezTo>
                <a:close/>
                <a:moveTo>
                  <a:pt x="21" y="47"/>
                </a:moveTo>
                <a:cubicBezTo>
                  <a:pt x="21" y="47"/>
                  <a:pt x="21" y="47"/>
                  <a:pt x="21" y="47"/>
                </a:cubicBezTo>
                <a:cubicBezTo>
                  <a:pt x="21" y="48"/>
                  <a:pt x="21" y="48"/>
                  <a:pt x="21" y="48"/>
                </a:cubicBezTo>
                <a:cubicBezTo>
                  <a:pt x="15" y="54"/>
                  <a:pt x="15" y="54"/>
                  <a:pt x="15" y="54"/>
                </a:cubicBezTo>
                <a:cubicBezTo>
                  <a:pt x="15" y="54"/>
                  <a:pt x="15" y="54"/>
                  <a:pt x="14" y="54"/>
                </a:cubicBezTo>
                <a:cubicBezTo>
                  <a:pt x="14" y="54"/>
                  <a:pt x="14" y="54"/>
                  <a:pt x="14" y="54"/>
                </a:cubicBezTo>
                <a:cubicBezTo>
                  <a:pt x="12" y="52"/>
                  <a:pt x="12" y="52"/>
                  <a:pt x="12" y="52"/>
                </a:cubicBezTo>
                <a:cubicBezTo>
                  <a:pt x="12" y="52"/>
                  <a:pt x="12" y="51"/>
                  <a:pt x="12" y="51"/>
                </a:cubicBezTo>
                <a:cubicBezTo>
                  <a:pt x="12" y="51"/>
                  <a:pt x="12" y="51"/>
                  <a:pt x="12" y="50"/>
                </a:cubicBezTo>
                <a:cubicBezTo>
                  <a:pt x="17" y="45"/>
                  <a:pt x="17" y="45"/>
                  <a:pt x="17" y="45"/>
                </a:cubicBezTo>
                <a:cubicBezTo>
                  <a:pt x="18" y="45"/>
                  <a:pt x="18" y="45"/>
                  <a:pt x="19" y="45"/>
                </a:cubicBezTo>
                <a:lnTo>
                  <a:pt x="21" y="47"/>
                </a:lnTo>
                <a:close/>
                <a:moveTo>
                  <a:pt x="18" y="47"/>
                </a:moveTo>
                <a:cubicBezTo>
                  <a:pt x="18" y="47"/>
                  <a:pt x="18" y="47"/>
                  <a:pt x="18" y="47"/>
                </a:cubicBezTo>
                <a:cubicBezTo>
                  <a:pt x="14" y="51"/>
                  <a:pt x="14" y="51"/>
                  <a:pt x="14" y="51"/>
                </a:cubicBezTo>
                <a:cubicBezTo>
                  <a:pt x="14" y="51"/>
                  <a:pt x="14" y="51"/>
                  <a:pt x="14" y="51"/>
                </a:cubicBezTo>
                <a:lnTo>
                  <a:pt x="18" y="47"/>
                </a:lnTo>
                <a:close/>
              </a:path>
            </a:pathLst>
          </a:custGeom>
          <a:solidFill>
            <a:srgbClr val="317B9D"/>
          </a:solidFill>
          <a:ln>
            <a:noFill/>
          </a:ln>
        </p:spPr>
        <p:txBody>
          <a:bodyPr vert="horz" wrap="square" lIns="91440" tIns="45720" rIns="91440" bIns="45720" numCol="1" anchor="t" anchorCtr="0" compatLnSpc="1"/>
          <a:lstStyle/>
          <a:p>
            <a:pPr marL="0" marR="0" lvl="0" indent="0" algn="r" defTabSz="6858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endParaRPr>
          </a:p>
        </p:txBody>
      </p:sp>
      <p:sp>
        <p:nvSpPr>
          <p:cNvPr id="68" name="Freeform 264"/>
          <p:cNvSpPr>
            <a:spLocks noEditPoints="1"/>
          </p:cNvSpPr>
          <p:nvPr/>
        </p:nvSpPr>
        <p:spPr bwMode="auto">
          <a:xfrm>
            <a:off x="6331670" y="3625260"/>
            <a:ext cx="307010" cy="333324"/>
          </a:xfrm>
          <a:custGeom>
            <a:avLst/>
            <a:gdLst>
              <a:gd name="T0" fmla="*/ 20 w 74"/>
              <a:gd name="T1" fmla="*/ 17 h 77"/>
              <a:gd name="T2" fmla="*/ 36 w 74"/>
              <a:gd name="T3" fmla="*/ 14 h 77"/>
              <a:gd name="T4" fmla="*/ 37 w 74"/>
              <a:gd name="T5" fmla="*/ 0 h 77"/>
              <a:gd name="T6" fmla="*/ 38 w 74"/>
              <a:gd name="T7" fmla="*/ 14 h 77"/>
              <a:gd name="T8" fmla="*/ 54 w 74"/>
              <a:gd name="T9" fmla="*/ 17 h 77"/>
              <a:gd name="T10" fmla="*/ 59 w 74"/>
              <a:gd name="T11" fmla="*/ 22 h 77"/>
              <a:gd name="T12" fmla="*/ 57 w 74"/>
              <a:gd name="T13" fmla="*/ 22 h 77"/>
              <a:gd name="T14" fmla="*/ 37 w 74"/>
              <a:gd name="T15" fmla="*/ 22 h 77"/>
              <a:gd name="T16" fmla="*/ 17 w 74"/>
              <a:gd name="T17" fmla="*/ 22 h 77"/>
              <a:gd name="T18" fmla="*/ 15 w 74"/>
              <a:gd name="T19" fmla="*/ 22 h 77"/>
              <a:gd name="T20" fmla="*/ 73 w 74"/>
              <a:gd name="T21" fmla="*/ 69 h 77"/>
              <a:gd name="T22" fmla="*/ 53 w 74"/>
              <a:gd name="T23" fmla="*/ 56 h 77"/>
              <a:gd name="T24" fmla="*/ 44 w 74"/>
              <a:gd name="T25" fmla="*/ 52 h 77"/>
              <a:gd name="T26" fmla="*/ 52 w 74"/>
              <a:gd name="T27" fmla="*/ 48 h 77"/>
              <a:gd name="T28" fmla="*/ 53 w 74"/>
              <a:gd name="T29" fmla="*/ 47 h 77"/>
              <a:gd name="T30" fmla="*/ 51 w 74"/>
              <a:gd name="T31" fmla="*/ 41 h 77"/>
              <a:gd name="T32" fmla="*/ 51 w 74"/>
              <a:gd name="T33" fmla="*/ 36 h 77"/>
              <a:gd name="T34" fmla="*/ 64 w 74"/>
              <a:gd name="T35" fmla="*/ 37 h 77"/>
              <a:gd name="T36" fmla="*/ 62 w 74"/>
              <a:gd name="T37" fmla="*/ 44 h 77"/>
              <a:gd name="T38" fmla="*/ 62 w 74"/>
              <a:gd name="T39" fmla="*/ 48 h 77"/>
              <a:gd name="T40" fmla="*/ 65 w 74"/>
              <a:gd name="T41" fmla="*/ 48 h 77"/>
              <a:gd name="T42" fmla="*/ 57 w 74"/>
              <a:gd name="T43" fmla="*/ 52 h 77"/>
              <a:gd name="T44" fmla="*/ 57 w 74"/>
              <a:gd name="T45" fmla="*/ 52 h 77"/>
              <a:gd name="T46" fmla="*/ 59 w 74"/>
              <a:gd name="T47" fmla="*/ 57 h 77"/>
              <a:gd name="T48" fmla="*/ 54 w 74"/>
              <a:gd name="T49" fmla="*/ 76 h 77"/>
              <a:gd name="T50" fmla="*/ 21 w 74"/>
              <a:gd name="T51" fmla="*/ 77 h 77"/>
              <a:gd name="T52" fmla="*/ 20 w 74"/>
              <a:gd name="T53" fmla="*/ 77 h 77"/>
              <a:gd name="T54" fmla="*/ 23 w 74"/>
              <a:gd name="T55" fmla="*/ 57 h 77"/>
              <a:gd name="T56" fmla="*/ 31 w 74"/>
              <a:gd name="T57" fmla="*/ 54 h 77"/>
              <a:gd name="T58" fmla="*/ 32 w 74"/>
              <a:gd name="T59" fmla="*/ 52 h 77"/>
              <a:gd name="T60" fmla="*/ 29 w 74"/>
              <a:gd name="T61" fmla="*/ 44 h 77"/>
              <a:gd name="T62" fmla="*/ 37 w 74"/>
              <a:gd name="T63" fmla="*/ 33 h 77"/>
              <a:gd name="T64" fmla="*/ 45 w 74"/>
              <a:gd name="T65" fmla="*/ 44 h 77"/>
              <a:gd name="T66" fmla="*/ 42 w 74"/>
              <a:gd name="T67" fmla="*/ 54 h 77"/>
              <a:gd name="T68" fmla="*/ 42 w 74"/>
              <a:gd name="T69" fmla="*/ 54 h 77"/>
              <a:gd name="T70" fmla="*/ 51 w 74"/>
              <a:gd name="T71" fmla="*/ 57 h 77"/>
              <a:gd name="T72" fmla="*/ 35 w 74"/>
              <a:gd name="T73" fmla="*/ 63 h 77"/>
              <a:gd name="T74" fmla="*/ 38 w 74"/>
              <a:gd name="T75" fmla="*/ 58 h 77"/>
              <a:gd name="T76" fmla="*/ 21 w 74"/>
              <a:gd name="T77" fmla="*/ 56 h 77"/>
              <a:gd name="T78" fmla="*/ 1 w 74"/>
              <a:gd name="T79" fmla="*/ 69 h 77"/>
              <a:gd name="T80" fmla="*/ 0 w 74"/>
              <a:gd name="T81" fmla="*/ 69 h 77"/>
              <a:gd name="T82" fmla="*/ 9 w 74"/>
              <a:gd name="T83" fmla="*/ 48 h 77"/>
              <a:gd name="T84" fmla="*/ 11 w 74"/>
              <a:gd name="T85" fmla="*/ 47 h 77"/>
              <a:gd name="T86" fmla="*/ 12 w 74"/>
              <a:gd name="T87" fmla="*/ 44 h 77"/>
              <a:gd name="T88" fmla="*/ 9 w 74"/>
              <a:gd name="T89" fmla="*/ 37 h 77"/>
              <a:gd name="T90" fmla="*/ 23 w 74"/>
              <a:gd name="T91" fmla="*/ 36 h 77"/>
              <a:gd name="T92" fmla="*/ 22 w 74"/>
              <a:gd name="T93" fmla="*/ 41 h 77"/>
              <a:gd name="T94" fmla="*/ 21 w 74"/>
              <a:gd name="T95" fmla="*/ 48 h 77"/>
              <a:gd name="T96" fmla="*/ 22 w 74"/>
              <a:gd name="T97" fmla="*/ 48 h 77"/>
              <a:gd name="T98" fmla="*/ 30 w 74"/>
              <a:gd name="T99" fmla="*/ 52 h 77"/>
              <a:gd name="T100" fmla="*/ 21 w 74"/>
              <a:gd name="T101" fmla="*/ 56 h 77"/>
              <a:gd name="T102" fmla="*/ 14 w 74"/>
              <a:gd name="T103" fmla="*/ 56 h 77"/>
              <a:gd name="T104" fmla="*/ 17 w 74"/>
              <a:gd name="T105" fmla="*/ 5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4" h="77">
                <a:moveTo>
                  <a:pt x="11" y="18"/>
                </a:moveTo>
                <a:cubicBezTo>
                  <a:pt x="11" y="15"/>
                  <a:pt x="13" y="13"/>
                  <a:pt x="16" y="13"/>
                </a:cubicBezTo>
                <a:cubicBezTo>
                  <a:pt x="18" y="13"/>
                  <a:pt x="19" y="15"/>
                  <a:pt x="20" y="17"/>
                </a:cubicBezTo>
                <a:cubicBezTo>
                  <a:pt x="20" y="17"/>
                  <a:pt x="20" y="17"/>
                  <a:pt x="20" y="17"/>
                </a:cubicBezTo>
                <a:cubicBezTo>
                  <a:pt x="33" y="17"/>
                  <a:pt x="33" y="17"/>
                  <a:pt x="33" y="17"/>
                </a:cubicBezTo>
                <a:cubicBezTo>
                  <a:pt x="33" y="15"/>
                  <a:pt x="34" y="14"/>
                  <a:pt x="36" y="14"/>
                </a:cubicBezTo>
                <a:cubicBezTo>
                  <a:pt x="36" y="9"/>
                  <a:pt x="36" y="9"/>
                  <a:pt x="36" y="9"/>
                </a:cubicBezTo>
                <a:cubicBezTo>
                  <a:pt x="34" y="9"/>
                  <a:pt x="32" y="7"/>
                  <a:pt x="32" y="5"/>
                </a:cubicBezTo>
                <a:cubicBezTo>
                  <a:pt x="32" y="2"/>
                  <a:pt x="34" y="0"/>
                  <a:pt x="37" y="0"/>
                </a:cubicBezTo>
                <a:cubicBezTo>
                  <a:pt x="39" y="0"/>
                  <a:pt x="41" y="2"/>
                  <a:pt x="41" y="5"/>
                </a:cubicBezTo>
                <a:cubicBezTo>
                  <a:pt x="41" y="7"/>
                  <a:pt x="40" y="9"/>
                  <a:pt x="38" y="9"/>
                </a:cubicBezTo>
                <a:cubicBezTo>
                  <a:pt x="38" y="14"/>
                  <a:pt x="38" y="14"/>
                  <a:pt x="38" y="14"/>
                </a:cubicBezTo>
                <a:cubicBezTo>
                  <a:pt x="39" y="14"/>
                  <a:pt x="40" y="15"/>
                  <a:pt x="41" y="17"/>
                </a:cubicBezTo>
                <a:cubicBezTo>
                  <a:pt x="54" y="17"/>
                  <a:pt x="54" y="17"/>
                  <a:pt x="54" y="17"/>
                </a:cubicBezTo>
                <a:cubicBezTo>
                  <a:pt x="54" y="17"/>
                  <a:pt x="54" y="17"/>
                  <a:pt x="54" y="17"/>
                </a:cubicBezTo>
                <a:cubicBezTo>
                  <a:pt x="54" y="15"/>
                  <a:pt x="56" y="13"/>
                  <a:pt x="58" y="13"/>
                </a:cubicBezTo>
                <a:cubicBezTo>
                  <a:pt x="60" y="13"/>
                  <a:pt x="62" y="15"/>
                  <a:pt x="62" y="18"/>
                </a:cubicBezTo>
                <a:cubicBezTo>
                  <a:pt x="62" y="20"/>
                  <a:pt x="61" y="22"/>
                  <a:pt x="59" y="22"/>
                </a:cubicBezTo>
                <a:cubicBezTo>
                  <a:pt x="59" y="27"/>
                  <a:pt x="59" y="27"/>
                  <a:pt x="59" y="27"/>
                </a:cubicBezTo>
                <a:cubicBezTo>
                  <a:pt x="57" y="27"/>
                  <a:pt x="57" y="27"/>
                  <a:pt x="57" y="27"/>
                </a:cubicBezTo>
                <a:cubicBezTo>
                  <a:pt x="57" y="22"/>
                  <a:pt x="57" y="22"/>
                  <a:pt x="57" y="22"/>
                </a:cubicBezTo>
                <a:cubicBezTo>
                  <a:pt x="55" y="22"/>
                  <a:pt x="54" y="20"/>
                  <a:pt x="54" y="19"/>
                </a:cubicBezTo>
                <a:cubicBezTo>
                  <a:pt x="41" y="19"/>
                  <a:pt x="41" y="19"/>
                  <a:pt x="41" y="19"/>
                </a:cubicBezTo>
                <a:cubicBezTo>
                  <a:pt x="41" y="21"/>
                  <a:pt x="39" y="22"/>
                  <a:pt x="37" y="22"/>
                </a:cubicBezTo>
                <a:cubicBezTo>
                  <a:pt x="35" y="22"/>
                  <a:pt x="33" y="21"/>
                  <a:pt x="33" y="19"/>
                </a:cubicBezTo>
                <a:cubicBezTo>
                  <a:pt x="20" y="19"/>
                  <a:pt x="20" y="19"/>
                  <a:pt x="20" y="19"/>
                </a:cubicBezTo>
                <a:cubicBezTo>
                  <a:pt x="20" y="20"/>
                  <a:pt x="18" y="22"/>
                  <a:pt x="17" y="22"/>
                </a:cubicBezTo>
                <a:cubicBezTo>
                  <a:pt x="17" y="27"/>
                  <a:pt x="17" y="27"/>
                  <a:pt x="17" y="27"/>
                </a:cubicBezTo>
                <a:cubicBezTo>
                  <a:pt x="15" y="27"/>
                  <a:pt x="15" y="27"/>
                  <a:pt x="15" y="27"/>
                </a:cubicBezTo>
                <a:cubicBezTo>
                  <a:pt x="15" y="22"/>
                  <a:pt x="15" y="22"/>
                  <a:pt x="15" y="22"/>
                </a:cubicBezTo>
                <a:cubicBezTo>
                  <a:pt x="13" y="22"/>
                  <a:pt x="11" y="20"/>
                  <a:pt x="11" y="18"/>
                </a:cubicBezTo>
                <a:close/>
                <a:moveTo>
                  <a:pt x="74" y="68"/>
                </a:moveTo>
                <a:cubicBezTo>
                  <a:pt x="74" y="69"/>
                  <a:pt x="74" y="69"/>
                  <a:pt x="73" y="69"/>
                </a:cubicBezTo>
                <a:cubicBezTo>
                  <a:pt x="73" y="69"/>
                  <a:pt x="73" y="69"/>
                  <a:pt x="73" y="69"/>
                </a:cubicBezTo>
                <a:cubicBezTo>
                  <a:pt x="55" y="69"/>
                  <a:pt x="55" y="69"/>
                  <a:pt x="55" y="69"/>
                </a:cubicBezTo>
                <a:cubicBezTo>
                  <a:pt x="54" y="58"/>
                  <a:pt x="53" y="57"/>
                  <a:pt x="53" y="56"/>
                </a:cubicBezTo>
                <a:cubicBezTo>
                  <a:pt x="51" y="55"/>
                  <a:pt x="49" y="54"/>
                  <a:pt x="45" y="53"/>
                </a:cubicBezTo>
                <a:cubicBezTo>
                  <a:pt x="45" y="53"/>
                  <a:pt x="45" y="53"/>
                  <a:pt x="45" y="53"/>
                </a:cubicBezTo>
                <a:cubicBezTo>
                  <a:pt x="44" y="52"/>
                  <a:pt x="44" y="52"/>
                  <a:pt x="44" y="52"/>
                </a:cubicBezTo>
                <a:cubicBezTo>
                  <a:pt x="44" y="52"/>
                  <a:pt x="44" y="51"/>
                  <a:pt x="44" y="51"/>
                </a:cubicBezTo>
                <a:cubicBezTo>
                  <a:pt x="45" y="50"/>
                  <a:pt x="48" y="49"/>
                  <a:pt x="50" y="48"/>
                </a:cubicBezTo>
                <a:cubicBezTo>
                  <a:pt x="51" y="48"/>
                  <a:pt x="52" y="48"/>
                  <a:pt x="52" y="48"/>
                </a:cubicBezTo>
                <a:cubicBezTo>
                  <a:pt x="52" y="48"/>
                  <a:pt x="52" y="48"/>
                  <a:pt x="52" y="48"/>
                </a:cubicBezTo>
                <a:cubicBezTo>
                  <a:pt x="52" y="48"/>
                  <a:pt x="53" y="48"/>
                  <a:pt x="53" y="47"/>
                </a:cubicBezTo>
                <a:cubicBezTo>
                  <a:pt x="53" y="47"/>
                  <a:pt x="53" y="47"/>
                  <a:pt x="53" y="47"/>
                </a:cubicBezTo>
                <a:cubicBezTo>
                  <a:pt x="53" y="47"/>
                  <a:pt x="53" y="47"/>
                  <a:pt x="53" y="46"/>
                </a:cubicBezTo>
                <a:cubicBezTo>
                  <a:pt x="53" y="45"/>
                  <a:pt x="53" y="45"/>
                  <a:pt x="53" y="44"/>
                </a:cubicBezTo>
                <a:cubicBezTo>
                  <a:pt x="53" y="43"/>
                  <a:pt x="52" y="42"/>
                  <a:pt x="51" y="41"/>
                </a:cubicBezTo>
                <a:cubicBezTo>
                  <a:pt x="51" y="41"/>
                  <a:pt x="50" y="40"/>
                  <a:pt x="50" y="39"/>
                </a:cubicBezTo>
                <a:cubicBezTo>
                  <a:pt x="50" y="38"/>
                  <a:pt x="50" y="37"/>
                  <a:pt x="51" y="37"/>
                </a:cubicBezTo>
                <a:cubicBezTo>
                  <a:pt x="51" y="37"/>
                  <a:pt x="51" y="36"/>
                  <a:pt x="51" y="36"/>
                </a:cubicBezTo>
                <a:cubicBezTo>
                  <a:pt x="51" y="31"/>
                  <a:pt x="53" y="28"/>
                  <a:pt x="58" y="28"/>
                </a:cubicBezTo>
                <a:cubicBezTo>
                  <a:pt x="62" y="28"/>
                  <a:pt x="64" y="31"/>
                  <a:pt x="64" y="36"/>
                </a:cubicBezTo>
                <a:cubicBezTo>
                  <a:pt x="64" y="36"/>
                  <a:pt x="64" y="37"/>
                  <a:pt x="64" y="37"/>
                </a:cubicBezTo>
                <a:cubicBezTo>
                  <a:pt x="65" y="37"/>
                  <a:pt x="65" y="38"/>
                  <a:pt x="65" y="39"/>
                </a:cubicBezTo>
                <a:cubicBezTo>
                  <a:pt x="65" y="40"/>
                  <a:pt x="64" y="41"/>
                  <a:pt x="64" y="41"/>
                </a:cubicBezTo>
                <a:cubicBezTo>
                  <a:pt x="63" y="42"/>
                  <a:pt x="63" y="43"/>
                  <a:pt x="62" y="44"/>
                </a:cubicBezTo>
                <a:cubicBezTo>
                  <a:pt x="62" y="46"/>
                  <a:pt x="62" y="47"/>
                  <a:pt x="62" y="47"/>
                </a:cubicBezTo>
                <a:cubicBezTo>
                  <a:pt x="62" y="47"/>
                  <a:pt x="62" y="48"/>
                  <a:pt x="62" y="48"/>
                </a:cubicBezTo>
                <a:cubicBezTo>
                  <a:pt x="62" y="48"/>
                  <a:pt x="62" y="48"/>
                  <a:pt x="62" y="48"/>
                </a:cubicBezTo>
                <a:cubicBezTo>
                  <a:pt x="62" y="48"/>
                  <a:pt x="62" y="48"/>
                  <a:pt x="62" y="48"/>
                </a:cubicBezTo>
                <a:cubicBezTo>
                  <a:pt x="63" y="48"/>
                  <a:pt x="63" y="48"/>
                  <a:pt x="63" y="48"/>
                </a:cubicBezTo>
                <a:cubicBezTo>
                  <a:pt x="64" y="48"/>
                  <a:pt x="64" y="48"/>
                  <a:pt x="65" y="48"/>
                </a:cubicBezTo>
                <a:cubicBezTo>
                  <a:pt x="67" y="49"/>
                  <a:pt x="70" y="50"/>
                  <a:pt x="71" y="51"/>
                </a:cubicBezTo>
                <a:cubicBezTo>
                  <a:pt x="72" y="53"/>
                  <a:pt x="73" y="66"/>
                  <a:pt x="74" y="68"/>
                </a:cubicBezTo>
                <a:close/>
                <a:moveTo>
                  <a:pt x="57" y="52"/>
                </a:moveTo>
                <a:cubicBezTo>
                  <a:pt x="53" y="49"/>
                  <a:pt x="53" y="49"/>
                  <a:pt x="53" y="49"/>
                </a:cubicBezTo>
                <a:cubicBezTo>
                  <a:pt x="56" y="56"/>
                  <a:pt x="56" y="56"/>
                  <a:pt x="56" y="56"/>
                </a:cubicBezTo>
                <a:lnTo>
                  <a:pt x="57" y="52"/>
                </a:lnTo>
                <a:close/>
                <a:moveTo>
                  <a:pt x="62" y="49"/>
                </a:moveTo>
                <a:cubicBezTo>
                  <a:pt x="58" y="52"/>
                  <a:pt x="58" y="52"/>
                  <a:pt x="58" y="52"/>
                </a:cubicBezTo>
                <a:cubicBezTo>
                  <a:pt x="59" y="57"/>
                  <a:pt x="59" y="57"/>
                  <a:pt x="59" y="57"/>
                </a:cubicBezTo>
                <a:lnTo>
                  <a:pt x="62" y="49"/>
                </a:lnTo>
                <a:close/>
                <a:moveTo>
                  <a:pt x="51" y="57"/>
                </a:moveTo>
                <a:cubicBezTo>
                  <a:pt x="53" y="59"/>
                  <a:pt x="54" y="73"/>
                  <a:pt x="54" y="76"/>
                </a:cubicBezTo>
                <a:cubicBezTo>
                  <a:pt x="54" y="76"/>
                  <a:pt x="54" y="76"/>
                  <a:pt x="54" y="77"/>
                </a:cubicBezTo>
                <a:cubicBezTo>
                  <a:pt x="54" y="77"/>
                  <a:pt x="53" y="77"/>
                  <a:pt x="53" y="77"/>
                </a:cubicBezTo>
                <a:cubicBezTo>
                  <a:pt x="21" y="77"/>
                  <a:pt x="21" y="77"/>
                  <a:pt x="21" y="77"/>
                </a:cubicBezTo>
                <a:cubicBezTo>
                  <a:pt x="21" y="77"/>
                  <a:pt x="21" y="77"/>
                  <a:pt x="20" y="77"/>
                </a:cubicBezTo>
                <a:cubicBezTo>
                  <a:pt x="20" y="77"/>
                  <a:pt x="20" y="77"/>
                  <a:pt x="20" y="77"/>
                </a:cubicBezTo>
                <a:cubicBezTo>
                  <a:pt x="20" y="77"/>
                  <a:pt x="20" y="77"/>
                  <a:pt x="20" y="77"/>
                </a:cubicBezTo>
                <a:cubicBezTo>
                  <a:pt x="20" y="77"/>
                  <a:pt x="20" y="77"/>
                  <a:pt x="20" y="77"/>
                </a:cubicBezTo>
                <a:cubicBezTo>
                  <a:pt x="20" y="76"/>
                  <a:pt x="20" y="76"/>
                  <a:pt x="20" y="76"/>
                </a:cubicBezTo>
                <a:cubicBezTo>
                  <a:pt x="20" y="73"/>
                  <a:pt x="21" y="59"/>
                  <a:pt x="23" y="57"/>
                </a:cubicBezTo>
                <a:cubicBezTo>
                  <a:pt x="24" y="56"/>
                  <a:pt x="26" y="55"/>
                  <a:pt x="29" y="55"/>
                </a:cubicBezTo>
                <a:cubicBezTo>
                  <a:pt x="30" y="54"/>
                  <a:pt x="30" y="54"/>
                  <a:pt x="31" y="54"/>
                </a:cubicBezTo>
                <a:cubicBezTo>
                  <a:pt x="31" y="54"/>
                  <a:pt x="31" y="54"/>
                  <a:pt x="31" y="54"/>
                </a:cubicBezTo>
                <a:cubicBezTo>
                  <a:pt x="31" y="54"/>
                  <a:pt x="32" y="54"/>
                  <a:pt x="32" y="54"/>
                </a:cubicBezTo>
                <a:cubicBezTo>
                  <a:pt x="32" y="54"/>
                  <a:pt x="32" y="54"/>
                  <a:pt x="32" y="54"/>
                </a:cubicBezTo>
                <a:cubicBezTo>
                  <a:pt x="32" y="53"/>
                  <a:pt x="32" y="53"/>
                  <a:pt x="32" y="52"/>
                </a:cubicBezTo>
                <a:cubicBezTo>
                  <a:pt x="32" y="51"/>
                  <a:pt x="32" y="51"/>
                  <a:pt x="32" y="50"/>
                </a:cubicBezTo>
                <a:cubicBezTo>
                  <a:pt x="31" y="49"/>
                  <a:pt x="31" y="48"/>
                  <a:pt x="30" y="47"/>
                </a:cubicBezTo>
                <a:cubicBezTo>
                  <a:pt x="30" y="46"/>
                  <a:pt x="29" y="46"/>
                  <a:pt x="29" y="44"/>
                </a:cubicBezTo>
                <a:cubicBezTo>
                  <a:pt x="29" y="43"/>
                  <a:pt x="29" y="43"/>
                  <a:pt x="29" y="42"/>
                </a:cubicBezTo>
                <a:cubicBezTo>
                  <a:pt x="29" y="42"/>
                  <a:pt x="29" y="42"/>
                  <a:pt x="29" y="41"/>
                </a:cubicBezTo>
                <a:cubicBezTo>
                  <a:pt x="29" y="37"/>
                  <a:pt x="32" y="33"/>
                  <a:pt x="37" y="33"/>
                </a:cubicBezTo>
                <a:cubicBezTo>
                  <a:pt x="41" y="33"/>
                  <a:pt x="44" y="37"/>
                  <a:pt x="44" y="41"/>
                </a:cubicBezTo>
                <a:cubicBezTo>
                  <a:pt x="44" y="42"/>
                  <a:pt x="44" y="42"/>
                  <a:pt x="44" y="42"/>
                </a:cubicBezTo>
                <a:cubicBezTo>
                  <a:pt x="44" y="43"/>
                  <a:pt x="45" y="43"/>
                  <a:pt x="45" y="44"/>
                </a:cubicBezTo>
                <a:cubicBezTo>
                  <a:pt x="44" y="46"/>
                  <a:pt x="44" y="46"/>
                  <a:pt x="43" y="47"/>
                </a:cubicBezTo>
                <a:cubicBezTo>
                  <a:pt x="43" y="48"/>
                  <a:pt x="42" y="49"/>
                  <a:pt x="41" y="50"/>
                </a:cubicBezTo>
                <a:cubicBezTo>
                  <a:pt x="41" y="52"/>
                  <a:pt x="42" y="53"/>
                  <a:pt x="42" y="54"/>
                </a:cubicBezTo>
                <a:cubicBezTo>
                  <a:pt x="42" y="54"/>
                  <a:pt x="42" y="54"/>
                  <a:pt x="42" y="54"/>
                </a:cubicBezTo>
                <a:cubicBezTo>
                  <a:pt x="42" y="54"/>
                  <a:pt x="42" y="54"/>
                  <a:pt x="42" y="54"/>
                </a:cubicBezTo>
                <a:cubicBezTo>
                  <a:pt x="42" y="54"/>
                  <a:pt x="42" y="54"/>
                  <a:pt x="42" y="54"/>
                </a:cubicBezTo>
                <a:cubicBezTo>
                  <a:pt x="42" y="54"/>
                  <a:pt x="42" y="54"/>
                  <a:pt x="43" y="54"/>
                </a:cubicBezTo>
                <a:cubicBezTo>
                  <a:pt x="43" y="54"/>
                  <a:pt x="44" y="54"/>
                  <a:pt x="45" y="55"/>
                </a:cubicBezTo>
                <a:cubicBezTo>
                  <a:pt x="47" y="55"/>
                  <a:pt x="50" y="56"/>
                  <a:pt x="51" y="57"/>
                </a:cubicBezTo>
                <a:close/>
                <a:moveTo>
                  <a:pt x="36" y="58"/>
                </a:moveTo>
                <a:cubicBezTo>
                  <a:pt x="32" y="55"/>
                  <a:pt x="32" y="55"/>
                  <a:pt x="32" y="55"/>
                </a:cubicBezTo>
                <a:cubicBezTo>
                  <a:pt x="35" y="63"/>
                  <a:pt x="35" y="63"/>
                  <a:pt x="35" y="63"/>
                </a:cubicBezTo>
                <a:lnTo>
                  <a:pt x="36" y="58"/>
                </a:lnTo>
                <a:close/>
                <a:moveTo>
                  <a:pt x="41" y="55"/>
                </a:moveTo>
                <a:cubicBezTo>
                  <a:pt x="38" y="58"/>
                  <a:pt x="38" y="58"/>
                  <a:pt x="38" y="58"/>
                </a:cubicBezTo>
                <a:cubicBezTo>
                  <a:pt x="39" y="64"/>
                  <a:pt x="39" y="64"/>
                  <a:pt x="39" y="64"/>
                </a:cubicBezTo>
                <a:lnTo>
                  <a:pt x="41" y="55"/>
                </a:lnTo>
                <a:close/>
                <a:moveTo>
                  <a:pt x="21" y="56"/>
                </a:moveTo>
                <a:cubicBezTo>
                  <a:pt x="21" y="57"/>
                  <a:pt x="19" y="58"/>
                  <a:pt x="18" y="69"/>
                </a:cubicBezTo>
                <a:cubicBezTo>
                  <a:pt x="1" y="69"/>
                  <a:pt x="1" y="69"/>
                  <a:pt x="1" y="69"/>
                </a:cubicBezTo>
                <a:cubicBezTo>
                  <a:pt x="1" y="69"/>
                  <a:pt x="1" y="69"/>
                  <a:pt x="1" y="69"/>
                </a:cubicBezTo>
                <a:cubicBezTo>
                  <a:pt x="1" y="69"/>
                  <a:pt x="0" y="69"/>
                  <a:pt x="0" y="69"/>
                </a:cubicBezTo>
                <a:cubicBezTo>
                  <a:pt x="0" y="69"/>
                  <a:pt x="0" y="69"/>
                  <a:pt x="0" y="69"/>
                </a:cubicBezTo>
                <a:cubicBezTo>
                  <a:pt x="0" y="69"/>
                  <a:pt x="0" y="69"/>
                  <a:pt x="0" y="69"/>
                </a:cubicBezTo>
                <a:cubicBezTo>
                  <a:pt x="0" y="69"/>
                  <a:pt x="0" y="69"/>
                  <a:pt x="0" y="68"/>
                </a:cubicBezTo>
                <a:cubicBezTo>
                  <a:pt x="0" y="66"/>
                  <a:pt x="1" y="53"/>
                  <a:pt x="3" y="51"/>
                </a:cubicBezTo>
                <a:cubicBezTo>
                  <a:pt x="4" y="50"/>
                  <a:pt x="6" y="49"/>
                  <a:pt x="9" y="48"/>
                </a:cubicBezTo>
                <a:cubicBezTo>
                  <a:pt x="9" y="48"/>
                  <a:pt x="10" y="48"/>
                  <a:pt x="11" y="48"/>
                </a:cubicBezTo>
                <a:cubicBezTo>
                  <a:pt x="11" y="48"/>
                  <a:pt x="11" y="48"/>
                  <a:pt x="11" y="48"/>
                </a:cubicBezTo>
                <a:cubicBezTo>
                  <a:pt x="11" y="48"/>
                  <a:pt x="11" y="48"/>
                  <a:pt x="11" y="47"/>
                </a:cubicBezTo>
                <a:cubicBezTo>
                  <a:pt x="11" y="47"/>
                  <a:pt x="11" y="47"/>
                  <a:pt x="11" y="47"/>
                </a:cubicBezTo>
                <a:cubicBezTo>
                  <a:pt x="11" y="47"/>
                  <a:pt x="12" y="47"/>
                  <a:pt x="12" y="46"/>
                </a:cubicBezTo>
                <a:cubicBezTo>
                  <a:pt x="12" y="45"/>
                  <a:pt x="12" y="45"/>
                  <a:pt x="12" y="44"/>
                </a:cubicBezTo>
                <a:cubicBezTo>
                  <a:pt x="11" y="43"/>
                  <a:pt x="10" y="42"/>
                  <a:pt x="10" y="41"/>
                </a:cubicBezTo>
                <a:cubicBezTo>
                  <a:pt x="10" y="41"/>
                  <a:pt x="9" y="40"/>
                  <a:pt x="9" y="39"/>
                </a:cubicBezTo>
                <a:cubicBezTo>
                  <a:pt x="8" y="38"/>
                  <a:pt x="9" y="37"/>
                  <a:pt x="9" y="37"/>
                </a:cubicBezTo>
                <a:cubicBezTo>
                  <a:pt x="9" y="37"/>
                  <a:pt x="9" y="36"/>
                  <a:pt x="9" y="36"/>
                </a:cubicBezTo>
                <a:cubicBezTo>
                  <a:pt x="9" y="31"/>
                  <a:pt x="12" y="28"/>
                  <a:pt x="16" y="28"/>
                </a:cubicBezTo>
                <a:cubicBezTo>
                  <a:pt x="20" y="28"/>
                  <a:pt x="23" y="31"/>
                  <a:pt x="23" y="36"/>
                </a:cubicBezTo>
                <a:cubicBezTo>
                  <a:pt x="23" y="36"/>
                  <a:pt x="23" y="37"/>
                  <a:pt x="23" y="37"/>
                </a:cubicBezTo>
                <a:cubicBezTo>
                  <a:pt x="23" y="37"/>
                  <a:pt x="24" y="38"/>
                  <a:pt x="23" y="39"/>
                </a:cubicBezTo>
                <a:cubicBezTo>
                  <a:pt x="23" y="40"/>
                  <a:pt x="22" y="41"/>
                  <a:pt x="22" y="41"/>
                </a:cubicBezTo>
                <a:cubicBezTo>
                  <a:pt x="22" y="42"/>
                  <a:pt x="21" y="43"/>
                  <a:pt x="20" y="44"/>
                </a:cubicBezTo>
                <a:cubicBezTo>
                  <a:pt x="20" y="46"/>
                  <a:pt x="20" y="47"/>
                  <a:pt x="21" y="47"/>
                </a:cubicBezTo>
                <a:cubicBezTo>
                  <a:pt x="21" y="47"/>
                  <a:pt x="21" y="48"/>
                  <a:pt x="21" y="48"/>
                </a:cubicBezTo>
                <a:cubicBezTo>
                  <a:pt x="21" y="48"/>
                  <a:pt x="21" y="48"/>
                  <a:pt x="21" y="48"/>
                </a:cubicBezTo>
                <a:cubicBezTo>
                  <a:pt x="21" y="48"/>
                  <a:pt x="21" y="48"/>
                  <a:pt x="21" y="48"/>
                </a:cubicBezTo>
                <a:cubicBezTo>
                  <a:pt x="21" y="48"/>
                  <a:pt x="21" y="48"/>
                  <a:pt x="22" y="48"/>
                </a:cubicBezTo>
                <a:cubicBezTo>
                  <a:pt x="22" y="48"/>
                  <a:pt x="23" y="48"/>
                  <a:pt x="23" y="48"/>
                </a:cubicBezTo>
                <a:cubicBezTo>
                  <a:pt x="26" y="49"/>
                  <a:pt x="28" y="50"/>
                  <a:pt x="29" y="51"/>
                </a:cubicBezTo>
                <a:cubicBezTo>
                  <a:pt x="30" y="51"/>
                  <a:pt x="30" y="52"/>
                  <a:pt x="30" y="52"/>
                </a:cubicBezTo>
                <a:cubicBezTo>
                  <a:pt x="30" y="52"/>
                  <a:pt x="29" y="52"/>
                  <a:pt x="29" y="53"/>
                </a:cubicBezTo>
                <a:cubicBezTo>
                  <a:pt x="28" y="53"/>
                  <a:pt x="28" y="53"/>
                  <a:pt x="28" y="53"/>
                </a:cubicBezTo>
                <a:cubicBezTo>
                  <a:pt x="25" y="54"/>
                  <a:pt x="22" y="55"/>
                  <a:pt x="21" y="56"/>
                </a:cubicBezTo>
                <a:close/>
                <a:moveTo>
                  <a:pt x="15" y="52"/>
                </a:moveTo>
                <a:cubicBezTo>
                  <a:pt x="12" y="49"/>
                  <a:pt x="12" y="49"/>
                  <a:pt x="12" y="49"/>
                </a:cubicBezTo>
                <a:cubicBezTo>
                  <a:pt x="14" y="56"/>
                  <a:pt x="14" y="56"/>
                  <a:pt x="14" y="56"/>
                </a:cubicBezTo>
                <a:lnTo>
                  <a:pt x="15" y="52"/>
                </a:lnTo>
                <a:close/>
                <a:moveTo>
                  <a:pt x="20" y="49"/>
                </a:moveTo>
                <a:cubicBezTo>
                  <a:pt x="17" y="52"/>
                  <a:pt x="17" y="52"/>
                  <a:pt x="17" y="52"/>
                </a:cubicBezTo>
                <a:cubicBezTo>
                  <a:pt x="18" y="57"/>
                  <a:pt x="18" y="57"/>
                  <a:pt x="18" y="57"/>
                </a:cubicBezTo>
                <a:lnTo>
                  <a:pt x="20" y="49"/>
                </a:lnTo>
                <a:close/>
              </a:path>
            </a:pathLst>
          </a:custGeom>
          <a:solidFill>
            <a:srgbClr val="317B9D"/>
          </a:solidFill>
          <a:ln>
            <a:noFill/>
          </a:ln>
        </p:spPr>
        <p:txBody>
          <a:bodyPr vert="horz" wrap="square" lIns="91440" tIns="45720" rIns="91440" bIns="45720" numCol="1" anchor="t" anchorCtr="0" compatLnSpc="1"/>
          <a:lstStyle/>
          <a:p>
            <a:pPr marL="0" marR="0" lvl="0" indent="0" defTabSz="6858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1000">
        <p15:prstTrans prst="pageCurlDouble"/>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1000"/>
                                        <p:tgtEl>
                                          <p:spTgt spid="19"/>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wipe(left)">
                                      <p:cBhvr>
                                        <p:cTn id="11" dur="500"/>
                                        <p:tgtEl>
                                          <p:spTgt spid="41"/>
                                        </p:tgtEl>
                                      </p:cBhvr>
                                    </p:animEffect>
                                  </p:childTnLst>
                                </p:cTn>
                              </p:par>
                              <p:par>
                                <p:cTn id="12" presetID="22" presetClass="entr" presetSubtype="1" fill="hold" nodeType="withEffect">
                                  <p:stCondLst>
                                    <p:cond delay="0"/>
                                  </p:stCondLst>
                                  <p:childTnLst>
                                    <p:set>
                                      <p:cBhvr>
                                        <p:cTn id="13" dur="1" fill="hold">
                                          <p:stCondLst>
                                            <p:cond delay="0"/>
                                          </p:stCondLst>
                                        </p:cTn>
                                        <p:tgtEl>
                                          <p:spTgt spid="50"/>
                                        </p:tgtEl>
                                        <p:attrNameLst>
                                          <p:attrName>style.visibility</p:attrName>
                                        </p:attrNameLst>
                                      </p:cBhvr>
                                      <p:to>
                                        <p:strVal val="visible"/>
                                      </p:to>
                                    </p:set>
                                    <p:animEffect transition="in" filter="wipe(up)">
                                      <p:cBhvr>
                                        <p:cTn id="14" dur="500"/>
                                        <p:tgtEl>
                                          <p:spTgt spid="50"/>
                                        </p:tgtEl>
                                      </p:cBhvr>
                                    </p:animEffect>
                                  </p:childTnLst>
                                </p:cTn>
                              </p:par>
                              <p:par>
                                <p:cTn id="15" presetID="22" presetClass="entr" presetSubtype="4" fill="hold" nodeType="withEffect">
                                  <p:stCondLst>
                                    <p:cond delay="0"/>
                                  </p:stCondLst>
                                  <p:childTnLst>
                                    <p:set>
                                      <p:cBhvr>
                                        <p:cTn id="16" dur="1" fill="hold">
                                          <p:stCondLst>
                                            <p:cond delay="0"/>
                                          </p:stCondLst>
                                        </p:cTn>
                                        <p:tgtEl>
                                          <p:spTgt spid="47"/>
                                        </p:tgtEl>
                                        <p:attrNameLst>
                                          <p:attrName>style.visibility</p:attrName>
                                        </p:attrNameLst>
                                      </p:cBhvr>
                                      <p:to>
                                        <p:strVal val="visible"/>
                                      </p:to>
                                    </p:set>
                                    <p:animEffect transition="in" filter="wipe(down)">
                                      <p:cBhvr>
                                        <p:cTn id="17" dur="500"/>
                                        <p:tgtEl>
                                          <p:spTgt spid="47"/>
                                        </p:tgtEl>
                                      </p:cBhvr>
                                    </p:animEffect>
                                  </p:childTnLst>
                                </p:cTn>
                              </p:par>
                              <p:par>
                                <p:cTn id="18" presetID="22" presetClass="entr" presetSubtype="4" fill="hold" nodeType="withEffect">
                                  <p:stCondLst>
                                    <p:cond delay="0"/>
                                  </p:stCondLst>
                                  <p:childTnLst>
                                    <p:set>
                                      <p:cBhvr>
                                        <p:cTn id="19" dur="1" fill="hold">
                                          <p:stCondLst>
                                            <p:cond delay="0"/>
                                          </p:stCondLst>
                                        </p:cTn>
                                        <p:tgtEl>
                                          <p:spTgt spid="44"/>
                                        </p:tgtEl>
                                        <p:attrNameLst>
                                          <p:attrName>style.visibility</p:attrName>
                                        </p:attrNameLst>
                                      </p:cBhvr>
                                      <p:to>
                                        <p:strVal val="visible"/>
                                      </p:to>
                                    </p:set>
                                    <p:animEffect transition="in" filter="wipe(down)">
                                      <p:cBhvr>
                                        <p:cTn id="20" dur="500"/>
                                        <p:tgtEl>
                                          <p:spTgt spid="44"/>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53"/>
                                        </p:tgtEl>
                                        <p:attrNameLst>
                                          <p:attrName>style.visibility</p:attrName>
                                        </p:attrNameLst>
                                      </p:cBhvr>
                                      <p:to>
                                        <p:strVal val="visible"/>
                                      </p:to>
                                    </p:set>
                                    <p:animEffect transition="in" filter="fade">
                                      <p:cBhvr>
                                        <p:cTn id="24" dur="500"/>
                                        <p:tgtEl>
                                          <p:spTgt spid="53"/>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55"/>
                                        </p:tgtEl>
                                        <p:attrNameLst>
                                          <p:attrName>style.visibility</p:attrName>
                                        </p:attrNameLst>
                                      </p:cBhvr>
                                      <p:to>
                                        <p:strVal val="visible"/>
                                      </p:to>
                                    </p:set>
                                    <p:animEffect transition="in" filter="fade">
                                      <p:cBhvr>
                                        <p:cTn id="27" dur="500"/>
                                        <p:tgtEl>
                                          <p:spTgt spid="55"/>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56"/>
                                        </p:tgtEl>
                                        <p:attrNameLst>
                                          <p:attrName>style.visibility</p:attrName>
                                        </p:attrNameLst>
                                      </p:cBhvr>
                                      <p:to>
                                        <p:strVal val="visible"/>
                                      </p:to>
                                    </p:set>
                                    <p:animEffect transition="in" filter="fade">
                                      <p:cBhvr>
                                        <p:cTn id="30" dur="500"/>
                                        <p:tgtEl>
                                          <p:spTgt spid="56"/>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54"/>
                                        </p:tgtEl>
                                        <p:attrNameLst>
                                          <p:attrName>style.visibility</p:attrName>
                                        </p:attrNameLst>
                                      </p:cBhvr>
                                      <p:to>
                                        <p:strVal val="visible"/>
                                      </p:to>
                                    </p:set>
                                    <p:animEffect transition="in" filter="fade">
                                      <p:cBhvr>
                                        <p:cTn id="33" dur="500"/>
                                        <p:tgtEl>
                                          <p:spTgt spid="54"/>
                                        </p:tgtEl>
                                      </p:cBhvr>
                                    </p:animEffect>
                                  </p:childTnLst>
                                </p:cTn>
                              </p:par>
                            </p:childTnLst>
                          </p:cTn>
                        </p:par>
                        <p:par>
                          <p:cTn id="34" fill="hold">
                            <p:stCondLst>
                              <p:cond delay="2000"/>
                            </p:stCondLst>
                            <p:childTnLst>
                              <p:par>
                                <p:cTn id="35" presetID="53" presetClass="entr" presetSubtype="16" fill="hold" grpId="0" nodeType="afterEffect">
                                  <p:stCondLst>
                                    <p:cond delay="0"/>
                                  </p:stCondLst>
                                  <p:childTnLst>
                                    <p:set>
                                      <p:cBhvr>
                                        <p:cTn id="36" dur="1" fill="hold">
                                          <p:stCondLst>
                                            <p:cond delay="0"/>
                                          </p:stCondLst>
                                        </p:cTn>
                                        <p:tgtEl>
                                          <p:spTgt spid="65"/>
                                        </p:tgtEl>
                                        <p:attrNameLst>
                                          <p:attrName>style.visibility</p:attrName>
                                        </p:attrNameLst>
                                      </p:cBhvr>
                                      <p:to>
                                        <p:strVal val="visible"/>
                                      </p:to>
                                    </p:set>
                                    <p:anim calcmode="lin" valueType="num">
                                      <p:cBhvr>
                                        <p:cTn id="37" dur="500" fill="hold"/>
                                        <p:tgtEl>
                                          <p:spTgt spid="65"/>
                                        </p:tgtEl>
                                        <p:attrNameLst>
                                          <p:attrName>ppt_w</p:attrName>
                                        </p:attrNameLst>
                                      </p:cBhvr>
                                      <p:tavLst>
                                        <p:tav tm="0">
                                          <p:val>
                                            <p:fltVal val="0"/>
                                          </p:val>
                                        </p:tav>
                                        <p:tav tm="100000">
                                          <p:val>
                                            <p:strVal val="#ppt_w"/>
                                          </p:val>
                                        </p:tav>
                                      </p:tavLst>
                                    </p:anim>
                                    <p:anim calcmode="lin" valueType="num">
                                      <p:cBhvr>
                                        <p:cTn id="38" dur="500" fill="hold"/>
                                        <p:tgtEl>
                                          <p:spTgt spid="65"/>
                                        </p:tgtEl>
                                        <p:attrNameLst>
                                          <p:attrName>ppt_h</p:attrName>
                                        </p:attrNameLst>
                                      </p:cBhvr>
                                      <p:tavLst>
                                        <p:tav tm="0">
                                          <p:val>
                                            <p:fltVal val="0"/>
                                          </p:val>
                                        </p:tav>
                                        <p:tav tm="100000">
                                          <p:val>
                                            <p:strVal val="#ppt_h"/>
                                          </p:val>
                                        </p:tav>
                                      </p:tavLst>
                                    </p:anim>
                                    <p:animEffect transition="in" filter="fade">
                                      <p:cBhvr>
                                        <p:cTn id="39" dur="500"/>
                                        <p:tgtEl>
                                          <p:spTgt spid="65"/>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66"/>
                                        </p:tgtEl>
                                        <p:attrNameLst>
                                          <p:attrName>style.visibility</p:attrName>
                                        </p:attrNameLst>
                                      </p:cBhvr>
                                      <p:to>
                                        <p:strVal val="visible"/>
                                      </p:to>
                                    </p:set>
                                    <p:anim calcmode="lin" valueType="num">
                                      <p:cBhvr>
                                        <p:cTn id="42" dur="500" fill="hold"/>
                                        <p:tgtEl>
                                          <p:spTgt spid="66"/>
                                        </p:tgtEl>
                                        <p:attrNameLst>
                                          <p:attrName>ppt_w</p:attrName>
                                        </p:attrNameLst>
                                      </p:cBhvr>
                                      <p:tavLst>
                                        <p:tav tm="0">
                                          <p:val>
                                            <p:fltVal val="0"/>
                                          </p:val>
                                        </p:tav>
                                        <p:tav tm="100000">
                                          <p:val>
                                            <p:strVal val="#ppt_w"/>
                                          </p:val>
                                        </p:tav>
                                      </p:tavLst>
                                    </p:anim>
                                    <p:anim calcmode="lin" valueType="num">
                                      <p:cBhvr>
                                        <p:cTn id="43" dur="500" fill="hold"/>
                                        <p:tgtEl>
                                          <p:spTgt spid="66"/>
                                        </p:tgtEl>
                                        <p:attrNameLst>
                                          <p:attrName>ppt_h</p:attrName>
                                        </p:attrNameLst>
                                      </p:cBhvr>
                                      <p:tavLst>
                                        <p:tav tm="0">
                                          <p:val>
                                            <p:fltVal val="0"/>
                                          </p:val>
                                        </p:tav>
                                        <p:tav tm="100000">
                                          <p:val>
                                            <p:strVal val="#ppt_h"/>
                                          </p:val>
                                        </p:tav>
                                      </p:tavLst>
                                    </p:anim>
                                    <p:animEffect transition="in" filter="fade">
                                      <p:cBhvr>
                                        <p:cTn id="44" dur="500"/>
                                        <p:tgtEl>
                                          <p:spTgt spid="66"/>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67"/>
                                        </p:tgtEl>
                                        <p:attrNameLst>
                                          <p:attrName>style.visibility</p:attrName>
                                        </p:attrNameLst>
                                      </p:cBhvr>
                                      <p:to>
                                        <p:strVal val="visible"/>
                                      </p:to>
                                    </p:set>
                                    <p:anim calcmode="lin" valueType="num">
                                      <p:cBhvr>
                                        <p:cTn id="47" dur="500" fill="hold"/>
                                        <p:tgtEl>
                                          <p:spTgt spid="67"/>
                                        </p:tgtEl>
                                        <p:attrNameLst>
                                          <p:attrName>ppt_w</p:attrName>
                                        </p:attrNameLst>
                                      </p:cBhvr>
                                      <p:tavLst>
                                        <p:tav tm="0">
                                          <p:val>
                                            <p:fltVal val="0"/>
                                          </p:val>
                                        </p:tav>
                                        <p:tav tm="100000">
                                          <p:val>
                                            <p:strVal val="#ppt_w"/>
                                          </p:val>
                                        </p:tav>
                                      </p:tavLst>
                                    </p:anim>
                                    <p:anim calcmode="lin" valueType="num">
                                      <p:cBhvr>
                                        <p:cTn id="48" dur="500" fill="hold"/>
                                        <p:tgtEl>
                                          <p:spTgt spid="67"/>
                                        </p:tgtEl>
                                        <p:attrNameLst>
                                          <p:attrName>ppt_h</p:attrName>
                                        </p:attrNameLst>
                                      </p:cBhvr>
                                      <p:tavLst>
                                        <p:tav tm="0">
                                          <p:val>
                                            <p:fltVal val="0"/>
                                          </p:val>
                                        </p:tav>
                                        <p:tav tm="100000">
                                          <p:val>
                                            <p:strVal val="#ppt_h"/>
                                          </p:val>
                                        </p:tav>
                                      </p:tavLst>
                                    </p:anim>
                                    <p:animEffect transition="in" filter="fade">
                                      <p:cBhvr>
                                        <p:cTn id="49" dur="500"/>
                                        <p:tgtEl>
                                          <p:spTgt spid="67"/>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68"/>
                                        </p:tgtEl>
                                        <p:attrNameLst>
                                          <p:attrName>style.visibility</p:attrName>
                                        </p:attrNameLst>
                                      </p:cBhvr>
                                      <p:to>
                                        <p:strVal val="visible"/>
                                      </p:to>
                                    </p:set>
                                    <p:anim calcmode="lin" valueType="num">
                                      <p:cBhvr>
                                        <p:cTn id="52" dur="500" fill="hold"/>
                                        <p:tgtEl>
                                          <p:spTgt spid="68"/>
                                        </p:tgtEl>
                                        <p:attrNameLst>
                                          <p:attrName>ppt_w</p:attrName>
                                        </p:attrNameLst>
                                      </p:cBhvr>
                                      <p:tavLst>
                                        <p:tav tm="0">
                                          <p:val>
                                            <p:fltVal val="0"/>
                                          </p:val>
                                        </p:tav>
                                        <p:tav tm="100000">
                                          <p:val>
                                            <p:strVal val="#ppt_w"/>
                                          </p:val>
                                        </p:tav>
                                      </p:tavLst>
                                    </p:anim>
                                    <p:anim calcmode="lin" valueType="num">
                                      <p:cBhvr>
                                        <p:cTn id="53" dur="500" fill="hold"/>
                                        <p:tgtEl>
                                          <p:spTgt spid="68"/>
                                        </p:tgtEl>
                                        <p:attrNameLst>
                                          <p:attrName>ppt_h</p:attrName>
                                        </p:attrNameLst>
                                      </p:cBhvr>
                                      <p:tavLst>
                                        <p:tav tm="0">
                                          <p:val>
                                            <p:fltVal val="0"/>
                                          </p:val>
                                        </p:tav>
                                        <p:tav tm="100000">
                                          <p:val>
                                            <p:strVal val="#ppt_h"/>
                                          </p:val>
                                        </p:tav>
                                      </p:tavLst>
                                    </p:anim>
                                    <p:animEffect transition="in" filter="fade">
                                      <p:cBhvr>
                                        <p:cTn id="54" dur="500"/>
                                        <p:tgtEl>
                                          <p:spTgt spid="68"/>
                                        </p:tgtEl>
                                      </p:cBhvr>
                                    </p:animEffect>
                                  </p:childTnLst>
                                </p:cTn>
                              </p:par>
                            </p:childTnLst>
                          </p:cTn>
                        </p:par>
                        <p:par>
                          <p:cTn id="55" fill="hold">
                            <p:stCondLst>
                              <p:cond delay="2500"/>
                            </p:stCondLst>
                            <p:childTnLst>
                              <p:par>
                                <p:cTn id="56" presetID="10" presetClass="entr" presetSubtype="0" fill="hold" grpId="0" nodeType="afterEffect">
                                  <p:stCondLst>
                                    <p:cond delay="0"/>
                                  </p:stCondLst>
                                  <p:childTnLst>
                                    <p:set>
                                      <p:cBhvr>
                                        <p:cTn id="57" dur="1" fill="hold">
                                          <p:stCondLst>
                                            <p:cond delay="0"/>
                                          </p:stCondLst>
                                        </p:cTn>
                                        <p:tgtEl>
                                          <p:spTgt spid="57"/>
                                        </p:tgtEl>
                                        <p:attrNameLst>
                                          <p:attrName>style.visibility</p:attrName>
                                        </p:attrNameLst>
                                      </p:cBhvr>
                                      <p:to>
                                        <p:strVal val="visible"/>
                                      </p:to>
                                    </p:set>
                                    <p:animEffect transition="in" filter="fade">
                                      <p:cBhvr>
                                        <p:cTn id="58" dur="500"/>
                                        <p:tgtEl>
                                          <p:spTgt spid="57"/>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59"/>
                                        </p:tgtEl>
                                        <p:attrNameLst>
                                          <p:attrName>style.visibility</p:attrName>
                                        </p:attrNameLst>
                                      </p:cBhvr>
                                      <p:to>
                                        <p:strVal val="visible"/>
                                      </p:to>
                                    </p:set>
                                    <p:animEffect transition="in" filter="fade">
                                      <p:cBhvr>
                                        <p:cTn id="61" dur="500"/>
                                        <p:tgtEl>
                                          <p:spTgt spid="59"/>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61"/>
                                        </p:tgtEl>
                                        <p:attrNameLst>
                                          <p:attrName>style.visibility</p:attrName>
                                        </p:attrNameLst>
                                      </p:cBhvr>
                                      <p:to>
                                        <p:strVal val="visible"/>
                                      </p:to>
                                    </p:set>
                                    <p:animEffect transition="in" filter="fade">
                                      <p:cBhvr>
                                        <p:cTn id="64" dur="500"/>
                                        <p:tgtEl>
                                          <p:spTgt spid="61"/>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63"/>
                                        </p:tgtEl>
                                        <p:attrNameLst>
                                          <p:attrName>style.visibility</p:attrName>
                                        </p:attrNameLst>
                                      </p:cBhvr>
                                      <p:to>
                                        <p:strVal val="visible"/>
                                      </p:to>
                                    </p:set>
                                    <p:animEffect transition="in" filter="fade">
                                      <p:cBhvr>
                                        <p:cTn id="67" dur="500"/>
                                        <p:tgtEl>
                                          <p:spTgt spid="63"/>
                                        </p:tgtEl>
                                      </p:cBhvr>
                                    </p:animEffect>
                                  </p:childTnLst>
                                </p:cTn>
                              </p:par>
                            </p:childTnLst>
                          </p:cTn>
                        </p:par>
                        <p:par>
                          <p:cTn id="68" fill="hold">
                            <p:stCondLst>
                              <p:cond delay="3000"/>
                            </p:stCondLst>
                            <p:childTnLst>
                              <p:par>
                                <p:cTn id="69" presetID="10" presetClass="entr" presetSubtype="0" fill="hold" grpId="0" nodeType="afterEffect">
                                  <p:stCondLst>
                                    <p:cond delay="0"/>
                                  </p:stCondLst>
                                  <p:childTnLst>
                                    <p:set>
                                      <p:cBhvr>
                                        <p:cTn id="70" dur="1" fill="hold">
                                          <p:stCondLst>
                                            <p:cond delay="0"/>
                                          </p:stCondLst>
                                        </p:cTn>
                                        <p:tgtEl>
                                          <p:spTgt spid="58"/>
                                        </p:tgtEl>
                                        <p:attrNameLst>
                                          <p:attrName>style.visibility</p:attrName>
                                        </p:attrNameLst>
                                      </p:cBhvr>
                                      <p:to>
                                        <p:strVal val="visible"/>
                                      </p:to>
                                    </p:set>
                                    <p:animEffect transition="in" filter="fade">
                                      <p:cBhvr>
                                        <p:cTn id="71" dur="500"/>
                                        <p:tgtEl>
                                          <p:spTgt spid="58"/>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60"/>
                                        </p:tgtEl>
                                        <p:attrNameLst>
                                          <p:attrName>style.visibility</p:attrName>
                                        </p:attrNameLst>
                                      </p:cBhvr>
                                      <p:to>
                                        <p:strVal val="visible"/>
                                      </p:to>
                                    </p:set>
                                    <p:animEffect transition="in" filter="fade">
                                      <p:cBhvr>
                                        <p:cTn id="74" dur="500"/>
                                        <p:tgtEl>
                                          <p:spTgt spid="60"/>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62"/>
                                        </p:tgtEl>
                                        <p:attrNameLst>
                                          <p:attrName>style.visibility</p:attrName>
                                        </p:attrNameLst>
                                      </p:cBhvr>
                                      <p:to>
                                        <p:strVal val="visible"/>
                                      </p:to>
                                    </p:set>
                                    <p:animEffect transition="in" filter="fade">
                                      <p:cBhvr>
                                        <p:cTn id="77" dur="500"/>
                                        <p:tgtEl>
                                          <p:spTgt spid="62"/>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64"/>
                                        </p:tgtEl>
                                        <p:attrNameLst>
                                          <p:attrName>style.visibility</p:attrName>
                                        </p:attrNameLst>
                                      </p:cBhvr>
                                      <p:to>
                                        <p:strVal val="visible"/>
                                      </p:to>
                                    </p:set>
                                    <p:animEffect transition="in" filter="fade">
                                      <p:cBhvr>
                                        <p:cTn id="80"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53" grpId="0"/>
      <p:bldP spid="54" grpId="0"/>
      <p:bldP spid="55" grpId="0"/>
      <p:bldP spid="56" grpId="0"/>
      <p:bldP spid="57" grpId="0"/>
      <p:bldP spid="58" grpId="0"/>
      <p:bldP spid="59" grpId="0"/>
      <p:bldP spid="60" grpId="0"/>
      <p:bldP spid="61" grpId="0"/>
      <p:bldP spid="62" grpId="0"/>
      <p:bldP spid="63" grpId="0"/>
      <p:bldP spid="64" grpId="0"/>
      <p:bldP spid="65" grpId="0" animBg="1"/>
      <p:bldP spid="66" grpId="0" animBg="1"/>
      <p:bldP spid="67" grpId="0" animBg="1"/>
      <p:bldP spid="6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6"/>
          <p:cNvSpPr txBox="1">
            <a:spLocks noChangeArrowheads="1"/>
          </p:cNvSpPr>
          <p:nvPr/>
        </p:nvSpPr>
        <p:spPr bwMode="auto">
          <a:xfrm>
            <a:off x="504822" y="3481961"/>
            <a:ext cx="1474890" cy="553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lvl2pPr/>
            <a:lvl3pPr/>
            <a:lvl4pPr/>
            <a:lvl5pPr/>
            <a:lvl6pPr/>
            <a:lvl7pPr/>
            <a:lvl8pPr/>
            <a:lvl9pPr/>
          </a:lstStyle>
          <a:p>
            <a:pPr marL="0" lvl="1" algn="ctr"/>
            <a:r>
              <a:rPr lang="zh-CN" altLang="en-US" sz="1400" dirty="0" smtClean="0">
                <a:gradFill>
                  <a:gsLst>
                    <a:gs pos="0">
                      <a:schemeClr val="tx1">
                        <a:lumMod val="75000"/>
                        <a:lumOff val="25000"/>
                      </a:schemeClr>
                    </a:gs>
                    <a:gs pos="100000">
                      <a:schemeClr val="tx1">
                        <a:lumMod val="85000"/>
                        <a:lumOff val="15000"/>
                      </a:schemeClr>
                    </a:gs>
                  </a:gsLst>
                  <a:lin ang="5400000" scaled="0"/>
                </a:gradFill>
                <a:latin typeface="微软雅黑" panose="020B0503020204020204" pitchFamily="34" charset="-122"/>
                <a:ea typeface="微软雅黑" panose="020B0503020204020204" pitchFamily="34" charset="-122"/>
              </a:rPr>
              <a:t>添加章节标题</a:t>
            </a:r>
            <a:endParaRPr lang="en-US" altLang="zh-CN" sz="1400" dirty="0" smtClean="0">
              <a:gradFill>
                <a:gsLst>
                  <a:gs pos="0">
                    <a:schemeClr val="tx1">
                      <a:lumMod val="75000"/>
                      <a:lumOff val="25000"/>
                    </a:schemeClr>
                  </a:gs>
                  <a:gs pos="100000">
                    <a:schemeClr val="tx1">
                      <a:lumMod val="85000"/>
                      <a:lumOff val="15000"/>
                    </a:schemeClr>
                  </a:gs>
                </a:gsLst>
                <a:lin ang="5400000" scaled="0"/>
              </a:gradFill>
              <a:latin typeface="微软雅黑" panose="020B0503020204020204" pitchFamily="34" charset="-122"/>
              <a:ea typeface="微软雅黑" panose="020B0503020204020204" pitchFamily="34" charset="-122"/>
            </a:endParaRPr>
          </a:p>
          <a:p>
            <a:pPr marL="0" lvl="1" algn="ctr"/>
            <a:r>
              <a:rPr lang="en-US" altLang="zh-CN" sz="1400" dirty="0">
                <a:gradFill>
                  <a:gsLst>
                    <a:gs pos="0">
                      <a:schemeClr val="tx1">
                        <a:lumMod val="75000"/>
                        <a:lumOff val="25000"/>
                      </a:schemeClr>
                    </a:gs>
                    <a:gs pos="100000">
                      <a:schemeClr val="tx1">
                        <a:lumMod val="85000"/>
                        <a:lumOff val="15000"/>
                      </a:schemeClr>
                    </a:gs>
                  </a:gsLst>
                  <a:lin ang="5400000" scaled="0"/>
                </a:gradFill>
                <a:latin typeface="Bebas" pitchFamily="2" charset="0"/>
                <a:ea typeface="微软雅黑" panose="020B0503020204020204" pitchFamily="34" charset="-122"/>
              </a:rPr>
              <a:t>ADD THE TITLE</a:t>
            </a:r>
            <a:endParaRPr lang="en-US" altLang="zh-CN" sz="1400" dirty="0">
              <a:gradFill>
                <a:gsLst>
                  <a:gs pos="0">
                    <a:schemeClr val="tx1">
                      <a:lumMod val="75000"/>
                      <a:lumOff val="25000"/>
                    </a:schemeClr>
                  </a:gs>
                  <a:gs pos="100000">
                    <a:schemeClr val="tx1">
                      <a:lumMod val="85000"/>
                      <a:lumOff val="15000"/>
                    </a:schemeClr>
                  </a:gs>
                </a:gsLst>
                <a:lin ang="5400000" scaled="0"/>
              </a:gradFill>
              <a:latin typeface="Bebas" pitchFamily="2" charset="0"/>
              <a:ea typeface="微软雅黑" panose="020B0503020204020204" pitchFamily="34" charset="-122"/>
            </a:endParaRPr>
          </a:p>
        </p:txBody>
      </p:sp>
      <p:sp>
        <p:nvSpPr>
          <p:cNvPr id="9" name="TextBox 6"/>
          <p:cNvSpPr txBox="1">
            <a:spLocks noChangeArrowheads="1"/>
          </p:cNvSpPr>
          <p:nvPr/>
        </p:nvSpPr>
        <p:spPr bwMode="auto">
          <a:xfrm>
            <a:off x="2233014" y="3481961"/>
            <a:ext cx="1474890" cy="553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lvl2pPr/>
            <a:lvl3pPr/>
            <a:lvl4pPr/>
            <a:lvl5pPr/>
            <a:lvl6pPr/>
            <a:lvl7pPr/>
            <a:lvl8pPr/>
            <a:lvl9pPr/>
          </a:lstStyle>
          <a:p>
            <a:pPr marL="0" lvl="1" algn="ctr"/>
            <a:r>
              <a:rPr lang="zh-CN" altLang="en-US" sz="1400" dirty="0" smtClean="0">
                <a:gradFill>
                  <a:gsLst>
                    <a:gs pos="0">
                      <a:schemeClr val="tx1">
                        <a:lumMod val="75000"/>
                        <a:lumOff val="25000"/>
                      </a:schemeClr>
                    </a:gs>
                    <a:gs pos="100000">
                      <a:schemeClr val="tx1">
                        <a:lumMod val="85000"/>
                        <a:lumOff val="15000"/>
                      </a:schemeClr>
                    </a:gs>
                  </a:gsLst>
                  <a:lin ang="5400000" scaled="0"/>
                </a:gradFill>
                <a:latin typeface="微软雅黑" panose="020B0503020204020204" pitchFamily="34" charset="-122"/>
                <a:ea typeface="微软雅黑" panose="020B0503020204020204" pitchFamily="34" charset="-122"/>
              </a:rPr>
              <a:t>添加章节标题</a:t>
            </a:r>
            <a:endParaRPr lang="zh-CN" altLang="en-US" sz="1400" dirty="0" smtClean="0">
              <a:gradFill>
                <a:gsLst>
                  <a:gs pos="0">
                    <a:schemeClr val="tx1">
                      <a:lumMod val="75000"/>
                      <a:lumOff val="25000"/>
                    </a:schemeClr>
                  </a:gs>
                  <a:gs pos="100000">
                    <a:schemeClr val="tx1">
                      <a:lumMod val="85000"/>
                      <a:lumOff val="15000"/>
                    </a:schemeClr>
                  </a:gs>
                </a:gsLst>
                <a:lin ang="5400000" scaled="0"/>
              </a:gradFill>
              <a:latin typeface="微软雅黑" panose="020B0503020204020204" pitchFamily="34" charset="-122"/>
              <a:ea typeface="微软雅黑" panose="020B0503020204020204" pitchFamily="34" charset="-122"/>
            </a:endParaRPr>
          </a:p>
          <a:p>
            <a:pPr marL="0" lvl="1" algn="ctr"/>
            <a:r>
              <a:rPr lang="en-US" altLang="zh-CN" sz="1400" dirty="0">
                <a:gradFill>
                  <a:gsLst>
                    <a:gs pos="0">
                      <a:schemeClr val="tx1">
                        <a:lumMod val="75000"/>
                        <a:lumOff val="25000"/>
                      </a:schemeClr>
                    </a:gs>
                    <a:gs pos="100000">
                      <a:schemeClr val="tx1">
                        <a:lumMod val="85000"/>
                        <a:lumOff val="15000"/>
                      </a:schemeClr>
                    </a:gs>
                  </a:gsLst>
                  <a:lin ang="5400000" scaled="0"/>
                </a:gradFill>
                <a:latin typeface="Bebas" pitchFamily="2" charset="0"/>
                <a:ea typeface="微软雅黑" panose="020B0503020204020204" pitchFamily="34" charset="-122"/>
              </a:rPr>
              <a:t>ADD THE TITLE</a:t>
            </a:r>
            <a:endParaRPr lang="en-US" altLang="zh-CN" sz="1400" dirty="0">
              <a:gradFill>
                <a:gsLst>
                  <a:gs pos="0">
                    <a:schemeClr val="tx1">
                      <a:lumMod val="75000"/>
                      <a:lumOff val="25000"/>
                    </a:schemeClr>
                  </a:gs>
                  <a:gs pos="100000">
                    <a:schemeClr val="tx1">
                      <a:lumMod val="85000"/>
                      <a:lumOff val="15000"/>
                    </a:schemeClr>
                  </a:gs>
                </a:gsLst>
                <a:lin ang="5400000" scaled="0"/>
              </a:gradFill>
              <a:latin typeface="Bebas" pitchFamily="2" charset="0"/>
              <a:ea typeface="微软雅黑" panose="020B0503020204020204" pitchFamily="34" charset="-122"/>
            </a:endParaRPr>
          </a:p>
        </p:txBody>
      </p:sp>
      <p:sp>
        <p:nvSpPr>
          <p:cNvPr id="10" name="TextBox 6"/>
          <p:cNvSpPr txBox="1">
            <a:spLocks noChangeArrowheads="1"/>
          </p:cNvSpPr>
          <p:nvPr/>
        </p:nvSpPr>
        <p:spPr bwMode="auto">
          <a:xfrm>
            <a:off x="3886838" y="3481961"/>
            <a:ext cx="1474890" cy="553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lvl2pPr/>
            <a:lvl3pPr/>
            <a:lvl4pPr/>
            <a:lvl5pPr/>
            <a:lvl6pPr/>
            <a:lvl7pPr/>
            <a:lvl8pPr/>
            <a:lvl9pPr/>
          </a:lstStyle>
          <a:p>
            <a:pPr marL="0" lvl="1" algn="ctr"/>
            <a:r>
              <a:rPr lang="zh-CN" altLang="en-US" sz="1400" dirty="0" smtClean="0">
                <a:gradFill>
                  <a:gsLst>
                    <a:gs pos="0">
                      <a:schemeClr val="tx1">
                        <a:lumMod val="75000"/>
                        <a:lumOff val="25000"/>
                      </a:schemeClr>
                    </a:gs>
                    <a:gs pos="100000">
                      <a:schemeClr val="tx1">
                        <a:lumMod val="85000"/>
                        <a:lumOff val="15000"/>
                      </a:schemeClr>
                    </a:gs>
                  </a:gsLst>
                  <a:lin ang="5400000" scaled="0"/>
                </a:gradFill>
                <a:latin typeface="微软雅黑" panose="020B0503020204020204" pitchFamily="34" charset="-122"/>
                <a:ea typeface="微软雅黑" panose="020B0503020204020204" pitchFamily="34" charset="-122"/>
              </a:rPr>
              <a:t>添加章节标题</a:t>
            </a:r>
            <a:endParaRPr lang="zh-CN" altLang="en-US" sz="1400" dirty="0" smtClean="0">
              <a:gradFill>
                <a:gsLst>
                  <a:gs pos="0">
                    <a:schemeClr val="tx1">
                      <a:lumMod val="75000"/>
                      <a:lumOff val="25000"/>
                    </a:schemeClr>
                  </a:gs>
                  <a:gs pos="100000">
                    <a:schemeClr val="tx1">
                      <a:lumMod val="85000"/>
                      <a:lumOff val="15000"/>
                    </a:schemeClr>
                  </a:gs>
                </a:gsLst>
                <a:lin ang="5400000" scaled="0"/>
              </a:gradFill>
              <a:latin typeface="微软雅黑" panose="020B0503020204020204" pitchFamily="34" charset="-122"/>
              <a:ea typeface="微软雅黑" panose="020B0503020204020204" pitchFamily="34" charset="-122"/>
            </a:endParaRPr>
          </a:p>
          <a:p>
            <a:pPr marL="0" lvl="1" algn="ctr"/>
            <a:r>
              <a:rPr lang="en-US" altLang="zh-CN" sz="1400" dirty="0">
                <a:gradFill>
                  <a:gsLst>
                    <a:gs pos="0">
                      <a:schemeClr val="tx1">
                        <a:lumMod val="75000"/>
                        <a:lumOff val="25000"/>
                      </a:schemeClr>
                    </a:gs>
                    <a:gs pos="100000">
                      <a:schemeClr val="tx1">
                        <a:lumMod val="85000"/>
                        <a:lumOff val="15000"/>
                      </a:schemeClr>
                    </a:gs>
                  </a:gsLst>
                  <a:lin ang="5400000" scaled="0"/>
                </a:gradFill>
                <a:latin typeface="Bebas" pitchFamily="2" charset="0"/>
                <a:ea typeface="微软雅黑" panose="020B0503020204020204" pitchFamily="34" charset="-122"/>
              </a:rPr>
              <a:t>ADD THE TITLE</a:t>
            </a:r>
            <a:endParaRPr lang="en-US" altLang="zh-CN" sz="1400" dirty="0">
              <a:gradFill>
                <a:gsLst>
                  <a:gs pos="0">
                    <a:schemeClr val="tx1">
                      <a:lumMod val="75000"/>
                      <a:lumOff val="25000"/>
                    </a:schemeClr>
                  </a:gs>
                  <a:gs pos="100000">
                    <a:schemeClr val="tx1">
                      <a:lumMod val="85000"/>
                      <a:lumOff val="15000"/>
                    </a:schemeClr>
                  </a:gs>
                </a:gsLst>
                <a:lin ang="5400000" scaled="0"/>
              </a:gradFill>
              <a:latin typeface="Bebas" pitchFamily="2" charset="0"/>
              <a:ea typeface="微软雅黑" panose="020B0503020204020204" pitchFamily="34" charset="-122"/>
            </a:endParaRPr>
          </a:p>
        </p:txBody>
      </p:sp>
      <p:sp>
        <p:nvSpPr>
          <p:cNvPr id="11" name="TextBox 10"/>
          <p:cNvSpPr txBox="1">
            <a:spLocks noChangeArrowheads="1"/>
          </p:cNvSpPr>
          <p:nvPr/>
        </p:nvSpPr>
        <p:spPr bwMode="auto">
          <a:xfrm>
            <a:off x="5473374" y="3481961"/>
            <a:ext cx="1474890" cy="553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lvl2pPr/>
            <a:lvl3pPr/>
            <a:lvl4pPr/>
            <a:lvl5pPr/>
            <a:lvl6pPr/>
            <a:lvl7pPr/>
            <a:lvl8pPr/>
            <a:lvl9pPr/>
          </a:lstStyle>
          <a:p>
            <a:pPr marL="0" lvl="1" algn="ctr"/>
            <a:r>
              <a:rPr lang="zh-CN" altLang="en-US" sz="1400" dirty="0" smtClean="0">
                <a:gradFill>
                  <a:gsLst>
                    <a:gs pos="0">
                      <a:schemeClr val="tx1">
                        <a:lumMod val="75000"/>
                        <a:lumOff val="25000"/>
                      </a:schemeClr>
                    </a:gs>
                    <a:gs pos="100000">
                      <a:schemeClr val="tx1">
                        <a:lumMod val="85000"/>
                        <a:lumOff val="15000"/>
                      </a:schemeClr>
                    </a:gs>
                  </a:gsLst>
                  <a:lin ang="5400000" scaled="0"/>
                </a:gradFill>
                <a:latin typeface="微软雅黑" panose="020B0503020204020204" pitchFamily="34" charset="-122"/>
                <a:ea typeface="微软雅黑" panose="020B0503020204020204" pitchFamily="34" charset="-122"/>
              </a:rPr>
              <a:t>添加章节标题</a:t>
            </a:r>
            <a:endParaRPr lang="zh-CN" altLang="en-US" sz="1400" dirty="0" smtClean="0">
              <a:gradFill>
                <a:gsLst>
                  <a:gs pos="0">
                    <a:schemeClr val="tx1">
                      <a:lumMod val="75000"/>
                      <a:lumOff val="25000"/>
                    </a:schemeClr>
                  </a:gs>
                  <a:gs pos="100000">
                    <a:schemeClr val="tx1">
                      <a:lumMod val="85000"/>
                      <a:lumOff val="15000"/>
                    </a:schemeClr>
                  </a:gs>
                </a:gsLst>
                <a:lin ang="5400000" scaled="0"/>
              </a:gradFill>
              <a:latin typeface="微软雅黑" panose="020B0503020204020204" pitchFamily="34" charset="-122"/>
              <a:ea typeface="微软雅黑" panose="020B0503020204020204" pitchFamily="34" charset="-122"/>
            </a:endParaRPr>
          </a:p>
          <a:p>
            <a:pPr marL="0" lvl="1" algn="ctr"/>
            <a:r>
              <a:rPr lang="en-US" altLang="zh-CN" sz="1400" dirty="0">
                <a:gradFill>
                  <a:gsLst>
                    <a:gs pos="0">
                      <a:schemeClr val="tx1">
                        <a:lumMod val="75000"/>
                        <a:lumOff val="25000"/>
                      </a:schemeClr>
                    </a:gs>
                    <a:gs pos="100000">
                      <a:schemeClr val="tx1">
                        <a:lumMod val="85000"/>
                        <a:lumOff val="15000"/>
                      </a:schemeClr>
                    </a:gs>
                  </a:gsLst>
                  <a:lin ang="5400000" scaled="0"/>
                </a:gradFill>
                <a:latin typeface="Bebas" pitchFamily="2" charset="0"/>
                <a:ea typeface="微软雅黑" panose="020B0503020204020204" pitchFamily="34" charset="-122"/>
              </a:rPr>
              <a:t>ADD THE TITLE</a:t>
            </a:r>
            <a:endParaRPr lang="en-US" altLang="zh-CN" sz="1400" dirty="0">
              <a:gradFill>
                <a:gsLst>
                  <a:gs pos="0">
                    <a:schemeClr val="tx1">
                      <a:lumMod val="75000"/>
                      <a:lumOff val="25000"/>
                    </a:schemeClr>
                  </a:gs>
                  <a:gs pos="100000">
                    <a:schemeClr val="tx1">
                      <a:lumMod val="85000"/>
                      <a:lumOff val="15000"/>
                    </a:schemeClr>
                  </a:gs>
                </a:gsLst>
                <a:lin ang="5400000" scaled="0"/>
              </a:gradFill>
              <a:latin typeface="Bebas" pitchFamily="2" charset="0"/>
              <a:ea typeface="微软雅黑" panose="020B0503020204020204" pitchFamily="34" charset="-122"/>
            </a:endParaRPr>
          </a:p>
        </p:txBody>
      </p:sp>
      <p:sp>
        <p:nvSpPr>
          <p:cNvPr id="39" name="TextBox 38"/>
          <p:cNvSpPr txBox="1">
            <a:spLocks noChangeArrowheads="1"/>
          </p:cNvSpPr>
          <p:nvPr/>
        </p:nvSpPr>
        <p:spPr bwMode="auto">
          <a:xfrm>
            <a:off x="7129558" y="3481961"/>
            <a:ext cx="1474890" cy="553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lvl2pPr/>
            <a:lvl3pPr/>
            <a:lvl4pPr/>
            <a:lvl5pPr/>
            <a:lvl6pPr/>
            <a:lvl7pPr/>
            <a:lvl8pPr/>
            <a:lvl9pPr/>
          </a:lstStyle>
          <a:p>
            <a:pPr marL="0" lvl="1" algn="ctr"/>
            <a:r>
              <a:rPr lang="zh-CN" altLang="en-US" sz="1400" dirty="0" smtClean="0">
                <a:gradFill>
                  <a:gsLst>
                    <a:gs pos="0">
                      <a:schemeClr val="tx1">
                        <a:lumMod val="75000"/>
                        <a:lumOff val="25000"/>
                      </a:schemeClr>
                    </a:gs>
                    <a:gs pos="100000">
                      <a:schemeClr val="tx1">
                        <a:lumMod val="85000"/>
                        <a:lumOff val="15000"/>
                      </a:schemeClr>
                    </a:gs>
                  </a:gsLst>
                  <a:lin ang="5400000" scaled="0"/>
                </a:gradFill>
                <a:latin typeface="微软雅黑" panose="020B0503020204020204" pitchFamily="34" charset="-122"/>
                <a:ea typeface="微软雅黑" panose="020B0503020204020204" pitchFamily="34" charset="-122"/>
              </a:rPr>
              <a:t>添加章节标题</a:t>
            </a:r>
            <a:endParaRPr lang="zh-CN" altLang="en-US" sz="1400" dirty="0" smtClean="0">
              <a:gradFill>
                <a:gsLst>
                  <a:gs pos="0">
                    <a:schemeClr val="tx1">
                      <a:lumMod val="75000"/>
                      <a:lumOff val="25000"/>
                    </a:schemeClr>
                  </a:gs>
                  <a:gs pos="100000">
                    <a:schemeClr val="tx1">
                      <a:lumMod val="85000"/>
                      <a:lumOff val="15000"/>
                    </a:schemeClr>
                  </a:gs>
                </a:gsLst>
                <a:lin ang="5400000" scaled="0"/>
              </a:gradFill>
              <a:latin typeface="微软雅黑" panose="020B0503020204020204" pitchFamily="34" charset="-122"/>
              <a:ea typeface="微软雅黑" panose="020B0503020204020204" pitchFamily="34" charset="-122"/>
            </a:endParaRPr>
          </a:p>
          <a:p>
            <a:pPr marL="0" lvl="1" algn="ctr"/>
            <a:r>
              <a:rPr lang="en-US" altLang="zh-CN" sz="1400" dirty="0" smtClean="0">
                <a:gradFill>
                  <a:gsLst>
                    <a:gs pos="0">
                      <a:schemeClr val="tx1">
                        <a:lumMod val="75000"/>
                        <a:lumOff val="25000"/>
                      </a:schemeClr>
                    </a:gs>
                    <a:gs pos="100000">
                      <a:schemeClr val="tx1">
                        <a:lumMod val="85000"/>
                        <a:lumOff val="15000"/>
                      </a:schemeClr>
                    </a:gs>
                  </a:gsLst>
                  <a:lin ang="5400000" scaled="0"/>
                </a:gradFill>
                <a:latin typeface="Bebas" pitchFamily="2" charset="0"/>
                <a:ea typeface="微软雅黑" panose="020B0503020204020204" pitchFamily="34" charset="-122"/>
              </a:rPr>
              <a:t>ADD THE TITLE</a:t>
            </a:r>
            <a:endParaRPr lang="en-US" altLang="zh-CN" sz="1400" dirty="0" smtClean="0">
              <a:gradFill>
                <a:gsLst>
                  <a:gs pos="0">
                    <a:schemeClr val="tx1">
                      <a:lumMod val="75000"/>
                      <a:lumOff val="25000"/>
                    </a:schemeClr>
                  </a:gs>
                  <a:gs pos="100000">
                    <a:schemeClr val="tx1">
                      <a:lumMod val="85000"/>
                      <a:lumOff val="15000"/>
                    </a:schemeClr>
                  </a:gs>
                </a:gsLst>
                <a:lin ang="5400000" scaled="0"/>
              </a:gradFill>
              <a:latin typeface="Bebas" pitchFamily="2" charset="0"/>
              <a:ea typeface="微软雅黑" panose="020B0503020204020204" pitchFamily="34" charset="-122"/>
            </a:endParaRPr>
          </a:p>
        </p:txBody>
      </p:sp>
      <p:grpSp>
        <p:nvGrpSpPr>
          <p:cNvPr id="76" name="组合 75"/>
          <p:cNvGrpSpPr/>
          <p:nvPr/>
        </p:nvGrpSpPr>
        <p:grpSpPr>
          <a:xfrm>
            <a:off x="797831" y="2355726"/>
            <a:ext cx="905236" cy="905234"/>
            <a:chOff x="797831" y="1949571"/>
            <a:chExt cx="905236" cy="905234"/>
          </a:xfrm>
        </p:grpSpPr>
        <p:grpSp>
          <p:nvGrpSpPr>
            <p:cNvPr id="12" name="组合 11"/>
            <p:cNvGrpSpPr/>
            <p:nvPr/>
          </p:nvGrpSpPr>
          <p:grpSpPr>
            <a:xfrm>
              <a:off x="797831" y="1949571"/>
              <a:ext cx="905236" cy="905234"/>
              <a:chOff x="1899397" y="1624948"/>
              <a:chExt cx="1347237" cy="1347237"/>
            </a:xfrm>
            <a:effectLst>
              <a:outerShdw blurRad="50800" dist="38100" dir="2700000" algn="tl" rotWithShape="0">
                <a:prstClr val="black">
                  <a:alpha val="40000"/>
                </a:prstClr>
              </a:outerShdw>
            </a:effectLst>
          </p:grpSpPr>
          <p:sp>
            <p:nvSpPr>
              <p:cNvPr id="13" name="椭圆 12"/>
              <p:cNvSpPr/>
              <p:nvPr/>
            </p:nvSpPr>
            <p:spPr>
              <a:xfrm>
                <a:off x="1899397" y="1624948"/>
                <a:ext cx="1347237" cy="1347237"/>
              </a:xfrm>
              <a:prstGeom prst="ellipse">
                <a:avLst/>
              </a:prstGeom>
              <a:solidFill>
                <a:srgbClr val="FFFFFF">
                  <a:lumMod val="95000"/>
                </a:srgbClr>
              </a:solidFill>
              <a:ln w="25400" cap="flat" cmpd="sng" algn="ctr">
                <a:noFill/>
                <a:prstDash val="solid"/>
              </a:ln>
              <a:effectLst/>
            </p:spPr>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14" name="椭圆 13"/>
              <p:cNvSpPr/>
              <p:nvPr/>
            </p:nvSpPr>
            <p:spPr>
              <a:xfrm>
                <a:off x="1997046" y="1724988"/>
                <a:ext cx="1147157" cy="1147157"/>
              </a:xfrm>
              <a:prstGeom prst="ellipse">
                <a:avLst/>
              </a:prstGeom>
              <a:solidFill>
                <a:srgbClr val="317B9D"/>
              </a:solidFill>
              <a:ln w="25400" cap="flat" cmpd="sng" algn="ctr">
                <a:noFill/>
                <a:prstDash val="solid"/>
              </a:ln>
              <a:effectLst>
                <a:innerShdw dist="114300" dir="13500000">
                  <a:srgbClr val="FFBF53">
                    <a:lumMod val="50000"/>
                    <a:alpha val="50000"/>
                  </a:srgbClr>
                </a:innerShdw>
              </a:effectLst>
            </p:spPr>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grpSp>
        <p:sp>
          <p:nvSpPr>
            <p:cNvPr id="43" name="Freeform 74"/>
            <p:cNvSpPr>
              <a:spLocks noEditPoints="1"/>
            </p:cNvSpPr>
            <p:nvPr/>
          </p:nvSpPr>
          <p:spPr bwMode="auto">
            <a:xfrm>
              <a:off x="1068624" y="2218414"/>
              <a:ext cx="427744" cy="381956"/>
            </a:xfrm>
            <a:custGeom>
              <a:avLst/>
              <a:gdLst/>
              <a:ahLst/>
              <a:cxnLst>
                <a:cxn ang="0">
                  <a:pos x="176" y="29"/>
                </a:cxn>
                <a:cxn ang="0">
                  <a:pos x="120" y="29"/>
                </a:cxn>
                <a:cxn ang="0">
                  <a:pos x="120" y="0"/>
                </a:cxn>
                <a:cxn ang="0">
                  <a:pos x="114" y="0"/>
                </a:cxn>
                <a:cxn ang="0">
                  <a:pos x="110" y="0"/>
                </a:cxn>
                <a:cxn ang="0">
                  <a:pos x="81" y="0"/>
                </a:cxn>
                <a:cxn ang="0">
                  <a:pos x="71" y="0"/>
                </a:cxn>
                <a:cxn ang="0">
                  <a:pos x="71" y="10"/>
                </a:cxn>
                <a:cxn ang="0">
                  <a:pos x="71" y="29"/>
                </a:cxn>
                <a:cxn ang="0">
                  <a:pos x="15" y="29"/>
                </a:cxn>
                <a:cxn ang="0">
                  <a:pos x="0" y="44"/>
                </a:cxn>
                <a:cxn ang="0">
                  <a:pos x="0" y="156"/>
                </a:cxn>
                <a:cxn ang="0">
                  <a:pos x="15" y="171"/>
                </a:cxn>
                <a:cxn ang="0">
                  <a:pos x="176" y="171"/>
                </a:cxn>
                <a:cxn ang="0">
                  <a:pos x="192" y="156"/>
                </a:cxn>
                <a:cxn ang="0">
                  <a:pos x="192" y="44"/>
                </a:cxn>
                <a:cxn ang="0">
                  <a:pos x="176" y="29"/>
                </a:cxn>
                <a:cxn ang="0">
                  <a:pos x="81" y="10"/>
                </a:cxn>
                <a:cxn ang="0">
                  <a:pos x="110" y="10"/>
                </a:cxn>
                <a:cxn ang="0">
                  <a:pos x="110" y="29"/>
                </a:cxn>
                <a:cxn ang="0">
                  <a:pos x="81" y="29"/>
                </a:cxn>
                <a:cxn ang="0">
                  <a:pos x="81" y="10"/>
                </a:cxn>
                <a:cxn ang="0">
                  <a:pos x="134" y="107"/>
                </a:cxn>
                <a:cxn ang="0">
                  <a:pos x="127" y="115"/>
                </a:cxn>
                <a:cxn ang="0">
                  <a:pos x="111" y="115"/>
                </a:cxn>
                <a:cxn ang="0">
                  <a:pos x="111" y="130"/>
                </a:cxn>
                <a:cxn ang="0">
                  <a:pos x="103" y="138"/>
                </a:cxn>
                <a:cxn ang="0">
                  <a:pos x="88" y="138"/>
                </a:cxn>
                <a:cxn ang="0">
                  <a:pos x="80" y="130"/>
                </a:cxn>
                <a:cxn ang="0">
                  <a:pos x="80" y="115"/>
                </a:cxn>
                <a:cxn ang="0">
                  <a:pos x="65" y="115"/>
                </a:cxn>
                <a:cxn ang="0">
                  <a:pos x="57" y="107"/>
                </a:cxn>
                <a:cxn ang="0">
                  <a:pos x="57" y="92"/>
                </a:cxn>
                <a:cxn ang="0">
                  <a:pos x="65" y="84"/>
                </a:cxn>
                <a:cxn ang="0">
                  <a:pos x="80" y="84"/>
                </a:cxn>
                <a:cxn ang="0">
                  <a:pos x="80" y="68"/>
                </a:cxn>
                <a:cxn ang="0">
                  <a:pos x="88" y="61"/>
                </a:cxn>
                <a:cxn ang="0">
                  <a:pos x="103" y="61"/>
                </a:cxn>
                <a:cxn ang="0">
                  <a:pos x="111" y="68"/>
                </a:cxn>
                <a:cxn ang="0">
                  <a:pos x="111" y="84"/>
                </a:cxn>
                <a:cxn ang="0">
                  <a:pos x="127" y="84"/>
                </a:cxn>
                <a:cxn ang="0">
                  <a:pos x="134" y="92"/>
                </a:cxn>
                <a:cxn ang="0">
                  <a:pos x="134" y="107"/>
                </a:cxn>
              </a:cxnLst>
              <a:rect l="0" t="0" r="r" b="b"/>
              <a:pathLst>
                <a:path w="192" h="171">
                  <a:moveTo>
                    <a:pt x="176" y="29"/>
                  </a:moveTo>
                  <a:cubicBezTo>
                    <a:pt x="120" y="29"/>
                    <a:pt x="120" y="29"/>
                    <a:pt x="120" y="29"/>
                  </a:cubicBezTo>
                  <a:cubicBezTo>
                    <a:pt x="120" y="0"/>
                    <a:pt x="120" y="0"/>
                    <a:pt x="120" y="0"/>
                  </a:cubicBezTo>
                  <a:cubicBezTo>
                    <a:pt x="114" y="0"/>
                    <a:pt x="114" y="0"/>
                    <a:pt x="114" y="0"/>
                  </a:cubicBezTo>
                  <a:cubicBezTo>
                    <a:pt x="110" y="0"/>
                    <a:pt x="110" y="0"/>
                    <a:pt x="110" y="0"/>
                  </a:cubicBezTo>
                  <a:cubicBezTo>
                    <a:pt x="81" y="0"/>
                    <a:pt x="81" y="0"/>
                    <a:pt x="81" y="0"/>
                  </a:cubicBezTo>
                  <a:cubicBezTo>
                    <a:pt x="71" y="0"/>
                    <a:pt x="71" y="0"/>
                    <a:pt x="71" y="0"/>
                  </a:cubicBezTo>
                  <a:cubicBezTo>
                    <a:pt x="71" y="10"/>
                    <a:pt x="71" y="10"/>
                    <a:pt x="71" y="10"/>
                  </a:cubicBezTo>
                  <a:cubicBezTo>
                    <a:pt x="71" y="29"/>
                    <a:pt x="71" y="29"/>
                    <a:pt x="71" y="29"/>
                  </a:cubicBezTo>
                  <a:cubicBezTo>
                    <a:pt x="15" y="29"/>
                    <a:pt x="15" y="29"/>
                    <a:pt x="15" y="29"/>
                  </a:cubicBezTo>
                  <a:cubicBezTo>
                    <a:pt x="7" y="29"/>
                    <a:pt x="0" y="36"/>
                    <a:pt x="0" y="44"/>
                  </a:cubicBezTo>
                  <a:cubicBezTo>
                    <a:pt x="0" y="156"/>
                    <a:pt x="0" y="156"/>
                    <a:pt x="0" y="156"/>
                  </a:cubicBezTo>
                  <a:cubicBezTo>
                    <a:pt x="0" y="164"/>
                    <a:pt x="7" y="171"/>
                    <a:pt x="15" y="171"/>
                  </a:cubicBezTo>
                  <a:cubicBezTo>
                    <a:pt x="176" y="171"/>
                    <a:pt x="176" y="171"/>
                    <a:pt x="176" y="171"/>
                  </a:cubicBezTo>
                  <a:cubicBezTo>
                    <a:pt x="185" y="171"/>
                    <a:pt x="192" y="164"/>
                    <a:pt x="192" y="156"/>
                  </a:cubicBezTo>
                  <a:cubicBezTo>
                    <a:pt x="192" y="44"/>
                    <a:pt x="192" y="44"/>
                    <a:pt x="192" y="44"/>
                  </a:cubicBezTo>
                  <a:cubicBezTo>
                    <a:pt x="192" y="36"/>
                    <a:pt x="185" y="29"/>
                    <a:pt x="176" y="29"/>
                  </a:cubicBezTo>
                  <a:moveTo>
                    <a:pt x="81" y="10"/>
                  </a:moveTo>
                  <a:cubicBezTo>
                    <a:pt x="110" y="10"/>
                    <a:pt x="110" y="10"/>
                    <a:pt x="110" y="10"/>
                  </a:cubicBezTo>
                  <a:cubicBezTo>
                    <a:pt x="110" y="29"/>
                    <a:pt x="110" y="29"/>
                    <a:pt x="110" y="29"/>
                  </a:cubicBezTo>
                  <a:cubicBezTo>
                    <a:pt x="81" y="29"/>
                    <a:pt x="81" y="29"/>
                    <a:pt x="81" y="29"/>
                  </a:cubicBezTo>
                  <a:lnTo>
                    <a:pt x="81" y="10"/>
                  </a:lnTo>
                  <a:close/>
                  <a:moveTo>
                    <a:pt x="134" y="107"/>
                  </a:moveTo>
                  <a:cubicBezTo>
                    <a:pt x="134" y="111"/>
                    <a:pt x="131" y="115"/>
                    <a:pt x="127" y="115"/>
                  </a:cubicBezTo>
                  <a:cubicBezTo>
                    <a:pt x="111" y="115"/>
                    <a:pt x="111" y="115"/>
                    <a:pt x="111" y="115"/>
                  </a:cubicBezTo>
                  <a:cubicBezTo>
                    <a:pt x="111" y="130"/>
                    <a:pt x="111" y="130"/>
                    <a:pt x="111" y="130"/>
                  </a:cubicBezTo>
                  <a:cubicBezTo>
                    <a:pt x="111" y="135"/>
                    <a:pt x="108" y="138"/>
                    <a:pt x="103" y="138"/>
                  </a:cubicBezTo>
                  <a:cubicBezTo>
                    <a:pt x="88" y="138"/>
                    <a:pt x="88" y="138"/>
                    <a:pt x="88" y="138"/>
                  </a:cubicBezTo>
                  <a:cubicBezTo>
                    <a:pt x="84" y="138"/>
                    <a:pt x="80" y="135"/>
                    <a:pt x="80" y="130"/>
                  </a:cubicBezTo>
                  <a:cubicBezTo>
                    <a:pt x="80" y="115"/>
                    <a:pt x="80" y="115"/>
                    <a:pt x="80" y="115"/>
                  </a:cubicBezTo>
                  <a:cubicBezTo>
                    <a:pt x="65" y="115"/>
                    <a:pt x="65" y="115"/>
                    <a:pt x="65" y="115"/>
                  </a:cubicBezTo>
                  <a:cubicBezTo>
                    <a:pt x="60" y="115"/>
                    <a:pt x="57" y="111"/>
                    <a:pt x="57" y="107"/>
                  </a:cubicBezTo>
                  <a:cubicBezTo>
                    <a:pt x="57" y="92"/>
                    <a:pt x="57" y="92"/>
                    <a:pt x="57" y="92"/>
                  </a:cubicBezTo>
                  <a:cubicBezTo>
                    <a:pt x="57" y="88"/>
                    <a:pt x="60" y="84"/>
                    <a:pt x="65" y="84"/>
                  </a:cubicBezTo>
                  <a:cubicBezTo>
                    <a:pt x="80" y="84"/>
                    <a:pt x="80" y="84"/>
                    <a:pt x="80" y="84"/>
                  </a:cubicBezTo>
                  <a:cubicBezTo>
                    <a:pt x="80" y="68"/>
                    <a:pt x="80" y="68"/>
                    <a:pt x="80" y="68"/>
                  </a:cubicBezTo>
                  <a:cubicBezTo>
                    <a:pt x="80" y="64"/>
                    <a:pt x="84" y="61"/>
                    <a:pt x="88" y="61"/>
                  </a:cubicBezTo>
                  <a:cubicBezTo>
                    <a:pt x="103" y="61"/>
                    <a:pt x="103" y="61"/>
                    <a:pt x="103" y="61"/>
                  </a:cubicBezTo>
                  <a:cubicBezTo>
                    <a:pt x="108" y="61"/>
                    <a:pt x="111" y="64"/>
                    <a:pt x="111" y="68"/>
                  </a:cubicBezTo>
                  <a:cubicBezTo>
                    <a:pt x="111" y="84"/>
                    <a:pt x="111" y="84"/>
                    <a:pt x="111" y="84"/>
                  </a:cubicBezTo>
                  <a:cubicBezTo>
                    <a:pt x="127" y="84"/>
                    <a:pt x="127" y="84"/>
                    <a:pt x="127" y="84"/>
                  </a:cubicBezTo>
                  <a:cubicBezTo>
                    <a:pt x="131" y="84"/>
                    <a:pt x="134" y="88"/>
                    <a:pt x="134" y="92"/>
                  </a:cubicBezTo>
                  <a:lnTo>
                    <a:pt x="134" y="107"/>
                  </a:lnTo>
                  <a:close/>
                </a:path>
              </a:pathLst>
            </a:custGeom>
            <a:solidFill>
              <a:srgbClr val="FFFFFF"/>
            </a:solid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77" name="组合 76"/>
          <p:cNvGrpSpPr/>
          <p:nvPr/>
        </p:nvGrpSpPr>
        <p:grpSpPr>
          <a:xfrm>
            <a:off x="2492615" y="2355726"/>
            <a:ext cx="905236" cy="905234"/>
            <a:chOff x="2492615" y="1949571"/>
            <a:chExt cx="905236" cy="905234"/>
          </a:xfrm>
        </p:grpSpPr>
        <p:grpSp>
          <p:nvGrpSpPr>
            <p:cNvPr id="19" name="组合 18"/>
            <p:cNvGrpSpPr/>
            <p:nvPr/>
          </p:nvGrpSpPr>
          <p:grpSpPr>
            <a:xfrm>
              <a:off x="2492615" y="1949571"/>
              <a:ext cx="905236" cy="905234"/>
              <a:chOff x="3351734" y="1624948"/>
              <a:chExt cx="1347237" cy="1347237"/>
            </a:xfrm>
            <a:effectLst>
              <a:outerShdw blurRad="50800" dist="38100" dir="2700000" algn="tl" rotWithShape="0">
                <a:prstClr val="black">
                  <a:alpha val="40000"/>
                </a:prstClr>
              </a:outerShdw>
            </a:effectLst>
          </p:grpSpPr>
          <p:sp>
            <p:nvSpPr>
              <p:cNvPr id="20" name="椭圆 19"/>
              <p:cNvSpPr/>
              <p:nvPr/>
            </p:nvSpPr>
            <p:spPr>
              <a:xfrm>
                <a:off x="3351734" y="1624948"/>
                <a:ext cx="1347237" cy="1347237"/>
              </a:xfrm>
              <a:prstGeom prst="ellipse">
                <a:avLst/>
              </a:prstGeom>
              <a:solidFill>
                <a:srgbClr val="FFFFFF">
                  <a:lumMod val="95000"/>
                </a:srgbClr>
              </a:solidFill>
              <a:ln w="25400" cap="flat" cmpd="sng" algn="ctr">
                <a:noFill/>
                <a:prstDash val="solid"/>
              </a:ln>
              <a:effectLst/>
            </p:spPr>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21" name="椭圆 20"/>
              <p:cNvSpPr/>
              <p:nvPr/>
            </p:nvSpPr>
            <p:spPr>
              <a:xfrm>
                <a:off x="3451774" y="1724988"/>
                <a:ext cx="1147157" cy="1147157"/>
              </a:xfrm>
              <a:prstGeom prst="ellipse">
                <a:avLst/>
              </a:prstGeom>
              <a:solidFill>
                <a:srgbClr val="317B9D"/>
              </a:solidFill>
              <a:ln w="25400" cap="flat" cmpd="sng" algn="ctr">
                <a:noFill/>
                <a:prstDash val="solid"/>
              </a:ln>
              <a:effectLst>
                <a:innerShdw dist="114300" dir="13500000">
                  <a:srgbClr val="01B3C5">
                    <a:lumMod val="50000"/>
                    <a:alpha val="50000"/>
                  </a:srgbClr>
                </a:innerShdw>
              </a:effectLst>
            </p:spPr>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grpSp>
        <p:sp>
          <p:nvSpPr>
            <p:cNvPr id="44" name="Freeform 121"/>
            <p:cNvSpPr>
              <a:spLocks noEditPoints="1"/>
            </p:cNvSpPr>
            <p:nvPr/>
          </p:nvSpPr>
          <p:spPr bwMode="auto">
            <a:xfrm>
              <a:off x="2760396" y="2160638"/>
              <a:ext cx="420126" cy="483100"/>
            </a:xfrm>
            <a:custGeom>
              <a:avLst/>
              <a:gdLst/>
              <a:ahLst/>
              <a:cxnLst>
                <a:cxn ang="0">
                  <a:pos x="227" y="284"/>
                </a:cxn>
                <a:cxn ang="0">
                  <a:pos x="214" y="284"/>
                </a:cxn>
                <a:cxn ang="0">
                  <a:pos x="264" y="189"/>
                </a:cxn>
                <a:cxn ang="0">
                  <a:pos x="179" y="80"/>
                </a:cxn>
                <a:cxn ang="0">
                  <a:pos x="200" y="39"/>
                </a:cxn>
                <a:cxn ang="0">
                  <a:pos x="196" y="26"/>
                </a:cxn>
                <a:cxn ang="0">
                  <a:pos x="145" y="2"/>
                </a:cxn>
                <a:cxn ang="0">
                  <a:pos x="138" y="1"/>
                </a:cxn>
                <a:cxn ang="0">
                  <a:pos x="132" y="7"/>
                </a:cxn>
                <a:cxn ang="0">
                  <a:pos x="72" y="121"/>
                </a:cxn>
                <a:cxn ang="0">
                  <a:pos x="80" y="147"/>
                </a:cxn>
                <a:cxn ang="0">
                  <a:pos x="72" y="164"/>
                </a:cxn>
                <a:cxn ang="0">
                  <a:pos x="106" y="180"/>
                </a:cxn>
                <a:cxn ang="0">
                  <a:pos x="114" y="164"/>
                </a:cxn>
                <a:cxn ang="0">
                  <a:pos x="114" y="164"/>
                </a:cxn>
                <a:cxn ang="0">
                  <a:pos x="140" y="154"/>
                </a:cxn>
                <a:cxn ang="0">
                  <a:pos x="161" y="115"/>
                </a:cxn>
                <a:cxn ang="0">
                  <a:pos x="227" y="189"/>
                </a:cxn>
                <a:cxn ang="0">
                  <a:pos x="151" y="265"/>
                </a:cxn>
                <a:cxn ang="0">
                  <a:pos x="95" y="246"/>
                </a:cxn>
                <a:cxn ang="0">
                  <a:pos x="95" y="237"/>
                </a:cxn>
                <a:cxn ang="0">
                  <a:pos x="104" y="227"/>
                </a:cxn>
                <a:cxn ang="0">
                  <a:pos x="151" y="227"/>
                </a:cxn>
                <a:cxn ang="0">
                  <a:pos x="151" y="208"/>
                </a:cxn>
                <a:cxn ang="0">
                  <a:pos x="79" y="208"/>
                </a:cxn>
                <a:cxn ang="0">
                  <a:pos x="40" y="208"/>
                </a:cxn>
                <a:cxn ang="0">
                  <a:pos x="0" y="208"/>
                </a:cxn>
                <a:cxn ang="0">
                  <a:pos x="0" y="227"/>
                </a:cxn>
                <a:cxn ang="0">
                  <a:pos x="45" y="227"/>
                </a:cxn>
                <a:cxn ang="0">
                  <a:pos x="48" y="227"/>
                </a:cxn>
                <a:cxn ang="0">
                  <a:pos x="57" y="237"/>
                </a:cxn>
                <a:cxn ang="0">
                  <a:pos x="57" y="246"/>
                </a:cxn>
                <a:cxn ang="0">
                  <a:pos x="57" y="284"/>
                </a:cxn>
                <a:cxn ang="0">
                  <a:pos x="19" y="303"/>
                </a:cxn>
                <a:cxn ang="0">
                  <a:pos x="264" y="303"/>
                </a:cxn>
                <a:cxn ang="0">
                  <a:pos x="227" y="284"/>
                </a:cxn>
                <a:cxn ang="0">
                  <a:pos x="161" y="26"/>
                </a:cxn>
                <a:cxn ang="0">
                  <a:pos x="155" y="32"/>
                </a:cxn>
                <a:cxn ang="0">
                  <a:pos x="111" y="114"/>
                </a:cxn>
                <a:cxn ang="0">
                  <a:pos x="95" y="106"/>
                </a:cxn>
                <a:cxn ang="0">
                  <a:pos x="96" y="102"/>
                </a:cxn>
                <a:cxn ang="0">
                  <a:pos x="137" y="25"/>
                </a:cxn>
                <a:cxn ang="0">
                  <a:pos x="143" y="20"/>
                </a:cxn>
                <a:cxn ang="0">
                  <a:pos x="150" y="21"/>
                </a:cxn>
                <a:cxn ang="0">
                  <a:pos x="161" y="26"/>
                </a:cxn>
                <a:cxn ang="0">
                  <a:pos x="161" y="26"/>
                </a:cxn>
              </a:cxnLst>
              <a:rect l="0" t="0" r="r" b="b"/>
              <a:pathLst>
                <a:path w="264" h="303">
                  <a:moveTo>
                    <a:pt x="227" y="284"/>
                  </a:moveTo>
                  <a:cubicBezTo>
                    <a:pt x="214" y="284"/>
                    <a:pt x="214" y="284"/>
                    <a:pt x="214" y="284"/>
                  </a:cubicBezTo>
                  <a:cubicBezTo>
                    <a:pt x="244" y="263"/>
                    <a:pt x="264" y="229"/>
                    <a:pt x="264" y="189"/>
                  </a:cubicBezTo>
                  <a:cubicBezTo>
                    <a:pt x="264" y="136"/>
                    <a:pt x="228" y="92"/>
                    <a:pt x="179" y="80"/>
                  </a:cubicBezTo>
                  <a:cubicBezTo>
                    <a:pt x="200" y="39"/>
                    <a:pt x="200" y="39"/>
                    <a:pt x="200" y="39"/>
                  </a:cubicBezTo>
                  <a:cubicBezTo>
                    <a:pt x="203" y="34"/>
                    <a:pt x="201" y="29"/>
                    <a:pt x="196" y="26"/>
                  </a:cubicBezTo>
                  <a:cubicBezTo>
                    <a:pt x="145" y="2"/>
                    <a:pt x="145" y="2"/>
                    <a:pt x="145" y="2"/>
                  </a:cubicBezTo>
                  <a:cubicBezTo>
                    <a:pt x="143" y="1"/>
                    <a:pt x="140" y="0"/>
                    <a:pt x="138" y="1"/>
                  </a:cubicBezTo>
                  <a:cubicBezTo>
                    <a:pt x="136" y="2"/>
                    <a:pt x="134" y="4"/>
                    <a:pt x="132" y="7"/>
                  </a:cubicBezTo>
                  <a:cubicBezTo>
                    <a:pt x="72" y="121"/>
                    <a:pt x="72" y="121"/>
                    <a:pt x="72" y="121"/>
                  </a:cubicBezTo>
                  <a:cubicBezTo>
                    <a:pt x="67" y="131"/>
                    <a:pt x="71" y="143"/>
                    <a:pt x="80" y="147"/>
                  </a:cubicBezTo>
                  <a:cubicBezTo>
                    <a:pt x="72" y="164"/>
                    <a:pt x="72" y="164"/>
                    <a:pt x="72" y="164"/>
                  </a:cubicBezTo>
                  <a:cubicBezTo>
                    <a:pt x="106" y="180"/>
                    <a:pt x="106" y="180"/>
                    <a:pt x="106" y="180"/>
                  </a:cubicBezTo>
                  <a:cubicBezTo>
                    <a:pt x="114" y="164"/>
                    <a:pt x="114" y="164"/>
                    <a:pt x="114" y="164"/>
                  </a:cubicBezTo>
                  <a:cubicBezTo>
                    <a:pt x="114" y="164"/>
                    <a:pt x="114" y="164"/>
                    <a:pt x="114" y="164"/>
                  </a:cubicBezTo>
                  <a:cubicBezTo>
                    <a:pt x="124" y="168"/>
                    <a:pt x="135" y="164"/>
                    <a:pt x="140" y="154"/>
                  </a:cubicBezTo>
                  <a:cubicBezTo>
                    <a:pt x="161" y="115"/>
                    <a:pt x="161" y="115"/>
                    <a:pt x="161" y="115"/>
                  </a:cubicBezTo>
                  <a:cubicBezTo>
                    <a:pt x="198" y="119"/>
                    <a:pt x="227" y="151"/>
                    <a:pt x="227" y="189"/>
                  </a:cubicBezTo>
                  <a:cubicBezTo>
                    <a:pt x="227" y="231"/>
                    <a:pt x="193" y="265"/>
                    <a:pt x="151" y="265"/>
                  </a:cubicBezTo>
                  <a:cubicBezTo>
                    <a:pt x="132" y="265"/>
                    <a:pt x="108" y="258"/>
                    <a:pt x="95" y="246"/>
                  </a:cubicBezTo>
                  <a:cubicBezTo>
                    <a:pt x="95" y="237"/>
                    <a:pt x="95" y="237"/>
                    <a:pt x="95" y="237"/>
                  </a:cubicBezTo>
                  <a:cubicBezTo>
                    <a:pt x="95" y="231"/>
                    <a:pt x="99" y="227"/>
                    <a:pt x="104" y="227"/>
                  </a:cubicBezTo>
                  <a:cubicBezTo>
                    <a:pt x="151" y="227"/>
                    <a:pt x="151" y="227"/>
                    <a:pt x="151" y="227"/>
                  </a:cubicBezTo>
                  <a:cubicBezTo>
                    <a:pt x="151" y="208"/>
                    <a:pt x="151" y="208"/>
                    <a:pt x="151" y="208"/>
                  </a:cubicBezTo>
                  <a:cubicBezTo>
                    <a:pt x="79" y="208"/>
                    <a:pt x="79" y="208"/>
                    <a:pt x="79" y="208"/>
                  </a:cubicBezTo>
                  <a:cubicBezTo>
                    <a:pt x="40" y="208"/>
                    <a:pt x="40" y="208"/>
                    <a:pt x="40" y="208"/>
                  </a:cubicBezTo>
                  <a:cubicBezTo>
                    <a:pt x="0" y="208"/>
                    <a:pt x="0" y="208"/>
                    <a:pt x="0" y="208"/>
                  </a:cubicBezTo>
                  <a:cubicBezTo>
                    <a:pt x="0" y="227"/>
                    <a:pt x="0" y="227"/>
                    <a:pt x="0" y="227"/>
                  </a:cubicBezTo>
                  <a:cubicBezTo>
                    <a:pt x="45" y="227"/>
                    <a:pt x="45" y="227"/>
                    <a:pt x="45" y="227"/>
                  </a:cubicBezTo>
                  <a:cubicBezTo>
                    <a:pt x="48" y="227"/>
                    <a:pt x="48" y="227"/>
                    <a:pt x="48" y="227"/>
                  </a:cubicBezTo>
                  <a:cubicBezTo>
                    <a:pt x="53" y="227"/>
                    <a:pt x="57" y="231"/>
                    <a:pt x="57" y="237"/>
                  </a:cubicBezTo>
                  <a:cubicBezTo>
                    <a:pt x="57" y="246"/>
                    <a:pt x="57" y="246"/>
                    <a:pt x="57" y="246"/>
                  </a:cubicBezTo>
                  <a:cubicBezTo>
                    <a:pt x="57" y="284"/>
                    <a:pt x="57" y="284"/>
                    <a:pt x="57" y="284"/>
                  </a:cubicBezTo>
                  <a:cubicBezTo>
                    <a:pt x="36" y="284"/>
                    <a:pt x="19" y="282"/>
                    <a:pt x="19" y="303"/>
                  </a:cubicBezTo>
                  <a:cubicBezTo>
                    <a:pt x="264" y="303"/>
                    <a:pt x="264" y="303"/>
                    <a:pt x="264" y="303"/>
                  </a:cubicBezTo>
                  <a:cubicBezTo>
                    <a:pt x="264" y="282"/>
                    <a:pt x="248" y="284"/>
                    <a:pt x="227" y="284"/>
                  </a:cubicBezTo>
                  <a:close/>
                  <a:moveTo>
                    <a:pt x="161" y="26"/>
                  </a:moveTo>
                  <a:cubicBezTo>
                    <a:pt x="158" y="27"/>
                    <a:pt x="156" y="29"/>
                    <a:pt x="155" y="32"/>
                  </a:cubicBezTo>
                  <a:cubicBezTo>
                    <a:pt x="111" y="114"/>
                    <a:pt x="111" y="114"/>
                    <a:pt x="111" y="114"/>
                  </a:cubicBezTo>
                  <a:cubicBezTo>
                    <a:pt x="95" y="106"/>
                    <a:pt x="95" y="106"/>
                    <a:pt x="95" y="106"/>
                  </a:cubicBezTo>
                  <a:cubicBezTo>
                    <a:pt x="95" y="105"/>
                    <a:pt x="95" y="103"/>
                    <a:pt x="96" y="102"/>
                  </a:cubicBezTo>
                  <a:cubicBezTo>
                    <a:pt x="137" y="25"/>
                    <a:pt x="137" y="25"/>
                    <a:pt x="137" y="25"/>
                  </a:cubicBezTo>
                  <a:cubicBezTo>
                    <a:pt x="138" y="23"/>
                    <a:pt x="140" y="21"/>
                    <a:pt x="143" y="20"/>
                  </a:cubicBezTo>
                  <a:cubicBezTo>
                    <a:pt x="145" y="19"/>
                    <a:pt x="148" y="19"/>
                    <a:pt x="150" y="21"/>
                  </a:cubicBezTo>
                  <a:cubicBezTo>
                    <a:pt x="161" y="26"/>
                    <a:pt x="161" y="26"/>
                    <a:pt x="161" y="26"/>
                  </a:cubicBezTo>
                  <a:cubicBezTo>
                    <a:pt x="161" y="26"/>
                    <a:pt x="161" y="26"/>
                    <a:pt x="161" y="26"/>
                  </a:cubicBezTo>
                  <a:close/>
                </a:path>
              </a:pathLst>
            </a:custGeom>
            <a:solidFill>
              <a:srgbClr val="FFFFFF"/>
            </a:solid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78" name="组合 77"/>
          <p:cNvGrpSpPr/>
          <p:nvPr/>
        </p:nvGrpSpPr>
        <p:grpSpPr>
          <a:xfrm>
            <a:off x="4163366" y="2355726"/>
            <a:ext cx="905236" cy="905234"/>
            <a:chOff x="4163366" y="1949571"/>
            <a:chExt cx="905236" cy="905234"/>
          </a:xfrm>
        </p:grpSpPr>
        <p:grpSp>
          <p:nvGrpSpPr>
            <p:cNvPr id="25" name="组合 24"/>
            <p:cNvGrpSpPr/>
            <p:nvPr/>
          </p:nvGrpSpPr>
          <p:grpSpPr>
            <a:xfrm>
              <a:off x="4163366" y="1949571"/>
              <a:ext cx="905236" cy="905234"/>
              <a:chOff x="4806461" y="1624948"/>
              <a:chExt cx="1347237" cy="1347237"/>
            </a:xfrm>
            <a:effectLst>
              <a:outerShdw blurRad="50800" dist="38100" dir="2700000" algn="tl" rotWithShape="0">
                <a:prstClr val="black">
                  <a:alpha val="40000"/>
                </a:prstClr>
              </a:outerShdw>
            </a:effectLst>
          </p:grpSpPr>
          <p:sp>
            <p:nvSpPr>
              <p:cNvPr id="26" name="椭圆 25"/>
              <p:cNvSpPr/>
              <p:nvPr/>
            </p:nvSpPr>
            <p:spPr>
              <a:xfrm>
                <a:off x="4806461" y="1624948"/>
                <a:ext cx="1347237" cy="1347237"/>
              </a:xfrm>
              <a:prstGeom prst="ellipse">
                <a:avLst/>
              </a:prstGeom>
              <a:solidFill>
                <a:srgbClr val="FFFFFF">
                  <a:lumMod val="95000"/>
                </a:srgbClr>
              </a:solidFill>
              <a:ln w="25400" cap="flat" cmpd="sng" algn="ctr">
                <a:noFill/>
                <a:prstDash val="solid"/>
              </a:ln>
              <a:effectLst/>
            </p:spPr>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27" name="椭圆 26"/>
              <p:cNvSpPr/>
              <p:nvPr/>
            </p:nvSpPr>
            <p:spPr>
              <a:xfrm>
                <a:off x="4906501" y="1724988"/>
                <a:ext cx="1147157" cy="1147157"/>
              </a:xfrm>
              <a:prstGeom prst="ellipse">
                <a:avLst/>
              </a:prstGeom>
              <a:solidFill>
                <a:srgbClr val="317B9D"/>
              </a:solidFill>
              <a:ln w="25400" cap="flat" cmpd="sng" algn="ctr">
                <a:noFill/>
                <a:prstDash val="solid"/>
              </a:ln>
              <a:effectLst>
                <a:innerShdw dist="114300" dir="13500000">
                  <a:srgbClr val="F17475">
                    <a:lumMod val="50000"/>
                    <a:alpha val="50000"/>
                  </a:srgbClr>
                </a:innerShdw>
              </a:effectLst>
            </p:spPr>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grpSp>
        <p:grpSp>
          <p:nvGrpSpPr>
            <p:cNvPr id="49" name="组合 48"/>
            <p:cNvGrpSpPr/>
            <p:nvPr/>
          </p:nvGrpSpPr>
          <p:grpSpPr>
            <a:xfrm>
              <a:off x="4391811" y="2270316"/>
              <a:ext cx="530046" cy="333580"/>
              <a:chOff x="4366561" y="2254424"/>
              <a:chExt cx="580546" cy="365363"/>
            </a:xfrm>
          </p:grpSpPr>
          <p:sp>
            <p:nvSpPr>
              <p:cNvPr id="46" name="Freeform 92"/>
              <p:cNvSpPr>
                <a:spLocks noEditPoints="1"/>
              </p:cNvSpPr>
              <p:nvPr/>
            </p:nvSpPr>
            <p:spPr bwMode="auto">
              <a:xfrm>
                <a:off x="4366561" y="2254424"/>
                <a:ext cx="580546" cy="327257"/>
              </a:xfrm>
              <a:custGeom>
                <a:avLst/>
                <a:gdLst/>
                <a:ahLst/>
                <a:cxnLst>
                  <a:cxn ang="0">
                    <a:pos x="128" y="7"/>
                  </a:cxn>
                  <a:cxn ang="0">
                    <a:pos x="53" y="7"/>
                  </a:cxn>
                  <a:cxn ang="0">
                    <a:pos x="53" y="7"/>
                  </a:cxn>
                  <a:cxn ang="0">
                    <a:pos x="46" y="0"/>
                  </a:cxn>
                  <a:cxn ang="0">
                    <a:pos x="39" y="7"/>
                  </a:cxn>
                  <a:cxn ang="0">
                    <a:pos x="39" y="7"/>
                  </a:cxn>
                  <a:cxn ang="0">
                    <a:pos x="34" y="7"/>
                  </a:cxn>
                  <a:cxn ang="0">
                    <a:pos x="7" y="29"/>
                  </a:cxn>
                  <a:cxn ang="0">
                    <a:pos x="0" y="59"/>
                  </a:cxn>
                  <a:cxn ang="0">
                    <a:pos x="15" y="79"/>
                  </a:cxn>
                  <a:cxn ang="0">
                    <a:pos x="15" y="77"/>
                  </a:cxn>
                  <a:cxn ang="0">
                    <a:pos x="30" y="61"/>
                  </a:cxn>
                  <a:cxn ang="0">
                    <a:pos x="46" y="77"/>
                  </a:cxn>
                  <a:cxn ang="0">
                    <a:pos x="45" y="80"/>
                  </a:cxn>
                  <a:cxn ang="0">
                    <a:pos x="93" y="80"/>
                  </a:cxn>
                  <a:cxn ang="0">
                    <a:pos x="92" y="77"/>
                  </a:cxn>
                  <a:cxn ang="0">
                    <a:pos x="108" y="61"/>
                  </a:cxn>
                  <a:cxn ang="0">
                    <a:pos x="123" y="77"/>
                  </a:cxn>
                  <a:cxn ang="0">
                    <a:pos x="123" y="80"/>
                  </a:cxn>
                  <a:cxn ang="0">
                    <a:pos x="142" y="59"/>
                  </a:cxn>
                  <a:cxn ang="0">
                    <a:pos x="142" y="29"/>
                  </a:cxn>
                  <a:cxn ang="0">
                    <a:pos x="128" y="7"/>
                  </a:cxn>
                  <a:cxn ang="0">
                    <a:pos x="45" y="40"/>
                  </a:cxn>
                  <a:cxn ang="0">
                    <a:pos x="16" y="40"/>
                  </a:cxn>
                  <a:cxn ang="0">
                    <a:pos x="19" y="25"/>
                  </a:cxn>
                  <a:cxn ang="0">
                    <a:pos x="20" y="22"/>
                  </a:cxn>
                  <a:cxn ang="0">
                    <a:pos x="30" y="16"/>
                  </a:cxn>
                  <a:cxn ang="0">
                    <a:pos x="45" y="16"/>
                  </a:cxn>
                  <a:cxn ang="0">
                    <a:pos x="45" y="40"/>
                  </a:cxn>
                  <a:cxn ang="0">
                    <a:pos x="104" y="46"/>
                  </a:cxn>
                  <a:cxn ang="0">
                    <a:pos x="91" y="46"/>
                  </a:cxn>
                  <a:cxn ang="0">
                    <a:pos x="91" y="60"/>
                  </a:cxn>
                  <a:cxn ang="0">
                    <a:pos x="78" y="60"/>
                  </a:cxn>
                  <a:cxn ang="0">
                    <a:pos x="78" y="46"/>
                  </a:cxn>
                  <a:cxn ang="0">
                    <a:pos x="65" y="46"/>
                  </a:cxn>
                  <a:cxn ang="0">
                    <a:pos x="65" y="33"/>
                  </a:cxn>
                  <a:cxn ang="0">
                    <a:pos x="78" y="33"/>
                  </a:cxn>
                  <a:cxn ang="0">
                    <a:pos x="78" y="20"/>
                  </a:cxn>
                  <a:cxn ang="0">
                    <a:pos x="91" y="20"/>
                  </a:cxn>
                  <a:cxn ang="0">
                    <a:pos x="91" y="33"/>
                  </a:cxn>
                  <a:cxn ang="0">
                    <a:pos x="104" y="33"/>
                  </a:cxn>
                  <a:cxn ang="0">
                    <a:pos x="104" y="46"/>
                  </a:cxn>
                  <a:cxn ang="0">
                    <a:pos x="104" y="46"/>
                  </a:cxn>
                  <a:cxn ang="0">
                    <a:pos x="104" y="46"/>
                  </a:cxn>
                </a:cxnLst>
                <a:rect l="0" t="0" r="r" b="b"/>
                <a:pathLst>
                  <a:path w="142" h="80">
                    <a:moveTo>
                      <a:pt x="128" y="7"/>
                    </a:moveTo>
                    <a:cubicBezTo>
                      <a:pt x="53" y="7"/>
                      <a:pt x="53" y="7"/>
                      <a:pt x="53" y="7"/>
                    </a:cubicBezTo>
                    <a:cubicBezTo>
                      <a:pt x="53" y="7"/>
                      <a:pt x="53" y="7"/>
                      <a:pt x="53" y="7"/>
                    </a:cubicBezTo>
                    <a:cubicBezTo>
                      <a:pt x="53" y="3"/>
                      <a:pt x="50" y="0"/>
                      <a:pt x="46" y="0"/>
                    </a:cubicBezTo>
                    <a:cubicBezTo>
                      <a:pt x="42" y="0"/>
                      <a:pt x="39" y="3"/>
                      <a:pt x="39" y="7"/>
                    </a:cubicBezTo>
                    <a:cubicBezTo>
                      <a:pt x="39" y="7"/>
                      <a:pt x="39" y="7"/>
                      <a:pt x="39" y="7"/>
                    </a:cubicBezTo>
                    <a:cubicBezTo>
                      <a:pt x="34" y="7"/>
                      <a:pt x="34" y="7"/>
                      <a:pt x="34" y="7"/>
                    </a:cubicBezTo>
                    <a:cubicBezTo>
                      <a:pt x="22" y="7"/>
                      <a:pt x="12" y="13"/>
                      <a:pt x="7" y="29"/>
                    </a:cubicBezTo>
                    <a:cubicBezTo>
                      <a:pt x="0" y="59"/>
                      <a:pt x="0" y="59"/>
                      <a:pt x="0" y="59"/>
                    </a:cubicBezTo>
                    <a:cubicBezTo>
                      <a:pt x="0" y="68"/>
                      <a:pt x="6" y="76"/>
                      <a:pt x="15" y="79"/>
                    </a:cubicBezTo>
                    <a:cubicBezTo>
                      <a:pt x="15" y="78"/>
                      <a:pt x="15" y="77"/>
                      <a:pt x="15" y="77"/>
                    </a:cubicBezTo>
                    <a:cubicBezTo>
                      <a:pt x="15" y="68"/>
                      <a:pt x="22" y="61"/>
                      <a:pt x="30" y="61"/>
                    </a:cubicBezTo>
                    <a:cubicBezTo>
                      <a:pt x="39" y="61"/>
                      <a:pt x="46" y="68"/>
                      <a:pt x="46" y="77"/>
                    </a:cubicBezTo>
                    <a:cubicBezTo>
                      <a:pt x="46" y="78"/>
                      <a:pt x="46" y="79"/>
                      <a:pt x="45" y="80"/>
                    </a:cubicBezTo>
                    <a:cubicBezTo>
                      <a:pt x="93" y="80"/>
                      <a:pt x="93" y="80"/>
                      <a:pt x="93" y="80"/>
                    </a:cubicBezTo>
                    <a:cubicBezTo>
                      <a:pt x="92" y="79"/>
                      <a:pt x="92" y="78"/>
                      <a:pt x="92" y="77"/>
                    </a:cubicBezTo>
                    <a:cubicBezTo>
                      <a:pt x="92" y="68"/>
                      <a:pt x="99" y="61"/>
                      <a:pt x="108" y="61"/>
                    </a:cubicBezTo>
                    <a:cubicBezTo>
                      <a:pt x="116" y="61"/>
                      <a:pt x="123" y="68"/>
                      <a:pt x="123" y="77"/>
                    </a:cubicBezTo>
                    <a:cubicBezTo>
                      <a:pt x="123" y="78"/>
                      <a:pt x="123" y="79"/>
                      <a:pt x="123" y="80"/>
                    </a:cubicBezTo>
                    <a:cubicBezTo>
                      <a:pt x="134" y="79"/>
                      <a:pt x="142" y="70"/>
                      <a:pt x="142" y="59"/>
                    </a:cubicBezTo>
                    <a:cubicBezTo>
                      <a:pt x="142" y="29"/>
                      <a:pt x="142" y="29"/>
                      <a:pt x="142" y="29"/>
                    </a:cubicBezTo>
                    <a:cubicBezTo>
                      <a:pt x="142" y="17"/>
                      <a:pt x="140" y="7"/>
                      <a:pt x="128" y="7"/>
                    </a:cubicBezTo>
                    <a:close/>
                    <a:moveTo>
                      <a:pt x="45" y="40"/>
                    </a:moveTo>
                    <a:cubicBezTo>
                      <a:pt x="16" y="40"/>
                      <a:pt x="16" y="40"/>
                      <a:pt x="16" y="40"/>
                    </a:cubicBezTo>
                    <a:cubicBezTo>
                      <a:pt x="19" y="25"/>
                      <a:pt x="19" y="25"/>
                      <a:pt x="19" y="25"/>
                    </a:cubicBezTo>
                    <a:cubicBezTo>
                      <a:pt x="20" y="25"/>
                      <a:pt x="20" y="24"/>
                      <a:pt x="20" y="22"/>
                    </a:cubicBezTo>
                    <a:cubicBezTo>
                      <a:pt x="22" y="15"/>
                      <a:pt x="30" y="16"/>
                      <a:pt x="30" y="16"/>
                    </a:cubicBezTo>
                    <a:cubicBezTo>
                      <a:pt x="45" y="16"/>
                      <a:pt x="45" y="16"/>
                      <a:pt x="45" y="16"/>
                    </a:cubicBezTo>
                    <a:lnTo>
                      <a:pt x="45" y="40"/>
                    </a:lnTo>
                    <a:close/>
                    <a:moveTo>
                      <a:pt x="104" y="46"/>
                    </a:moveTo>
                    <a:cubicBezTo>
                      <a:pt x="91" y="46"/>
                      <a:pt x="91" y="46"/>
                      <a:pt x="91" y="46"/>
                    </a:cubicBezTo>
                    <a:cubicBezTo>
                      <a:pt x="91" y="60"/>
                      <a:pt x="91" y="60"/>
                      <a:pt x="91" y="60"/>
                    </a:cubicBezTo>
                    <a:cubicBezTo>
                      <a:pt x="78" y="60"/>
                      <a:pt x="78" y="60"/>
                      <a:pt x="78" y="60"/>
                    </a:cubicBezTo>
                    <a:cubicBezTo>
                      <a:pt x="78" y="46"/>
                      <a:pt x="78" y="46"/>
                      <a:pt x="78" y="46"/>
                    </a:cubicBezTo>
                    <a:cubicBezTo>
                      <a:pt x="65" y="46"/>
                      <a:pt x="65" y="46"/>
                      <a:pt x="65" y="46"/>
                    </a:cubicBezTo>
                    <a:cubicBezTo>
                      <a:pt x="65" y="33"/>
                      <a:pt x="65" y="33"/>
                      <a:pt x="65" y="33"/>
                    </a:cubicBezTo>
                    <a:cubicBezTo>
                      <a:pt x="78" y="33"/>
                      <a:pt x="78" y="33"/>
                      <a:pt x="78" y="33"/>
                    </a:cubicBezTo>
                    <a:cubicBezTo>
                      <a:pt x="78" y="20"/>
                      <a:pt x="78" y="20"/>
                      <a:pt x="78" y="20"/>
                    </a:cubicBezTo>
                    <a:cubicBezTo>
                      <a:pt x="91" y="20"/>
                      <a:pt x="91" y="20"/>
                      <a:pt x="91" y="20"/>
                    </a:cubicBezTo>
                    <a:cubicBezTo>
                      <a:pt x="91" y="33"/>
                      <a:pt x="91" y="33"/>
                      <a:pt x="91" y="33"/>
                    </a:cubicBezTo>
                    <a:cubicBezTo>
                      <a:pt x="104" y="33"/>
                      <a:pt x="104" y="33"/>
                      <a:pt x="104" y="33"/>
                    </a:cubicBezTo>
                    <a:lnTo>
                      <a:pt x="104" y="46"/>
                    </a:lnTo>
                    <a:close/>
                    <a:moveTo>
                      <a:pt x="104" y="46"/>
                    </a:moveTo>
                    <a:cubicBezTo>
                      <a:pt x="104" y="46"/>
                      <a:pt x="104" y="46"/>
                      <a:pt x="104" y="46"/>
                    </a:cubicBezTo>
                  </a:path>
                </a:pathLst>
              </a:custGeom>
              <a:solidFill>
                <a:srgbClr val="FFFFFF"/>
              </a:solid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47" name="Freeform 93"/>
              <p:cNvSpPr>
                <a:spLocks noEditPoints="1"/>
              </p:cNvSpPr>
              <p:nvPr/>
            </p:nvSpPr>
            <p:spPr bwMode="auto">
              <a:xfrm>
                <a:off x="4440529" y="2521162"/>
                <a:ext cx="98625" cy="98625"/>
              </a:xfrm>
              <a:custGeom>
                <a:avLst/>
                <a:gdLst/>
                <a:ahLst/>
                <a:cxnLst>
                  <a:cxn ang="0">
                    <a:pos x="24" y="12"/>
                  </a:cxn>
                  <a:cxn ang="0">
                    <a:pos x="12" y="24"/>
                  </a:cxn>
                  <a:cxn ang="0">
                    <a:pos x="0" y="12"/>
                  </a:cxn>
                  <a:cxn ang="0">
                    <a:pos x="12" y="0"/>
                  </a:cxn>
                  <a:cxn ang="0">
                    <a:pos x="24" y="12"/>
                  </a:cxn>
                  <a:cxn ang="0">
                    <a:pos x="24" y="12"/>
                  </a:cxn>
                  <a:cxn ang="0">
                    <a:pos x="24" y="12"/>
                  </a:cxn>
                </a:cxnLst>
                <a:rect l="0" t="0" r="r" b="b"/>
                <a:pathLst>
                  <a:path w="24" h="24">
                    <a:moveTo>
                      <a:pt x="24" y="12"/>
                    </a:moveTo>
                    <a:cubicBezTo>
                      <a:pt x="24" y="19"/>
                      <a:pt x="19" y="24"/>
                      <a:pt x="12" y="24"/>
                    </a:cubicBezTo>
                    <a:cubicBezTo>
                      <a:pt x="5" y="24"/>
                      <a:pt x="0" y="19"/>
                      <a:pt x="0" y="12"/>
                    </a:cubicBezTo>
                    <a:cubicBezTo>
                      <a:pt x="0" y="5"/>
                      <a:pt x="5" y="0"/>
                      <a:pt x="12" y="0"/>
                    </a:cubicBezTo>
                    <a:cubicBezTo>
                      <a:pt x="19" y="0"/>
                      <a:pt x="24" y="5"/>
                      <a:pt x="24" y="12"/>
                    </a:cubicBezTo>
                    <a:close/>
                    <a:moveTo>
                      <a:pt x="24" y="12"/>
                    </a:moveTo>
                    <a:cubicBezTo>
                      <a:pt x="24" y="12"/>
                      <a:pt x="24" y="12"/>
                      <a:pt x="24" y="12"/>
                    </a:cubicBezTo>
                  </a:path>
                </a:pathLst>
              </a:custGeom>
              <a:solidFill>
                <a:srgbClr val="FFFFFF"/>
              </a:solid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48" name="Freeform 94"/>
              <p:cNvSpPr>
                <a:spLocks noEditPoints="1"/>
              </p:cNvSpPr>
              <p:nvPr/>
            </p:nvSpPr>
            <p:spPr bwMode="auto">
              <a:xfrm>
                <a:off x="4758821" y="2521162"/>
                <a:ext cx="103108" cy="98625"/>
              </a:xfrm>
              <a:custGeom>
                <a:avLst/>
                <a:gdLst/>
                <a:ahLst/>
                <a:cxnLst>
                  <a:cxn ang="0">
                    <a:pos x="25" y="12"/>
                  </a:cxn>
                  <a:cxn ang="0">
                    <a:pos x="12" y="24"/>
                  </a:cxn>
                  <a:cxn ang="0">
                    <a:pos x="0" y="12"/>
                  </a:cxn>
                  <a:cxn ang="0">
                    <a:pos x="12" y="0"/>
                  </a:cxn>
                  <a:cxn ang="0">
                    <a:pos x="25" y="12"/>
                  </a:cxn>
                  <a:cxn ang="0">
                    <a:pos x="25" y="12"/>
                  </a:cxn>
                  <a:cxn ang="0">
                    <a:pos x="25" y="12"/>
                  </a:cxn>
                </a:cxnLst>
                <a:rect l="0" t="0" r="r" b="b"/>
                <a:pathLst>
                  <a:path w="25" h="24">
                    <a:moveTo>
                      <a:pt x="25" y="12"/>
                    </a:moveTo>
                    <a:cubicBezTo>
                      <a:pt x="25" y="19"/>
                      <a:pt x="19" y="24"/>
                      <a:pt x="12" y="24"/>
                    </a:cubicBezTo>
                    <a:cubicBezTo>
                      <a:pt x="6" y="24"/>
                      <a:pt x="0" y="19"/>
                      <a:pt x="0" y="12"/>
                    </a:cubicBezTo>
                    <a:cubicBezTo>
                      <a:pt x="0" y="5"/>
                      <a:pt x="6" y="0"/>
                      <a:pt x="12" y="0"/>
                    </a:cubicBezTo>
                    <a:cubicBezTo>
                      <a:pt x="19" y="0"/>
                      <a:pt x="25" y="5"/>
                      <a:pt x="25" y="12"/>
                    </a:cubicBezTo>
                    <a:close/>
                    <a:moveTo>
                      <a:pt x="25" y="12"/>
                    </a:moveTo>
                    <a:cubicBezTo>
                      <a:pt x="25" y="12"/>
                      <a:pt x="25" y="12"/>
                      <a:pt x="25" y="12"/>
                    </a:cubicBezTo>
                  </a:path>
                </a:pathLst>
              </a:custGeom>
              <a:solidFill>
                <a:srgbClr val="FFFFFF"/>
              </a:solid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grpSp>
      </p:grpSp>
      <p:grpSp>
        <p:nvGrpSpPr>
          <p:cNvPr id="79" name="组合 78"/>
          <p:cNvGrpSpPr/>
          <p:nvPr/>
        </p:nvGrpSpPr>
        <p:grpSpPr>
          <a:xfrm>
            <a:off x="5678012" y="2355726"/>
            <a:ext cx="905236" cy="905234"/>
            <a:chOff x="5678012" y="1949571"/>
            <a:chExt cx="905236" cy="905234"/>
          </a:xfrm>
        </p:grpSpPr>
        <p:grpSp>
          <p:nvGrpSpPr>
            <p:cNvPr id="31" name="组合 30"/>
            <p:cNvGrpSpPr/>
            <p:nvPr/>
          </p:nvGrpSpPr>
          <p:grpSpPr>
            <a:xfrm>
              <a:off x="5678012" y="1949571"/>
              <a:ext cx="905236" cy="905234"/>
              <a:chOff x="6261189" y="1624948"/>
              <a:chExt cx="1347237" cy="1347237"/>
            </a:xfrm>
            <a:effectLst>
              <a:outerShdw blurRad="50800" dist="38100" dir="2700000" algn="tl" rotWithShape="0">
                <a:prstClr val="black">
                  <a:alpha val="40000"/>
                </a:prstClr>
              </a:outerShdw>
            </a:effectLst>
          </p:grpSpPr>
          <p:sp>
            <p:nvSpPr>
              <p:cNvPr id="32" name="椭圆 31"/>
              <p:cNvSpPr/>
              <p:nvPr/>
            </p:nvSpPr>
            <p:spPr>
              <a:xfrm>
                <a:off x="6261189" y="1624948"/>
                <a:ext cx="1347237" cy="1347237"/>
              </a:xfrm>
              <a:prstGeom prst="ellipse">
                <a:avLst/>
              </a:prstGeom>
              <a:solidFill>
                <a:srgbClr val="FFFFFF">
                  <a:lumMod val="95000"/>
                </a:srgbClr>
              </a:solidFill>
              <a:ln w="25400" cap="flat" cmpd="sng" algn="ctr">
                <a:noFill/>
                <a:prstDash val="solid"/>
              </a:ln>
              <a:effectLst/>
            </p:spPr>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33" name="椭圆 32"/>
              <p:cNvSpPr/>
              <p:nvPr/>
            </p:nvSpPr>
            <p:spPr>
              <a:xfrm>
                <a:off x="6361229" y="1724988"/>
                <a:ext cx="1147157" cy="1147157"/>
              </a:xfrm>
              <a:prstGeom prst="ellipse">
                <a:avLst/>
              </a:prstGeom>
              <a:solidFill>
                <a:srgbClr val="317B9D"/>
              </a:solidFill>
              <a:ln w="25400" cap="flat" cmpd="sng" algn="ctr">
                <a:noFill/>
                <a:prstDash val="solid"/>
              </a:ln>
              <a:effectLst>
                <a:innerShdw dist="114300" dir="13500000">
                  <a:srgbClr val="77448C">
                    <a:lumMod val="50000"/>
                    <a:alpha val="50000"/>
                  </a:srgbClr>
                </a:innerShdw>
              </a:effectLst>
            </p:spPr>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grpSp>
        <p:grpSp>
          <p:nvGrpSpPr>
            <p:cNvPr id="75" name="组合 74"/>
            <p:cNvGrpSpPr/>
            <p:nvPr/>
          </p:nvGrpSpPr>
          <p:grpSpPr>
            <a:xfrm>
              <a:off x="5979070" y="2209350"/>
              <a:ext cx="336006" cy="470573"/>
              <a:chOff x="5979070" y="2209350"/>
              <a:chExt cx="336006" cy="470573"/>
            </a:xfrm>
          </p:grpSpPr>
          <p:sp>
            <p:nvSpPr>
              <p:cNvPr id="51" name="Freeform 111"/>
              <p:cNvSpPr>
                <a:spLocks noEditPoints="1"/>
              </p:cNvSpPr>
              <p:nvPr/>
            </p:nvSpPr>
            <p:spPr bwMode="auto">
              <a:xfrm>
                <a:off x="5979070" y="2209350"/>
                <a:ext cx="336006" cy="470573"/>
              </a:xfrm>
              <a:custGeom>
                <a:avLst/>
                <a:gdLst/>
                <a:ahLst/>
                <a:cxnLst>
                  <a:cxn ang="0">
                    <a:pos x="209" y="53"/>
                  </a:cxn>
                  <a:cxn ang="0">
                    <a:pos x="188" y="53"/>
                  </a:cxn>
                  <a:cxn ang="0">
                    <a:pos x="188" y="24"/>
                  </a:cxn>
                  <a:cxn ang="0">
                    <a:pos x="174" y="10"/>
                  </a:cxn>
                  <a:cxn ang="0">
                    <a:pos x="130" y="10"/>
                  </a:cxn>
                  <a:cxn ang="0">
                    <a:pos x="130" y="6"/>
                  </a:cxn>
                  <a:cxn ang="0">
                    <a:pos x="123" y="0"/>
                  </a:cxn>
                  <a:cxn ang="0">
                    <a:pos x="65" y="0"/>
                  </a:cxn>
                  <a:cxn ang="0">
                    <a:pos x="59" y="6"/>
                  </a:cxn>
                  <a:cxn ang="0">
                    <a:pos x="59" y="10"/>
                  </a:cxn>
                  <a:cxn ang="0">
                    <a:pos x="14" y="10"/>
                  </a:cxn>
                  <a:cxn ang="0">
                    <a:pos x="0" y="24"/>
                  </a:cxn>
                  <a:cxn ang="0">
                    <a:pos x="0" y="254"/>
                  </a:cxn>
                  <a:cxn ang="0">
                    <a:pos x="14" y="268"/>
                  </a:cxn>
                  <a:cxn ang="0">
                    <a:pos x="35" y="268"/>
                  </a:cxn>
                  <a:cxn ang="0">
                    <a:pos x="35" y="298"/>
                  </a:cxn>
                  <a:cxn ang="0">
                    <a:pos x="49" y="312"/>
                  </a:cxn>
                  <a:cxn ang="0">
                    <a:pos x="209" y="312"/>
                  </a:cxn>
                  <a:cxn ang="0">
                    <a:pos x="223" y="298"/>
                  </a:cxn>
                  <a:cxn ang="0">
                    <a:pos x="223" y="67"/>
                  </a:cxn>
                  <a:cxn ang="0">
                    <a:pos x="209" y="53"/>
                  </a:cxn>
                  <a:cxn ang="0">
                    <a:pos x="35" y="67"/>
                  </a:cxn>
                  <a:cxn ang="0">
                    <a:pos x="35" y="253"/>
                  </a:cxn>
                  <a:cxn ang="0">
                    <a:pos x="15" y="253"/>
                  </a:cxn>
                  <a:cxn ang="0">
                    <a:pos x="15" y="25"/>
                  </a:cxn>
                  <a:cxn ang="0">
                    <a:pos x="59" y="25"/>
                  </a:cxn>
                  <a:cxn ang="0">
                    <a:pos x="59" y="27"/>
                  </a:cxn>
                  <a:cxn ang="0">
                    <a:pos x="65" y="33"/>
                  </a:cxn>
                  <a:cxn ang="0">
                    <a:pos x="123" y="33"/>
                  </a:cxn>
                  <a:cxn ang="0">
                    <a:pos x="130" y="27"/>
                  </a:cxn>
                  <a:cxn ang="0">
                    <a:pos x="130" y="25"/>
                  </a:cxn>
                  <a:cxn ang="0">
                    <a:pos x="173" y="25"/>
                  </a:cxn>
                  <a:cxn ang="0">
                    <a:pos x="173" y="53"/>
                  </a:cxn>
                  <a:cxn ang="0">
                    <a:pos x="164" y="53"/>
                  </a:cxn>
                  <a:cxn ang="0">
                    <a:pos x="164" y="50"/>
                  </a:cxn>
                  <a:cxn ang="0">
                    <a:pos x="158" y="44"/>
                  </a:cxn>
                  <a:cxn ang="0">
                    <a:pos x="100" y="44"/>
                  </a:cxn>
                  <a:cxn ang="0">
                    <a:pos x="93" y="50"/>
                  </a:cxn>
                  <a:cxn ang="0">
                    <a:pos x="93" y="53"/>
                  </a:cxn>
                  <a:cxn ang="0">
                    <a:pos x="49" y="53"/>
                  </a:cxn>
                  <a:cxn ang="0">
                    <a:pos x="35" y="67"/>
                  </a:cxn>
                  <a:cxn ang="0">
                    <a:pos x="208" y="296"/>
                  </a:cxn>
                  <a:cxn ang="0">
                    <a:pos x="50" y="296"/>
                  </a:cxn>
                  <a:cxn ang="0">
                    <a:pos x="50" y="69"/>
                  </a:cxn>
                  <a:cxn ang="0">
                    <a:pos x="93" y="69"/>
                  </a:cxn>
                  <a:cxn ang="0">
                    <a:pos x="93" y="70"/>
                  </a:cxn>
                  <a:cxn ang="0">
                    <a:pos x="100" y="77"/>
                  </a:cxn>
                  <a:cxn ang="0">
                    <a:pos x="158" y="77"/>
                  </a:cxn>
                  <a:cxn ang="0">
                    <a:pos x="164" y="70"/>
                  </a:cxn>
                  <a:cxn ang="0">
                    <a:pos x="164" y="69"/>
                  </a:cxn>
                  <a:cxn ang="0">
                    <a:pos x="208" y="69"/>
                  </a:cxn>
                  <a:cxn ang="0">
                    <a:pos x="208" y="296"/>
                  </a:cxn>
                  <a:cxn ang="0">
                    <a:pos x="208" y="296"/>
                  </a:cxn>
                  <a:cxn ang="0">
                    <a:pos x="208" y="296"/>
                  </a:cxn>
                </a:cxnLst>
                <a:rect l="0" t="0" r="r" b="b"/>
                <a:pathLst>
                  <a:path w="223" h="312">
                    <a:moveTo>
                      <a:pt x="209" y="53"/>
                    </a:moveTo>
                    <a:cubicBezTo>
                      <a:pt x="188" y="53"/>
                      <a:pt x="188" y="53"/>
                      <a:pt x="188" y="53"/>
                    </a:cubicBezTo>
                    <a:cubicBezTo>
                      <a:pt x="188" y="24"/>
                      <a:pt x="188" y="24"/>
                      <a:pt x="188" y="24"/>
                    </a:cubicBezTo>
                    <a:cubicBezTo>
                      <a:pt x="188" y="16"/>
                      <a:pt x="182" y="10"/>
                      <a:pt x="174" y="10"/>
                    </a:cubicBezTo>
                    <a:cubicBezTo>
                      <a:pt x="130" y="10"/>
                      <a:pt x="130" y="10"/>
                      <a:pt x="130" y="10"/>
                    </a:cubicBezTo>
                    <a:cubicBezTo>
                      <a:pt x="130" y="6"/>
                      <a:pt x="130" y="6"/>
                      <a:pt x="130" y="6"/>
                    </a:cubicBezTo>
                    <a:cubicBezTo>
                      <a:pt x="130" y="3"/>
                      <a:pt x="127" y="0"/>
                      <a:pt x="123" y="0"/>
                    </a:cubicBezTo>
                    <a:cubicBezTo>
                      <a:pt x="65" y="0"/>
                      <a:pt x="65" y="0"/>
                      <a:pt x="65" y="0"/>
                    </a:cubicBezTo>
                    <a:cubicBezTo>
                      <a:pt x="61" y="0"/>
                      <a:pt x="59" y="3"/>
                      <a:pt x="59" y="6"/>
                    </a:cubicBezTo>
                    <a:cubicBezTo>
                      <a:pt x="59" y="10"/>
                      <a:pt x="59" y="10"/>
                      <a:pt x="59" y="10"/>
                    </a:cubicBezTo>
                    <a:cubicBezTo>
                      <a:pt x="14" y="10"/>
                      <a:pt x="14" y="10"/>
                      <a:pt x="14" y="10"/>
                    </a:cubicBezTo>
                    <a:cubicBezTo>
                      <a:pt x="6" y="10"/>
                      <a:pt x="0" y="16"/>
                      <a:pt x="0" y="24"/>
                    </a:cubicBezTo>
                    <a:cubicBezTo>
                      <a:pt x="0" y="254"/>
                      <a:pt x="0" y="254"/>
                      <a:pt x="0" y="254"/>
                    </a:cubicBezTo>
                    <a:cubicBezTo>
                      <a:pt x="0" y="262"/>
                      <a:pt x="6" y="268"/>
                      <a:pt x="14" y="268"/>
                    </a:cubicBezTo>
                    <a:cubicBezTo>
                      <a:pt x="35" y="268"/>
                      <a:pt x="35" y="268"/>
                      <a:pt x="35" y="268"/>
                    </a:cubicBezTo>
                    <a:cubicBezTo>
                      <a:pt x="35" y="298"/>
                      <a:pt x="35" y="298"/>
                      <a:pt x="35" y="298"/>
                    </a:cubicBezTo>
                    <a:cubicBezTo>
                      <a:pt x="35" y="306"/>
                      <a:pt x="41" y="312"/>
                      <a:pt x="49" y="312"/>
                    </a:cubicBezTo>
                    <a:cubicBezTo>
                      <a:pt x="209" y="312"/>
                      <a:pt x="209" y="312"/>
                      <a:pt x="209" y="312"/>
                    </a:cubicBezTo>
                    <a:cubicBezTo>
                      <a:pt x="217" y="312"/>
                      <a:pt x="223" y="306"/>
                      <a:pt x="223" y="298"/>
                    </a:cubicBezTo>
                    <a:cubicBezTo>
                      <a:pt x="223" y="67"/>
                      <a:pt x="223" y="67"/>
                      <a:pt x="223" y="67"/>
                    </a:cubicBezTo>
                    <a:cubicBezTo>
                      <a:pt x="223" y="59"/>
                      <a:pt x="217" y="53"/>
                      <a:pt x="209" y="53"/>
                    </a:cubicBezTo>
                    <a:close/>
                    <a:moveTo>
                      <a:pt x="35" y="67"/>
                    </a:moveTo>
                    <a:cubicBezTo>
                      <a:pt x="35" y="253"/>
                      <a:pt x="35" y="253"/>
                      <a:pt x="35" y="253"/>
                    </a:cubicBezTo>
                    <a:cubicBezTo>
                      <a:pt x="15" y="253"/>
                      <a:pt x="15" y="253"/>
                      <a:pt x="15" y="253"/>
                    </a:cubicBezTo>
                    <a:cubicBezTo>
                      <a:pt x="15" y="25"/>
                      <a:pt x="15" y="25"/>
                      <a:pt x="15" y="25"/>
                    </a:cubicBezTo>
                    <a:cubicBezTo>
                      <a:pt x="59" y="25"/>
                      <a:pt x="59" y="25"/>
                      <a:pt x="59" y="25"/>
                    </a:cubicBezTo>
                    <a:cubicBezTo>
                      <a:pt x="59" y="27"/>
                      <a:pt x="59" y="27"/>
                      <a:pt x="59" y="27"/>
                    </a:cubicBezTo>
                    <a:cubicBezTo>
                      <a:pt x="59" y="30"/>
                      <a:pt x="61" y="33"/>
                      <a:pt x="65" y="33"/>
                    </a:cubicBezTo>
                    <a:cubicBezTo>
                      <a:pt x="123" y="33"/>
                      <a:pt x="123" y="33"/>
                      <a:pt x="123" y="33"/>
                    </a:cubicBezTo>
                    <a:cubicBezTo>
                      <a:pt x="127" y="33"/>
                      <a:pt x="130" y="30"/>
                      <a:pt x="130" y="27"/>
                    </a:cubicBezTo>
                    <a:cubicBezTo>
                      <a:pt x="130" y="25"/>
                      <a:pt x="130" y="25"/>
                      <a:pt x="130" y="25"/>
                    </a:cubicBezTo>
                    <a:cubicBezTo>
                      <a:pt x="173" y="25"/>
                      <a:pt x="173" y="25"/>
                      <a:pt x="173" y="25"/>
                    </a:cubicBezTo>
                    <a:cubicBezTo>
                      <a:pt x="173" y="53"/>
                      <a:pt x="173" y="53"/>
                      <a:pt x="173" y="53"/>
                    </a:cubicBezTo>
                    <a:cubicBezTo>
                      <a:pt x="164" y="53"/>
                      <a:pt x="164" y="53"/>
                      <a:pt x="164" y="53"/>
                    </a:cubicBezTo>
                    <a:cubicBezTo>
                      <a:pt x="164" y="50"/>
                      <a:pt x="164" y="50"/>
                      <a:pt x="164" y="50"/>
                    </a:cubicBezTo>
                    <a:cubicBezTo>
                      <a:pt x="164" y="46"/>
                      <a:pt x="162" y="44"/>
                      <a:pt x="158" y="44"/>
                    </a:cubicBezTo>
                    <a:cubicBezTo>
                      <a:pt x="100" y="44"/>
                      <a:pt x="100" y="44"/>
                      <a:pt x="100" y="44"/>
                    </a:cubicBezTo>
                    <a:cubicBezTo>
                      <a:pt x="96" y="44"/>
                      <a:pt x="93" y="46"/>
                      <a:pt x="93" y="50"/>
                    </a:cubicBezTo>
                    <a:cubicBezTo>
                      <a:pt x="93" y="53"/>
                      <a:pt x="93" y="53"/>
                      <a:pt x="93" y="53"/>
                    </a:cubicBezTo>
                    <a:cubicBezTo>
                      <a:pt x="49" y="53"/>
                      <a:pt x="49" y="53"/>
                      <a:pt x="49" y="53"/>
                    </a:cubicBezTo>
                    <a:cubicBezTo>
                      <a:pt x="41" y="53"/>
                      <a:pt x="35" y="59"/>
                      <a:pt x="35" y="67"/>
                    </a:cubicBezTo>
                    <a:close/>
                    <a:moveTo>
                      <a:pt x="208" y="296"/>
                    </a:moveTo>
                    <a:cubicBezTo>
                      <a:pt x="50" y="296"/>
                      <a:pt x="50" y="296"/>
                      <a:pt x="50" y="296"/>
                    </a:cubicBezTo>
                    <a:cubicBezTo>
                      <a:pt x="50" y="69"/>
                      <a:pt x="50" y="69"/>
                      <a:pt x="50" y="69"/>
                    </a:cubicBezTo>
                    <a:cubicBezTo>
                      <a:pt x="93" y="69"/>
                      <a:pt x="93" y="69"/>
                      <a:pt x="93" y="69"/>
                    </a:cubicBezTo>
                    <a:cubicBezTo>
                      <a:pt x="93" y="70"/>
                      <a:pt x="93" y="70"/>
                      <a:pt x="93" y="70"/>
                    </a:cubicBezTo>
                    <a:cubicBezTo>
                      <a:pt x="93" y="74"/>
                      <a:pt x="96" y="77"/>
                      <a:pt x="100" y="77"/>
                    </a:cubicBezTo>
                    <a:cubicBezTo>
                      <a:pt x="158" y="77"/>
                      <a:pt x="158" y="77"/>
                      <a:pt x="158" y="77"/>
                    </a:cubicBezTo>
                    <a:cubicBezTo>
                      <a:pt x="162" y="77"/>
                      <a:pt x="164" y="74"/>
                      <a:pt x="164" y="70"/>
                    </a:cubicBezTo>
                    <a:cubicBezTo>
                      <a:pt x="164" y="69"/>
                      <a:pt x="164" y="69"/>
                      <a:pt x="164" y="69"/>
                    </a:cubicBezTo>
                    <a:cubicBezTo>
                      <a:pt x="208" y="69"/>
                      <a:pt x="208" y="69"/>
                      <a:pt x="208" y="69"/>
                    </a:cubicBezTo>
                    <a:cubicBezTo>
                      <a:pt x="208" y="296"/>
                      <a:pt x="208" y="296"/>
                      <a:pt x="208" y="296"/>
                    </a:cubicBezTo>
                    <a:close/>
                    <a:moveTo>
                      <a:pt x="208" y="296"/>
                    </a:moveTo>
                    <a:cubicBezTo>
                      <a:pt x="208" y="296"/>
                      <a:pt x="208" y="296"/>
                      <a:pt x="208" y="296"/>
                    </a:cubicBezTo>
                  </a:path>
                </a:pathLst>
              </a:custGeom>
              <a:solidFill>
                <a:srgbClr val="FFFFFF"/>
              </a:solid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52" name="Rectangle 112"/>
              <p:cNvSpPr>
                <a:spLocks noChangeArrowheads="1"/>
              </p:cNvSpPr>
              <p:nvPr/>
            </p:nvSpPr>
            <p:spPr bwMode="auto">
              <a:xfrm>
                <a:off x="6092172" y="2497473"/>
                <a:ext cx="162637" cy="33023"/>
              </a:xfrm>
              <a:prstGeom prst="rect">
                <a:avLst/>
              </a:prstGeom>
              <a:solidFill>
                <a:srgbClr val="FFFFFF"/>
              </a:solidFill>
              <a:ln w="9525">
                <a:noFill/>
                <a:miter lim="800000"/>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53" name="Rectangle 113"/>
              <p:cNvSpPr>
                <a:spLocks noChangeArrowheads="1"/>
              </p:cNvSpPr>
              <p:nvPr/>
            </p:nvSpPr>
            <p:spPr bwMode="auto">
              <a:xfrm>
                <a:off x="6092172" y="2565169"/>
                <a:ext cx="162637" cy="33023"/>
              </a:xfrm>
              <a:prstGeom prst="rect">
                <a:avLst/>
              </a:prstGeom>
              <a:solidFill>
                <a:srgbClr val="FFFFFF"/>
              </a:solidFill>
              <a:ln w="9525">
                <a:noFill/>
                <a:miter lim="800000"/>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54" name="Freeform 115"/>
              <p:cNvSpPr>
                <a:spLocks noEditPoints="1"/>
              </p:cNvSpPr>
              <p:nvPr/>
            </p:nvSpPr>
            <p:spPr bwMode="auto">
              <a:xfrm>
                <a:off x="6121893" y="2360429"/>
                <a:ext cx="102370" cy="102370"/>
              </a:xfrm>
              <a:custGeom>
                <a:avLst/>
                <a:gdLst/>
                <a:ahLst/>
                <a:cxnLst>
                  <a:cxn ang="0">
                    <a:pos x="44" y="124"/>
                  </a:cxn>
                  <a:cxn ang="0">
                    <a:pos x="81" y="124"/>
                  </a:cxn>
                  <a:cxn ang="0">
                    <a:pos x="81" y="78"/>
                  </a:cxn>
                  <a:cxn ang="0">
                    <a:pos x="124" y="78"/>
                  </a:cxn>
                  <a:cxn ang="0">
                    <a:pos x="124" y="44"/>
                  </a:cxn>
                  <a:cxn ang="0">
                    <a:pos x="81" y="44"/>
                  </a:cxn>
                  <a:cxn ang="0">
                    <a:pos x="81" y="0"/>
                  </a:cxn>
                  <a:cxn ang="0">
                    <a:pos x="44" y="0"/>
                  </a:cxn>
                  <a:cxn ang="0">
                    <a:pos x="44" y="44"/>
                  </a:cxn>
                  <a:cxn ang="0">
                    <a:pos x="0" y="44"/>
                  </a:cxn>
                  <a:cxn ang="0">
                    <a:pos x="0" y="78"/>
                  </a:cxn>
                  <a:cxn ang="0">
                    <a:pos x="44" y="78"/>
                  </a:cxn>
                  <a:cxn ang="0">
                    <a:pos x="44" y="124"/>
                  </a:cxn>
                  <a:cxn ang="0">
                    <a:pos x="44" y="124"/>
                  </a:cxn>
                  <a:cxn ang="0">
                    <a:pos x="44" y="124"/>
                  </a:cxn>
                </a:cxnLst>
                <a:rect l="0" t="0" r="r" b="b"/>
                <a:pathLst>
                  <a:path w="124" h="124">
                    <a:moveTo>
                      <a:pt x="44" y="124"/>
                    </a:moveTo>
                    <a:lnTo>
                      <a:pt x="81" y="124"/>
                    </a:lnTo>
                    <a:lnTo>
                      <a:pt x="81" y="78"/>
                    </a:lnTo>
                    <a:lnTo>
                      <a:pt x="124" y="78"/>
                    </a:lnTo>
                    <a:lnTo>
                      <a:pt x="124" y="44"/>
                    </a:lnTo>
                    <a:lnTo>
                      <a:pt x="81" y="44"/>
                    </a:lnTo>
                    <a:lnTo>
                      <a:pt x="81" y="0"/>
                    </a:lnTo>
                    <a:lnTo>
                      <a:pt x="44" y="0"/>
                    </a:lnTo>
                    <a:lnTo>
                      <a:pt x="44" y="44"/>
                    </a:lnTo>
                    <a:lnTo>
                      <a:pt x="0" y="44"/>
                    </a:lnTo>
                    <a:lnTo>
                      <a:pt x="0" y="78"/>
                    </a:lnTo>
                    <a:lnTo>
                      <a:pt x="44" y="78"/>
                    </a:lnTo>
                    <a:lnTo>
                      <a:pt x="44" y="124"/>
                    </a:lnTo>
                    <a:moveTo>
                      <a:pt x="44" y="124"/>
                    </a:moveTo>
                    <a:lnTo>
                      <a:pt x="44" y="124"/>
                    </a:lnTo>
                  </a:path>
                </a:pathLst>
              </a:custGeom>
              <a:solidFill>
                <a:srgbClr val="FFFFFF"/>
              </a:solid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grpSp>
      </p:grpSp>
      <p:grpSp>
        <p:nvGrpSpPr>
          <p:cNvPr id="80" name="组合 79"/>
          <p:cNvGrpSpPr/>
          <p:nvPr/>
        </p:nvGrpSpPr>
        <p:grpSpPr>
          <a:xfrm>
            <a:off x="7334196" y="2355726"/>
            <a:ext cx="905236" cy="905234"/>
            <a:chOff x="7334196" y="1949571"/>
            <a:chExt cx="905236" cy="905234"/>
          </a:xfrm>
        </p:grpSpPr>
        <p:grpSp>
          <p:nvGrpSpPr>
            <p:cNvPr id="40" name="组合 39"/>
            <p:cNvGrpSpPr/>
            <p:nvPr/>
          </p:nvGrpSpPr>
          <p:grpSpPr>
            <a:xfrm>
              <a:off x="7334196" y="1949571"/>
              <a:ext cx="905236" cy="905234"/>
              <a:chOff x="6261189" y="1624948"/>
              <a:chExt cx="1347237" cy="1347237"/>
            </a:xfrm>
            <a:effectLst>
              <a:outerShdw blurRad="50800" dist="38100" dir="2700000" algn="tl" rotWithShape="0">
                <a:prstClr val="black">
                  <a:alpha val="40000"/>
                </a:prstClr>
              </a:outerShdw>
            </a:effectLst>
          </p:grpSpPr>
          <p:sp>
            <p:nvSpPr>
              <p:cNvPr id="41" name="椭圆 40"/>
              <p:cNvSpPr/>
              <p:nvPr/>
            </p:nvSpPr>
            <p:spPr>
              <a:xfrm>
                <a:off x="6261189" y="1624948"/>
                <a:ext cx="1347237" cy="1347237"/>
              </a:xfrm>
              <a:prstGeom prst="ellipse">
                <a:avLst/>
              </a:prstGeom>
              <a:solidFill>
                <a:srgbClr val="FFFFFF">
                  <a:lumMod val="95000"/>
                </a:srgbClr>
              </a:solidFill>
              <a:ln w="25400" cap="flat" cmpd="sng" algn="ctr">
                <a:noFill/>
                <a:prstDash val="solid"/>
              </a:ln>
              <a:effectLst/>
            </p:spPr>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42" name="椭圆 41"/>
              <p:cNvSpPr/>
              <p:nvPr/>
            </p:nvSpPr>
            <p:spPr>
              <a:xfrm>
                <a:off x="6361229" y="1724988"/>
                <a:ext cx="1147157" cy="1147157"/>
              </a:xfrm>
              <a:prstGeom prst="ellipse">
                <a:avLst/>
              </a:prstGeom>
              <a:solidFill>
                <a:srgbClr val="317B9D"/>
              </a:solidFill>
              <a:ln w="25400" cap="flat" cmpd="sng" algn="ctr">
                <a:noFill/>
                <a:prstDash val="solid"/>
              </a:ln>
              <a:effectLst>
                <a:innerShdw dist="114300" dir="13500000">
                  <a:srgbClr val="77448C">
                    <a:lumMod val="50000"/>
                    <a:alpha val="50000"/>
                  </a:srgbClr>
                </a:innerShdw>
              </a:effectLst>
            </p:spPr>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grpSp>
        <p:grpSp>
          <p:nvGrpSpPr>
            <p:cNvPr id="66" name="Group 30"/>
            <p:cNvGrpSpPr/>
            <p:nvPr/>
          </p:nvGrpSpPr>
          <p:grpSpPr>
            <a:xfrm>
              <a:off x="7610615" y="2228850"/>
              <a:ext cx="469006" cy="467898"/>
              <a:chOff x="1081088" y="2138363"/>
              <a:chExt cx="671512" cy="669925"/>
            </a:xfrm>
            <a:solidFill>
              <a:srgbClr val="FFFFFF"/>
            </a:solidFill>
          </p:grpSpPr>
          <p:sp>
            <p:nvSpPr>
              <p:cNvPr id="67" name="Freeform 16"/>
              <p:cNvSpPr>
                <a:spLocks noEditPoints="1"/>
              </p:cNvSpPr>
              <p:nvPr/>
            </p:nvSpPr>
            <p:spPr bwMode="auto">
              <a:xfrm>
                <a:off x="1165225" y="2516188"/>
                <a:ext cx="125412" cy="125413"/>
              </a:xfrm>
              <a:custGeom>
                <a:avLst/>
                <a:gdLst/>
                <a:ahLst/>
                <a:cxnLst>
                  <a:cxn ang="0">
                    <a:pos x="53" y="0"/>
                  </a:cxn>
                  <a:cxn ang="0">
                    <a:pos x="26" y="0"/>
                  </a:cxn>
                  <a:cxn ang="0">
                    <a:pos x="26" y="26"/>
                  </a:cxn>
                  <a:cxn ang="0">
                    <a:pos x="0" y="26"/>
                  </a:cxn>
                  <a:cxn ang="0">
                    <a:pos x="0" y="52"/>
                  </a:cxn>
                  <a:cxn ang="0">
                    <a:pos x="26" y="52"/>
                  </a:cxn>
                  <a:cxn ang="0">
                    <a:pos x="26" y="79"/>
                  </a:cxn>
                  <a:cxn ang="0">
                    <a:pos x="53" y="79"/>
                  </a:cxn>
                  <a:cxn ang="0">
                    <a:pos x="53" y="52"/>
                  </a:cxn>
                  <a:cxn ang="0">
                    <a:pos x="79" y="52"/>
                  </a:cxn>
                  <a:cxn ang="0">
                    <a:pos x="79" y="26"/>
                  </a:cxn>
                  <a:cxn ang="0">
                    <a:pos x="53" y="26"/>
                  </a:cxn>
                  <a:cxn ang="0">
                    <a:pos x="53" y="0"/>
                  </a:cxn>
                  <a:cxn ang="0">
                    <a:pos x="53" y="0"/>
                  </a:cxn>
                  <a:cxn ang="0">
                    <a:pos x="53" y="0"/>
                  </a:cxn>
                </a:cxnLst>
                <a:rect l="0" t="0" r="r" b="b"/>
                <a:pathLst>
                  <a:path w="79" h="79">
                    <a:moveTo>
                      <a:pt x="53" y="0"/>
                    </a:moveTo>
                    <a:lnTo>
                      <a:pt x="26" y="0"/>
                    </a:lnTo>
                    <a:lnTo>
                      <a:pt x="26" y="26"/>
                    </a:lnTo>
                    <a:lnTo>
                      <a:pt x="0" y="26"/>
                    </a:lnTo>
                    <a:lnTo>
                      <a:pt x="0" y="52"/>
                    </a:lnTo>
                    <a:lnTo>
                      <a:pt x="26" y="52"/>
                    </a:lnTo>
                    <a:lnTo>
                      <a:pt x="26" y="79"/>
                    </a:lnTo>
                    <a:lnTo>
                      <a:pt x="53" y="79"/>
                    </a:lnTo>
                    <a:lnTo>
                      <a:pt x="53" y="52"/>
                    </a:lnTo>
                    <a:lnTo>
                      <a:pt x="79" y="52"/>
                    </a:lnTo>
                    <a:lnTo>
                      <a:pt x="79" y="26"/>
                    </a:lnTo>
                    <a:lnTo>
                      <a:pt x="53" y="26"/>
                    </a:lnTo>
                    <a:lnTo>
                      <a:pt x="53" y="0"/>
                    </a:lnTo>
                    <a:close/>
                    <a:moveTo>
                      <a:pt x="53" y="0"/>
                    </a:moveTo>
                    <a:lnTo>
                      <a:pt x="53" y="0"/>
                    </a:lnTo>
                    <a:close/>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68" name="Freeform 17"/>
              <p:cNvSpPr>
                <a:spLocks noEditPoints="1"/>
              </p:cNvSpPr>
              <p:nvPr/>
            </p:nvSpPr>
            <p:spPr bwMode="auto">
              <a:xfrm>
                <a:off x="1165225" y="2516188"/>
                <a:ext cx="125412" cy="125413"/>
              </a:xfrm>
              <a:custGeom>
                <a:avLst/>
                <a:gdLst/>
                <a:ahLst/>
                <a:cxnLst>
                  <a:cxn ang="0">
                    <a:pos x="53" y="0"/>
                  </a:cxn>
                  <a:cxn ang="0">
                    <a:pos x="26" y="0"/>
                  </a:cxn>
                  <a:cxn ang="0">
                    <a:pos x="26" y="26"/>
                  </a:cxn>
                  <a:cxn ang="0">
                    <a:pos x="0" y="26"/>
                  </a:cxn>
                  <a:cxn ang="0">
                    <a:pos x="0" y="52"/>
                  </a:cxn>
                  <a:cxn ang="0">
                    <a:pos x="26" y="52"/>
                  </a:cxn>
                  <a:cxn ang="0">
                    <a:pos x="26" y="79"/>
                  </a:cxn>
                  <a:cxn ang="0">
                    <a:pos x="53" y="79"/>
                  </a:cxn>
                  <a:cxn ang="0">
                    <a:pos x="53" y="52"/>
                  </a:cxn>
                  <a:cxn ang="0">
                    <a:pos x="79" y="52"/>
                  </a:cxn>
                  <a:cxn ang="0">
                    <a:pos x="79" y="26"/>
                  </a:cxn>
                  <a:cxn ang="0">
                    <a:pos x="53" y="26"/>
                  </a:cxn>
                  <a:cxn ang="0">
                    <a:pos x="53" y="0"/>
                  </a:cxn>
                  <a:cxn ang="0">
                    <a:pos x="53" y="0"/>
                  </a:cxn>
                  <a:cxn ang="0">
                    <a:pos x="53" y="0"/>
                  </a:cxn>
                </a:cxnLst>
                <a:rect l="0" t="0" r="r" b="b"/>
                <a:pathLst>
                  <a:path w="79" h="79">
                    <a:moveTo>
                      <a:pt x="53" y="0"/>
                    </a:moveTo>
                    <a:lnTo>
                      <a:pt x="26" y="0"/>
                    </a:lnTo>
                    <a:lnTo>
                      <a:pt x="26" y="26"/>
                    </a:lnTo>
                    <a:lnTo>
                      <a:pt x="0" y="26"/>
                    </a:lnTo>
                    <a:lnTo>
                      <a:pt x="0" y="52"/>
                    </a:lnTo>
                    <a:lnTo>
                      <a:pt x="26" y="52"/>
                    </a:lnTo>
                    <a:lnTo>
                      <a:pt x="26" y="79"/>
                    </a:lnTo>
                    <a:lnTo>
                      <a:pt x="53" y="79"/>
                    </a:lnTo>
                    <a:lnTo>
                      <a:pt x="53" y="52"/>
                    </a:lnTo>
                    <a:lnTo>
                      <a:pt x="79" y="52"/>
                    </a:lnTo>
                    <a:lnTo>
                      <a:pt x="79" y="26"/>
                    </a:lnTo>
                    <a:lnTo>
                      <a:pt x="53" y="26"/>
                    </a:lnTo>
                    <a:lnTo>
                      <a:pt x="53" y="0"/>
                    </a:lnTo>
                    <a:moveTo>
                      <a:pt x="53" y="0"/>
                    </a:moveTo>
                    <a:lnTo>
                      <a:pt x="53" y="0"/>
                    </a:lnTo>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69" name="Freeform 18"/>
              <p:cNvSpPr>
                <a:spLocks noEditPoints="1"/>
              </p:cNvSpPr>
              <p:nvPr/>
            </p:nvSpPr>
            <p:spPr bwMode="auto">
              <a:xfrm>
                <a:off x="1081088" y="2181226"/>
                <a:ext cx="250825" cy="250825"/>
              </a:xfrm>
              <a:custGeom>
                <a:avLst/>
                <a:gdLst/>
                <a:ahLst/>
                <a:cxnLst>
                  <a:cxn ang="0">
                    <a:pos x="53" y="158"/>
                  </a:cxn>
                  <a:cxn ang="0">
                    <a:pos x="106" y="158"/>
                  </a:cxn>
                  <a:cxn ang="0">
                    <a:pos x="106" y="105"/>
                  </a:cxn>
                  <a:cxn ang="0">
                    <a:pos x="158" y="105"/>
                  </a:cxn>
                  <a:cxn ang="0">
                    <a:pos x="158" y="52"/>
                  </a:cxn>
                  <a:cxn ang="0">
                    <a:pos x="106" y="52"/>
                  </a:cxn>
                  <a:cxn ang="0">
                    <a:pos x="106" y="0"/>
                  </a:cxn>
                  <a:cxn ang="0">
                    <a:pos x="53" y="0"/>
                  </a:cxn>
                  <a:cxn ang="0">
                    <a:pos x="53" y="52"/>
                  </a:cxn>
                  <a:cxn ang="0">
                    <a:pos x="0" y="52"/>
                  </a:cxn>
                  <a:cxn ang="0">
                    <a:pos x="0" y="105"/>
                  </a:cxn>
                  <a:cxn ang="0">
                    <a:pos x="53" y="105"/>
                  </a:cxn>
                  <a:cxn ang="0">
                    <a:pos x="53" y="158"/>
                  </a:cxn>
                  <a:cxn ang="0">
                    <a:pos x="53" y="158"/>
                  </a:cxn>
                  <a:cxn ang="0">
                    <a:pos x="53" y="158"/>
                  </a:cxn>
                </a:cxnLst>
                <a:rect l="0" t="0" r="r" b="b"/>
                <a:pathLst>
                  <a:path w="158" h="158">
                    <a:moveTo>
                      <a:pt x="53" y="158"/>
                    </a:moveTo>
                    <a:lnTo>
                      <a:pt x="106" y="158"/>
                    </a:lnTo>
                    <a:lnTo>
                      <a:pt x="106" y="105"/>
                    </a:lnTo>
                    <a:lnTo>
                      <a:pt x="158" y="105"/>
                    </a:lnTo>
                    <a:lnTo>
                      <a:pt x="158" y="52"/>
                    </a:lnTo>
                    <a:lnTo>
                      <a:pt x="106" y="52"/>
                    </a:lnTo>
                    <a:lnTo>
                      <a:pt x="106" y="0"/>
                    </a:lnTo>
                    <a:lnTo>
                      <a:pt x="53" y="0"/>
                    </a:lnTo>
                    <a:lnTo>
                      <a:pt x="53" y="52"/>
                    </a:lnTo>
                    <a:lnTo>
                      <a:pt x="0" y="52"/>
                    </a:lnTo>
                    <a:lnTo>
                      <a:pt x="0" y="105"/>
                    </a:lnTo>
                    <a:lnTo>
                      <a:pt x="53" y="105"/>
                    </a:lnTo>
                    <a:lnTo>
                      <a:pt x="53" y="158"/>
                    </a:lnTo>
                    <a:close/>
                    <a:moveTo>
                      <a:pt x="53" y="158"/>
                    </a:moveTo>
                    <a:lnTo>
                      <a:pt x="53" y="158"/>
                    </a:lnTo>
                    <a:close/>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70" name="Freeform 19"/>
              <p:cNvSpPr>
                <a:spLocks noEditPoints="1"/>
              </p:cNvSpPr>
              <p:nvPr/>
            </p:nvSpPr>
            <p:spPr bwMode="auto">
              <a:xfrm>
                <a:off x="1081088" y="2181226"/>
                <a:ext cx="250825" cy="250825"/>
              </a:xfrm>
              <a:custGeom>
                <a:avLst/>
                <a:gdLst/>
                <a:ahLst/>
                <a:cxnLst>
                  <a:cxn ang="0">
                    <a:pos x="53" y="158"/>
                  </a:cxn>
                  <a:cxn ang="0">
                    <a:pos x="106" y="158"/>
                  </a:cxn>
                  <a:cxn ang="0">
                    <a:pos x="106" y="105"/>
                  </a:cxn>
                  <a:cxn ang="0">
                    <a:pos x="158" y="105"/>
                  </a:cxn>
                  <a:cxn ang="0">
                    <a:pos x="158" y="52"/>
                  </a:cxn>
                  <a:cxn ang="0">
                    <a:pos x="106" y="52"/>
                  </a:cxn>
                  <a:cxn ang="0">
                    <a:pos x="106" y="0"/>
                  </a:cxn>
                  <a:cxn ang="0">
                    <a:pos x="53" y="0"/>
                  </a:cxn>
                  <a:cxn ang="0">
                    <a:pos x="53" y="52"/>
                  </a:cxn>
                  <a:cxn ang="0">
                    <a:pos x="0" y="52"/>
                  </a:cxn>
                  <a:cxn ang="0">
                    <a:pos x="0" y="105"/>
                  </a:cxn>
                  <a:cxn ang="0">
                    <a:pos x="53" y="105"/>
                  </a:cxn>
                  <a:cxn ang="0">
                    <a:pos x="53" y="158"/>
                  </a:cxn>
                  <a:cxn ang="0">
                    <a:pos x="53" y="158"/>
                  </a:cxn>
                  <a:cxn ang="0">
                    <a:pos x="53" y="158"/>
                  </a:cxn>
                </a:cxnLst>
                <a:rect l="0" t="0" r="r" b="b"/>
                <a:pathLst>
                  <a:path w="158" h="158">
                    <a:moveTo>
                      <a:pt x="53" y="158"/>
                    </a:moveTo>
                    <a:lnTo>
                      <a:pt x="106" y="158"/>
                    </a:lnTo>
                    <a:lnTo>
                      <a:pt x="106" y="105"/>
                    </a:lnTo>
                    <a:lnTo>
                      <a:pt x="158" y="105"/>
                    </a:lnTo>
                    <a:lnTo>
                      <a:pt x="158" y="52"/>
                    </a:lnTo>
                    <a:lnTo>
                      <a:pt x="106" y="52"/>
                    </a:lnTo>
                    <a:lnTo>
                      <a:pt x="106" y="0"/>
                    </a:lnTo>
                    <a:lnTo>
                      <a:pt x="53" y="0"/>
                    </a:lnTo>
                    <a:lnTo>
                      <a:pt x="53" y="52"/>
                    </a:lnTo>
                    <a:lnTo>
                      <a:pt x="0" y="52"/>
                    </a:lnTo>
                    <a:lnTo>
                      <a:pt x="0" y="105"/>
                    </a:lnTo>
                    <a:lnTo>
                      <a:pt x="53" y="105"/>
                    </a:lnTo>
                    <a:lnTo>
                      <a:pt x="53" y="158"/>
                    </a:lnTo>
                    <a:moveTo>
                      <a:pt x="53" y="158"/>
                    </a:moveTo>
                    <a:lnTo>
                      <a:pt x="53" y="158"/>
                    </a:lnTo>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71" name="Freeform 20"/>
              <p:cNvSpPr>
                <a:spLocks noEditPoints="1"/>
              </p:cNvSpPr>
              <p:nvPr/>
            </p:nvSpPr>
            <p:spPr bwMode="auto">
              <a:xfrm>
                <a:off x="1331913" y="2138363"/>
                <a:ext cx="295275" cy="669925"/>
              </a:xfrm>
              <a:custGeom>
                <a:avLst/>
                <a:gdLst/>
                <a:ahLst/>
                <a:cxnLst>
                  <a:cxn ang="0">
                    <a:pos x="1079" y="450"/>
                  </a:cxn>
                  <a:cxn ang="0">
                    <a:pos x="630" y="0"/>
                  </a:cxn>
                  <a:cxn ang="0">
                    <a:pos x="180" y="450"/>
                  </a:cxn>
                  <a:cxn ang="0">
                    <a:pos x="180" y="1808"/>
                  </a:cxn>
                  <a:cxn ang="0">
                    <a:pos x="0" y="2247"/>
                  </a:cxn>
                  <a:cxn ang="0">
                    <a:pos x="630" y="2876"/>
                  </a:cxn>
                  <a:cxn ang="0">
                    <a:pos x="1259" y="2247"/>
                  </a:cxn>
                  <a:cxn ang="0">
                    <a:pos x="1079" y="1808"/>
                  </a:cxn>
                  <a:cxn ang="0">
                    <a:pos x="1079" y="450"/>
                  </a:cxn>
                  <a:cxn ang="0">
                    <a:pos x="630" y="2696"/>
                  </a:cxn>
                  <a:cxn ang="0">
                    <a:pos x="575" y="2691"/>
                  </a:cxn>
                  <a:cxn ang="0">
                    <a:pos x="180" y="2247"/>
                  </a:cxn>
                  <a:cxn ang="0">
                    <a:pos x="360" y="1890"/>
                  </a:cxn>
                  <a:cxn ang="0">
                    <a:pos x="360" y="450"/>
                  </a:cxn>
                  <a:cxn ang="0">
                    <a:pos x="630" y="180"/>
                  </a:cxn>
                  <a:cxn ang="0">
                    <a:pos x="899" y="450"/>
                  </a:cxn>
                  <a:cxn ang="0">
                    <a:pos x="899" y="1890"/>
                  </a:cxn>
                  <a:cxn ang="0">
                    <a:pos x="1079" y="2247"/>
                  </a:cxn>
                  <a:cxn ang="0">
                    <a:pos x="630" y="2696"/>
                  </a:cxn>
                  <a:cxn ang="0">
                    <a:pos x="630" y="2696"/>
                  </a:cxn>
                  <a:cxn ang="0">
                    <a:pos x="630" y="2696"/>
                  </a:cxn>
                </a:cxnLst>
                <a:rect l="0" t="0" r="r" b="b"/>
                <a:pathLst>
                  <a:path w="1259" h="2876">
                    <a:moveTo>
                      <a:pt x="1079" y="450"/>
                    </a:moveTo>
                    <a:cubicBezTo>
                      <a:pt x="1079" y="202"/>
                      <a:pt x="878" y="0"/>
                      <a:pt x="630" y="0"/>
                    </a:cubicBezTo>
                    <a:cubicBezTo>
                      <a:pt x="381" y="0"/>
                      <a:pt x="180" y="202"/>
                      <a:pt x="180" y="450"/>
                    </a:cubicBezTo>
                    <a:cubicBezTo>
                      <a:pt x="180" y="1808"/>
                      <a:pt x="180" y="1808"/>
                      <a:pt x="180" y="1808"/>
                    </a:cubicBezTo>
                    <a:cubicBezTo>
                      <a:pt x="69" y="1921"/>
                      <a:pt x="0" y="2076"/>
                      <a:pt x="0" y="2247"/>
                    </a:cubicBezTo>
                    <a:cubicBezTo>
                      <a:pt x="0" y="2595"/>
                      <a:pt x="282" y="2876"/>
                      <a:pt x="630" y="2876"/>
                    </a:cubicBezTo>
                    <a:cubicBezTo>
                      <a:pt x="977" y="2876"/>
                      <a:pt x="1259" y="2595"/>
                      <a:pt x="1259" y="2247"/>
                    </a:cubicBezTo>
                    <a:cubicBezTo>
                      <a:pt x="1259" y="2076"/>
                      <a:pt x="1190" y="1921"/>
                      <a:pt x="1079" y="1808"/>
                    </a:cubicBezTo>
                    <a:lnTo>
                      <a:pt x="1079" y="450"/>
                    </a:lnTo>
                    <a:close/>
                    <a:moveTo>
                      <a:pt x="630" y="2696"/>
                    </a:moveTo>
                    <a:cubicBezTo>
                      <a:pt x="611" y="2696"/>
                      <a:pt x="593" y="2694"/>
                      <a:pt x="575" y="2691"/>
                    </a:cubicBezTo>
                    <a:cubicBezTo>
                      <a:pt x="353" y="2664"/>
                      <a:pt x="180" y="2477"/>
                      <a:pt x="180" y="2247"/>
                    </a:cubicBezTo>
                    <a:cubicBezTo>
                      <a:pt x="180" y="2101"/>
                      <a:pt x="251" y="1972"/>
                      <a:pt x="360" y="1890"/>
                    </a:cubicBezTo>
                    <a:cubicBezTo>
                      <a:pt x="360" y="450"/>
                      <a:pt x="360" y="450"/>
                      <a:pt x="360" y="450"/>
                    </a:cubicBezTo>
                    <a:cubicBezTo>
                      <a:pt x="360" y="301"/>
                      <a:pt x="481" y="180"/>
                      <a:pt x="630" y="180"/>
                    </a:cubicBezTo>
                    <a:cubicBezTo>
                      <a:pt x="778" y="180"/>
                      <a:pt x="899" y="301"/>
                      <a:pt x="899" y="450"/>
                    </a:cubicBezTo>
                    <a:cubicBezTo>
                      <a:pt x="899" y="1890"/>
                      <a:pt x="899" y="1890"/>
                      <a:pt x="899" y="1890"/>
                    </a:cubicBezTo>
                    <a:cubicBezTo>
                      <a:pt x="1008" y="1972"/>
                      <a:pt x="1079" y="2101"/>
                      <a:pt x="1079" y="2247"/>
                    </a:cubicBezTo>
                    <a:cubicBezTo>
                      <a:pt x="1079" y="2495"/>
                      <a:pt x="878" y="2696"/>
                      <a:pt x="630" y="2696"/>
                    </a:cubicBezTo>
                    <a:close/>
                    <a:moveTo>
                      <a:pt x="630" y="2696"/>
                    </a:moveTo>
                    <a:cubicBezTo>
                      <a:pt x="630" y="2696"/>
                      <a:pt x="630" y="2696"/>
                      <a:pt x="630" y="2696"/>
                    </a:cubicBezTo>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72" name="Freeform 21"/>
              <p:cNvSpPr>
                <a:spLocks noEditPoints="1"/>
              </p:cNvSpPr>
              <p:nvPr/>
            </p:nvSpPr>
            <p:spPr bwMode="auto">
              <a:xfrm>
                <a:off x="1416050" y="2306638"/>
                <a:ext cx="127000" cy="417513"/>
              </a:xfrm>
              <a:custGeom>
                <a:avLst/>
                <a:gdLst/>
                <a:ahLst/>
                <a:cxnLst>
                  <a:cxn ang="0">
                    <a:pos x="359" y="1275"/>
                  </a:cxn>
                  <a:cxn ang="0">
                    <a:pos x="359" y="0"/>
                  </a:cxn>
                  <a:cxn ang="0">
                    <a:pos x="180" y="0"/>
                  </a:cxn>
                  <a:cxn ang="0">
                    <a:pos x="180" y="1275"/>
                  </a:cxn>
                  <a:cxn ang="0">
                    <a:pos x="0" y="1528"/>
                  </a:cxn>
                  <a:cxn ang="0">
                    <a:pos x="270" y="1798"/>
                  </a:cxn>
                  <a:cxn ang="0">
                    <a:pos x="539" y="1528"/>
                  </a:cxn>
                  <a:cxn ang="0">
                    <a:pos x="359" y="1275"/>
                  </a:cxn>
                  <a:cxn ang="0">
                    <a:pos x="359" y="1275"/>
                  </a:cxn>
                  <a:cxn ang="0">
                    <a:pos x="359" y="1275"/>
                  </a:cxn>
                </a:cxnLst>
                <a:rect l="0" t="0" r="r" b="b"/>
                <a:pathLst>
                  <a:path w="539" h="1798">
                    <a:moveTo>
                      <a:pt x="359" y="1275"/>
                    </a:moveTo>
                    <a:cubicBezTo>
                      <a:pt x="359" y="0"/>
                      <a:pt x="359" y="0"/>
                      <a:pt x="359" y="0"/>
                    </a:cubicBezTo>
                    <a:cubicBezTo>
                      <a:pt x="180" y="0"/>
                      <a:pt x="180" y="0"/>
                      <a:pt x="180" y="0"/>
                    </a:cubicBezTo>
                    <a:cubicBezTo>
                      <a:pt x="180" y="1275"/>
                      <a:pt x="180" y="1275"/>
                      <a:pt x="180" y="1275"/>
                    </a:cubicBezTo>
                    <a:cubicBezTo>
                      <a:pt x="75" y="1312"/>
                      <a:pt x="0" y="1411"/>
                      <a:pt x="0" y="1528"/>
                    </a:cubicBezTo>
                    <a:cubicBezTo>
                      <a:pt x="0" y="1677"/>
                      <a:pt x="121" y="1798"/>
                      <a:pt x="270" y="1798"/>
                    </a:cubicBezTo>
                    <a:cubicBezTo>
                      <a:pt x="418" y="1798"/>
                      <a:pt x="539" y="1677"/>
                      <a:pt x="539" y="1528"/>
                    </a:cubicBezTo>
                    <a:cubicBezTo>
                      <a:pt x="539" y="1411"/>
                      <a:pt x="464" y="1312"/>
                      <a:pt x="359" y="1275"/>
                    </a:cubicBezTo>
                    <a:close/>
                    <a:moveTo>
                      <a:pt x="359" y="1275"/>
                    </a:moveTo>
                    <a:cubicBezTo>
                      <a:pt x="359" y="1275"/>
                      <a:pt x="359" y="1275"/>
                      <a:pt x="359" y="1275"/>
                    </a:cubicBezTo>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73" name="Freeform 22"/>
              <p:cNvSpPr>
                <a:spLocks noEditPoints="1"/>
              </p:cNvSpPr>
              <p:nvPr/>
            </p:nvSpPr>
            <p:spPr bwMode="auto">
              <a:xfrm>
                <a:off x="1627188" y="2222501"/>
                <a:ext cx="125412" cy="125413"/>
              </a:xfrm>
              <a:custGeom>
                <a:avLst/>
                <a:gdLst/>
                <a:ahLst/>
                <a:cxnLst>
                  <a:cxn ang="0">
                    <a:pos x="52" y="26"/>
                  </a:cxn>
                  <a:cxn ang="0">
                    <a:pos x="52" y="0"/>
                  </a:cxn>
                  <a:cxn ang="0">
                    <a:pos x="26" y="0"/>
                  </a:cxn>
                  <a:cxn ang="0">
                    <a:pos x="26" y="26"/>
                  </a:cxn>
                  <a:cxn ang="0">
                    <a:pos x="0" y="26"/>
                  </a:cxn>
                  <a:cxn ang="0">
                    <a:pos x="0" y="53"/>
                  </a:cxn>
                  <a:cxn ang="0">
                    <a:pos x="26" y="53"/>
                  </a:cxn>
                  <a:cxn ang="0">
                    <a:pos x="26" y="79"/>
                  </a:cxn>
                  <a:cxn ang="0">
                    <a:pos x="52" y="79"/>
                  </a:cxn>
                  <a:cxn ang="0">
                    <a:pos x="52" y="53"/>
                  </a:cxn>
                  <a:cxn ang="0">
                    <a:pos x="79" y="53"/>
                  </a:cxn>
                  <a:cxn ang="0">
                    <a:pos x="79" y="26"/>
                  </a:cxn>
                  <a:cxn ang="0">
                    <a:pos x="52" y="26"/>
                  </a:cxn>
                  <a:cxn ang="0">
                    <a:pos x="52" y="26"/>
                  </a:cxn>
                  <a:cxn ang="0">
                    <a:pos x="52" y="26"/>
                  </a:cxn>
                </a:cxnLst>
                <a:rect l="0" t="0" r="r" b="b"/>
                <a:pathLst>
                  <a:path w="79" h="79">
                    <a:moveTo>
                      <a:pt x="52" y="26"/>
                    </a:moveTo>
                    <a:lnTo>
                      <a:pt x="52" y="0"/>
                    </a:lnTo>
                    <a:lnTo>
                      <a:pt x="26" y="0"/>
                    </a:lnTo>
                    <a:lnTo>
                      <a:pt x="26" y="26"/>
                    </a:lnTo>
                    <a:lnTo>
                      <a:pt x="0" y="26"/>
                    </a:lnTo>
                    <a:lnTo>
                      <a:pt x="0" y="53"/>
                    </a:lnTo>
                    <a:lnTo>
                      <a:pt x="26" y="53"/>
                    </a:lnTo>
                    <a:lnTo>
                      <a:pt x="26" y="79"/>
                    </a:lnTo>
                    <a:lnTo>
                      <a:pt x="52" y="79"/>
                    </a:lnTo>
                    <a:lnTo>
                      <a:pt x="52" y="53"/>
                    </a:lnTo>
                    <a:lnTo>
                      <a:pt x="79" y="53"/>
                    </a:lnTo>
                    <a:lnTo>
                      <a:pt x="79" y="26"/>
                    </a:lnTo>
                    <a:lnTo>
                      <a:pt x="52" y="26"/>
                    </a:lnTo>
                    <a:close/>
                    <a:moveTo>
                      <a:pt x="52" y="26"/>
                    </a:moveTo>
                    <a:lnTo>
                      <a:pt x="52" y="26"/>
                    </a:lnTo>
                    <a:close/>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74" name="Freeform 23"/>
              <p:cNvSpPr>
                <a:spLocks noEditPoints="1"/>
              </p:cNvSpPr>
              <p:nvPr/>
            </p:nvSpPr>
            <p:spPr bwMode="auto">
              <a:xfrm>
                <a:off x="1627188" y="2222501"/>
                <a:ext cx="125412" cy="125413"/>
              </a:xfrm>
              <a:custGeom>
                <a:avLst/>
                <a:gdLst/>
                <a:ahLst/>
                <a:cxnLst>
                  <a:cxn ang="0">
                    <a:pos x="52" y="26"/>
                  </a:cxn>
                  <a:cxn ang="0">
                    <a:pos x="52" y="0"/>
                  </a:cxn>
                  <a:cxn ang="0">
                    <a:pos x="26" y="0"/>
                  </a:cxn>
                  <a:cxn ang="0">
                    <a:pos x="26" y="26"/>
                  </a:cxn>
                  <a:cxn ang="0">
                    <a:pos x="0" y="26"/>
                  </a:cxn>
                  <a:cxn ang="0">
                    <a:pos x="0" y="53"/>
                  </a:cxn>
                  <a:cxn ang="0">
                    <a:pos x="26" y="53"/>
                  </a:cxn>
                  <a:cxn ang="0">
                    <a:pos x="26" y="79"/>
                  </a:cxn>
                  <a:cxn ang="0">
                    <a:pos x="52" y="79"/>
                  </a:cxn>
                  <a:cxn ang="0">
                    <a:pos x="52" y="53"/>
                  </a:cxn>
                  <a:cxn ang="0">
                    <a:pos x="79" y="53"/>
                  </a:cxn>
                  <a:cxn ang="0">
                    <a:pos x="79" y="26"/>
                  </a:cxn>
                  <a:cxn ang="0">
                    <a:pos x="52" y="26"/>
                  </a:cxn>
                  <a:cxn ang="0">
                    <a:pos x="52" y="26"/>
                  </a:cxn>
                  <a:cxn ang="0">
                    <a:pos x="52" y="26"/>
                  </a:cxn>
                </a:cxnLst>
                <a:rect l="0" t="0" r="r" b="b"/>
                <a:pathLst>
                  <a:path w="79" h="79">
                    <a:moveTo>
                      <a:pt x="52" y="26"/>
                    </a:moveTo>
                    <a:lnTo>
                      <a:pt x="52" y="0"/>
                    </a:lnTo>
                    <a:lnTo>
                      <a:pt x="26" y="0"/>
                    </a:lnTo>
                    <a:lnTo>
                      <a:pt x="26" y="26"/>
                    </a:lnTo>
                    <a:lnTo>
                      <a:pt x="0" y="26"/>
                    </a:lnTo>
                    <a:lnTo>
                      <a:pt x="0" y="53"/>
                    </a:lnTo>
                    <a:lnTo>
                      <a:pt x="26" y="53"/>
                    </a:lnTo>
                    <a:lnTo>
                      <a:pt x="26" y="79"/>
                    </a:lnTo>
                    <a:lnTo>
                      <a:pt x="52" y="79"/>
                    </a:lnTo>
                    <a:lnTo>
                      <a:pt x="52" y="53"/>
                    </a:lnTo>
                    <a:lnTo>
                      <a:pt x="79" y="53"/>
                    </a:lnTo>
                    <a:lnTo>
                      <a:pt x="79" y="26"/>
                    </a:lnTo>
                    <a:lnTo>
                      <a:pt x="52" y="26"/>
                    </a:lnTo>
                    <a:moveTo>
                      <a:pt x="52" y="26"/>
                    </a:moveTo>
                    <a:lnTo>
                      <a:pt x="52" y="26"/>
                    </a:lnTo>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grpSp>
      </p:grpSp>
      <p:sp>
        <p:nvSpPr>
          <p:cNvPr id="81" name="矩形 80"/>
          <p:cNvSpPr/>
          <p:nvPr/>
        </p:nvSpPr>
        <p:spPr>
          <a:xfrm>
            <a:off x="0" y="4991100"/>
            <a:ext cx="9144000" cy="152400"/>
          </a:xfrm>
          <a:prstGeom prst="rect">
            <a:avLst/>
          </a:prstGeom>
          <a:solidFill>
            <a:srgbClr val="317B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hidden="1"/>
          <p:cNvSpPr/>
          <p:nvPr/>
        </p:nvSpPr>
        <p:spPr>
          <a:xfrm>
            <a:off x="2661254" y="987574"/>
            <a:ext cx="3635896" cy="936104"/>
          </a:xfrm>
          <a:prstGeom prst="rect">
            <a:avLst/>
          </a:prstGeom>
          <a:gradFill>
            <a:gsLst>
              <a:gs pos="0">
                <a:srgbClr val="FF9EA9"/>
              </a:gs>
              <a:gs pos="100000">
                <a:srgbClr val="D95A7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5" name="Group 45"/>
          <p:cNvGrpSpPr/>
          <p:nvPr/>
        </p:nvGrpSpPr>
        <p:grpSpPr>
          <a:xfrm>
            <a:off x="3248744" y="-1495813"/>
            <a:ext cx="2843428" cy="2843427"/>
            <a:chOff x="5021522" y="1126778"/>
            <a:chExt cx="2479030" cy="2479030"/>
          </a:xfrm>
        </p:grpSpPr>
        <p:sp>
          <p:nvSpPr>
            <p:cNvPr id="101" name="Oval 42"/>
            <p:cNvSpPr/>
            <p:nvPr/>
          </p:nvSpPr>
          <p:spPr>
            <a:xfrm>
              <a:off x="5021522" y="1126778"/>
              <a:ext cx="2479030" cy="2479030"/>
            </a:xfrm>
            <a:prstGeom prst="ellipse">
              <a:avLst/>
            </a:prstGeom>
            <a:solidFill>
              <a:srgbClr val="317B9D"/>
            </a:solidFill>
            <a:ln w="12700" cap="flat" cmpd="sng" algn="ctr">
              <a:noFill/>
              <a:prstDash val="solid"/>
              <a:miter lim="800000"/>
            </a:ln>
            <a:effectLst>
              <a:outerShdw blurRad="571500" dist="546100" dir="3120000" sx="92000" sy="92000" algn="l" rotWithShape="0">
                <a:prstClr val="black">
                  <a:alpha val="1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rgbClr val="FFFFFF"/>
                </a:solidFill>
                <a:effectLst/>
                <a:uLnTx/>
                <a:uFillTx/>
                <a:latin typeface="Montserrat"/>
                <a:ea typeface="+mn-ea"/>
                <a:cs typeface="+mn-cs"/>
              </a:endParaRPr>
            </a:p>
          </p:txBody>
        </p:sp>
        <p:sp>
          <p:nvSpPr>
            <p:cNvPr id="102" name="Oval 43"/>
            <p:cNvSpPr/>
            <p:nvPr/>
          </p:nvSpPr>
          <p:spPr>
            <a:xfrm>
              <a:off x="5376072" y="1481328"/>
              <a:ext cx="1769930" cy="1769930"/>
            </a:xfrm>
            <a:prstGeom prst="ellipse">
              <a:avLst/>
            </a:prstGeom>
            <a:solidFill>
              <a:srgbClr val="FFFFFF"/>
            </a:solidFill>
            <a:ln w="12700" cap="flat" cmpd="sng" algn="ctr">
              <a:noFill/>
              <a:prstDash val="solid"/>
              <a:miter lim="800000"/>
            </a:ln>
            <a:effectLst>
              <a:outerShdw dist="101600" dir="2160000" algn="l" rotWithShape="0">
                <a:prstClr val="black">
                  <a:alpha val="1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rgbClr val="FFFFFF"/>
                </a:solidFill>
                <a:effectLst/>
                <a:uLnTx/>
                <a:uFillTx/>
                <a:latin typeface="Montserrat"/>
                <a:ea typeface="+mn-ea"/>
                <a:cs typeface="+mn-cs"/>
              </a:endParaRPr>
            </a:p>
          </p:txBody>
        </p:sp>
      </p:grpSp>
      <p:sp>
        <p:nvSpPr>
          <p:cNvPr id="103" name="TextBox 6"/>
          <p:cNvSpPr txBox="1">
            <a:spLocks noChangeArrowheads="1"/>
          </p:cNvSpPr>
          <p:nvPr/>
        </p:nvSpPr>
        <p:spPr bwMode="auto">
          <a:xfrm>
            <a:off x="3961206" y="94446"/>
            <a:ext cx="1402882" cy="677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lvl2pPr/>
            <a:lvl3pPr/>
            <a:lvl4pPr/>
            <a:lvl5pPr/>
            <a:lvl6pPr/>
            <a:lvl7pPr/>
            <a:lvl8pPr/>
            <a:lvl9pPr/>
          </a:lstStyle>
          <a:p>
            <a:pPr marL="0" lvl="1" algn="ctr"/>
            <a:r>
              <a:rPr lang="zh-CN" altLang="en-US" sz="3600" b="1" dirty="0" smtClean="0">
                <a:gradFill>
                  <a:gsLst>
                    <a:gs pos="0">
                      <a:schemeClr val="tx1">
                        <a:lumMod val="75000"/>
                        <a:lumOff val="25000"/>
                      </a:schemeClr>
                    </a:gs>
                    <a:gs pos="100000">
                      <a:schemeClr val="tx1">
                        <a:lumMod val="85000"/>
                        <a:lumOff val="15000"/>
                      </a:schemeClr>
                    </a:gs>
                  </a:gsLst>
                  <a:lin ang="5400000" scaled="0"/>
                </a:gradFill>
                <a:latin typeface="微软雅黑" panose="020B0503020204020204" pitchFamily="34" charset="-122"/>
                <a:ea typeface="微软雅黑" panose="020B0503020204020204" pitchFamily="34" charset="-122"/>
              </a:rPr>
              <a:t>目录</a:t>
            </a:r>
            <a:endParaRPr lang="zh-CN" altLang="en-US" sz="3600" b="1" dirty="0">
              <a:gradFill>
                <a:gsLst>
                  <a:gs pos="0">
                    <a:schemeClr val="tx1">
                      <a:lumMod val="75000"/>
                      <a:lumOff val="25000"/>
                    </a:schemeClr>
                  </a:gs>
                  <a:gs pos="100000">
                    <a:schemeClr val="tx1">
                      <a:lumMod val="85000"/>
                      <a:lumOff val="15000"/>
                    </a:schemeClr>
                  </a:gs>
                </a:gsLst>
                <a:lin ang="5400000" scaled="0"/>
              </a:gradFill>
              <a:latin typeface="微软雅黑" panose="020B0503020204020204" pitchFamily="34" charset="-122"/>
              <a:ea typeface="微软雅黑" panose="020B0503020204020204" pitchFamily="34" charset="-122"/>
            </a:endParaRPr>
          </a:p>
        </p:txBody>
      </p:sp>
      <p:grpSp>
        <p:nvGrpSpPr>
          <p:cNvPr id="109" name="组合 108"/>
          <p:cNvGrpSpPr/>
          <p:nvPr/>
        </p:nvGrpSpPr>
        <p:grpSpPr>
          <a:xfrm>
            <a:off x="3428852" y="620814"/>
            <a:ext cx="323769" cy="322542"/>
            <a:chOff x="3768359" y="1725446"/>
            <a:chExt cx="1930605" cy="1930605"/>
          </a:xfrm>
        </p:grpSpPr>
        <p:sp>
          <p:nvSpPr>
            <p:cNvPr id="110" name="Oval 5"/>
            <p:cNvSpPr>
              <a:spLocks noChangeArrowheads="1"/>
            </p:cNvSpPr>
            <p:nvPr/>
          </p:nvSpPr>
          <p:spPr bwMode="auto">
            <a:xfrm>
              <a:off x="3768359" y="1725446"/>
              <a:ext cx="1930605" cy="1930605"/>
            </a:xfrm>
            <a:prstGeom prst="ellipse">
              <a:avLst/>
            </a:prstGeom>
            <a:gradFill>
              <a:gsLst>
                <a:gs pos="0">
                  <a:srgbClr val="0E647C">
                    <a:lumMod val="5000"/>
                    <a:lumOff val="95000"/>
                  </a:srgbClr>
                </a:gs>
                <a:gs pos="100000">
                  <a:sysClr val="window" lastClr="FFFFFF">
                    <a:lumMod val="95000"/>
                  </a:sysClr>
                </a:gs>
              </a:gsLst>
              <a:lin ang="5400000" scaled="1"/>
            </a:gradFill>
            <a:ln w="22225" cap="flat" cmpd="sng" algn="ctr">
              <a:solidFill>
                <a:sysClr val="window" lastClr="FFFFFF"/>
              </a:solidFill>
              <a:prstDash val="solid"/>
            </a:ln>
            <a:effectLst>
              <a:outerShdw blurRad="304800" dist="38100" dir="2700000" algn="t" rotWithShape="0">
                <a:prstClr val="black">
                  <a:alpha val="39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sp>
          <p:nvSpPr>
            <p:cNvPr id="111" name="Oval 5"/>
            <p:cNvSpPr>
              <a:spLocks noChangeArrowheads="1"/>
            </p:cNvSpPr>
            <p:nvPr/>
          </p:nvSpPr>
          <p:spPr bwMode="auto">
            <a:xfrm>
              <a:off x="3823758" y="1780845"/>
              <a:ext cx="1819806" cy="1819806"/>
            </a:xfrm>
            <a:prstGeom prst="ellipse">
              <a:avLst/>
            </a:prstGeom>
            <a:solidFill>
              <a:srgbClr val="317B9D"/>
            </a:solidFill>
            <a:ln>
              <a:noFill/>
            </a:ln>
            <a:effectLst>
              <a:innerShdw blurRad="88900" dist="50800" dir="16200000">
                <a:prstClr val="black">
                  <a:alpha val="38000"/>
                </a:prstClr>
              </a:innerShdw>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grpSp>
      <p:grpSp>
        <p:nvGrpSpPr>
          <p:cNvPr id="115" name="组合 114"/>
          <p:cNvGrpSpPr/>
          <p:nvPr/>
        </p:nvGrpSpPr>
        <p:grpSpPr>
          <a:xfrm>
            <a:off x="3817589" y="1193785"/>
            <a:ext cx="162357" cy="161741"/>
            <a:chOff x="3768359" y="1725446"/>
            <a:chExt cx="1930605" cy="1930605"/>
          </a:xfrm>
        </p:grpSpPr>
        <p:sp>
          <p:nvSpPr>
            <p:cNvPr id="116" name="Oval 5"/>
            <p:cNvSpPr>
              <a:spLocks noChangeArrowheads="1"/>
            </p:cNvSpPr>
            <p:nvPr/>
          </p:nvSpPr>
          <p:spPr bwMode="auto">
            <a:xfrm>
              <a:off x="3768359" y="1725446"/>
              <a:ext cx="1930605" cy="1930605"/>
            </a:xfrm>
            <a:prstGeom prst="ellipse">
              <a:avLst/>
            </a:prstGeom>
            <a:gradFill>
              <a:gsLst>
                <a:gs pos="0">
                  <a:srgbClr val="0E647C">
                    <a:lumMod val="5000"/>
                    <a:lumOff val="95000"/>
                  </a:srgbClr>
                </a:gs>
                <a:gs pos="100000">
                  <a:sysClr val="window" lastClr="FFFFFF">
                    <a:lumMod val="95000"/>
                  </a:sysClr>
                </a:gs>
              </a:gsLst>
              <a:lin ang="5400000" scaled="1"/>
            </a:gradFill>
            <a:ln w="22225" cap="flat" cmpd="sng" algn="ctr">
              <a:solidFill>
                <a:sysClr val="window" lastClr="FFFFFF"/>
              </a:solidFill>
              <a:prstDash val="solid"/>
            </a:ln>
            <a:effectLst>
              <a:outerShdw blurRad="304800" dist="38100" dir="2700000" algn="t" rotWithShape="0">
                <a:prstClr val="black">
                  <a:alpha val="39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sp>
          <p:nvSpPr>
            <p:cNvPr id="117" name="Oval 5"/>
            <p:cNvSpPr>
              <a:spLocks noChangeArrowheads="1"/>
            </p:cNvSpPr>
            <p:nvPr/>
          </p:nvSpPr>
          <p:spPr bwMode="auto">
            <a:xfrm>
              <a:off x="3823758" y="1780845"/>
              <a:ext cx="1819806" cy="1819806"/>
            </a:xfrm>
            <a:prstGeom prst="ellipse">
              <a:avLst/>
            </a:prstGeom>
            <a:solidFill>
              <a:srgbClr val="317B9D"/>
            </a:solidFill>
            <a:ln>
              <a:noFill/>
            </a:ln>
            <a:effectLst>
              <a:innerShdw blurRad="88900" dist="50800" dir="16200000">
                <a:prstClr val="black">
                  <a:alpha val="38000"/>
                </a:prstClr>
              </a:innerShdw>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grpSp>
      <p:grpSp>
        <p:nvGrpSpPr>
          <p:cNvPr id="118" name="组合 117"/>
          <p:cNvGrpSpPr/>
          <p:nvPr/>
        </p:nvGrpSpPr>
        <p:grpSpPr>
          <a:xfrm>
            <a:off x="4304741" y="1056337"/>
            <a:ext cx="231673" cy="230795"/>
            <a:chOff x="3768359" y="1725446"/>
            <a:chExt cx="1930605" cy="1930605"/>
          </a:xfrm>
        </p:grpSpPr>
        <p:sp>
          <p:nvSpPr>
            <p:cNvPr id="119" name="Oval 5"/>
            <p:cNvSpPr>
              <a:spLocks noChangeArrowheads="1"/>
            </p:cNvSpPr>
            <p:nvPr/>
          </p:nvSpPr>
          <p:spPr bwMode="auto">
            <a:xfrm>
              <a:off x="3768359" y="1725446"/>
              <a:ext cx="1930605" cy="1930605"/>
            </a:xfrm>
            <a:prstGeom prst="ellipse">
              <a:avLst/>
            </a:prstGeom>
            <a:gradFill>
              <a:gsLst>
                <a:gs pos="0">
                  <a:srgbClr val="0E647C">
                    <a:lumMod val="5000"/>
                    <a:lumOff val="95000"/>
                  </a:srgbClr>
                </a:gs>
                <a:gs pos="100000">
                  <a:sysClr val="window" lastClr="FFFFFF">
                    <a:lumMod val="95000"/>
                  </a:sysClr>
                </a:gs>
              </a:gsLst>
              <a:lin ang="5400000" scaled="1"/>
            </a:gradFill>
            <a:ln w="22225" cap="flat" cmpd="sng" algn="ctr">
              <a:solidFill>
                <a:sysClr val="window" lastClr="FFFFFF"/>
              </a:solidFill>
              <a:prstDash val="solid"/>
            </a:ln>
            <a:effectLst>
              <a:outerShdw blurRad="304800" dist="38100" dir="2700000" algn="t" rotWithShape="0">
                <a:prstClr val="black">
                  <a:alpha val="39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sp>
          <p:nvSpPr>
            <p:cNvPr id="120" name="Oval 5"/>
            <p:cNvSpPr>
              <a:spLocks noChangeArrowheads="1"/>
            </p:cNvSpPr>
            <p:nvPr/>
          </p:nvSpPr>
          <p:spPr bwMode="auto">
            <a:xfrm>
              <a:off x="3823758" y="1780845"/>
              <a:ext cx="1819806" cy="1819806"/>
            </a:xfrm>
            <a:prstGeom prst="ellipse">
              <a:avLst/>
            </a:prstGeom>
            <a:solidFill>
              <a:srgbClr val="317B9D"/>
            </a:solidFill>
            <a:ln>
              <a:noFill/>
            </a:ln>
            <a:effectLst>
              <a:innerShdw blurRad="88900" dist="50800" dir="16200000">
                <a:prstClr val="black">
                  <a:alpha val="38000"/>
                </a:prstClr>
              </a:innerShdw>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grpSp>
      <p:grpSp>
        <p:nvGrpSpPr>
          <p:cNvPr id="127" name="组合 126"/>
          <p:cNvGrpSpPr/>
          <p:nvPr/>
        </p:nvGrpSpPr>
        <p:grpSpPr>
          <a:xfrm>
            <a:off x="5270843" y="907528"/>
            <a:ext cx="202531" cy="201763"/>
            <a:chOff x="3768359" y="1725446"/>
            <a:chExt cx="1930605" cy="1930605"/>
          </a:xfrm>
        </p:grpSpPr>
        <p:sp>
          <p:nvSpPr>
            <p:cNvPr id="128" name="Oval 5"/>
            <p:cNvSpPr>
              <a:spLocks noChangeArrowheads="1"/>
            </p:cNvSpPr>
            <p:nvPr/>
          </p:nvSpPr>
          <p:spPr bwMode="auto">
            <a:xfrm>
              <a:off x="3768359" y="1725446"/>
              <a:ext cx="1930605" cy="1930605"/>
            </a:xfrm>
            <a:prstGeom prst="ellipse">
              <a:avLst/>
            </a:prstGeom>
            <a:gradFill>
              <a:gsLst>
                <a:gs pos="0">
                  <a:srgbClr val="0E647C">
                    <a:lumMod val="5000"/>
                    <a:lumOff val="95000"/>
                  </a:srgbClr>
                </a:gs>
                <a:gs pos="100000">
                  <a:sysClr val="window" lastClr="FFFFFF">
                    <a:lumMod val="95000"/>
                  </a:sysClr>
                </a:gs>
              </a:gsLst>
              <a:lin ang="5400000" scaled="1"/>
            </a:gradFill>
            <a:ln w="22225" cap="flat" cmpd="sng" algn="ctr">
              <a:solidFill>
                <a:sysClr val="window" lastClr="FFFFFF"/>
              </a:solidFill>
              <a:prstDash val="solid"/>
            </a:ln>
            <a:effectLst>
              <a:outerShdw blurRad="304800" dist="38100" dir="2700000" algn="t" rotWithShape="0">
                <a:prstClr val="black">
                  <a:alpha val="39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sp>
          <p:nvSpPr>
            <p:cNvPr id="129" name="Oval 5"/>
            <p:cNvSpPr>
              <a:spLocks noChangeArrowheads="1"/>
            </p:cNvSpPr>
            <p:nvPr/>
          </p:nvSpPr>
          <p:spPr bwMode="auto">
            <a:xfrm>
              <a:off x="3823758" y="1780845"/>
              <a:ext cx="1819806" cy="1819806"/>
            </a:xfrm>
            <a:prstGeom prst="ellipse">
              <a:avLst/>
            </a:prstGeom>
            <a:solidFill>
              <a:srgbClr val="317B9D"/>
            </a:solidFill>
            <a:ln>
              <a:noFill/>
            </a:ln>
            <a:effectLst>
              <a:innerShdw blurRad="88900" dist="50800" dir="16200000">
                <a:prstClr val="black">
                  <a:alpha val="38000"/>
                </a:prstClr>
              </a:innerShdw>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grpSp>
      <p:grpSp>
        <p:nvGrpSpPr>
          <p:cNvPr id="130" name="组合 129"/>
          <p:cNvGrpSpPr/>
          <p:nvPr/>
        </p:nvGrpSpPr>
        <p:grpSpPr>
          <a:xfrm>
            <a:off x="4889656" y="1166620"/>
            <a:ext cx="178946" cy="178268"/>
            <a:chOff x="3768359" y="1725446"/>
            <a:chExt cx="1930605" cy="1930605"/>
          </a:xfrm>
        </p:grpSpPr>
        <p:sp>
          <p:nvSpPr>
            <p:cNvPr id="131" name="Oval 5"/>
            <p:cNvSpPr>
              <a:spLocks noChangeArrowheads="1"/>
            </p:cNvSpPr>
            <p:nvPr/>
          </p:nvSpPr>
          <p:spPr bwMode="auto">
            <a:xfrm>
              <a:off x="3768359" y="1725446"/>
              <a:ext cx="1930605" cy="1930605"/>
            </a:xfrm>
            <a:prstGeom prst="ellipse">
              <a:avLst/>
            </a:prstGeom>
            <a:gradFill>
              <a:gsLst>
                <a:gs pos="0">
                  <a:srgbClr val="0E647C">
                    <a:lumMod val="5000"/>
                    <a:lumOff val="95000"/>
                  </a:srgbClr>
                </a:gs>
                <a:gs pos="100000">
                  <a:sysClr val="window" lastClr="FFFFFF">
                    <a:lumMod val="95000"/>
                  </a:sysClr>
                </a:gs>
              </a:gsLst>
              <a:lin ang="5400000" scaled="1"/>
            </a:gradFill>
            <a:ln w="22225" cap="flat" cmpd="sng" algn="ctr">
              <a:solidFill>
                <a:sysClr val="window" lastClr="FFFFFF"/>
              </a:solidFill>
              <a:prstDash val="solid"/>
            </a:ln>
            <a:effectLst>
              <a:outerShdw blurRad="304800" dist="38100" dir="2700000" algn="t" rotWithShape="0">
                <a:prstClr val="black">
                  <a:alpha val="39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sp>
          <p:nvSpPr>
            <p:cNvPr id="132" name="Oval 5"/>
            <p:cNvSpPr>
              <a:spLocks noChangeArrowheads="1"/>
            </p:cNvSpPr>
            <p:nvPr/>
          </p:nvSpPr>
          <p:spPr bwMode="auto">
            <a:xfrm>
              <a:off x="3823758" y="1780845"/>
              <a:ext cx="1819806" cy="1819806"/>
            </a:xfrm>
            <a:prstGeom prst="ellipse">
              <a:avLst/>
            </a:prstGeom>
            <a:solidFill>
              <a:srgbClr val="317B9D"/>
            </a:solidFill>
            <a:ln>
              <a:noFill/>
            </a:ln>
            <a:effectLst>
              <a:innerShdw blurRad="88900" dist="50800" dir="16200000">
                <a:prstClr val="black">
                  <a:alpha val="38000"/>
                </a:prstClr>
              </a:innerShdw>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grpSp>
      <p:grpSp>
        <p:nvGrpSpPr>
          <p:cNvPr id="133" name="组合 132"/>
          <p:cNvGrpSpPr/>
          <p:nvPr/>
        </p:nvGrpSpPr>
        <p:grpSpPr>
          <a:xfrm>
            <a:off x="5678012" y="598106"/>
            <a:ext cx="323769" cy="322542"/>
            <a:chOff x="3768359" y="1725446"/>
            <a:chExt cx="1930605" cy="1930605"/>
          </a:xfrm>
        </p:grpSpPr>
        <p:sp>
          <p:nvSpPr>
            <p:cNvPr id="134" name="Oval 5"/>
            <p:cNvSpPr>
              <a:spLocks noChangeArrowheads="1"/>
            </p:cNvSpPr>
            <p:nvPr/>
          </p:nvSpPr>
          <p:spPr bwMode="auto">
            <a:xfrm>
              <a:off x="3768359" y="1725446"/>
              <a:ext cx="1930605" cy="1930605"/>
            </a:xfrm>
            <a:prstGeom prst="ellipse">
              <a:avLst/>
            </a:prstGeom>
            <a:gradFill>
              <a:gsLst>
                <a:gs pos="0">
                  <a:srgbClr val="0E647C">
                    <a:lumMod val="5000"/>
                    <a:lumOff val="95000"/>
                  </a:srgbClr>
                </a:gs>
                <a:gs pos="100000">
                  <a:sysClr val="window" lastClr="FFFFFF">
                    <a:lumMod val="95000"/>
                  </a:sysClr>
                </a:gs>
              </a:gsLst>
              <a:lin ang="5400000" scaled="1"/>
            </a:gradFill>
            <a:ln w="22225" cap="flat" cmpd="sng" algn="ctr">
              <a:solidFill>
                <a:sysClr val="window" lastClr="FFFFFF"/>
              </a:solidFill>
              <a:prstDash val="solid"/>
            </a:ln>
            <a:effectLst>
              <a:outerShdw blurRad="304800" dist="38100" dir="2700000" algn="t" rotWithShape="0">
                <a:prstClr val="black">
                  <a:alpha val="39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sp>
          <p:nvSpPr>
            <p:cNvPr id="135" name="Oval 5"/>
            <p:cNvSpPr>
              <a:spLocks noChangeArrowheads="1"/>
            </p:cNvSpPr>
            <p:nvPr/>
          </p:nvSpPr>
          <p:spPr bwMode="auto">
            <a:xfrm>
              <a:off x="3823758" y="1780845"/>
              <a:ext cx="1819806" cy="1819806"/>
            </a:xfrm>
            <a:prstGeom prst="ellipse">
              <a:avLst/>
            </a:prstGeom>
            <a:solidFill>
              <a:srgbClr val="317B9D"/>
            </a:solidFill>
            <a:ln>
              <a:noFill/>
            </a:ln>
            <a:effectLst>
              <a:innerShdw blurRad="88900" dist="50800" dir="16200000">
                <a:prstClr val="black">
                  <a:alpha val="38000"/>
                </a:prstClr>
              </a:innerShdw>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grpSp>
      <p:grpSp>
        <p:nvGrpSpPr>
          <p:cNvPr id="139" name="组合 138"/>
          <p:cNvGrpSpPr/>
          <p:nvPr/>
        </p:nvGrpSpPr>
        <p:grpSpPr>
          <a:xfrm>
            <a:off x="6212967" y="549198"/>
            <a:ext cx="162357" cy="161741"/>
            <a:chOff x="3768359" y="1725446"/>
            <a:chExt cx="1930605" cy="1930605"/>
          </a:xfrm>
        </p:grpSpPr>
        <p:sp>
          <p:nvSpPr>
            <p:cNvPr id="140" name="Oval 5"/>
            <p:cNvSpPr>
              <a:spLocks noChangeArrowheads="1"/>
            </p:cNvSpPr>
            <p:nvPr/>
          </p:nvSpPr>
          <p:spPr bwMode="auto">
            <a:xfrm>
              <a:off x="3768359" y="1725446"/>
              <a:ext cx="1930605" cy="1930605"/>
            </a:xfrm>
            <a:prstGeom prst="ellipse">
              <a:avLst/>
            </a:prstGeom>
            <a:gradFill>
              <a:gsLst>
                <a:gs pos="0">
                  <a:srgbClr val="0E647C">
                    <a:lumMod val="5000"/>
                    <a:lumOff val="95000"/>
                  </a:srgbClr>
                </a:gs>
                <a:gs pos="100000">
                  <a:sysClr val="window" lastClr="FFFFFF">
                    <a:lumMod val="95000"/>
                  </a:sysClr>
                </a:gs>
              </a:gsLst>
              <a:lin ang="5400000" scaled="1"/>
            </a:gradFill>
            <a:ln w="22225" cap="flat" cmpd="sng" algn="ctr">
              <a:solidFill>
                <a:sysClr val="window" lastClr="FFFFFF"/>
              </a:solidFill>
              <a:prstDash val="solid"/>
            </a:ln>
            <a:effectLst>
              <a:outerShdw blurRad="304800" dist="38100" dir="2700000" algn="t" rotWithShape="0">
                <a:prstClr val="black">
                  <a:alpha val="39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sp>
          <p:nvSpPr>
            <p:cNvPr id="141" name="Oval 5"/>
            <p:cNvSpPr>
              <a:spLocks noChangeArrowheads="1"/>
            </p:cNvSpPr>
            <p:nvPr/>
          </p:nvSpPr>
          <p:spPr bwMode="auto">
            <a:xfrm>
              <a:off x="3823758" y="1780845"/>
              <a:ext cx="1819806" cy="1819806"/>
            </a:xfrm>
            <a:prstGeom prst="ellipse">
              <a:avLst/>
            </a:prstGeom>
            <a:solidFill>
              <a:srgbClr val="317B9D"/>
            </a:solidFill>
            <a:ln>
              <a:noFill/>
            </a:ln>
            <a:effectLst>
              <a:innerShdw blurRad="88900" dist="50800" dir="16200000">
                <a:prstClr val="black">
                  <a:alpha val="38000"/>
                </a:prstClr>
              </a:innerShdw>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grpSp>
      <p:grpSp>
        <p:nvGrpSpPr>
          <p:cNvPr id="142" name="组合 141"/>
          <p:cNvGrpSpPr/>
          <p:nvPr/>
        </p:nvGrpSpPr>
        <p:grpSpPr>
          <a:xfrm>
            <a:off x="3050683" y="549197"/>
            <a:ext cx="162357" cy="161741"/>
            <a:chOff x="3768359" y="1725446"/>
            <a:chExt cx="1930605" cy="1930605"/>
          </a:xfrm>
        </p:grpSpPr>
        <p:sp>
          <p:nvSpPr>
            <p:cNvPr id="143" name="Oval 5"/>
            <p:cNvSpPr>
              <a:spLocks noChangeArrowheads="1"/>
            </p:cNvSpPr>
            <p:nvPr/>
          </p:nvSpPr>
          <p:spPr bwMode="auto">
            <a:xfrm>
              <a:off x="3768359" y="1725446"/>
              <a:ext cx="1930605" cy="1930605"/>
            </a:xfrm>
            <a:prstGeom prst="ellipse">
              <a:avLst/>
            </a:prstGeom>
            <a:gradFill>
              <a:gsLst>
                <a:gs pos="0">
                  <a:srgbClr val="0E647C">
                    <a:lumMod val="5000"/>
                    <a:lumOff val="95000"/>
                  </a:srgbClr>
                </a:gs>
                <a:gs pos="100000">
                  <a:sysClr val="window" lastClr="FFFFFF">
                    <a:lumMod val="95000"/>
                  </a:sysClr>
                </a:gs>
              </a:gsLst>
              <a:lin ang="5400000" scaled="1"/>
            </a:gradFill>
            <a:ln w="22225" cap="flat" cmpd="sng" algn="ctr">
              <a:solidFill>
                <a:sysClr val="window" lastClr="FFFFFF"/>
              </a:solidFill>
              <a:prstDash val="solid"/>
            </a:ln>
            <a:effectLst>
              <a:outerShdw blurRad="304800" dist="38100" dir="2700000" algn="t" rotWithShape="0">
                <a:prstClr val="black">
                  <a:alpha val="39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sp>
          <p:nvSpPr>
            <p:cNvPr id="144" name="Oval 5"/>
            <p:cNvSpPr>
              <a:spLocks noChangeArrowheads="1"/>
            </p:cNvSpPr>
            <p:nvPr/>
          </p:nvSpPr>
          <p:spPr bwMode="auto">
            <a:xfrm>
              <a:off x="3823758" y="1780845"/>
              <a:ext cx="1819806" cy="1819806"/>
            </a:xfrm>
            <a:prstGeom prst="ellipse">
              <a:avLst/>
            </a:prstGeom>
            <a:solidFill>
              <a:srgbClr val="317B9D"/>
            </a:solidFill>
            <a:ln>
              <a:noFill/>
            </a:ln>
            <a:effectLst>
              <a:innerShdw blurRad="88900" dist="50800" dir="16200000">
                <a:prstClr val="black">
                  <a:alpha val="38000"/>
                </a:prstClr>
              </a:innerShdw>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1000">
        <p15:prstTrans prst="pageCurlDouble"/>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decel="100000" fill="hold" nodeType="clickEffect">
                                  <p:stCondLst>
                                    <p:cond delay="0"/>
                                  </p:stCondLst>
                                  <p:childTnLst>
                                    <p:set>
                                      <p:cBhvr>
                                        <p:cTn id="6" dur="1" fill="hold">
                                          <p:stCondLst>
                                            <p:cond delay="0"/>
                                          </p:stCondLst>
                                        </p:cTn>
                                        <p:tgtEl>
                                          <p:spTgt spid="95"/>
                                        </p:tgtEl>
                                        <p:attrNameLst>
                                          <p:attrName>style.visibility</p:attrName>
                                        </p:attrNameLst>
                                      </p:cBhvr>
                                      <p:to>
                                        <p:strVal val="visible"/>
                                      </p:to>
                                    </p:set>
                                    <p:anim calcmode="lin" valueType="num">
                                      <p:cBhvr additive="base">
                                        <p:cTn id="7" dur="1000" fill="hold"/>
                                        <p:tgtEl>
                                          <p:spTgt spid="95"/>
                                        </p:tgtEl>
                                        <p:attrNameLst>
                                          <p:attrName>ppt_x</p:attrName>
                                        </p:attrNameLst>
                                      </p:cBhvr>
                                      <p:tavLst>
                                        <p:tav tm="0">
                                          <p:val>
                                            <p:strVal val="#ppt_x"/>
                                          </p:val>
                                        </p:tav>
                                        <p:tav tm="100000">
                                          <p:val>
                                            <p:strVal val="#ppt_x"/>
                                          </p:val>
                                        </p:tav>
                                      </p:tavLst>
                                    </p:anim>
                                    <p:anim calcmode="lin" valueType="num">
                                      <p:cBhvr additive="base">
                                        <p:cTn id="8" dur="1000" fill="hold"/>
                                        <p:tgtEl>
                                          <p:spTgt spid="95"/>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47" presetClass="entr" presetSubtype="0" fill="hold" grpId="0" nodeType="afterEffect">
                                  <p:stCondLst>
                                    <p:cond delay="0"/>
                                  </p:stCondLst>
                                  <p:childTnLst>
                                    <p:set>
                                      <p:cBhvr>
                                        <p:cTn id="11" dur="1" fill="hold">
                                          <p:stCondLst>
                                            <p:cond delay="0"/>
                                          </p:stCondLst>
                                        </p:cTn>
                                        <p:tgtEl>
                                          <p:spTgt spid="103"/>
                                        </p:tgtEl>
                                        <p:attrNameLst>
                                          <p:attrName>style.visibility</p:attrName>
                                        </p:attrNameLst>
                                      </p:cBhvr>
                                      <p:to>
                                        <p:strVal val="visible"/>
                                      </p:to>
                                    </p:set>
                                    <p:animEffect transition="in" filter="fade">
                                      <p:cBhvr>
                                        <p:cTn id="12" dur="1000"/>
                                        <p:tgtEl>
                                          <p:spTgt spid="103"/>
                                        </p:tgtEl>
                                      </p:cBhvr>
                                    </p:animEffect>
                                    <p:anim calcmode="lin" valueType="num">
                                      <p:cBhvr>
                                        <p:cTn id="13" dur="1000" fill="hold"/>
                                        <p:tgtEl>
                                          <p:spTgt spid="103"/>
                                        </p:tgtEl>
                                        <p:attrNameLst>
                                          <p:attrName>ppt_x</p:attrName>
                                        </p:attrNameLst>
                                      </p:cBhvr>
                                      <p:tavLst>
                                        <p:tav tm="0">
                                          <p:val>
                                            <p:strVal val="#ppt_x"/>
                                          </p:val>
                                        </p:tav>
                                        <p:tav tm="100000">
                                          <p:val>
                                            <p:strVal val="#ppt_x"/>
                                          </p:val>
                                        </p:tav>
                                      </p:tavLst>
                                    </p:anim>
                                    <p:anim calcmode="lin" valueType="num">
                                      <p:cBhvr>
                                        <p:cTn id="14" dur="1000" fill="hold"/>
                                        <p:tgtEl>
                                          <p:spTgt spid="103"/>
                                        </p:tgtEl>
                                        <p:attrNameLst>
                                          <p:attrName>ppt_y</p:attrName>
                                        </p:attrNameLst>
                                      </p:cBhvr>
                                      <p:tavLst>
                                        <p:tav tm="0">
                                          <p:val>
                                            <p:strVal val="#ppt_y-.1"/>
                                          </p:val>
                                        </p:tav>
                                        <p:tav tm="100000">
                                          <p:val>
                                            <p:strVal val="#ppt_y"/>
                                          </p:val>
                                        </p:tav>
                                      </p:tavLst>
                                    </p:anim>
                                  </p:childTnLst>
                                </p:cTn>
                              </p:par>
                            </p:childTnLst>
                          </p:cTn>
                        </p:par>
                        <p:par>
                          <p:cTn id="15" fill="hold">
                            <p:stCondLst>
                              <p:cond delay="2000"/>
                            </p:stCondLst>
                            <p:childTnLst>
                              <p:par>
                                <p:cTn id="16" presetID="53" presetClass="entr" presetSubtype="16" fill="hold" nodeType="afterEffect">
                                  <p:stCondLst>
                                    <p:cond delay="0"/>
                                  </p:stCondLst>
                                  <p:childTnLst>
                                    <p:set>
                                      <p:cBhvr>
                                        <p:cTn id="17" dur="1" fill="hold">
                                          <p:stCondLst>
                                            <p:cond delay="0"/>
                                          </p:stCondLst>
                                        </p:cTn>
                                        <p:tgtEl>
                                          <p:spTgt spid="118"/>
                                        </p:tgtEl>
                                        <p:attrNameLst>
                                          <p:attrName>style.visibility</p:attrName>
                                        </p:attrNameLst>
                                      </p:cBhvr>
                                      <p:to>
                                        <p:strVal val="visible"/>
                                      </p:to>
                                    </p:set>
                                    <p:anim calcmode="lin" valueType="num">
                                      <p:cBhvr>
                                        <p:cTn id="18" dur="250" fill="hold"/>
                                        <p:tgtEl>
                                          <p:spTgt spid="118"/>
                                        </p:tgtEl>
                                        <p:attrNameLst>
                                          <p:attrName>ppt_w</p:attrName>
                                        </p:attrNameLst>
                                      </p:cBhvr>
                                      <p:tavLst>
                                        <p:tav tm="0">
                                          <p:val>
                                            <p:fltVal val="0"/>
                                          </p:val>
                                        </p:tav>
                                        <p:tav tm="100000">
                                          <p:val>
                                            <p:strVal val="#ppt_w"/>
                                          </p:val>
                                        </p:tav>
                                      </p:tavLst>
                                    </p:anim>
                                    <p:anim calcmode="lin" valueType="num">
                                      <p:cBhvr>
                                        <p:cTn id="19" dur="250" fill="hold"/>
                                        <p:tgtEl>
                                          <p:spTgt spid="118"/>
                                        </p:tgtEl>
                                        <p:attrNameLst>
                                          <p:attrName>ppt_h</p:attrName>
                                        </p:attrNameLst>
                                      </p:cBhvr>
                                      <p:tavLst>
                                        <p:tav tm="0">
                                          <p:val>
                                            <p:fltVal val="0"/>
                                          </p:val>
                                        </p:tav>
                                        <p:tav tm="100000">
                                          <p:val>
                                            <p:strVal val="#ppt_h"/>
                                          </p:val>
                                        </p:tav>
                                      </p:tavLst>
                                    </p:anim>
                                    <p:animEffect transition="in" filter="fade">
                                      <p:cBhvr>
                                        <p:cTn id="20" dur="250"/>
                                        <p:tgtEl>
                                          <p:spTgt spid="118"/>
                                        </p:tgtEl>
                                      </p:cBhvr>
                                    </p:animEffect>
                                  </p:childTnLst>
                                </p:cTn>
                              </p:par>
                            </p:childTnLst>
                          </p:cTn>
                        </p:par>
                        <p:par>
                          <p:cTn id="21" fill="hold">
                            <p:stCondLst>
                              <p:cond delay="2500"/>
                            </p:stCondLst>
                            <p:childTnLst>
                              <p:par>
                                <p:cTn id="22" presetID="53" presetClass="entr" presetSubtype="16" fill="hold" nodeType="afterEffect">
                                  <p:stCondLst>
                                    <p:cond delay="0"/>
                                  </p:stCondLst>
                                  <p:childTnLst>
                                    <p:set>
                                      <p:cBhvr>
                                        <p:cTn id="23" dur="1" fill="hold">
                                          <p:stCondLst>
                                            <p:cond delay="0"/>
                                          </p:stCondLst>
                                        </p:cTn>
                                        <p:tgtEl>
                                          <p:spTgt spid="133"/>
                                        </p:tgtEl>
                                        <p:attrNameLst>
                                          <p:attrName>style.visibility</p:attrName>
                                        </p:attrNameLst>
                                      </p:cBhvr>
                                      <p:to>
                                        <p:strVal val="visible"/>
                                      </p:to>
                                    </p:set>
                                    <p:anim calcmode="lin" valueType="num">
                                      <p:cBhvr>
                                        <p:cTn id="24" dur="250" fill="hold"/>
                                        <p:tgtEl>
                                          <p:spTgt spid="133"/>
                                        </p:tgtEl>
                                        <p:attrNameLst>
                                          <p:attrName>ppt_w</p:attrName>
                                        </p:attrNameLst>
                                      </p:cBhvr>
                                      <p:tavLst>
                                        <p:tav tm="0">
                                          <p:val>
                                            <p:fltVal val="0"/>
                                          </p:val>
                                        </p:tav>
                                        <p:tav tm="100000">
                                          <p:val>
                                            <p:strVal val="#ppt_w"/>
                                          </p:val>
                                        </p:tav>
                                      </p:tavLst>
                                    </p:anim>
                                    <p:anim calcmode="lin" valueType="num">
                                      <p:cBhvr>
                                        <p:cTn id="25" dur="250" fill="hold"/>
                                        <p:tgtEl>
                                          <p:spTgt spid="133"/>
                                        </p:tgtEl>
                                        <p:attrNameLst>
                                          <p:attrName>ppt_h</p:attrName>
                                        </p:attrNameLst>
                                      </p:cBhvr>
                                      <p:tavLst>
                                        <p:tav tm="0">
                                          <p:val>
                                            <p:fltVal val="0"/>
                                          </p:val>
                                        </p:tav>
                                        <p:tav tm="100000">
                                          <p:val>
                                            <p:strVal val="#ppt_h"/>
                                          </p:val>
                                        </p:tav>
                                      </p:tavLst>
                                    </p:anim>
                                    <p:animEffect transition="in" filter="fade">
                                      <p:cBhvr>
                                        <p:cTn id="26" dur="250"/>
                                        <p:tgtEl>
                                          <p:spTgt spid="133"/>
                                        </p:tgtEl>
                                      </p:cBhvr>
                                    </p:animEffect>
                                  </p:childTnLst>
                                </p:cTn>
                              </p:par>
                            </p:childTnLst>
                          </p:cTn>
                        </p:par>
                        <p:par>
                          <p:cTn id="27" fill="hold">
                            <p:stCondLst>
                              <p:cond delay="3000"/>
                            </p:stCondLst>
                            <p:childTnLst>
                              <p:par>
                                <p:cTn id="28" presetID="53" presetClass="entr" presetSubtype="16" fill="hold" nodeType="afterEffect">
                                  <p:stCondLst>
                                    <p:cond delay="0"/>
                                  </p:stCondLst>
                                  <p:childTnLst>
                                    <p:set>
                                      <p:cBhvr>
                                        <p:cTn id="29" dur="1" fill="hold">
                                          <p:stCondLst>
                                            <p:cond delay="0"/>
                                          </p:stCondLst>
                                        </p:cTn>
                                        <p:tgtEl>
                                          <p:spTgt spid="127"/>
                                        </p:tgtEl>
                                        <p:attrNameLst>
                                          <p:attrName>style.visibility</p:attrName>
                                        </p:attrNameLst>
                                      </p:cBhvr>
                                      <p:to>
                                        <p:strVal val="visible"/>
                                      </p:to>
                                    </p:set>
                                    <p:anim calcmode="lin" valueType="num">
                                      <p:cBhvr>
                                        <p:cTn id="30" dur="250" fill="hold"/>
                                        <p:tgtEl>
                                          <p:spTgt spid="127"/>
                                        </p:tgtEl>
                                        <p:attrNameLst>
                                          <p:attrName>ppt_w</p:attrName>
                                        </p:attrNameLst>
                                      </p:cBhvr>
                                      <p:tavLst>
                                        <p:tav tm="0">
                                          <p:val>
                                            <p:fltVal val="0"/>
                                          </p:val>
                                        </p:tav>
                                        <p:tav tm="100000">
                                          <p:val>
                                            <p:strVal val="#ppt_w"/>
                                          </p:val>
                                        </p:tav>
                                      </p:tavLst>
                                    </p:anim>
                                    <p:anim calcmode="lin" valueType="num">
                                      <p:cBhvr>
                                        <p:cTn id="31" dur="250" fill="hold"/>
                                        <p:tgtEl>
                                          <p:spTgt spid="127"/>
                                        </p:tgtEl>
                                        <p:attrNameLst>
                                          <p:attrName>ppt_h</p:attrName>
                                        </p:attrNameLst>
                                      </p:cBhvr>
                                      <p:tavLst>
                                        <p:tav tm="0">
                                          <p:val>
                                            <p:fltVal val="0"/>
                                          </p:val>
                                        </p:tav>
                                        <p:tav tm="100000">
                                          <p:val>
                                            <p:strVal val="#ppt_h"/>
                                          </p:val>
                                        </p:tav>
                                      </p:tavLst>
                                    </p:anim>
                                    <p:animEffect transition="in" filter="fade">
                                      <p:cBhvr>
                                        <p:cTn id="32" dur="250"/>
                                        <p:tgtEl>
                                          <p:spTgt spid="127"/>
                                        </p:tgtEl>
                                      </p:cBhvr>
                                    </p:animEffect>
                                  </p:childTnLst>
                                </p:cTn>
                              </p:par>
                            </p:childTnLst>
                          </p:cTn>
                        </p:par>
                        <p:par>
                          <p:cTn id="33" fill="hold">
                            <p:stCondLst>
                              <p:cond delay="3500"/>
                            </p:stCondLst>
                            <p:childTnLst>
                              <p:par>
                                <p:cTn id="34" presetID="53" presetClass="entr" presetSubtype="16" fill="hold" nodeType="afterEffect">
                                  <p:stCondLst>
                                    <p:cond delay="0"/>
                                  </p:stCondLst>
                                  <p:childTnLst>
                                    <p:set>
                                      <p:cBhvr>
                                        <p:cTn id="35" dur="1" fill="hold">
                                          <p:stCondLst>
                                            <p:cond delay="0"/>
                                          </p:stCondLst>
                                        </p:cTn>
                                        <p:tgtEl>
                                          <p:spTgt spid="109"/>
                                        </p:tgtEl>
                                        <p:attrNameLst>
                                          <p:attrName>style.visibility</p:attrName>
                                        </p:attrNameLst>
                                      </p:cBhvr>
                                      <p:to>
                                        <p:strVal val="visible"/>
                                      </p:to>
                                    </p:set>
                                    <p:anim calcmode="lin" valueType="num">
                                      <p:cBhvr>
                                        <p:cTn id="36" dur="250" fill="hold"/>
                                        <p:tgtEl>
                                          <p:spTgt spid="109"/>
                                        </p:tgtEl>
                                        <p:attrNameLst>
                                          <p:attrName>ppt_w</p:attrName>
                                        </p:attrNameLst>
                                      </p:cBhvr>
                                      <p:tavLst>
                                        <p:tav tm="0">
                                          <p:val>
                                            <p:fltVal val="0"/>
                                          </p:val>
                                        </p:tav>
                                        <p:tav tm="100000">
                                          <p:val>
                                            <p:strVal val="#ppt_w"/>
                                          </p:val>
                                        </p:tav>
                                      </p:tavLst>
                                    </p:anim>
                                    <p:anim calcmode="lin" valueType="num">
                                      <p:cBhvr>
                                        <p:cTn id="37" dur="250" fill="hold"/>
                                        <p:tgtEl>
                                          <p:spTgt spid="109"/>
                                        </p:tgtEl>
                                        <p:attrNameLst>
                                          <p:attrName>ppt_h</p:attrName>
                                        </p:attrNameLst>
                                      </p:cBhvr>
                                      <p:tavLst>
                                        <p:tav tm="0">
                                          <p:val>
                                            <p:fltVal val="0"/>
                                          </p:val>
                                        </p:tav>
                                        <p:tav tm="100000">
                                          <p:val>
                                            <p:strVal val="#ppt_h"/>
                                          </p:val>
                                        </p:tav>
                                      </p:tavLst>
                                    </p:anim>
                                    <p:animEffect transition="in" filter="fade">
                                      <p:cBhvr>
                                        <p:cTn id="38" dur="250"/>
                                        <p:tgtEl>
                                          <p:spTgt spid="109"/>
                                        </p:tgtEl>
                                      </p:cBhvr>
                                    </p:animEffect>
                                  </p:childTnLst>
                                </p:cTn>
                              </p:par>
                            </p:childTnLst>
                          </p:cTn>
                        </p:par>
                        <p:par>
                          <p:cTn id="39" fill="hold">
                            <p:stCondLst>
                              <p:cond delay="4000"/>
                            </p:stCondLst>
                            <p:childTnLst>
                              <p:par>
                                <p:cTn id="40" presetID="53" presetClass="entr" presetSubtype="16" fill="hold" nodeType="afterEffect">
                                  <p:stCondLst>
                                    <p:cond delay="0"/>
                                  </p:stCondLst>
                                  <p:childTnLst>
                                    <p:set>
                                      <p:cBhvr>
                                        <p:cTn id="41" dur="1" fill="hold">
                                          <p:stCondLst>
                                            <p:cond delay="0"/>
                                          </p:stCondLst>
                                        </p:cTn>
                                        <p:tgtEl>
                                          <p:spTgt spid="115"/>
                                        </p:tgtEl>
                                        <p:attrNameLst>
                                          <p:attrName>style.visibility</p:attrName>
                                        </p:attrNameLst>
                                      </p:cBhvr>
                                      <p:to>
                                        <p:strVal val="visible"/>
                                      </p:to>
                                    </p:set>
                                    <p:anim calcmode="lin" valueType="num">
                                      <p:cBhvr>
                                        <p:cTn id="42" dur="250" fill="hold"/>
                                        <p:tgtEl>
                                          <p:spTgt spid="115"/>
                                        </p:tgtEl>
                                        <p:attrNameLst>
                                          <p:attrName>ppt_w</p:attrName>
                                        </p:attrNameLst>
                                      </p:cBhvr>
                                      <p:tavLst>
                                        <p:tav tm="0">
                                          <p:val>
                                            <p:fltVal val="0"/>
                                          </p:val>
                                        </p:tav>
                                        <p:tav tm="100000">
                                          <p:val>
                                            <p:strVal val="#ppt_w"/>
                                          </p:val>
                                        </p:tav>
                                      </p:tavLst>
                                    </p:anim>
                                    <p:anim calcmode="lin" valueType="num">
                                      <p:cBhvr>
                                        <p:cTn id="43" dur="250" fill="hold"/>
                                        <p:tgtEl>
                                          <p:spTgt spid="115"/>
                                        </p:tgtEl>
                                        <p:attrNameLst>
                                          <p:attrName>ppt_h</p:attrName>
                                        </p:attrNameLst>
                                      </p:cBhvr>
                                      <p:tavLst>
                                        <p:tav tm="0">
                                          <p:val>
                                            <p:fltVal val="0"/>
                                          </p:val>
                                        </p:tav>
                                        <p:tav tm="100000">
                                          <p:val>
                                            <p:strVal val="#ppt_h"/>
                                          </p:val>
                                        </p:tav>
                                      </p:tavLst>
                                    </p:anim>
                                    <p:animEffect transition="in" filter="fade">
                                      <p:cBhvr>
                                        <p:cTn id="44" dur="250"/>
                                        <p:tgtEl>
                                          <p:spTgt spid="115"/>
                                        </p:tgtEl>
                                      </p:cBhvr>
                                    </p:animEffect>
                                  </p:childTnLst>
                                </p:cTn>
                              </p:par>
                            </p:childTnLst>
                          </p:cTn>
                        </p:par>
                        <p:par>
                          <p:cTn id="45" fill="hold">
                            <p:stCondLst>
                              <p:cond delay="4500"/>
                            </p:stCondLst>
                            <p:childTnLst>
                              <p:par>
                                <p:cTn id="46" presetID="53" presetClass="entr" presetSubtype="16" fill="hold" nodeType="afterEffect">
                                  <p:stCondLst>
                                    <p:cond delay="0"/>
                                  </p:stCondLst>
                                  <p:childTnLst>
                                    <p:set>
                                      <p:cBhvr>
                                        <p:cTn id="47" dur="1" fill="hold">
                                          <p:stCondLst>
                                            <p:cond delay="0"/>
                                          </p:stCondLst>
                                        </p:cTn>
                                        <p:tgtEl>
                                          <p:spTgt spid="139"/>
                                        </p:tgtEl>
                                        <p:attrNameLst>
                                          <p:attrName>style.visibility</p:attrName>
                                        </p:attrNameLst>
                                      </p:cBhvr>
                                      <p:to>
                                        <p:strVal val="visible"/>
                                      </p:to>
                                    </p:set>
                                    <p:anim calcmode="lin" valueType="num">
                                      <p:cBhvr>
                                        <p:cTn id="48" dur="250" fill="hold"/>
                                        <p:tgtEl>
                                          <p:spTgt spid="139"/>
                                        </p:tgtEl>
                                        <p:attrNameLst>
                                          <p:attrName>ppt_w</p:attrName>
                                        </p:attrNameLst>
                                      </p:cBhvr>
                                      <p:tavLst>
                                        <p:tav tm="0">
                                          <p:val>
                                            <p:fltVal val="0"/>
                                          </p:val>
                                        </p:tav>
                                        <p:tav tm="100000">
                                          <p:val>
                                            <p:strVal val="#ppt_w"/>
                                          </p:val>
                                        </p:tav>
                                      </p:tavLst>
                                    </p:anim>
                                    <p:anim calcmode="lin" valueType="num">
                                      <p:cBhvr>
                                        <p:cTn id="49" dur="250" fill="hold"/>
                                        <p:tgtEl>
                                          <p:spTgt spid="139"/>
                                        </p:tgtEl>
                                        <p:attrNameLst>
                                          <p:attrName>ppt_h</p:attrName>
                                        </p:attrNameLst>
                                      </p:cBhvr>
                                      <p:tavLst>
                                        <p:tav tm="0">
                                          <p:val>
                                            <p:fltVal val="0"/>
                                          </p:val>
                                        </p:tav>
                                        <p:tav tm="100000">
                                          <p:val>
                                            <p:strVal val="#ppt_h"/>
                                          </p:val>
                                        </p:tav>
                                      </p:tavLst>
                                    </p:anim>
                                    <p:animEffect transition="in" filter="fade">
                                      <p:cBhvr>
                                        <p:cTn id="50" dur="250"/>
                                        <p:tgtEl>
                                          <p:spTgt spid="139"/>
                                        </p:tgtEl>
                                      </p:cBhvr>
                                    </p:animEffect>
                                  </p:childTnLst>
                                </p:cTn>
                              </p:par>
                            </p:childTnLst>
                          </p:cTn>
                        </p:par>
                        <p:par>
                          <p:cTn id="51" fill="hold">
                            <p:stCondLst>
                              <p:cond delay="5000"/>
                            </p:stCondLst>
                            <p:childTnLst>
                              <p:par>
                                <p:cTn id="52" presetID="53" presetClass="entr" presetSubtype="16" fill="hold" nodeType="afterEffect">
                                  <p:stCondLst>
                                    <p:cond delay="0"/>
                                  </p:stCondLst>
                                  <p:childTnLst>
                                    <p:set>
                                      <p:cBhvr>
                                        <p:cTn id="53" dur="1" fill="hold">
                                          <p:stCondLst>
                                            <p:cond delay="0"/>
                                          </p:stCondLst>
                                        </p:cTn>
                                        <p:tgtEl>
                                          <p:spTgt spid="130"/>
                                        </p:tgtEl>
                                        <p:attrNameLst>
                                          <p:attrName>style.visibility</p:attrName>
                                        </p:attrNameLst>
                                      </p:cBhvr>
                                      <p:to>
                                        <p:strVal val="visible"/>
                                      </p:to>
                                    </p:set>
                                    <p:anim calcmode="lin" valueType="num">
                                      <p:cBhvr>
                                        <p:cTn id="54" dur="250" fill="hold"/>
                                        <p:tgtEl>
                                          <p:spTgt spid="130"/>
                                        </p:tgtEl>
                                        <p:attrNameLst>
                                          <p:attrName>ppt_w</p:attrName>
                                        </p:attrNameLst>
                                      </p:cBhvr>
                                      <p:tavLst>
                                        <p:tav tm="0">
                                          <p:val>
                                            <p:fltVal val="0"/>
                                          </p:val>
                                        </p:tav>
                                        <p:tav tm="100000">
                                          <p:val>
                                            <p:strVal val="#ppt_w"/>
                                          </p:val>
                                        </p:tav>
                                      </p:tavLst>
                                    </p:anim>
                                    <p:anim calcmode="lin" valueType="num">
                                      <p:cBhvr>
                                        <p:cTn id="55" dur="250" fill="hold"/>
                                        <p:tgtEl>
                                          <p:spTgt spid="130"/>
                                        </p:tgtEl>
                                        <p:attrNameLst>
                                          <p:attrName>ppt_h</p:attrName>
                                        </p:attrNameLst>
                                      </p:cBhvr>
                                      <p:tavLst>
                                        <p:tav tm="0">
                                          <p:val>
                                            <p:fltVal val="0"/>
                                          </p:val>
                                        </p:tav>
                                        <p:tav tm="100000">
                                          <p:val>
                                            <p:strVal val="#ppt_h"/>
                                          </p:val>
                                        </p:tav>
                                      </p:tavLst>
                                    </p:anim>
                                    <p:animEffect transition="in" filter="fade">
                                      <p:cBhvr>
                                        <p:cTn id="56" dur="250"/>
                                        <p:tgtEl>
                                          <p:spTgt spid="130"/>
                                        </p:tgtEl>
                                      </p:cBhvr>
                                    </p:animEffect>
                                  </p:childTnLst>
                                </p:cTn>
                              </p:par>
                            </p:childTnLst>
                          </p:cTn>
                        </p:par>
                        <p:par>
                          <p:cTn id="57" fill="hold">
                            <p:stCondLst>
                              <p:cond delay="5500"/>
                            </p:stCondLst>
                            <p:childTnLst>
                              <p:par>
                                <p:cTn id="58" presetID="53" presetClass="entr" presetSubtype="16" fill="hold" nodeType="afterEffect">
                                  <p:stCondLst>
                                    <p:cond delay="0"/>
                                  </p:stCondLst>
                                  <p:childTnLst>
                                    <p:set>
                                      <p:cBhvr>
                                        <p:cTn id="59" dur="1" fill="hold">
                                          <p:stCondLst>
                                            <p:cond delay="0"/>
                                          </p:stCondLst>
                                        </p:cTn>
                                        <p:tgtEl>
                                          <p:spTgt spid="142"/>
                                        </p:tgtEl>
                                        <p:attrNameLst>
                                          <p:attrName>style.visibility</p:attrName>
                                        </p:attrNameLst>
                                      </p:cBhvr>
                                      <p:to>
                                        <p:strVal val="visible"/>
                                      </p:to>
                                    </p:set>
                                    <p:anim calcmode="lin" valueType="num">
                                      <p:cBhvr>
                                        <p:cTn id="60" dur="250" fill="hold"/>
                                        <p:tgtEl>
                                          <p:spTgt spid="142"/>
                                        </p:tgtEl>
                                        <p:attrNameLst>
                                          <p:attrName>ppt_w</p:attrName>
                                        </p:attrNameLst>
                                      </p:cBhvr>
                                      <p:tavLst>
                                        <p:tav tm="0">
                                          <p:val>
                                            <p:fltVal val="0"/>
                                          </p:val>
                                        </p:tav>
                                        <p:tav tm="100000">
                                          <p:val>
                                            <p:strVal val="#ppt_w"/>
                                          </p:val>
                                        </p:tav>
                                      </p:tavLst>
                                    </p:anim>
                                    <p:anim calcmode="lin" valueType="num">
                                      <p:cBhvr>
                                        <p:cTn id="61" dur="250" fill="hold"/>
                                        <p:tgtEl>
                                          <p:spTgt spid="142"/>
                                        </p:tgtEl>
                                        <p:attrNameLst>
                                          <p:attrName>ppt_h</p:attrName>
                                        </p:attrNameLst>
                                      </p:cBhvr>
                                      <p:tavLst>
                                        <p:tav tm="0">
                                          <p:val>
                                            <p:fltVal val="0"/>
                                          </p:val>
                                        </p:tav>
                                        <p:tav tm="100000">
                                          <p:val>
                                            <p:strVal val="#ppt_h"/>
                                          </p:val>
                                        </p:tav>
                                      </p:tavLst>
                                    </p:anim>
                                    <p:animEffect transition="in" filter="fade">
                                      <p:cBhvr>
                                        <p:cTn id="62" dur="250"/>
                                        <p:tgtEl>
                                          <p:spTgt spid="142"/>
                                        </p:tgtEl>
                                      </p:cBhvr>
                                    </p:animEffect>
                                  </p:childTnLst>
                                </p:cTn>
                              </p:par>
                            </p:childTnLst>
                          </p:cTn>
                        </p:par>
                        <p:par>
                          <p:cTn id="63" fill="hold">
                            <p:stCondLst>
                              <p:cond delay="6000"/>
                            </p:stCondLst>
                            <p:childTnLst>
                              <p:par>
                                <p:cTn id="64" presetID="49" presetClass="entr" presetSubtype="0" decel="100000" fill="hold" nodeType="afterEffect">
                                  <p:stCondLst>
                                    <p:cond delay="0"/>
                                  </p:stCondLst>
                                  <p:childTnLst>
                                    <p:set>
                                      <p:cBhvr>
                                        <p:cTn id="65" dur="1" fill="hold">
                                          <p:stCondLst>
                                            <p:cond delay="0"/>
                                          </p:stCondLst>
                                        </p:cTn>
                                        <p:tgtEl>
                                          <p:spTgt spid="76"/>
                                        </p:tgtEl>
                                        <p:attrNameLst>
                                          <p:attrName>style.visibility</p:attrName>
                                        </p:attrNameLst>
                                      </p:cBhvr>
                                      <p:to>
                                        <p:strVal val="visible"/>
                                      </p:to>
                                    </p:set>
                                    <p:anim calcmode="lin" valueType="num">
                                      <p:cBhvr>
                                        <p:cTn id="66" dur="1000" fill="hold"/>
                                        <p:tgtEl>
                                          <p:spTgt spid="76"/>
                                        </p:tgtEl>
                                        <p:attrNameLst>
                                          <p:attrName>ppt_w</p:attrName>
                                        </p:attrNameLst>
                                      </p:cBhvr>
                                      <p:tavLst>
                                        <p:tav tm="0">
                                          <p:val>
                                            <p:fltVal val="0"/>
                                          </p:val>
                                        </p:tav>
                                        <p:tav tm="100000">
                                          <p:val>
                                            <p:strVal val="#ppt_w"/>
                                          </p:val>
                                        </p:tav>
                                      </p:tavLst>
                                    </p:anim>
                                    <p:anim calcmode="lin" valueType="num">
                                      <p:cBhvr>
                                        <p:cTn id="67" dur="1000" fill="hold"/>
                                        <p:tgtEl>
                                          <p:spTgt spid="76"/>
                                        </p:tgtEl>
                                        <p:attrNameLst>
                                          <p:attrName>ppt_h</p:attrName>
                                        </p:attrNameLst>
                                      </p:cBhvr>
                                      <p:tavLst>
                                        <p:tav tm="0">
                                          <p:val>
                                            <p:fltVal val="0"/>
                                          </p:val>
                                        </p:tav>
                                        <p:tav tm="100000">
                                          <p:val>
                                            <p:strVal val="#ppt_h"/>
                                          </p:val>
                                        </p:tav>
                                      </p:tavLst>
                                    </p:anim>
                                    <p:anim calcmode="lin" valueType="num">
                                      <p:cBhvr>
                                        <p:cTn id="68" dur="1000" fill="hold"/>
                                        <p:tgtEl>
                                          <p:spTgt spid="76"/>
                                        </p:tgtEl>
                                        <p:attrNameLst>
                                          <p:attrName>style.rotation</p:attrName>
                                        </p:attrNameLst>
                                      </p:cBhvr>
                                      <p:tavLst>
                                        <p:tav tm="0">
                                          <p:val>
                                            <p:fltVal val="360"/>
                                          </p:val>
                                        </p:tav>
                                        <p:tav tm="100000">
                                          <p:val>
                                            <p:fltVal val="0"/>
                                          </p:val>
                                        </p:tav>
                                      </p:tavLst>
                                    </p:anim>
                                    <p:animEffect transition="in" filter="fade">
                                      <p:cBhvr>
                                        <p:cTn id="69" dur="1000"/>
                                        <p:tgtEl>
                                          <p:spTgt spid="76"/>
                                        </p:tgtEl>
                                      </p:cBhvr>
                                    </p:animEffect>
                                  </p:childTnLst>
                                </p:cTn>
                              </p:par>
                            </p:childTnLst>
                          </p:cTn>
                        </p:par>
                        <p:par>
                          <p:cTn id="70" fill="hold">
                            <p:stCondLst>
                              <p:cond delay="7000"/>
                            </p:stCondLst>
                            <p:childTnLst>
                              <p:par>
                                <p:cTn id="71" presetID="47" presetClass="entr" presetSubtype="0" fill="hold" grpId="0" nodeType="afterEffect">
                                  <p:stCondLst>
                                    <p:cond delay="0"/>
                                  </p:stCondLst>
                                  <p:childTnLst>
                                    <p:set>
                                      <p:cBhvr>
                                        <p:cTn id="72" dur="1" fill="hold">
                                          <p:stCondLst>
                                            <p:cond delay="0"/>
                                          </p:stCondLst>
                                        </p:cTn>
                                        <p:tgtEl>
                                          <p:spTgt spid="8"/>
                                        </p:tgtEl>
                                        <p:attrNameLst>
                                          <p:attrName>style.visibility</p:attrName>
                                        </p:attrNameLst>
                                      </p:cBhvr>
                                      <p:to>
                                        <p:strVal val="visible"/>
                                      </p:to>
                                    </p:set>
                                    <p:animEffect transition="in" filter="fade">
                                      <p:cBhvr>
                                        <p:cTn id="73" dur="1000"/>
                                        <p:tgtEl>
                                          <p:spTgt spid="8"/>
                                        </p:tgtEl>
                                      </p:cBhvr>
                                    </p:animEffect>
                                    <p:anim calcmode="lin" valueType="num">
                                      <p:cBhvr>
                                        <p:cTn id="74" dur="1000" fill="hold"/>
                                        <p:tgtEl>
                                          <p:spTgt spid="8"/>
                                        </p:tgtEl>
                                        <p:attrNameLst>
                                          <p:attrName>ppt_x</p:attrName>
                                        </p:attrNameLst>
                                      </p:cBhvr>
                                      <p:tavLst>
                                        <p:tav tm="0">
                                          <p:val>
                                            <p:strVal val="#ppt_x"/>
                                          </p:val>
                                        </p:tav>
                                        <p:tav tm="100000">
                                          <p:val>
                                            <p:strVal val="#ppt_x"/>
                                          </p:val>
                                        </p:tav>
                                      </p:tavLst>
                                    </p:anim>
                                    <p:anim calcmode="lin" valueType="num">
                                      <p:cBhvr>
                                        <p:cTn id="75" dur="1000" fill="hold"/>
                                        <p:tgtEl>
                                          <p:spTgt spid="8"/>
                                        </p:tgtEl>
                                        <p:attrNameLst>
                                          <p:attrName>ppt_y</p:attrName>
                                        </p:attrNameLst>
                                      </p:cBhvr>
                                      <p:tavLst>
                                        <p:tav tm="0">
                                          <p:val>
                                            <p:strVal val="#ppt_y-.1"/>
                                          </p:val>
                                        </p:tav>
                                        <p:tav tm="100000">
                                          <p:val>
                                            <p:strVal val="#ppt_y"/>
                                          </p:val>
                                        </p:tav>
                                      </p:tavLst>
                                    </p:anim>
                                  </p:childTnLst>
                                </p:cTn>
                              </p:par>
                            </p:childTnLst>
                          </p:cTn>
                        </p:par>
                        <p:par>
                          <p:cTn id="76" fill="hold">
                            <p:stCondLst>
                              <p:cond delay="8000"/>
                            </p:stCondLst>
                            <p:childTnLst>
                              <p:par>
                                <p:cTn id="77" presetID="49" presetClass="entr" presetSubtype="0" decel="100000" fill="hold" nodeType="afterEffect">
                                  <p:stCondLst>
                                    <p:cond delay="0"/>
                                  </p:stCondLst>
                                  <p:childTnLst>
                                    <p:set>
                                      <p:cBhvr>
                                        <p:cTn id="78" dur="1" fill="hold">
                                          <p:stCondLst>
                                            <p:cond delay="0"/>
                                          </p:stCondLst>
                                        </p:cTn>
                                        <p:tgtEl>
                                          <p:spTgt spid="77"/>
                                        </p:tgtEl>
                                        <p:attrNameLst>
                                          <p:attrName>style.visibility</p:attrName>
                                        </p:attrNameLst>
                                      </p:cBhvr>
                                      <p:to>
                                        <p:strVal val="visible"/>
                                      </p:to>
                                    </p:set>
                                    <p:anim calcmode="lin" valueType="num">
                                      <p:cBhvr>
                                        <p:cTn id="79" dur="1000" fill="hold"/>
                                        <p:tgtEl>
                                          <p:spTgt spid="77"/>
                                        </p:tgtEl>
                                        <p:attrNameLst>
                                          <p:attrName>ppt_w</p:attrName>
                                        </p:attrNameLst>
                                      </p:cBhvr>
                                      <p:tavLst>
                                        <p:tav tm="0">
                                          <p:val>
                                            <p:fltVal val="0"/>
                                          </p:val>
                                        </p:tav>
                                        <p:tav tm="100000">
                                          <p:val>
                                            <p:strVal val="#ppt_w"/>
                                          </p:val>
                                        </p:tav>
                                      </p:tavLst>
                                    </p:anim>
                                    <p:anim calcmode="lin" valueType="num">
                                      <p:cBhvr>
                                        <p:cTn id="80" dur="1000" fill="hold"/>
                                        <p:tgtEl>
                                          <p:spTgt spid="77"/>
                                        </p:tgtEl>
                                        <p:attrNameLst>
                                          <p:attrName>ppt_h</p:attrName>
                                        </p:attrNameLst>
                                      </p:cBhvr>
                                      <p:tavLst>
                                        <p:tav tm="0">
                                          <p:val>
                                            <p:fltVal val="0"/>
                                          </p:val>
                                        </p:tav>
                                        <p:tav tm="100000">
                                          <p:val>
                                            <p:strVal val="#ppt_h"/>
                                          </p:val>
                                        </p:tav>
                                      </p:tavLst>
                                    </p:anim>
                                    <p:anim calcmode="lin" valueType="num">
                                      <p:cBhvr>
                                        <p:cTn id="81" dur="1000" fill="hold"/>
                                        <p:tgtEl>
                                          <p:spTgt spid="77"/>
                                        </p:tgtEl>
                                        <p:attrNameLst>
                                          <p:attrName>style.rotation</p:attrName>
                                        </p:attrNameLst>
                                      </p:cBhvr>
                                      <p:tavLst>
                                        <p:tav tm="0">
                                          <p:val>
                                            <p:fltVal val="360"/>
                                          </p:val>
                                        </p:tav>
                                        <p:tav tm="100000">
                                          <p:val>
                                            <p:fltVal val="0"/>
                                          </p:val>
                                        </p:tav>
                                      </p:tavLst>
                                    </p:anim>
                                    <p:animEffect transition="in" filter="fade">
                                      <p:cBhvr>
                                        <p:cTn id="82" dur="1000"/>
                                        <p:tgtEl>
                                          <p:spTgt spid="77"/>
                                        </p:tgtEl>
                                      </p:cBhvr>
                                    </p:animEffect>
                                  </p:childTnLst>
                                </p:cTn>
                              </p:par>
                            </p:childTnLst>
                          </p:cTn>
                        </p:par>
                        <p:par>
                          <p:cTn id="83" fill="hold">
                            <p:stCondLst>
                              <p:cond delay="9000"/>
                            </p:stCondLst>
                            <p:childTnLst>
                              <p:par>
                                <p:cTn id="84" presetID="47" presetClass="entr" presetSubtype="0" fill="hold" grpId="0" nodeType="afterEffect">
                                  <p:stCondLst>
                                    <p:cond delay="0"/>
                                  </p:stCondLst>
                                  <p:childTnLst>
                                    <p:set>
                                      <p:cBhvr>
                                        <p:cTn id="85" dur="1" fill="hold">
                                          <p:stCondLst>
                                            <p:cond delay="0"/>
                                          </p:stCondLst>
                                        </p:cTn>
                                        <p:tgtEl>
                                          <p:spTgt spid="9"/>
                                        </p:tgtEl>
                                        <p:attrNameLst>
                                          <p:attrName>style.visibility</p:attrName>
                                        </p:attrNameLst>
                                      </p:cBhvr>
                                      <p:to>
                                        <p:strVal val="visible"/>
                                      </p:to>
                                    </p:set>
                                    <p:animEffect transition="in" filter="fade">
                                      <p:cBhvr>
                                        <p:cTn id="86" dur="1000"/>
                                        <p:tgtEl>
                                          <p:spTgt spid="9"/>
                                        </p:tgtEl>
                                      </p:cBhvr>
                                    </p:animEffect>
                                    <p:anim calcmode="lin" valueType="num">
                                      <p:cBhvr>
                                        <p:cTn id="87" dur="1000" fill="hold"/>
                                        <p:tgtEl>
                                          <p:spTgt spid="9"/>
                                        </p:tgtEl>
                                        <p:attrNameLst>
                                          <p:attrName>ppt_x</p:attrName>
                                        </p:attrNameLst>
                                      </p:cBhvr>
                                      <p:tavLst>
                                        <p:tav tm="0">
                                          <p:val>
                                            <p:strVal val="#ppt_x"/>
                                          </p:val>
                                        </p:tav>
                                        <p:tav tm="100000">
                                          <p:val>
                                            <p:strVal val="#ppt_x"/>
                                          </p:val>
                                        </p:tav>
                                      </p:tavLst>
                                    </p:anim>
                                    <p:anim calcmode="lin" valueType="num">
                                      <p:cBhvr>
                                        <p:cTn id="88" dur="1000" fill="hold"/>
                                        <p:tgtEl>
                                          <p:spTgt spid="9"/>
                                        </p:tgtEl>
                                        <p:attrNameLst>
                                          <p:attrName>ppt_y</p:attrName>
                                        </p:attrNameLst>
                                      </p:cBhvr>
                                      <p:tavLst>
                                        <p:tav tm="0">
                                          <p:val>
                                            <p:strVal val="#ppt_y-.1"/>
                                          </p:val>
                                        </p:tav>
                                        <p:tav tm="100000">
                                          <p:val>
                                            <p:strVal val="#ppt_y"/>
                                          </p:val>
                                        </p:tav>
                                      </p:tavLst>
                                    </p:anim>
                                  </p:childTnLst>
                                </p:cTn>
                              </p:par>
                            </p:childTnLst>
                          </p:cTn>
                        </p:par>
                        <p:par>
                          <p:cTn id="89" fill="hold">
                            <p:stCondLst>
                              <p:cond delay="10000"/>
                            </p:stCondLst>
                            <p:childTnLst>
                              <p:par>
                                <p:cTn id="90" presetID="49" presetClass="entr" presetSubtype="0" decel="100000" fill="hold" nodeType="afterEffect">
                                  <p:stCondLst>
                                    <p:cond delay="0"/>
                                  </p:stCondLst>
                                  <p:childTnLst>
                                    <p:set>
                                      <p:cBhvr>
                                        <p:cTn id="91" dur="1" fill="hold">
                                          <p:stCondLst>
                                            <p:cond delay="0"/>
                                          </p:stCondLst>
                                        </p:cTn>
                                        <p:tgtEl>
                                          <p:spTgt spid="78"/>
                                        </p:tgtEl>
                                        <p:attrNameLst>
                                          <p:attrName>style.visibility</p:attrName>
                                        </p:attrNameLst>
                                      </p:cBhvr>
                                      <p:to>
                                        <p:strVal val="visible"/>
                                      </p:to>
                                    </p:set>
                                    <p:anim calcmode="lin" valueType="num">
                                      <p:cBhvr>
                                        <p:cTn id="92" dur="1000" fill="hold"/>
                                        <p:tgtEl>
                                          <p:spTgt spid="78"/>
                                        </p:tgtEl>
                                        <p:attrNameLst>
                                          <p:attrName>ppt_w</p:attrName>
                                        </p:attrNameLst>
                                      </p:cBhvr>
                                      <p:tavLst>
                                        <p:tav tm="0">
                                          <p:val>
                                            <p:fltVal val="0"/>
                                          </p:val>
                                        </p:tav>
                                        <p:tav tm="100000">
                                          <p:val>
                                            <p:strVal val="#ppt_w"/>
                                          </p:val>
                                        </p:tav>
                                      </p:tavLst>
                                    </p:anim>
                                    <p:anim calcmode="lin" valueType="num">
                                      <p:cBhvr>
                                        <p:cTn id="93" dur="1000" fill="hold"/>
                                        <p:tgtEl>
                                          <p:spTgt spid="78"/>
                                        </p:tgtEl>
                                        <p:attrNameLst>
                                          <p:attrName>ppt_h</p:attrName>
                                        </p:attrNameLst>
                                      </p:cBhvr>
                                      <p:tavLst>
                                        <p:tav tm="0">
                                          <p:val>
                                            <p:fltVal val="0"/>
                                          </p:val>
                                        </p:tav>
                                        <p:tav tm="100000">
                                          <p:val>
                                            <p:strVal val="#ppt_h"/>
                                          </p:val>
                                        </p:tav>
                                      </p:tavLst>
                                    </p:anim>
                                    <p:anim calcmode="lin" valueType="num">
                                      <p:cBhvr>
                                        <p:cTn id="94" dur="1000" fill="hold"/>
                                        <p:tgtEl>
                                          <p:spTgt spid="78"/>
                                        </p:tgtEl>
                                        <p:attrNameLst>
                                          <p:attrName>style.rotation</p:attrName>
                                        </p:attrNameLst>
                                      </p:cBhvr>
                                      <p:tavLst>
                                        <p:tav tm="0">
                                          <p:val>
                                            <p:fltVal val="360"/>
                                          </p:val>
                                        </p:tav>
                                        <p:tav tm="100000">
                                          <p:val>
                                            <p:fltVal val="0"/>
                                          </p:val>
                                        </p:tav>
                                      </p:tavLst>
                                    </p:anim>
                                    <p:animEffect transition="in" filter="fade">
                                      <p:cBhvr>
                                        <p:cTn id="95" dur="1000"/>
                                        <p:tgtEl>
                                          <p:spTgt spid="78"/>
                                        </p:tgtEl>
                                      </p:cBhvr>
                                    </p:animEffect>
                                  </p:childTnLst>
                                </p:cTn>
                              </p:par>
                            </p:childTnLst>
                          </p:cTn>
                        </p:par>
                        <p:par>
                          <p:cTn id="96" fill="hold">
                            <p:stCondLst>
                              <p:cond delay="11000"/>
                            </p:stCondLst>
                            <p:childTnLst>
                              <p:par>
                                <p:cTn id="97" presetID="47" presetClass="entr" presetSubtype="0" fill="hold" grpId="0" nodeType="afterEffect">
                                  <p:stCondLst>
                                    <p:cond delay="0"/>
                                  </p:stCondLst>
                                  <p:childTnLst>
                                    <p:set>
                                      <p:cBhvr>
                                        <p:cTn id="98" dur="1" fill="hold">
                                          <p:stCondLst>
                                            <p:cond delay="0"/>
                                          </p:stCondLst>
                                        </p:cTn>
                                        <p:tgtEl>
                                          <p:spTgt spid="10"/>
                                        </p:tgtEl>
                                        <p:attrNameLst>
                                          <p:attrName>style.visibility</p:attrName>
                                        </p:attrNameLst>
                                      </p:cBhvr>
                                      <p:to>
                                        <p:strVal val="visible"/>
                                      </p:to>
                                    </p:set>
                                    <p:animEffect transition="in" filter="fade">
                                      <p:cBhvr>
                                        <p:cTn id="99" dur="1000"/>
                                        <p:tgtEl>
                                          <p:spTgt spid="10"/>
                                        </p:tgtEl>
                                      </p:cBhvr>
                                    </p:animEffect>
                                    <p:anim calcmode="lin" valueType="num">
                                      <p:cBhvr>
                                        <p:cTn id="100" dur="1000" fill="hold"/>
                                        <p:tgtEl>
                                          <p:spTgt spid="10"/>
                                        </p:tgtEl>
                                        <p:attrNameLst>
                                          <p:attrName>ppt_x</p:attrName>
                                        </p:attrNameLst>
                                      </p:cBhvr>
                                      <p:tavLst>
                                        <p:tav tm="0">
                                          <p:val>
                                            <p:strVal val="#ppt_x"/>
                                          </p:val>
                                        </p:tav>
                                        <p:tav tm="100000">
                                          <p:val>
                                            <p:strVal val="#ppt_x"/>
                                          </p:val>
                                        </p:tav>
                                      </p:tavLst>
                                    </p:anim>
                                    <p:anim calcmode="lin" valueType="num">
                                      <p:cBhvr>
                                        <p:cTn id="101" dur="1000" fill="hold"/>
                                        <p:tgtEl>
                                          <p:spTgt spid="10"/>
                                        </p:tgtEl>
                                        <p:attrNameLst>
                                          <p:attrName>ppt_y</p:attrName>
                                        </p:attrNameLst>
                                      </p:cBhvr>
                                      <p:tavLst>
                                        <p:tav tm="0">
                                          <p:val>
                                            <p:strVal val="#ppt_y-.1"/>
                                          </p:val>
                                        </p:tav>
                                        <p:tav tm="100000">
                                          <p:val>
                                            <p:strVal val="#ppt_y"/>
                                          </p:val>
                                        </p:tav>
                                      </p:tavLst>
                                    </p:anim>
                                  </p:childTnLst>
                                </p:cTn>
                              </p:par>
                            </p:childTnLst>
                          </p:cTn>
                        </p:par>
                        <p:par>
                          <p:cTn id="102" fill="hold">
                            <p:stCondLst>
                              <p:cond delay="12000"/>
                            </p:stCondLst>
                            <p:childTnLst>
                              <p:par>
                                <p:cTn id="103" presetID="49" presetClass="entr" presetSubtype="0" decel="100000" fill="hold" nodeType="afterEffect">
                                  <p:stCondLst>
                                    <p:cond delay="0"/>
                                  </p:stCondLst>
                                  <p:childTnLst>
                                    <p:set>
                                      <p:cBhvr>
                                        <p:cTn id="104" dur="1" fill="hold">
                                          <p:stCondLst>
                                            <p:cond delay="0"/>
                                          </p:stCondLst>
                                        </p:cTn>
                                        <p:tgtEl>
                                          <p:spTgt spid="79"/>
                                        </p:tgtEl>
                                        <p:attrNameLst>
                                          <p:attrName>style.visibility</p:attrName>
                                        </p:attrNameLst>
                                      </p:cBhvr>
                                      <p:to>
                                        <p:strVal val="visible"/>
                                      </p:to>
                                    </p:set>
                                    <p:anim calcmode="lin" valueType="num">
                                      <p:cBhvr>
                                        <p:cTn id="105" dur="1000" fill="hold"/>
                                        <p:tgtEl>
                                          <p:spTgt spid="79"/>
                                        </p:tgtEl>
                                        <p:attrNameLst>
                                          <p:attrName>ppt_w</p:attrName>
                                        </p:attrNameLst>
                                      </p:cBhvr>
                                      <p:tavLst>
                                        <p:tav tm="0">
                                          <p:val>
                                            <p:fltVal val="0"/>
                                          </p:val>
                                        </p:tav>
                                        <p:tav tm="100000">
                                          <p:val>
                                            <p:strVal val="#ppt_w"/>
                                          </p:val>
                                        </p:tav>
                                      </p:tavLst>
                                    </p:anim>
                                    <p:anim calcmode="lin" valueType="num">
                                      <p:cBhvr>
                                        <p:cTn id="106" dur="1000" fill="hold"/>
                                        <p:tgtEl>
                                          <p:spTgt spid="79"/>
                                        </p:tgtEl>
                                        <p:attrNameLst>
                                          <p:attrName>ppt_h</p:attrName>
                                        </p:attrNameLst>
                                      </p:cBhvr>
                                      <p:tavLst>
                                        <p:tav tm="0">
                                          <p:val>
                                            <p:fltVal val="0"/>
                                          </p:val>
                                        </p:tav>
                                        <p:tav tm="100000">
                                          <p:val>
                                            <p:strVal val="#ppt_h"/>
                                          </p:val>
                                        </p:tav>
                                      </p:tavLst>
                                    </p:anim>
                                    <p:anim calcmode="lin" valueType="num">
                                      <p:cBhvr>
                                        <p:cTn id="107" dur="1000" fill="hold"/>
                                        <p:tgtEl>
                                          <p:spTgt spid="79"/>
                                        </p:tgtEl>
                                        <p:attrNameLst>
                                          <p:attrName>style.rotation</p:attrName>
                                        </p:attrNameLst>
                                      </p:cBhvr>
                                      <p:tavLst>
                                        <p:tav tm="0">
                                          <p:val>
                                            <p:fltVal val="360"/>
                                          </p:val>
                                        </p:tav>
                                        <p:tav tm="100000">
                                          <p:val>
                                            <p:fltVal val="0"/>
                                          </p:val>
                                        </p:tav>
                                      </p:tavLst>
                                    </p:anim>
                                    <p:animEffect transition="in" filter="fade">
                                      <p:cBhvr>
                                        <p:cTn id="108" dur="1000"/>
                                        <p:tgtEl>
                                          <p:spTgt spid="79"/>
                                        </p:tgtEl>
                                      </p:cBhvr>
                                    </p:animEffect>
                                  </p:childTnLst>
                                </p:cTn>
                              </p:par>
                            </p:childTnLst>
                          </p:cTn>
                        </p:par>
                        <p:par>
                          <p:cTn id="109" fill="hold">
                            <p:stCondLst>
                              <p:cond delay="13000"/>
                            </p:stCondLst>
                            <p:childTnLst>
                              <p:par>
                                <p:cTn id="110" presetID="47" presetClass="entr" presetSubtype="0" fill="hold" grpId="0" nodeType="afterEffect">
                                  <p:stCondLst>
                                    <p:cond delay="0"/>
                                  </p:stCondLst>
                                  <p:childTnLst>
                                    <p:set>
                                      <p:cBhvr>
                                        <p:cTn id="111" dur="1" fill="hold">
                                          <p:stCondLst>
                                            <p:cond delay="0"/>
                                          </p:stCondLst>
                                        </p:cTn>
                                        <p:tgtEl>
                                          <p:spTgt spid="11"/>
                                        </p:tgtEl>
                                        <p:attrNameLst>
                                          <p:attrName>style.visibility</p:attrName>
                                        </p:attrNameLst>
                                      </p:cBhvr>
                                      <p:to>
                                        <p:strVal val="visible"/>
                                      </p:to>
                                    </p:set>
                                    <p:animEffect transition="in" filter="fade">
                                      <p:cBhvr>
                                        <p:cTn id="112" dur="1000"/>
                                        <p:tgtEl>
                                          <p:spTgt spid="11"/>
                                        </p:tgtEl>
                                      </p:cBhvr>
                                    </p:animEffect>
                                    <p:anim calcmode="lin" valueType="num">
                                      <p:cBhvr>
                                        <p:cTn id="113" dur="1000" fill="hold"/>
                                        <p:tgtEl>
                                          <p:spTgt spid="11"/>
                                        </p:tgtEl>
                                        <p:attrNameLst>
                                          <p:attrName>ppt_x</p:attrName>
                                        </p:attrNameLst>
                                      </p:cBhvr>
                                      <p:tavLst>
                                        <p:tav tm="0">
                                          <p:val>
                                            <p:strVal val="#ppt_x"/>
                                          </p:val>
                                        </p:tav>
                                        <p:tav tm="100000">
                                          <p:val>
                                            <p:strVal val="#ppt_x"/>
                                          </p:val>
                                        </p:tav>
                                      </p:tavLst>
                                    </p:anim>
                                    <p:anim calcmode="lin" valueType="num">
                                      <p:cBhvr>
                                        <p:cTn id="114" dur="1000" fill="hold"/>
                                        <p:tgtEl>
                                          <p:spTgt spid="11"/>
                                        </p:tgtEl>
                                        <p:attrNameLst>
                                          <p:attrName>ppt_y</p:attrName>
                                        </p:attrNameLst>
                                      </p:cBhvr>
                                      <p:tavLst>
                                        <p:tav tm="0">
                                          <p:val>
                                            <p:strVal val="#ppt_y-.1"/>
                                          </p:val>
                                        </p:tav>
                                        <p:tav tm="100000">
                                          <p:val>
                                            <p:strVal val="#ppt_y"/>
                                          </p:val>
                                        </p:tav>
                                      </p:tavLst>
                                    </p:anim>
                                  </p:childTnLst>
                                </p:cTn>
                              </p:par>
                            </p:childTnLst>
                          </p:cTn>
                        </p:par>
                        <p:par>
                          <p:cTn id="115" fill="hold">
                            <p:stCondLst>
                              <p:cond delay="14000"/>
                            </p:stCondLst>
                            <p:childTnLst>
                              <p:par>
                                <p:cTn id="116" presetID="49" presetClass="entr" presetSubtype="0" decel="100000" fill="hold" nodeType="afterEffect">
                                  <p:stCondLst>
                                    <p:cond delay="0"/>
                                  </p:stCondLst>
                                  <p:childTnLst>
                                    <p:set>
                                      <p:cBhvr>
                                        <p:cTn id="117" dur="1" fill="hold">
                                          <p:stCondLst>
                                            <p:cond delay="0"/>
                                          </p:stCondLst>
                                        </p:cTn>
                                        <p:tgtEl>
                                          <p:spTgt spid="80"/>
                                        </p:tgtEl>
                                        <p:attrNameLst>
                                          <p:attrName>style.visibility</p:attrName>
                                        </p:attrNameLst>
                                      </p:cBhvr>
                                      <p:to>
                                        <p:strVal val="visible"/>
                                      </p:to>
                                    </p:set>
                                    <p:anim calcmode="lin" valueType="num">
                                      <p:cBhvr>
                                        <p:cTn id="118" dur="1000" fill="hold"/>
                                        <p:tgtEl>
                                          <p:spTgt spid="80"/>
                                        </p:tgtEl>
                                        <p:attrNameLst>
                                          <p:attrName>ppt_w</p:attrName>
                                        </p:attrNameLst>
                                      </p:cBhvr>
                                      <p:tavLst>
                                        <p:tav tm="0">
                                          <p:val>
                                            <p:fltVal val="0"/>
                                          </p:val>
                                        </p:tav>
                                        <p:tav tm="100000">
                                          <p:val>
                                            <p:strVal val="#ppt_w"/>
                                          </p:val>
                                        </p:tav>
                                      </p:tavLst>
                                    </p:anim>
                                    <p:anim calcmode="lin" valueType="num">
                                      <p:cBhvr>
                                        <p:cTn id="119" dur="1000" fill="hold"/>
                                        <p:tgtEl>
                                          <p:spTgt spid="80"/>
                                        </p:tgtEl>
                                        <p:attrNameLst>
                                          <p:attrName>ppt_h</p:attrName>
                                        </p:attrNameLst>
                                      </p:cBhvr>
                                      <p:tavLst>
                                        <p:tav tm="0">
                                          <p:val>
                                            <p:fltVal val="0"/>
                                          </p:val>
                                        </p:tav>
                                        <p:tav tm="100000">
                                          <p:val>
                                            <p:strVal val="#ppt_h"/>
                                          </p:val>
                                        </p:tav>
                                      </p:tavLst>
                                    </p:anim>
                                    <p:anim calcmode="lin" valueType="num">
                                      <p:cBhvr>
                                        <p:cTn id="120" dur="1000" fill="hold"/>
                                        <p:tgtEl>
                                          <p:spTgt spid="80"/>
                                        </p:tgtEl>
                                        <p:attrNameLst>
                                          <p:attrName>style.rotation</p:attrName>
                                        </p:attrNameLst>
                                      </p:cBhvr>
                                      <p:tavLst>
                                        <p:tav tm="0">
                                          <p:val>
                                            <p:fltVal val="360"/>
                                          </p:val>
                                        </p:tav>
                                        <p:tav tm="100000">
                                          <p:val>
                                            <p:fltVal val="0"/>
                                          </p:val>
                                        </p:tav>
                                      </p:tavLst>
                                    </p:anim>
                                    <p:animEffect transition="in" filter="fade">
                                      <p:cBhvr>
                                        <p:cTn id="121" dur="1000"/>
                                        <p:tgtEl>
                                          <p:spTgt spid="80"/>
                                        </p:tgtEl>
                                      </p:cBhvr>
                                    </p:animEffect>
                                  </p:childTnLst>
                                </p:cTn>
                              </p:par>
                            </p:childTnLst>
                          </p:cTn>
                        </p:par>
                        <p:par>
                          <p:cTn id="122" fill="hold">
                            <p:stCondLst>
                              <p:cond delay="15000"/>
                            </p:stCondLst>
                            <p:childTnLst>
                              <p:par>
                                <p:cTn id="123" presetID="47" presetClass="entr" presetSubtype="0" fill="hold" grpId="0" nodeType="afterEffect">
                                  <p:stCondLst>
                                    <p:cond delay="0"/>
                                  </p:stCondLst>
                                  <p:childTnLst>
                                    <p:set>
                                      <p:cBhvr>
                                        <p:cTn id="124" dur="1" fill="hold">
                                          <p:stCondLst>
                                            <p:cond delay="0"/>
                                          </p:stCondLst>
                                        </p:cTn>
                                        <p:tgtEl>
                                          <p:spTgt spid="39"/>
                                        </p:tgtEl>
                                        <p:attrNameLst>
                                          <p:attrName>style.visibility</p:attrName>
                                        </p:attrNameLst>
                                      </p:cBhvr>
                                      <p:to>
                                        <p:strVal val="visible"/>
                                      </p:to>
                                    </p:set>
                                    <p:animEffect transition="in" filter="fade">
                                      <p:cBhvr>
                                        <p:cTn id="125" dur="1000"/>
                                        <p:tgtEl>
                                          <p:spTgt spid="39"/>
                                        </p:tgtEl>
                                      </p:cBhvr>
                                    </p:animEffect>
                                    <p:anim calcmode="lin" valueType="num">
                                      <p:cBhvr>
                                        <p:cTn id="126" dur="1000" fill="hold"/>
                                        <p:tgtEl>
                                          <p:spTgt spid="39"/>
                                        </p:tgtEl>
                                        <p:attrNameLst>
                                          <p:attrName>ppt_x</p:attrName>
                                        </p:attrNameLst>
                                      </p:cBhvr>
                                      <p:tavLst>
                                        <p:tav tm="0">
                                          <p:val>
                                            <p:strVal val="#ppt_x"/>
                                          </p:val>
                                        </p:tav>
                                        <p:tav tm="100000">
                                          <p:val>
                                            <p:strVal val="#ppt_x"/>
                                          </p:val>
                                        </p:tav>
                                      </p:tavLst>
                                    </p:anim>
                                    <p:anim calcmode="lin" valueType="num">
                                      <p:cBhvr>
                                        <p:cTn id="127"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39" grpId="0"/>
      <p:bldP spid="10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777388" y="353919"/>
            <a:ext cx="2318583" cy="284693"/>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i="0" u="none" strike="noStrike" kern="0" cap="none" spc="300" normalizeH="0" baseline="0" noProof="0" dirty="0" smtClean="0">
                <a:ln>
                  <a:noFill/>
                </a:ln>
                <a:gradFill>
                  <a:gsLst>
                    <a:gs pos="0">
                      <a:schemeClr val="bg1"/>
                    </a:gs>
                    <a:gs pos="47900">
                      <a:schemeClr val="bg1">
                        <a:lumMod val="95000"/>
                      </a:schemeClr>
                    </a:gs>
                    <a:gs pos="100000">
                      <a:schemeClr val="bg1"/>
                    </a:gs>
                  </a:gsLst>
                  <a:lin ang="5400000" scaled="0"/>
                </a:gradFill>
                <a:effectLst/>
                <a:uLnTx/>
                <a:uFillTx/>
                <a:latin typeface="微软雅黑" panose="020B0503020204020204" pitchFamily="34" charset="-122"/>
                <a:ea typeface="微软雅黑" panose="020B0503020204020204" pitchFamily="34" charset="-122"/>
              </a:rPr>
              <a:t>单击添加标题文本内容</a:t>
            </a:r>
            <a:endParaRPr kumimoji="0" lang="zh-CN" altLang="en-US" sz="1400" i="0" u="none" strike="noStrike" kern="0" cap="none" spc="300" normalizeH="0" baseline="0" noProof="0" dirty="0">
              <a:ln>
                <a:noFill/>
              </a:ln>
              <a:gradFill>
                <a:gsLst>
                  <a:gs pos="0">
                    <a:schemeClr val="bg1"/>
                  </a:gs>
                  <a:gs pos="47900">
                    <a:schemeClr val="bg1">
                      <a:lumMod val="95000"/>
                    </a:schemeClr>
                  </a:gs>
                  <a:gs pos="100000">
                    <a:schemeClr val="bg1"/>
                  </a:gs>
                </a:gsLst>
                <a:lin ang="5400000" scaled="0"/>
              </a:gradFill>
              <a:effectLst/>
              <a:uLnTx/>
              <a:uFillTx/>
              <a:latin typeface="微软雅黑" panose="020B0503020204020204" pitchFamily="34" charset="-122"/>
              <a:ea typeface="微软雅黑" panose="020B0503020204020204" pitchFamily="34" charset="-122"/>
            </a:endParaRPr>
          </a:p>
        </p:txBody>
      </p:sp>
      <p:sp>
        <p:nvSpPr>
          <p:cNvPr id="3" name="Freeform 101"/>
          <p:cNvSpPr/>
          <p:nvPr/>
        </p:nvSpPr>
        <p:spPr bwMode="auto">
          <a:xfrm>
            <a:off x="1314336" y="1563638"/>
            <a:ext cx="1044733" cy="1175535"/>
          </a:xfrm>
          <a:custGeom>
            <a:avLst/>
            <a:gdLst/>
            <a:ahLst/>
            <a:cxnLst>
              <a:cxn ang="0">
                <a:pos x="127" y="126"/>
              </a:cxn>
              <a:cxn ang="0">
                <a:pos x="188" y="87"/>
              </a:cxn>
              <a:cxn ang="0">
                <a:pos x="105" y="158"/>
              </a:cxn>
              <a:cxn ang="0">
                <a:pos x="37" y="37"/>
              </a:cxn>
              <a:cxn ang="0">
                <a:pos x="102" y="109"/>
              </a:cxn>
              <a:cxn ang="0">
                <a:pos x="0" y="0"/>
              </a:cxn>
              <a:cxn ang="0">
                <a:pos x="89" y="119"/>
              </a:cxn>
              <a:cxn ang="0">
                <a:pos x="92" y="127"/>
              </a:cxn>
              <a:cxn ang="0">
                <a:pos x="98" y="195"/>
              </a:cxn>
              <a:cxn ang="0">
                <a:pos x="40" y="169"/>
              </a:cxn>
              <a:cxn ang="0">
                <a:pos x="85" y="183"/>
              </a:cxn>
              <a:cxn ang="0">
                <a:pos x="15" y="163"/>
              </a:cxn>
              <a:cxn ang="0">
                <a:pos x="79" y="187"/>
              </a:cxn>
              <a:cxn ang="0">
                <a:pos x="98" y="203"/>
              </a:cxn>
              <a:cxn ang="0">
                <a:pos x="97" y="236"/>
              </a:cxn>
              <a:cxn ang="0">
                <a:pos x="103" y="238"/>
              </a:cxn>
              <a:cxn ang="0">
                <a:pos x="113" y="235"/>
              </a:cxn>
              <a:cxn ang="0">
                <a:pos x="107" y="168"/>
              </a:cxn>
              <a:cxn ang="0">
                <a:pos x="139" y="127"/>
              </a:cxn>
              <a:cxn ang="0">
                <a:pos x="221" y="69"/>
              </a:cxn>
              <a:cxn ang="0">
                <a:pos x="127" y="126"/>
              </a:cxn>
            </a:cxnLst>
            <a:rect l="0" t="0" r="r" b="b"/>
            <a:pathLst>
              <a:path w="221" h="238">
                <a:moveTo>
                  <a:pt x="127" y="126"/>
                </a:moveTo>
                <a:cubicBezTo>
                  <a:pt x="157" y="87"/>
                  <a:pt x="188" y="87"/>
                  <a:pt x="188" y="87"/>
                </a:cubicBezTo>
                <a:cubicBezTo>
                  <a:pt x="149" y="103"/>
                  <a:pt x="112" y="148"/>
                  <a:pt x="105" y="158"/>
                </a:cubicBezTo>
                <a:cubicBezTo>
                  <a:pt x="96" y="113"/>
                  <a:pt x="77" y="62"/>
                  <a:pt x="37" y="37"/>
                </a:cubicBezTo>
                <a:cubicBezTo>
                  <a:pt x="37" y="37"/>
                  <a:pt x="77" y="45"/>
                  <a:pt x="102" y="109"/>
                </a:cubicBezTo>
                <a:cubicBezTo>
                  <a:pt x="102" y="109"/>
                  <a:pt x="158" y="33"/>
                  <a:pt x="0" y="0"/>
                </a:cubicBezTo>
                <a:cubicBezTo>
                  <a:pt x="0" y="0"/>
                  <a:pt x="15" y="166"/>
                  <a:pt x="89" y="119"/>
                </a:cubicBezTo>
                <a:cubicBezTo>
                  <a:pt x="92" y="127"/>
                  <a:pt x="92" y="127"/>
                  <a:pt x="92" y="127"/>
                </a:cubicBezTo>
                <a:cubicBezTo>
                  <a:pt x="95" y="138"/>
                  <a:pt x="98" y="166"/>
                  <a:pt x="98" y="195"/>
                </a:cubicBezTo>
                <a:cubicBezTo>
                  <a:pt x="90" y="189"/>
                  <a:pt x="63" y="172"/>
                  <a:pt x="40" y="169"/>
                </a:cubicBezTo>
                <a:cubicBezTo>
                  <a:pt x="40" y="169"/>
                  <a:pt x="59" y="163"/>
                  <a:pt x="85" y="183"/>
                </a:cubicBezTo>
                <a:cubicBezTo>
                  <a:pt x="85" y="183"/>
                  <a:pt x="90" y="138"/>
                  <a:pt x="15" y="163"/>
                </a:cubicBezTo>
                <a:cubicBezTo>
                  <a:pt x="15" y="163"/>
                  <a:pt x="59" y="224"/>
                  <a:pt x="79" y="187"/>
                </a:cubicBezTo>
                <a:cubicBezTo>
                  <a:pt x="98" y="203"/>
                  <a:pt x="98" y="203"/>
                  <a:pt x="98" y="203"/>
                </a:cubicBezTo>
                <a:cubicBezTo>
                  <a:pt x="98" y="214"/>
                  <a:pt x="98" y="226"/>
                  <a:pt x="97" y="236"/>
                </a:cubicBezTo>
                <a:cubicBezTo>
                  <a:pt x="99" y="236"/>
                  <a:pt x="101" y="237"/>
                  <a:pt x="103" y="238"/>
                </a:cubicBezTo>
                <a:cubicBezTo>
                  <a:pt x="106" y="236"/>
                  <a:pt x="109" y="236"/>
                  <a:pt x="113" y="235"/>
                </a:cubicBezTo>
                <a:cubicBezTo>
                  <a:pt x="113" y="225"/>
                  <a:pt x="112" y="199"/>
                  <a:pt x="107" y="168"/>
                </a:cubicBezTo>
                <a:cubicBezTo>
                  <a:pt x="139" y="127"/>
                  <a:pt x="139" y="127"/>
                  <a:pt x="139" y="127"/>
                </a:cubicBezTo>
                <a:cubicBezTo>
                  <a:pt x="180" y="173"/>
                  <a:pt x="221" y="69"/>
                  <a:pt x="221" y="69"/>
                </a:cubicBezTo>
                <a:cubicBezTo>
                  <a:pt x="106" y="61"/>
                  <a:pt x="127" y="126"/>
                  <a:pt x="127" y="126"/>
                </a:cubicBezTo>
                <a:close/>
              </a:path>
            </a:pathLst>
          </a:custGeom>
          <a:solidFill>
            <a:srgbClr val="317B9D"/>
          </a:solidFill>
          <a:ln w="9525">
            <a:noFill/>
            <a:round/>
          </a:ln>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grpSp>
        <p:nvGrpSpPr>
          <p:cNvPr id="4" name="Group 36"/>
          <p:cNvGrpSpPr/>
          <p:nvPr/>
        </p:nvGrpSpPr>
        <p:grpSpPr>
          <a:xfrm>
            <a:off x="1118638" y="2726711"/>
            <a:ext cx="1282377" cy="357893"/>
            <a:chOff x="2599799" y="3771457"/>
            <a:chExt cx="1276898" cy="356363"/>
          </a:xfrm>
        </p:grpSpPr>
        <p:sp>
          <p:nvSpPr>
            <p:cNvPr id="5" name="Rectangle 16"/>
            <p:cNvSpPr/>
            <p:nvPr/>
          </p:nvSpPr>
          <p:spPr>
            <a:xfrm>
              <a:off x="2599799" y="3771457"/>
              <a:ext cx="1276898" cy="356363"/>
            </a:xfrm>
            <a:custGeom>
              <a:avLst/>
              <a:gdLst>
                <a:gd name="connsiteX0" fmla="*/ 0 w 2735460"/>
                <a:gd name="connsiteY0" fmla="*/ 0 h 605118"/>
                <a:gd name="connsiteX1" fmla="*/ 2735460 w 2735460"/>
                <a:gd name="connsiteY1" fmla="*/ 0 h 605118"/>
                <a:gd name="connsiteX2" fmla="*/ 2735460 w 2735460"/>
                <a:gd name="connsiteY2" fmla="*/ 605118 h 605118"/>
                <a:gd name="connsiteX3" fmla="*/ 0 w 2735460"/>
                <a:gd name="connsiteY3" fmla="*/ 605118 h 605118"/>
                <a:gd name="connsiteX4" fmla="*/ 0 w 2735460"/>
                <a:gd name="connsiteY4" fmla="*/ 0 h 605118"/>
                <a:gd name="connsiteX0-1" fmla="*/ 0 w 2735460"/>
                <a:gd name="connsiteY0-2" fmla="*/ 0 h 605118"/>
                <a:gd name="connsiteX1-3" fmla="*/ 2735460 w 2735460"/>
                <a:gd name="connsiteY1-4" fmla="*/ 605118 h 605118"/>
                <a:gd name="connsiteX2-5" fmla="*/ 0 w 2735460"/>
                <a:gd name="connsiteY2-6" fmla="*/ 605118 h 605118"/>
                <a:gd name="connsiteX3-7" fmla="*/ 0 w 2735460"/>
                <a:gd name="connsiteY3-8" fmla="*/ 0 h 605118"/>
                <a:gd name="connsiteX0-9" fmla="*/ 0 w 2735460"/>
                <a:gd name="connsiteY0-10" fmla="*/ 0 h 605118"/>
                <a:gd name="connsiteX1-11" fmla="*/ 1344705 w 2735460"/>
                <a:gd name="connsiteY1-12" fmla="*/ 282389 h 605118"/>
                <a:gd name="connsiteX2-13" fmla="*/ 2735460 w 2735460"/>
                <a:gd name="connsiteY2-14" fmla="*/ 605118 h 605118"/>
                <a:gd name="connsiteX3-15" fmla="*/ 0 w 2735460"/>
                <a:gd name="connsiteY3-16" fmla="*/ 605118 h 605118"/>
                <a:gd name="connsiteX4-17" fmla="*/ 0 w 2735460"/>
                <a:gd name="connsiteY4-18" fmla="*/ 0 h 605118"/>
                <a:gd name="connsiteX0-19" fmla="*/ 0 w 2735460"/>
                <a:gd name="connsiteY0-20" fmla="*/ 322729 h 322729"/>
                <a:gd name="connsiteX1-21" fmla="*/ 1344705 w 2735460"/>
                <a:gd name="connsiteY1-22" fmla="*/ 0 h 322729"/>
                <a:gd name="connsiteX2-23" fmla="*/ 2735460 w 2735460"/>
                <a:gd name="connsiteY2-24" fmla="*/ 322729 h 322729"/>
                <a:gd name="connsiteX3-25" fmla="*/ 0 w 2735460"/>
                <a:gd name="connsiteY3-26" fmla="*/ 322729 h 322729"/>
                <a:gd name="connsiteX0-27" fmla="*/ 0 w 2735460"/>
                <a:gd name="connsiteY0-28" fmla="*/ 510988 h 510988"/>
                <a:gd name="connsiteX1-29" fmla="*/ 1492623 w 2735460"/>
                <a:gd name="connsiteY1-30" fmla="*/ 0 h 510988"/>
                <a:gd name="connsiteX2-31" fmla="*/ 2735460 w 2735460"/>
                <a:gd name="connsiteY2-32" fmla="*/ 510988 h 510988"/>
                <a:gd name="connsiteX3-33" fmla="*/ 0 w 2735460"/>
                <a:gd name="connsiteY3-34" fmla="*/ 510988 h 510988"/>
                <a:gd name="connsiteX0-35" fmla="*/ 0 w 2735460"/>
                <a:gd name="connsiteY0-36" fmla="*/ 510988 h 510988"/>
                <a:gd name="connsiteX1-37" fmla="*/ 1492623 w 2735460"/>
                <a:gd name="connsiteY1-38" fmla="*/ 0 h 510988"/>
                <a:gd name="connsiteX2-39" fmla="*/ 2735460 w 2735460"/>
                <a:gd name="connsiteY2-40" fmla="*/ 510988 h 510988"/>
                <a:gd name="connsiteX3-41" fmla="*/ 0 w 2735460"/>
                <a:gd name="connsiteY3-42" fmla="*/ 510988 h 510988"/>
                <a:gd name="connsiteX0-43" fmla="*/ 0 w 2735460"/>
                <a:gd name="connsiteY0-44" fmla="*/ 511031 h 511031"/>
                <a:gd name="connsiteX1-45" fmla="*/ 1492623 w 2735460"/>
                <a:gd name="connsiteY1-46" fmla="*/ 43 h 511031"/>
                <a:gd name="connsiteX2-47" fmla="*/ 2735460 w 2735460"/>
                <a:gd name="connsiteY2-48" fmla="*/ 511031 h 511031"/>
                <a:gd name="connsiteX3-49" fmla="*/ 0 w 2735460"/>
                <a:gd name="connsiteY3-50" fmla="*/ 511031 h 511031"/>
                <a:gd name="connsiteX0-51" fmla="*/ 0 w 2735460"/>
                <a:gd name="connsiteY0-52" fmla="*/ 685828 h 685828"/>
                <a:gd name="connsiteX1-53" fmla="*/ 1519517 w 2735460"/>
                <a:gd name="connsiteY1-54" fmla="*/ 28 h 685828"/>
                <a:gd name="connsiteX2-55" fmla="*/ 2735460 w 2735460"/>
                <a:gd name="connsiteY2-56" fmla="*/ 685828 h 685828"/>
                <a:gd name="connsiteX3-57" fmla="*/ 0 w 2735460"/>
                <a:gd name="connsiteY3-58" fmla="*/ 685828 h 685828"/>
                <a:gd name="connsiteX0-59" fmla="*/ 0 w 2735460"/>
                <a:gd name="connsiteY0-60" fmla="*/ 712721 h 712721"/>
                <a:gd name="connsiteX1-61" fmla="*/ 1519517 w 2735460"/>
                <a:gd name="connsiteY1-62" fmla="*/ 27 h 712721"/>
                <a:gd name="connsiteX2-63" fmla="*/ 2735460 w 2735460"/>
                <a:gd name="connsiteY2-64" fmla="*/ 712721 h 712721"/>
                <a:gd name="connsiteX3-65" fmla="*/ 0 w 2735460"/>
                <a:gd name="connsiteY3-66" fmla="*/ 712721 h 712721"/>
              </a:gdLst>
              <a:ahLst/>
              <a:cxnLst>
                <a:cxn ang="0">
                  <a:pos x="connsiteX0-1" y="connsiteY0-2"/>
                </a:cxn>
                <a:cxn ang="0">
                  <a:pos x="connsiteX1-3" y="connsiteY1-4"/>
                </a:cxn>
                <a:cxn ang="0">
                  <a:pos x="connsiteX2-5" y="connsiteY2-6"/>
                </a:cxn>
                <a:cxn ang="0">
                  <a:pos x="connsiteX3-7" y="connsiteY3-8"/>
                </a:cxn>
              </a:cxnLst>
              <a:rect l="l" t="t" r="r" b="b"/>
              <a:pathLst>
                <a:path w="2735460" h="712721">
                  <a:moveTo>
                    <a:pt x="0" y="712721"/>
                  </a:moveTo>
                  <a:cubicBezTo>
                    <a:pt x="497541" y="542392"/>
                    <a:pt x="658905" y="-4455"/>
                    <a:pt x="1519517" y="27"/>
                  </a:cubicBezTo>
                  <a:cubicBezTo>
                    <a:pt x="2189290" y="62780"/>
                    <a:pt x="2321181" y="542392"/>
                    <a:pt x="2735460" y="712721"/>
                  </a:cubicBezTo>
                  <a:lnTo>
                    <a:pt x="0" y="712721"/>
                  </a:lnTo>
                  <a:close/>
                </a:path>
              </a:pathLst>
            </a:custGeom>
            <a:solidFill>
              <a:srgbClr val="317B9D"/>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6" name="Freeform 57"/>
            <p:cNvSpPr/>
            <p:nvPr/>
          </p:nvSpPr>
          <p:spPr bwMode="auto">
            <a:xfrm>
              <a:off x="3105150" y="3796275"/>
              <a:ext cx="307181" cy="227506"/>
            </a:xfrm>
            <a:custGeom>
              <a:avLst/>
              <a:gdLst>
                <a:gd name="T0" fmla="*/ 106 w 395"/>
                <a:gd name="T1" fmla="*/ 5 h 183"/>
                <a:gd name="T2" fmla="*/ 105 w 395"/>
                <a:gd name="T3" fmla="*/ 5 h 183"/>
                <a:gd name="T4" fmla="*/ 85 w 395"/>
                <a:gd name="T5" fmla="*/ 21 h 183"/>
                <a:gd name="T6" fmla="*/ 46 w 395"/>
                <a:gd name="T7" fmla="*/ 62 h 183"/>
                <a:gd name="T8" fmla="*/ 105 w 395"/>
                <a:gd name="T9" fmla="*/ 28 h 183"/>
                <a:gd name="T10" fmla="*/ 158 w 395"/>
                <a:gd name="T11" fmla="*/ 12 h 183"/>
                <a:gd name="T12" fmla="*/ 127 w 395"/>
                <a:gd name="T13" fmla="*/ 61 h 183"/>
                <a:gd name="T14" fmla="*/ 116 w 395"/>
                <a:gd name="T15" fmla="*/ 74 h 183"/>
                <a:gd name="T16" fmla="*/ 70 w 395"/>
                <a:gd name="T17" fmla="*/ 87 h 183"/>
                <a:gd name="T18" fmla="*/ 18 w 395"/>
                <a:gd name="T19" fmla="*/ 113 h 183"/>
                <a:gd name="T20" fmla="*/ 85 w 395"/>
                <a:gd name="T21" fmla="*/ 93 h 183"/>
                <a:gd name="T22" fmla="*/ 98 w 395"/>
                <a:gd name="T23" fmla="*/ 92 h 183"/>
                <a:gd name="T24" fmla="*/ 0 w 395"/>
                <a:gd name="T25" fmla="*/ 174 h 183"/>
                <a:gd name="T26" fmla="*/ 127 w 395"/>
                <a:gd name="T27" fmla="*/ 98 h 183"/>
                <a:gd name="T28" fmla="*/ 194 w 395"/>
                <a:gd name="T29" fmla="*/ 40 h 183"/>
                <a:gd name="T30" fmla="*/ 211 w 395"/>
                <a:gd name="T31" fmla="*/ 79 h 183"/>
                <a:gd name="T32" fmla="*/ 251 w 395"/>
                <a:gd name="T33" fmla="*/ 183 h 183"/>
                <a:gd name="T34" fmla="*/ 234 w 395"/>
                <a:gd name="T35" fmla="*/ 95 h 183"/>
                <a:gd name="T36" fmla="*/ 250 w 395"/>
                <a:gd name="T37" fmla="*/ 102 h 183"/>
                <a:gd name="T38" fmla="*/ 283 w 395"/>
                <a:gd name="T39" fmla="*/ 110 h 183"/>
                <a:gd name="T40" fmla="*/ 246 w 395"/>
                <a:gd name="T41" fmla="*/ 94 h 183"/>
                <a:gd name="T42" fmla="*/ 233 w 395"/>
                <a:gd name="T43" fmla="*/ 84 h 183"/>
                <a:gd name="T44" fmla="*/ 233 w 395"/>
                <a:gd name="T45" fmla="*/ 63 h 183"/>
                <a:gd name="T46" fmla="*/ 241 w 395"/>
                <a:gd name="T47" fmla="*/ 28 h 183"/>
                <a:gd name="T48" fmla="*/ 243 w 395"/>
                <a:gd name="T49" fmla="*/ 28 h 183"/>
                <a:gd name="T50" fmla="*/ 276 w 395"/>
                <a:gd name="T51" fmla="*/ 62 h 183"/>
                <a:gd name="T52" fmla="*/ 327 w 395"/>
                <a:gd name="T53" fmla="*/ 162 h 183"/>
                <a:gd name="T54" fmla="*/ 303 w 395"/>
                <a:gd name="T55" fmla="*/ 71 h 183"/>
                <a:gd name="T56" fmla="*/ 299 w 395"/>
                <a:gd name="T57" fmla="*/ 61 h 183"/>
                <a:gd name="T58" fmla="*/ 323 w 395"/>
                <a:gd name="T59" fmla="*/ 72 h 183"/>
                <a:gd name="T60" fmla="*/ 380 w 395"/>
                <a:gd name="T61" fmla="*/ 86 h 183"/>
                <a:gd name="T62" fmla="*/ 317 w 395"/>
                <a:gd name="T63" fmla="*/ 58 h 183"/>
                <a:gd name="T64" fmla="*/ 288 w 395"/>
                <a:gd name="T65" fmla="*/ 34 h 183"/>
                <a:gd name="T66" fmla="*/ 279 w 395"/>
                <a:gd name="T67" fmla="*/ 12 h 183"/>
                <a:gd name="T68" fmla="*/ 336 w 395"/>
                <a:gd name="T69" fmla="*/ 28 h 183"/>
                <a:gd name="T70" fmla="*/ 395 w 395"/>
                <a:gd name="T71" fmla="*/ 62 h 183"/>
                <a:gd name="T72" fmla="*/ 360 w 395"/>
                <a:gd name="T73" fmla="*/ 17 h 183"/>
                <a:gd name="T74" fmla="*/ 354 w 395"/>
                <a:gd name="T75" fmla="*/ 13 h 183"/>
                <a:gd name="T76" fmla="*/ 329 w 395"/>
                <a:gd name="T77" fmla="*/ 0 h 183"/>
                <a:gd name="T78" fmla="*/ 112 w 395"/>
                <a:gd name="T79" fmla="*/ 0 h 183"/>
                <a:gd name="T80" fmla="*/ 106 w 395"/>
                <a:gd name="T81" fmla="*/ 5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95" h="183">
                  <a:moveTo>
                    <a:pt x="106" y="5"/>
                  </a:moveTo>
                  <a:cubicBezTo>
                    <a:pt x="105" y="5"/>
                    <a:pt x="105" y="5"/>
                    <a:pt x="105" y="5"/>
                  </a:cubicBezTo>
                  <a:cubicBezTo>
                    <a:pt x="99" y="10"/>
                    <a:pt x="92" y="15"/>
                    <a:pt x="85" y="21"/>
                  </a:cubicBezTo>
                  <a:cubicBezTo>
                    <a:pt x="64" y="35"/>
                    <a:pt x="46" y="62"/>
                    <a:pt x="46" y="62"/>
                  </a:cubicBezTo>
                  <a:cubicBezTo>
                    <a:pt x="46" y="62"/>
                    <a:pt x="86" y="37"/>
                    <a:pt x="105" y="28"/>
                  </a:cubicBezTo>
                  <a:cubicBezTo>
                    <a:pt x="115" y="24"/>
                    <a:pt x="138" y="17"/>
                    <a:pt x="158" y="12"/>
                  </a:cubicBezTo>
                  <a:cubicBezTo>
                    <a:pt x="149" y="29"/>
                    <a:pt x="139" y="46"/>
                    <a:pt x="127" y="61"/>
                  </a:cubicBezTo>
                  <a:cubicBezTo>
                    <a:pt x="124" y="65"/>
                    <a:pt x="120" y="69"/>
                    <a:pt x="116" y="74"/>
                  </a:cubicBezTo>
                  <a:cubicBezTo>
                    <a:pt x="102" y="77"/>
                    <a:pt x="81" y="83"/>
                    <a:pt x="70" y="87"/>
                  </a:cubicBezTo>
                  <a:cubicBezTo>
                    <a:pt x="52" y="93"/>
                    <a:pt x="18" y="113"/>
                    <a:pt x="18" y="113"/>
                  </a:cubicBezTo>
                  <a:cubicBezTo>
                    <a:pt x="18" y="113"/>
                    <a:pt x="62" y="97"/>
                    <a:pt x="85" y="93"/>
                  </a:cubicBezTo>
                  <a:cubicBezTo>
                    <a:pt x="89" y="93"/>
                    <a:pt x="94" y="92"/>
                    <a:pt x="98" y="92"/>
                  </a:cubicBezTo>
                  <a:cubicBezTo>
                    <a:pt x="56" y="131"/>
                    <a:pt x="0" y="174"/>
                    <a:pt x="0" y="174"/>
                  </a:cubicBezTo>
                  <a:cubicBezTo>
                    <a:pt x="0" y="174"/>
                    <a:pt x="91" y="128"/>
                    <a:pt x="127" y="98"/>
                  </a:cubicBezTo>
                  <a:cubicBezTo>
                    <a:pt x="145" y="84"/>
                    <a:pt x="171" y="61"/>
                    <a:pt x="194" y="40"/>
                  </a:cubicBezTo>
                  <a:cubicBezTo>
                    <a:pt x="202" y="52"/>
                    <a:pt x="209" y="66"/>
                    <a:pt x="211" y="79"/>
                  </a:cubicBezTo>
                  <a:cubicBezTo>
                    <a:pt x="218" y="112"/>
                    <a:pt x="251" y="183"/>
                    <a:pt x="251" y="183"/>
                  </a:cubicBezTo>
                  <a:cubicBezTo>
                    <a:pt x="251" y="183"/>
                    <a:pt x="239" y="135"/>
                    <a:pt x="234" y="95"/>
                  </a:cubicBezTo>
                  <a:cubicBezTo>
                    <a:pt x="240" y="98"/>
                    <a:pt x="246" y="100"/>
                    <a:pt x="250" y="102"/>
                  </a:cubicBezTo>
                  <a:cubicBezTo>
                    <a:pt x="260" y="106"/>
                    <a:pt x="283" y="110"/>
                    <a:pt x="283" y="110"/>
                  </a:cubicBezTo>
                  <a:cubicBezTo>
                    <a:pt x="283" y="110"/>
                    <a:pt x="257" y="101"/>
                    <a:pt x="246" y="94"/>
                  </a:cubicBezTo>
                  <a:cubicBezTo>
                    <a:pt x="241" y="91"/>
                    <a:pt x="237" y="87"/>
                    <a:pt x="233" y="84"/>
                  </a:cubicBezTo>
                  <a:cubicBezTo>
                    <a:pt x="233" y="76"/>
                    <a:pt x="232" y="69"/>
                    <a:pt x="233" y="63"/>
                  </a:cubicBezTo>
                  <a:cubicBezTo>
                    <a:pt x="234" y="50"/>
                    <a:pt x="237" y="38"/>
                    <a:pt x="241" y="28"/>
                  </a:cubicBezTo>
                  <a:cubicBezTo>
                    <a:pt x="242" y="28"/>
                    <a:pt x="243" y="28"/>
                    <a:pt x="243" y="28"/>
                  </a:cubicBezTo>
                  <a:cubicBezTo>
                    <a:pt x="253" y="37"/>
                    <a:pt x="265" y="49"/>
                    <a:pt x="276" y="62"/>
                  </a:cubicBezTo>
                  <a:cubicBezTo>
                    <a:pt x="298" y="92"/>
                    <a:pt x="327" y="162"/>
                    <a:pt x="327" y="162"/>
                  </a:cubicBezTo>
                  <a:cubicBezTo>
                    <a:pt x="327" y="162"/>
                    <a:pt x="315" y="99"/>
                    <a:pt x="303" y="71"/>
                  </a:cubicBezTo>
                  <a:cubicBezTo>
                    <a:pt x="302" y="68"/>
                    <a:pt x="300" y="65"/>
                    <a:pt x="299" y="61"/>
                  </a:cubicBezTo>
                  <a:cubicBezTo>
                    <a:pt x="308" y="65"/>
                    <a:pt x="317" y="69"/>
                    <a:pt x="323" y="72"/>
                  </a:cubicBezTo>
                  <a:cubicBezTo>
                    <a:pt x="341" y="79"/>
                    <a:pt x="380" y="86"/>
                    <a:pt x="380" y="86"/>
                  </a:cubicBezTo>
                  <a:cubicBezTo>
                    <a:pt x="380" y="86"/>
                    <a:pt x="336" y="70"/>
                    <a:pt x="317" y="58"/>
                  </a:cubicBezTo>
                  <a:cubicBezTo>
                    <a:pt x="304" y="49"/>
                    <a:pt x="293" y="40"/>
                    <a:pt x="288" y="34"/>
                  </a:cubicBezTo>
                  <a:cubicBezTo>
                    <a:pt x="285" y="27"/>
                    <a:pt x="282" y="20"/>
                    <a:pt x="279" y="12"/>
                  </a:cubicBezTo>
                  <a:cubicBezTo>
                    <a:pt x="298" y="17"/>
                    <a:pt x="321" y="24"/>
                    <a:pt x="336" y="28"/>
                  </a:cubicBezTo>
                  <a:cubicBezTo>
                    <a:pt x="367" y="38"/>
                    <a:pt x="395" y="62"/>
                    <a:pt x="395" y="62"/>
                  </a:cubicBezTo>
                  <a:cubicBezTo>
                    <a:pt x="395" y="62"/>
                    <a:pt x="381" y="31"/>
                    <a:pt x="360" y="17"/>
                  </a:cubicBezTo>
                  <a:cubicBezTo>
                    <a:pt x="358" y="15"/>
                    <a:pt x="356" y="14"/>
                    <a:pt x="354" y="13"/>
                  </a:cubicBezTo>
                  <a:cubicBezTo>
                    <a:pt x="347" y="8"/>
                    <a:pt x="338" y="4"/>
                    <a:pt x="329" y="0"/>
                  </a:cubicBezTo>
                  <a:cubicBezTo>
                    <a:pt x="112" y="0"/>
                    <a:pt x="112" y="0"/>
                    <a:pt x="112" y="0"/>
                  </a:cubicBezTo>
                  <a:cubicBezTo>
                    <a:pt x="110" y="1"/>
                    <a:pt x="108" y="3"/>
                    <a:pt x="106" y="5"/>
                  </a:cubicBez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endParaRPr>
            </a:p>
          </p:txBody>
        </p:sp>
      </p:grpSp>
      <p:grpSp>
        <p:nvGrpSpPr>
          <p:cNvPr id="7" name="Group 40"/>
          <p:cNvGrpSpPr/>
          <p:nvPr/>
        </p:nvGrpSpPr>
        <p:grpSpPr>
          <a:xfrm>
            <a:off x="3000808" y="2726711"/>
            <a:ext cx="1282377" cy="357893"/>
            <a:chOff x="2599799" y="3771457"/>
            <a:chExt cx="1276898" cy="356363"/>
          </a:xfrm>
        </p:grpSpPr>
        <p:sp>
          <p:nvSpPr>
            <p:cNvPr id="8" name="Rectangle 16"/>
            <p:cNvSpPr/>
            <p:nvPr/>
          </p:nvSpPr>
          <p:spPr>
            <a:xfrm>
              <a:off x="2599799" y="3771457"/>
              <a:ext cx="1276898" cy="356363"/>
            </a:xfrm>
            <a:custGeom>
              <a:avLst/>
              <a:gdLst>
                <a:gd name="connsiteX0" fmla="*/ 0 w 2735460"/>
                <a:gd name="connsiteY0" fmla="*/ 0 h 605118"/>
                <a:gd name="connsiteX1" fmla="*/ 2735460 w 2735460"/>
                <a:gd name="connsiteY1" fmla="*/ 0 h 605118"/>
                <a:gd name="connsiteX2" fmla="*/ 2735460 w 2735460"/>
                <a:gd name="connsiteY2" fmla="*/ 605118 h 605118"/>
                <a:gd name="connsiteX3" fmla="*/ 0 w 2735460"/>
                <a:gd name="connsiteY3" fmla="*/ 605118 h 605118"/>
                <a:gd name="connsiteX4" fmla="*/ 0 w 2735460"/>
                <a:gd name="connsiteY4" fmla="*/ 0 h 605118"/>
                <a:gd name="connsiteX0-1" fmla="*/ 0 w 2735460"/>
                <a:gd name="connsiteY0-2" fmla="*/ 0 h 605118"/>
                <a:gd name="connsiteX1-3" fmla="*/ 2735460 w 2735460"/>
                <a:gd name="connsiteY1-4" fmla="*/ 605118 h 605118"/>
                <a:gd name="connsiteX2-5" fmla="*/ 0 w 2735460"/>
                <a:gd name="connsiteY2-6" fmla="*/ 605118 h 605118"/>
                <a:gd name="connsiteX3-7" fmla="*/ 0 w 2735460"/>
                <a:gd name="connsiteY3-8" fmla="*/ 0 h 605118"/>
                <a:gd name="connsiteX0-9" fmla="*/ 0 w 2735460"/>
                <a:gd name="connsiteY0-10" fmla="*/ 0 h 605118"/>
                <a:gd name="connsiteX1-11" fmla="*/ 1344705 w 2735460"/>
                <a:gd name="connsiteY1-12" fmla="*/ 282389 h 605118"/>
                <a:gd name="connsiteX2-13" fmla="*/ 2735460 w 2735460"/>
                <a:gd name="connsiteY2-14" fmla="*/ 605118 h 605118"/>
                <a:gd name="connsiteX3-15" fmla="*/ 0 w 2735460"/>
                <a:gd name="connsiteY3-16" fmla="*/ 605118 h 605118"/>
                <a:gd name="connsiteX4-17" fmla="*/ 0 w 2735460"/>
                <a:gd name="connsiteY4-18" fmla="*/ 0 h 605118"/>
                <a:gd name="connsiteX0-19" fmla="*/ 0 w 2735460"/>
                <a:gd name="connsiteY0-20" fmla="*/ 322729 h 322729"/>
                <a:gd name="connsiteX1-21" fmla="*/ 1344705 w 2735460"/>
                <a:gd name="connsiteY1-22" fmla="*/ 0 h 322729"/>
                <a:gd name="connsiteX2-23" fmla="*/ 2735460 w 2735460"/>
                <a:gd name="connsiteY2-24" fmla="*/ 322729 h 322729"/>
                <a:gd name="connsiteX3-25" fmla="*/ 0 w 2735460"/>
                <a:gd name="connsiteY3-26" fmla="*/ 322729 h 322729"/>
                <a:gd name="connsiteX0-27" fmla="*/ 0 w 2735460"/>
                <a:gd name="connsiteY0-28" fmla="*/ 510988 h 510988"/>
                <a:gd name="connsiteX1-29" fmla="*/ 1492623 w 2735460"/>
                <a:gd name="connsiteY1-30" fmla="*/ 0 h 510988"/>
                <a:gd name="connsiteX2-31" fmla="*/ 2735460 w 2735460"/>
                <a:gd name="connsiteY2-32" fmla="*/ 510988 h 510988"/>
                <a:gd name="connsiteX3-33" fmla="*/ 0 w 2735460"/>
                <a:gd name="connsiteY3-34" fmla="*/ 510988 h 510988"/>
                <a:gd name="connsiteX0-35" fmla="*/ 0 w 2735460"/>
                <a:gd name="connsiteY0-36" fmla="*/ 510988 h 510988"/>
                <a:gd name="connsiteX1-37" fmla="*/ 1492623 w 2735460"/>
                <a:gd name="connsiteY1-38" fmla="*/ 0 h 510988"/>
                <a:gd name="connsiteX2-39" fmla="*/ 2735460 w 2735460"/>
                <a:gd name="connsiteY2-40" fmla="*/ 510988 h 510988"/>
                <a:gd name="connsiteX3-41" fmla="*/ 0 w 2735460"/>
                <a:gd name="connsiteY3-42" fmla="*/ 510988 h 510988"/>
                <a:gd name="connsiteX0-43" fmla="*/ 0 w 2735460"/>
                <a:gd name="connsiteY0-44" fmla="*/ 511031 h 511031"/>
                <a:gd name="connsiteX1-45" fmla="*/ 1492623 w 2735460"/>
                <a:gd name="connsiteY1-46" fmla="*/ 43 h 511031"/>
                <a:gd name="connsiteX2-47" fmla="*/ 2735460 w 2735460"/>
                <a:gd name="connsiteY2-48" fmla="*/ 511031 h 511031"/>
                <a:gd name="connsiteX3-49" fmla="*/ 0 w 2735460"/>
                <a:gd name="connsiteY3-50" fmla="*/ 511031 h 511031"/>
                <a:gd name="connsiteX0-51" fmla="*/ 0 w 2735460"/>
                <a:gd name="connsiteY0-52" fmla="*/ 685828 h 685828"/>
                <a:gd name="connsiteX1-53" fmla="*/ 1519517 w 2735460"/>
                <a:gd name="connsiteY1-54" fmla="*/ 28 h 685828"/>
                <a:gd name="connsiteX2-55" fmla="*/ 2735460 w 2735460"/>
                <a:gd name="connsiteY2-56" fmla="*/ 685828 h 685828"/>
                <a:gd name="connsiteX3-57" fmla="*/ 0 w 2735460"/>
                <a:gd name="connsiteY3-58" fmla="*/ 685828 h 685828"/>
                <a:gd name="connsiteX0-59" fmla="*/ 0 w 2735460"/>
                <a:gd name="connsiteY0-60" fmla="*/ 712721 h 712721"/>
                <a:gd name="connsiteX1-61" fmla="*/ 1519517 w 2735460"/>
                <a:gd name="connsiteY1-62" fmla="*/ 27 h 712721"/>
                <a:gd name="connsiteX2-63" fmla="*/ 2735460 w 2735460"/>
                <a:gd name="connsiteY2-64" fmla="*/ 712721 h 712721"/>
                <a:gd name="connsiteX3-65" fmla="*/ 0 w 2735460"/>
                <a:gd name="connsiteY3-66" fmla="*/ 712721 h 712721"/>
              </a:gdLst>
              <a:ahLst/>
              <a:cxnLst>
                <a:cxn ang="0">
                  <a:pos x="connsiteX0-1" y="connsiteY0-2"/>
                </a:cxn>
                <a:cxn ang="0">
                  <a:pos x="connsiteX1-3" y="connsiteY1-4"/>
                </a:cxn>
                <a:cxn ang="0">
                  <a:pos x="connsiteX2-5" y="connsiteY2-6"/>
                </a:cxn>
                <a:cxn ang="0">
                  <a:pos x="connsiteX3-7" y="connsiteY3-8"/>
                </a:cxn>
              </a:cxnLst>
              <a:rect l="l" t="t" r="r" b="b"/>
              <a:pathLst>
                <a:path w="2735460" h="712721">
                  <a:moveTo>
                    <a:pt x="0" y="712721"/>
                  </a:moveTo>
                  <a:cubicBezTo>
                    <a:pt x="497541" y="542392"/>
                    <a:pt x="658905" y="-4455"/>
                    <a:pt x="1519517" y="27"/>
                  </a:cubicBezTo>
                  <a:cubicBezTo>
                    <a:pt x="2189290" y="62780"/>
                    <a:pt x="2321181" y="542392"/>
                    <a:pt x="2735460" y="712721"/>
                  </a:cubicBezTo>
                  <a:lnTo>
                    <a:pt x="0" y="712721"/>
                  </a:lnTo>
                  <a:close/>
                </a:path>
              </a:pathLst>
            </a:custGeom>
            <a:solidFill>
              <a:srgbClr val="317B9D"/>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9" name="Freeform 57"/>
            <p:cNvSpPr/>
            <p:nvPr/>
          </p:nvSpPr>
          <p:spPr bwMode="auto">
            <a:xfrm>
              <a:off x="3105150" y="3796275"/>
              <a:ext cx="307181" cy="227506"/>
            </a:xfrm>
            <a:custGeom>
              <a:avLst/>
              <a:gdLst>
                <a:gd name="T0" fmla="*/ 106 w 395"/>
                <a:gd name="T1" fmla="*/ 5 h 183"/>
                <a:gd name="T2" fmla="*/ 105 w 395"/>
                <a:gd name="T3" fmla="*/ 5 h 183"/>
                <a:gd name="T4" fmla="*/ 85 w 395"/>
                <a:gd name="T5" fmla="*/ 21 h 183"/>
                <a:gd name="T6" fmla="*/ 46 w 395"/>
                <a:gd name="T7" fmla="*/ 62 h 183"/>
                <a:gd name="T8" fmla="*/ 105 w 395"/>
                <a:gd name="T9" fmla="*/ 28 h 183"/>
                <a:gd name="T10" fmla="*/ 158 w 395"/>
                <a:gd name="T11" fmla="*/ 12 h 183"/>
                <a:gd name="T12" fmla="*/ 127 w 395"/>
                <a:gd name="T13" fmla="*/ 61 h 183"/>
                <a:gd name="T14" fmla="*/ 116 w 395"/>
                <a:gd name="T15" fmla="*/ 74 h 183"/>
                <a:gd name="T16" fmla="*/ 70 w 395"/>
                <a:gd name="T17" fmla="*/ 87 h 183"/>
                <a:gd name="T18" fmla="*/ 18 w 395"/>
                <a:gd name="T19" fmla="*/ 113 h 183"/>
                <a:gd name="T20" fmla="*/ 85 w 395"/>
                <a:gd name="T21" fmla="*/ 93 h 183"/>
                <a:gd name="T22" fmla="*/ 98 w 395"/>
                <a:gd name="T23" fmla="*/ 92 h 183"/>
                <a:gd name="T24" fmla="*/ 0 w 395"/>
                <a:gd name="T25" fmla="*/ 174 h 183"/>
                <a:gd name="T26" fmla="*/ 127 w 395"/>
                <a:gd name="T27" fmla="*/ 98 h 183"/>
                <a:gd name="T28" fmla="*/ 194 w 395"/>
                <a:gd name="T29" fmla="*/ 40 h 183"/>
                <a:gd name="T30" fmla="*/ 211 w 395"/>
                <a:gd name="T31" fmla="*/ 79 h 183"/>
                <a:gd name="T32" fmla="*/ 251 w 395"/>
                <a:gd name="T33" fmla="*/ 183 h 183"/>
                <a:gd name="T34" fmla="*/ 234 w 395"/>
                <a:gd name="T35" fmla="*/ 95 h 183"/>
                <a:gd name="T36" fmla="*/ 250 w 395"/>
                <a:gd name="T37" fmla="*/ 102 h 183"/>
                <a:gd name="T38" fmla="*/ 283 w 395"/>
                <a:gd name="T39" fmla="*/ 110 h 183"/>
                <a:gd name="T40" fmla="*/ 246 w 395"/>
                <a:gd name="T41" fmla="*/ 94 h 183"/>
                <a:gd name="T42" fmla="*/ 233 w 395"/>
                <a:gd name="T43" fmla="*/ 84 h 183"/>
                <a:gd name="T44" fmla="*/ 233 w 395"/>
                <a:gd name="T45" fmla="*/ 63 h 183"/>
                <a:gd name="T46" fmla="*/ 241 w 395"/>
                <a:gd name="T47" fmla="*/ 28 h 183"/>
                <a:gd name="T48" fmla="*/ 243 w 395"/>
                <a:gd name="T49" fmla="*/ 28 h 183"/>
                <a:gd name="T50" fmla="*/ 276 w 395"/>
                <a:gd name="T51" fmla="*/ 62 h 183"/>
                <a:gd name="T52" fmla="*/ 327 w 395"/>
                <a:gd name="T53" fmla="*/ 162 h 183"/>
                <a:gd name="T54" fmla="*/ 303 w 395"/>
                <a:gd name="T55" fmla="*/ 71 h 183"/>
                <a:gd name="T56" fmla="*/ 299 w 395"/>
                <a:gd name="T57" fmla="*/ 61 h 183"/>
                <a:gd name="T58" fmla="*/ 323 w 395"/>
                <a:gd name="T59" fmla="*/ 72 h 183"/>
                <a:gd name="T60" fmla="*/ 380 w 395"/>
                <a:gd name="T61" fmla="*/ 86 h 183"/>
                <a:gd name="T62" fmla="*/ 317 w 395"/>
                <a:gd name="T63" fmla="*/ 58 h 183"/>
                <a:gd name="T64" fmla="*/ 288 w 395"/>
                <a:gd name="T65" fmla="*/ 34 h 183"/>
                <a:gd name="T66" fmla="*/ 279 w 395"/>
                <a:gd name="T67" fmla="*/ 12 h 183"/>
                <a:gd name="T68" fmla="*/ 336 w 395"/>
                <a:gd name="T69" fmla="*/ 28 h 183"/>
                <a:gd name="T70" fmla="*/ 395 w 395"/>
                <a:gd name="T71" fmla="*/ 62 h 183"/>
                <a:gd name="T72" fmla="*/ 360 w 395"/>
                <a:gd name="T73" fmla="*/ 17 h 183"/>
                <a:gd name="T74" fmla="*/ 354 w 395"/>
                <a:gd name="T75" fmla="*/ 13 h 183"/>
                <a:gd name="T76" fmla="*/ 329 w 395"/>
                <a:gd name="T77" fmla="*/ 0 h 183"/>
                <a:gd name="T78" fmla="*/ 112 w 395"/>
                <a:gd name="T79" fmla="*/ 0 h 183"/>
                <a:gd name="T80" fmla="*/ 106 w 395"/>
                <a:gd name="T81" fmla="*/ 5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95" h="183">
                  <a:moveTo>
                    <a:pt x="106" y="5"/>
                  </a:moveTo>
                  <a:cubicBezTo>
                    <a:pt x="105" y="5"/>
                    <a:pt x="105" y="5"/>
                    <a:pt x="105" y="5"/>
                  </a:cubicBezTo>
                  <a:cubicBezTo>
                    <a:pt x="99" y="10"/>
                    <a:pt x="92" y="15"/>
                    <a:pt x="85" y="21"/>
                  </a:cubicBezTo>
                  <a:cubicBezTo>
                    <a:pt x="64" y="35"/>
                    <a:pt x="46" y="62"/>
                    <a:pt x="46" y="62"/>
                  </a:cubicBezTo>
                  <a:cubicBezTo>
                    <a:pt x="46" y="62"/>
                    <a:pt x="86" y="37"/>
                    <a:pt x="105" y="28"/>
                  </a:cubicBezTo>
                  <a:cubicBezTo>
                    <a:pt x="115" y="24"/>
                    <a:pt x="138" y="17"/>
                    <a:pt x="158" y="12"/>
                  </a:cubicBezTo>
                  <a:cubicBezTo>
                    <a:pt x="149" y="29"/>
                    <a:pt x="139" y="46"/>
                    <a:pt x="127" y="61"/>
                  </a:cubicBezTo>
                  <a:cubicBezTo>
                    <a:pt x="124" y="65"/>
                    <a:pt x="120" y="69"/>
                    <a:pt x="116" y="74"/>
                  </a:cubicBezTo>
                  <a:cubicBezTo>
                    <a:pt x="102" y="77"/>
                    <a:pt x="81" y="83"/>
                    <a:pt x="70" y="87"/>
                  </a:cubicBezTo>
                  <a:cubicBezTo>
                    <a:pt x="52" y="93"/>
                    <a:pt x="18" y="113"/>
                    <a:pt x="18" y="113"/>
                  </a:cubicBezTo>
                  <a:cubicBezTo>
                    <a:pt x="18" y="113"/>
                    <a:pt x="62" y="97"/>
                    <a:pt x="85" y="93"/>
                  </a:cubicBezTo>
                  <a:cubicBezTo>
                    <a:pt x="89" y="93"/>
                    <a:pt x="94" y="92"/>
                    <a:pt x="98" y="92"/>
                  </a:cubicBezTo>
                  <a:cubicBezTo>
                    <a:pt x="56" y="131"/>
                    <a:pt x="0" y="174"/>
                    <a:pt x="0" y="174"/>
                  </a:cubicBezTo>
                  <a:cubicBezTo>
                    <a:pt x="0" y="174"/>
                    <a:pt x="91" y="128"/>
                    <a:pt x="127" y="98"/>
                  </a:cubicBezTo>
                  <a:cubicBezTo>
                    <a:pt x="145" y="84"/>
                    <a:pt x="171" y="61"/>
                    <a:pt x="194" y="40"/>
                  </a:cubicBezTo>
                  <a:cubicBezTo>
                    <a:pt x="202" y="52"/>
                    <a:pt x="209" y="66"/>
                    <a:pt x="211" y="79"/>
                  </a:cubicBezTo>
                  <a:cubicBezTo>
                    <a:pt x="218" y="112"/>
                    <a:pt x="251" y="183"/>
                    <a:pt x="251" y="183"/>
                  </a:cubicBezTo>
                  <a:cubicBezTo>
                    <a:pt x="251" y="183"/>
                    <a:pt x="239" y="135"/>
                    <a:pt x="234" y="95"/>
                  </a:cubicBezTo>
                  <a:cubicBezTo>
                    <a:pt x="240" y="98"/>
                    <a:pt x="246" y="100"/>
                    <a:pt x="250" y="102"/>
                  </a:cubicBezTo>
                  <a:cubicBezTo>
                    <a:pt x="260" y="106"/>
                    <a:pt x="283" y="110"/>
                    <a:pt x="283" y="110"/>
                  </a:cubicBezTo>
                  <a:cubicBezTo>
                    <a:pt x="283" y="110"/>
                    <a:pt x="257" y="101"/>
                    <a:pt x="246" y="94"/>
                  </a:cubicBezTo>
                  <a:cubicBezTo>
                    <a:pt x="241" y="91"/>
                    <a:pt x="237" y="87"/>
                    <a:pt x="233" y="84"/>
                  </a:cubicBezTo>
                  <a:cubicBezTo>
                    <a:pt x="233" y="76"/>
                    <a:pt x="232" y="69"/>
                    <a:pt x="233" y="63"/>
                  </a:cubicBezTo>
                  <a:cubicBezTo>
                    <a:pt x="234" y="50"/>
                    <a:pt x="237" y="38"/>
                    <a:pt x="241" y="28"/>
                  </a:cubicBezTo>
                  <a:cubicBezTo>
                    <a:pt x="242" y="28"/>
                    <a:pt x="243" y="28"/>
                    <a:pt x="243" y="28"/>
                  </a:cubicBezTo>
                  <a:cubicBezTo>
                    <a:pt x="253" y="37"/>
                    <a:pt x="265" y="49"/>
                    <a:pt x="276" y="62"/>
                  </a:cubicBezTo>
                  <a:cubicBezTo>
                    <a:pt x="298" y="92"/>
                    <a:pt x="327" y="162"/>
                    <a:pt x="327" y="162"/>
                  </a:cubicBezTo>
                  <a:cubicBezTo>
                    <a:pt x="327" y="162"/>
                    <a:pt x="315" y="99"/>
                    <a:pt x="303" y="71"/>
                  </a:cubicBezTo>
                  <a:cubicBezTo>
                    <a:pt x="302" y="68"/>
                    <a:pt x="300" y="65"/>
                    <a:pt x="299" y="61"/>
                  </a:cubicBezTo>
                  <a:cubicBezTo>
                    <a:pt x="308" y="65"/>
                    <a:pt x="317" y="69"/>
                    <a:pt x="323" y="72"/>
                  </a:cubicBezTo>
                  <a:cubicBezTo>
                    <a:pt x="341" y="79"/>
                    <a:pt x="380" y="86"/>
                    <a:pt x="380" y="86"/>
                  </a:cubicBezTo>
                  <a:cubicBezTo>
                    <a:pt x="380" y="86"/>
                    <a:pt x="336" y="70"/>
                    <a:pt x="317" y="58"/>
                  </a:cubicBezTo>
                  <a:cubicBezTo>
                    <a:pt x="304" y="49"/>
                    <a:pt x="293" y="40"/>
                    <a:pt x="288" y="34"/>
                  </a:cubicBezTo>
                  <a:cubicBezTo>
                    <a:pt x="285" y="27"/>
                    <a:pt x="282" y="20"/>
                    <a:pt x="279" y="12"/>
                  </a:cubicBezTo>
                  <a:cubicBezTo>
                    <a:pt x="298" y="17"/>
                    <a:pt x="321" y="24"/>
                    <a:pt x="336" y="28"/>
                  </a:cubicBezTo>
                  <a:cubicBezTo>
                    <a:pt x="367" y="38"/>
                    <a:pt x="395" y="62"/>
                    <a:pt x="395" y="62"/>
                  </a:cubicBezTo>
                  <a:cubicBezTo>
                    <a:pt x="395" y="62"/>
                    <a:pt x="381" y="31"/>
                    <a:pt x="360" y="17"/>
                  </a:cubicBezTo>
                  <a:cubicBezTo>
                    <a:pt x="358" y="15"/>
                    <a:pt x="356" y="14"/>
                    <a:pt x="354" y="13"/>
                  </a:cubicBezTo>
                  <a:cubicBezTo>
                    <a:pt x="347" y="8"/>
                    <a:pt x="338" y="4"/>
                    <a:pt x="329" y="0"/>
                  </a:cubicBezTo>
                  <a:cubicBezTo>
                    <a:pt x="112" y="0"/>
                    <a:pt x="112" y="0"/>
                    <a:pt x="112" y="0"/>
                  </a:cubicBezTo>
                  <a:cubicBezTo>
                    <a:pt x="110" y="1"/>
                    <a:pt x="108" y="3"/>
                    <a:pt x="106" y="5"/>
                  </a:cubicBez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endParaRPr>
            </a:p>
          </p:txBody>
        </p:sp>
      </p:grpSp>
      <p:grpSp>
        <p:nvGrpSpPr>
          <p:cNvPr id="10" name="Group 43"/>
          <p:cNvGrpSpPr/>
          <p:nvPr/>
        </p:nvGrpSpPr>
        <p:grpSpPr>
          <a:xfrm>
            <a:off x="4882976" y="2726711"/>
            <a:ext cx="1282377" cy="357893"/>
            <a:chOff x="2599799" y="3771457"/>
            <a:chExt cx="1276898" cy="356363"/>
          </a:xfrm>
        </p:grpSpPr>
        <p:sp>
          <p:nvSpPr>
            <p:cNvPr id="11" name="Rectangle 16"/>
            <p:cNvSpPr/>
            <p:nvPr/>
          </p:nvSpPr>
          <p:spPr>
            <a:xfrm>
              <a:off x="2599799" y="3771457"/>
              <a:ext cx="1276898" cy="356363"/>
            </a:xfrm>
            <a:custGeom>
              <a:avLst/>
              <a:gdLst>
                <a:gd name="connsiteX0" fmla="*/ 0 w 2735460"/>
                <a:gd name="connsiteY0" fmla="*/ 0 h 605118"/>
                <a:gd name="connsiteX1" fmla="*/ 2735460 w 2735460"/>
                <a:gd name="connsiteY1" fmla="*/ 0 h 605118"/>
                <a:gd name="connsiteX2" fmla="*/ 2735460 w 2735460"/>
                <a:gd name="connsiteY2" fmla="*/ 605118 h 605118"/>
                <a:gd name="connsiteX3" fmla="*/ 0 w 2735460"/>
                <a:gd name="connsiteY3" fmla="*/ 605118 h 605118"/>
                <a:gd name="connsiteX4" fmla="*/ 0 w 2735460"/>
                <a:gd name="connsiteY4" fmla="*/ 0 h 605118"/>
                <a:gd name="connsiteX0-1" fmla="*/ 0 w 2735460"/>
                <a:gd name="connsiteY0-2" fmla="*/ 0 h 605118"/>
                <a:gd name="connsiteX1-3" fmla="*/ 2735460 w 2735460"/>
                <a:gd name="connsiteY1-4" fmla="*/ 605118 h 605118"/>
                <a:gd name="connsiteX2-5" fmla="*/ 0 w 2735460"/>
                <a:gd name="connsiteY2-6" fmla="*/ 605118 h 605118"/>
                <a:gd name="connsiteX3-7" fmla="*/ 0 w 2735460"/>
                <a:gd name="connsiteY3-8" fmla="*/ 0 h 605118"/>
                <a:gd name="connsiteX0-9" fmla="*/ 0 w 2735460"/>
                <a:gd name="connsiteY0-10" fmla="*/ 0 h 605118"/>
                <a:gd name="connsiteX1-11" fmla="*/ 1344705 w 2735460"/>
                <a:gd name="connsiteY1-12" fmla="*/ 282389 h 605118"/>
                <a:gd name="connsiteX2-13" fmla="*/ 2735460 w 2735460"/>
                <a:gd name="connsiteY2-14" fmla="*/ 605118 h 605118"/>
                <a:gd name="connsiteX3-15" fmla="*/ 0 w 2735460"/>
                <a:gd name="connsiteY3-16" fmla="*/ 605118 h 605118"/>
                <a:gd name="connsiteX4-17" fmla="*/ 0 w 2735460"/>
                <a:gd name="connsiteY4-18" fmla="*/ 0 h 605118"/>
                <a:gd name="connsiteX0-19" fmla="*/ 0 w 2735460"/>
                <a:gd name="connsiteY0-20" fmla="*/ 322729 h 322729"/>
                <a:gd name="connsiteX1-21" fmla="*/ 1344705 w 2735460"/>
                <a:gd name="connsiteY1-22" fmla="*/ 0 h 322729"/>
                <a:gd name="connsiteX2-23" fmla="*/ 2735460 w 2735460"/>
                <a:gd name="connsiteY2-24" fmla="*/ 322729 h 322729"/>
                <a:gd name="connsiteX3-25" fmla="*/ 0 w 2735460"/>
                <a:gd name="connsiteY3-26" fmla="*/ 322729 h 322729"/>
                <a:gd name="connsiteX0-27" fmla="*/ 0 w 2735460"/>
                <a:gd name="connsiteY0-28" fmla="*/ 510988 h 510988"/>
                <a:gd name="connsiteX1-29" fmla="*/ 1492623 w 2735460"/>
                <a:gd name="connsiteY1-30" fmla="*/ 0 h 510988"/>
                <a:gd name="connsiteX2-31" fmla="*/ 2735460 w 2735460"/>
                <a:gd name="connsiteY2-32" fmla="*/ 510988 h 510988"/>
                <a:gd name="connsiteX3-33" fmla="*/ 0 w 2735460"/>
                <a:gd name="connsiteY3-34" fmla="*/ 510988 h 510988"/>
                <a:gd name="connsiteX0-35" fmla="*/ 0 w 2735460"/>
                <a:gd name="connsiteY0-36" fmla="*/ 510988 h 510988"/>
                <a:gd name="connsiteX1-37" fmla="*/ 1492623 w 2735460"/>
                <a:gd name="connsiteY1-38" fmla="*/ 0 h 510988"/>
                <a:gd name="connsiteX2-39" fmla="*/ 2735460 w 2735460"/>
                <a:gd name="connsiteY2-40" fmla="*/ 510988 h 510988"/>
                <a:gd name="connsiteX3-41" fmla="*/ 0 w 2735460"/>
                <a:gd name="connsiteY3-42" fmla="*/ 510988 h 510988"/>
                <a:gd name="connsiteX0-43" fmla="*/ 0 w 2735460"/>
                <a:gd name="connsiteY0-44" fmla="*/ 511031 h 511031"/>
                <a:gd name="connsiteX1-45" fmla="*/ 1492623 w 2735460"/>
                <a:gd name="connsiteY1-46" fmla="*/ 43 h 511031"/>
                <a:gd name="connsiteX2-47" fmla="*/ 2735460 w 2735460"/>
                <a:gd name="connsiteY2-48" fmla="*/ 511031 h 511031"/>
                <a:gd name="connsiteX3-49" fmla="*/ 0 w 2735460"/>
                <a:gd name="connsiteY3-50" fmla="*/ 511031 h 511031"/>
                <a:gd name="connsiteX0-51" fmla="*/ 0 w 2735460"/>
                <a:gd name="connsiteY0-52" fmla="*/ 685828 h 685828"/>
                <a:gd name="connsiteX1-53" fmla="*/ 1519517 w 2735460"/>
                <a:gd name="connsiteY1-54" fmla="*/ 28 h 685828"/>
                <a:gd name="connsiteX2-55" fmla="*/ 2735460 w 2735460"/>
                <a:gd name="connsiteY2-56" fmla="*/ 685828 h 685828"/>
                <a:gd name="connsiteX3-57" fmla="*/ 0 w 2735460"/>
                <a:gd name="connsiteY3-58" fmla="*/ 685828 h 685828"/>
                <a:gd name="connsiteX0-59" fmla="*/ 0 w 2735460"/>
                <a:gd name="connsiteY0-60" fmla="*/ 712721 h 712721"/>
                <a:gd name="connsiteX1-61" fmla="*/ 1519517 w 2735460"/>
                <a:gd name="connsiteY1-62" fmla="*/ 27 h 712721"/>
                <a:gd name="connsiteX2-63" fmla="*/ 2735460 w 2735460"/>
                <a:gd name="connsiteY2-64" fmla="*/ 712721 h 712721"/>
                <a:gd name="connsiteX3-65" fmla="*/ 0 w 2735460"/>
                <a:gd name="connsiteY3-66" fmla="*/ 712721 h 712721"/>
              </a:gdLst>
              <a:ahLst/>
              <a:cxnLst>
                <a:cxn ang="0">
                  <a:pos x="connsiteX0-1" y="connsiteY0-2"/>
                </a:cxn>
                <a:cxn ang="0">
                  <a:pos x="connsiteX1-3" y="connsiteY1-4"/>
                </a:cxn>
                <a:cxn ang="0">
                  <a:pos x="connsiteX2-5" y="connsiteY2-6"/>
                </a:cxn>
                <a:cxn ang="0">
                  <a:pos x="connsiteX3-7" y="connsiteY3-8"/>
                </a:cxn>
              </a:cxnLst>
              <a:rect l="l" t="t" r="r" b="b"/>
              <a:pathLst>
                <a:path w="2735460" h="712721">
                  <a:moveTo>
                    <a:pt x="0" y="712721"/>
                  </a:moveTo>
                  <a:cubicBezTo>
                    <a:pt x="497541" y="542392"/>
                    <a:pt x="658905" y="-4455"/>
                    <a:pt x="1519517" y="27"/>
                  </a:cubicBezTo>
                  <a:cubicBezTo>
                    <a:pt x="2189290" y="62780"/>
                    <a:pt x="2321181" y="542392"/>
                    <a:pt x="2735460" y="712721"/>
                  </a:cubicBezTo>
                  <a:lnTo>
                    <a:pt x="0" y="712721"/>
                  </a:lnTo>
                  <a:close/>
                </a:path>
              </a:pathLst>
            </a:custGeom>
            <a:solidFill>
              <a:srgbClr val="317B9D"/>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2" name="Freeform 57"/>
            <p:cNvSpPr/>
            <p:nvPr/>
          </p:nvSpPr>
          <p:spPr bwMode="auto">
            <a:xfrm>
              <a:off x="3105150" y="3796275"/>
              <a:ext cx="307181" cy="227506"/>
            </a:xfrm>
            <a:custGeom>
              <a:avLst/>
              <a:gdLst>
                <a:gd name="T0" fmla="*/ 106 w 395"/>
                <a:gd name="T1" fmla="*/ 5 h 183"/>
                <a:gd name="T2" fmla="*/ 105 w 395"/>
                <a:gd name="T3" fmla="*/ 5 h 183"/>
                <a:gd name="T4" fmla="*/ 85 w 395"/>
                <a:gd name="T5" fmla="*/ 21 h 183"/>
                <a:gd name="T6" fmla="*/ 46 w 395"/>
                <a:gd name="T7" fmla="*/ 62 h 183"/>
                <a:gd name="T8" fmla="*/ 105 w 395"/>
                <a:gd name="T9" fmla="*/ 28 h 183"/>
                <a:gd name="T10" fmla="*/ 158 w 395"/>
                <a:gd name="T11" fmla="*/ 12 h 183"/>
                <a:gd name="T12" fmla="*/ 127 w 395"/>
                <a:gd name="T13" fmla="*/ 61 h 183"/>
                <a:gd name="T14" fmla="*/ 116 w 395"/>
                <a:gd name="T15" fmla="*/ 74 h 183"/>
                <a:gd name="T16" fmla="*/ 70 w 395"/>
                <a:gd name="T17" fmla="*/ 87 h 183"/>
                <a:gd name="T18" fmla="*/ 18 w 395"/>
                <a:gd name="T19" fmla="*/ 113 h 183"/>
                <a:gd name="T20" fmla="*/ 85 w 395"/>
                <a:gd name="T21" fmla="*/ 93 h 183"/>
                <a:gd name="T22" fmla="*/ 98 w 395"/>
                <a:gd name="T23" fmla="*/ 92 h 183"/>
                <a:gd name="T24" fmla="*/ 0 w 395"/>
                <a:gd name="T25" fmla="*/ 174 h 183"/>
                <a:gd name="T26" fmla="*/ 127 w 395"/>
                <a:gd name="T27" fmla="*/ 98 h 183"/>
                <a:gd name="T28" fmla="*/ 194 w 395"/>
                <a:gd name="T29" fmla="*/ 40 h 183"/>
                <a:gd name="T30" fmla="*/ 211 w 395"/>
                <a:gd name="T31" fmla="*/ 79 h 183"/>
                <a:gd name="T32" fmla="*/ 251 w 395"/>
                <a:gd name="T33" fmla="*/ 183 h 183"/>
                <a:gd name="T34" fmla="*/ 234 w 395"/>
                <a:gd name="T35" fmla="*/ 95 h 183"/>
                <a:gd name="T36" fmla="*/ 250 w 395"/>
                <a:gd name="T37" fmla="*/ 102 h 183"/>
                <a:gd name="T38" fmla="*/ 283 w 395"/>
                <a:gd name="T39" fmla="*/ 110 h 183"/>
                <a:gd name="T40" fmla="*/ 246 w 395"/>
                <a:gd name="T41" fmla="*/ 94 h 183"/>
                <a:gd name="T42" fmla="*/ 233 w 395"/>
                <a:gd name="T43" fmla="*/ 84 h 183"/>
                <a:gd name="T44" fmla="*/ 233 w 395"/>
                <a:gd name="T45" fmla="*/ 63 h 183"/>
                <a:gd name="T46" fmla="*/ 241 w 395"/>
                <a:gd name="T47" fmla="*/ 28 h 183"/>
                <a:gd name="T48" fmla="*/ 243 w 395"/>
                <a:gd name="T49" fmla="*/ 28 h 183"/>
                <a:gd name="T50" fmla="*/ 276 w 395"/>
                <a:gd name="T51" fmla="*/ 62 h 183"/>
                <a:gd name="T52" fmla="*/ 327 w 395"/>
                <a:gd name="T53" fmla="*/ 162 h 183"/>
                <a:gd name="T54" fmla="*/ 303 w 395"/>
                <a:gd name="T55" fmla="*/ 71 h 183"/>
                <a:gd name="T56" fmla="*/ 299 w 395"/>
                <a:gd name="T57" fmla="*/ 61 h 183"/>
                <a:gd name="T58" fmla="*/ 323 w 395"/>
                <a:gd name="T59" fmla="*/ 72 h 183"/>
                <a:gd name="T60" fmla="*/ 380 w 395"/>
                <a:gd name="T61" fmla="*/ 86 h 183"/>
                <a:gd name="T62" fmla="*/ 317 w 395"/>
                <a:gd name="T63" fmla="*/ 58 h 183"/>
                <a:gd name="T64" fmla="*/ 288 w 395"/>
                <a:gd name="T65" fmla="*/ 34 h 183"/>
                <a:gd name="T66" fmla="*/ 279 w 395"/>
                <a:gd name="T67" fmla="*/ 12 h 183"/>
                <a:gd name="T68" fmla="*/ 336 w 395"/>
                <a:gd name="T69" fmla="*/ 28 h 183"/>
                <a:gd name="T70" fmla="*/ 395 w 395"/>
                <a:gd name="T71" fmla="*/ 62 h 183"/>
                <a:gd name="T72" fmla="*/ 360 w 395"/>
                <a:gd name="T73" fmla="*/ 17 h 183"/>
                <a:gd name="T74" fmla="*/ 354 w 395"/>
                <a:gd name="T75" fmla="*/ 13 h 183"/>
                <a:gd name="T76" fmla="*/ 329 w 395"/>
                <a:gd name="T77" fmla="*/ 0 h 183"/>
                <a:gd name="T78" fmla="*/ 112 w 395"/>
                <a:gd name="T79" fmla="*/ 0 h 183"/>
                <a:gd name="T80" fmla="*/ 106 w 395"/>
                <a:gd name="T81" fmla="*/ 5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95" h="183">
                  <a:moveTo>
                    <a:pt x="106" y="5"/>
                  </a:moveTo>
                  <a:cubicBezTo>
                    <a:pt x="105" y="5"/>
                    <a:pt x="105" y="5"/>
                    <a:pt x="105" y="5"/>
                  </a:cubicBezTo>
                  <a:cubicBezTo>
                    <a:pt x="99" y="10"/>
                    <a:pt x="92" y="15"/>
                    <a:pt x="85" y="21"/>
                  </a:cubicBezTo>
                  <a:cubicBezTo>
                    <a:pt x="64" y="35"/>
                    <a:pt x="46" y="62"/>
                    <a:pt x="46" y="62"/>
                  </a:cubicBezTo>
                  <a:cubicBezTo>
                    <a:pt x="46" y="62"/>
                    <a:pt x="86" y="37"/>
                    <a:pt x="105" y="28"/>
                  </a:cubicBezTo>
                  <a:cubicBezTo>
                    <a:pt x="115" y="24"/>
                    <a:pt x="138" y="17"/>
                    <a:pt x="158" y="12"/>
                  </a:cubicBezTo>
                  <a:cubicBezTo>
                    <a:pt x="149" y="29"/>
                    <a:pt x="139" y="46"/>
                    <a:pt x="127" y="61"/>
                  </a:cubicBezTo>
                  <a:cubicBezTo>
                    <a:pt x="124" y="65"/>
                    <a:pt x="120" y="69"/>
                    <a:pt x="116" y="74"/>
                  </a:cubicBezTo>
                  <a:cubicBezTo>
                    <a:pt x="102" y="77"/>
                    <a:pt x="81" y="83"/>
                    <a:pt x="70" y="87"/>
                  </a:cubicBezTo>
                  <a:cubicBezTo>
                    <a:pt x="52" y="93"/>
                    <a:pt x="18" y="113"/>
                    <a:pt x="18" y="113"/>
                  </a:cubicBezTo>
                  <a:cubicBezTo>
                    <a:pt x="18" y="113"/>
                    <a:pt x="62" y="97"/>
                    <a:pt x="85" y="93"/>
                  </a:cubicBezTo>
                  <a:cubicBezTo>
                    <a:pt x="89" y="93"/>
                    <a:pt x="94" y="92"/>
                    <a:pt x="98" y="92"/>
                  </a:cubicBezTo>
                  <a:cubicBezTo>
                    <a:pt x="56" y="131"/>
                    <a:pt x="0" y="174"/>
                    <a:pt x="0" y="174"/>
                  </a:cubicBezTo>
                  <a:cubicBezTo>
                    <a:pt x="0" y="174"/>
                    <a:pt x="91" y="128"/>
                    <a:pt x="127" y="98"/>
                  </a:cubicBezTo>
                  <a:cubicBezTo>
                    <a:pt x="145" y="84"/>
                    <a:pt x="171" y="61"/>
                    <a:pt x="194" y="40"/>
                  </a:cubicBezTo>
                  <a:cubicBezTo>
                    <a:pt x="202" y="52"/>
                    <a:pt x="209" y="66"/>
                    <a:pt x="211" y="79"/>
                  </a:cubicBezTo>
                  <a:cubicBezTo>
                    <a:pt x="218" y="112"/>
                    <a:pt x="251" y="183"/>
                    <a:pt x="251" y="183"/>
                  </a:cubicBezTo>
                  <a:cubicBezTo>
                    <a:pt x="251" y="183"/>
                    <a:pt x="239" y="135"/>
                    <a:pt x="234" y="95"/>
                  </a:cubicBezTo>
                  <a:cubicBezTo>
                    <a:pt x="240" y="98"/>
                    <a:pt x="246" y="100"/>
                    <a:pt x="250" y="102"/>
                  </a:cubicBezTo>
                  <a:cubicBezTo>
                    <a:pt x="260" y="106"/>
                    <a:pt x="283" y="110"/>
                    <a:pt x="283" y="110"/>
                  </a:cubicBezTo>
                  <a:cubicBezTo>
                    <a:pt x="283" y="110"/>
                    <a:pt x="257" y="101"/>
                    <a:pt x="246" y="94"/>
                  </a:cubicBezTo>
                  <a:cubicBezTo>
                    <a:pt x="241" y="91"/>
                    <a:pt x="237" y="87"/>
                    <a:pt x="233" y="84"/>
                  </a:cubicBezTo>
                  <a:cubicBezTo>
                    <a:pt x="233" y="76"/>
                    <a:pt x="232" y="69"/>
                    <a:pt x="233" y="63"/>
                  </a:cubicBezTo>
                  <a:cubicBezTo>
                    <a:pt x="234" y="50"/>
                    <a:pt x="237" y="38"/>
                    <a:pt x="241" y="28"/>
                  </a:cubicBezTo>
                  <a:cubicBezTo>
                    <a:pt x="242" y="28"/>
                    <a:pt x="243" y="28"/>
                    <a:pt x="243" y="28"/>
                  </a:cubicBezTo>
                  <a:cubicBezTo>
                    <a:pt x="253" y="37"/>
                    <a:pt x="265" y="49"/>
                    <a:pt x="276" y="62"/>
                  </a:cubicBezTo>
                  <a:cubicBezTo>
                    <a:pt x="298" y="92"/>
                    <a:pt x="327" y="162"/>
                    <a:pt x="327" y="162"/>
                  </a:cubicBezTo>
                  <a:cubicBezTo>
                    <a:pt x="327" y="162"/>
                    <a:pt x="315" y="99"/>
                    <a:pt x="303" y="71"/>
                  </a:cubicBezTo>
                  <a:cubicBezTo>
                    <a:pt x="302" y="68"/>
                    <a:pt x="300" y="65"/>
                    <a:pt x="299" y="61"/>
                  </a:cubicBezTo>
                  <a:cubicBezTo>
                    <a:pt x="308" y="65"/>
                    <a:pt x="317" y="69"/>
                    <a:pt x="323" y="72"/>
                  </a:cubicBezTo>
                  <a:cubicBezTo>
                    <a:pt x="341" y="79"/>
                    <a:pt x="380" y="86"/>
                    <a:pt x="380" y="86"/>
                  </a:cubicBezTo>
                  <a:cubicBezTo>
                    <a:pt x="380" y="86"/>
                    <a:pt x="336" y="70"/>
                    <a:pt x="317" y="58"/>
                  </a:cubicBezTo>
                  <a:cubicBezTo>
                    <a:pt x="304" y="49"/>
                    <a:pt x="293" y="40"/>
                    <a:pt x="288" y="34"/>
                  </a:cubicBezTo>
                  <a:cubicBezTo>
                    <a:pt x="285" y="27"/>
                    <a:pt x="282" y="20"/>
                    <a:pt x="279" y="12"/>
                  </a:cubicBezTo>
                  <a:cubicBezTo>
                    <a:pt x="298" y="17"/>
                    <a:pt x="321" y="24"/>
                    <a:pt x="336" y="28"/>
                  </a:cubicBezTo>
                  <a:cubicBezTo>
                    <a:pt x="367" y="38"/>
                    <a:pt x="395" y="62"/>
                    <a:pt x="395" y="62"/>
                  </a:cubicBezTo>
                  <a:cubicBezTo>
                    <a:pt x="395" y="62"/>
                    <a:pt x="381" y="31"/>
                    <a:pt x="360" y="17"/>
                  </a:cubicBezTo>
                  <a:cubicBezTo>
                    <a:pt x="358" y="15"/>
                    <a:pt x="356" y="14"/>
                    <a:pt x="354" y="13"/>
                  </a:cubicBezTo>
                  <a:cubicBezTo>
                    <a:pt x="347" y="8"/>
                    <a:pt x="338" y="4"/>
                    <a:pt x="329" y="0"/>
                  </a:cubicBezTo>
                  <a:cubicBezTo>
                    <a:pt x="112" y="0"/>
                    <a:pt x="112" y="0"/>
                    <a:pt x="112" y="0"/>
                  </a:cubicBezTo>
                  <a:cubicBezTo>
                    <a:pt x="110" y="1"/>
                    <a:pt x="108" y="3"/>
                    <a:pt x="106" y="5"/>
                  </a:cubicBez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endParaRPr>
            </a:p>
          </p:txBody>
        </p:sp>
      </p:grpSp>
      <p:grpSp>
        <p:nvGrpSpPr>
          <p:cNvPr id="13" name="Group 46"/>
          <p:cNvGrpSpPr/>
          <p:nvPr/>
        </p:nvGrpSpPr>
        <p:grpSpPr>
          <a:xfrm>
            <a:off x="6765146" y="2726711"/>
            <a:ext cx="1282377" cy="357893"/>
            <a:chOff x="2599799" y="3771457"/>
            <a:chExt cx="1276898" cy="356363"/>
          </a:xfrm>
        </p:grpSpPr>
        <p:sp>
          <p:nvSpPr>
            <p:cNvPr id="14" name="Rectangle 16"/>
            <p:cNvSpPr/>
            <p:nvPr/>
          </p:nvSpPr>
          <p:spPr>
            <a:xfrm>
              <a:off x="2599799" y="3771457"/>
              <a:ext cx="1276898" cy="356363"/>
            </a:xfrm>
            <a:custGeom>
              <a:avLst/>
              <a:gdLst>
                <a:gd name="connsiteX0" fmla="*/ 0 w 2735460"/>
                <a:gd name="connsiteY0" fmla="*/ 0 h 605118"/>
                <a:gd name="connsiteX1" fmla="*/ 2735460 w 2735460"/>
                <a:gd name="connsiteY1" fmla="*/ 0 h 605118"/>
                <a:gd name="connsiteX2" fmla="*/ 2735460 w 2735460"/>
                <a:gd name="connsiteY2" fmla="*/ 605118 h 605118"/>
                <a:gd name="connsiteX3" fmla="*/ 0 w 2735460"/>
                <a:gd name="connsiteY3" fmla="*/ 605118 h 605118"/>
                <a:gd name="connsiteX4" fmla="*/ 0 w 2735460"/>
                <a:gd name="connsiteY4" fmla="*/ 0 h 605118"/>
                <a:gd name="connsiteX0-1" fmla="*/ 0 w 2735460"/>
                <a:gd name="connsiteY0-2" fmla="*/ 0 h 605118"/>
                <a:gd name="connsiteX1-3" fmla="*/ 2735460 w 2735460"/>
                <a:gd name="connsiteY1-4" fmla="*/ 605118 h 605118"/>
                <a:gd name="connsiteX2-5" fmla="*/ 0 w 2735460"/>
                <a:gd name="connsiteY2-6" fmla="*/ 605118 h 605118"/>
                <a:gd name="connsiteX3-7" fmla="*/ 0 w 2735460"/>
                <a:gd name="connsiteY3-8" fmla="*/ 0 h 605118"/>
                <a:gd name="connsiteX0-9" fmla="*/ 0 w 2735460"/>
                <a:gd name="connsiteY0-10" fmla="*/ 0 h 605118"/>
                <a:gd name="connsiteX1-11" fmla="*/ 1344705 w 2735460"/>
                <a:gd name="connsiteY1-12" fmla="*/ 282389 h 605118"/>
                <a:gd name="connsiteX2-13" fmla="*/ 2735460 w 2735460"/>
                <a:gd name="connsiteY2-14" fmla="*/ 605118 h 605118"/>
                <a:gd name="connsiteX3-15" fmla="*/ 0 w 2735460"/>
                <a:gd name="connsiteY3-16" fmla="*/ 605118 h 605118"/>
                <a:gd name="connsiteX4-17" fmla="*/ 0 w 2735460"/>
                <a:gd name="connsiteY4-18" fmla="*/ 0 h 605118"/>
                <a:gd name="connsiteX0-19" fmla="*/ 0 w 2735460"/>
                <a:gd name="connsiteY0-20" fmla="*/ 322729 h 322729"/>
                <a:gd name="connsiteX1-21" fmla="*/ 1344705 w 2735460"/>
                <a:gd name="connsiteY1-22" fmla="*/ 0 h 322729"/>
                <a:gd name="connsiteX2-23" fmla="*/ 2735460 w 2735460"/>
                <a:gd name="connsiteY2-24" fmla="*/ 322729 h 322729"/>
                <a:gd name="connsiteX3-25" fmla="*/ 0 w 2735460"/>
                <a:gd name="connsiteY3-26" fmla="*/ 322729 h 322729"/>
                <a:gd name="connsiteX0-27" fmla="*/ 0 w 2735460"/>
                <a:gd name="connsiteY0-28" fmla="*/ 510988 h 510988"/>
                <a:gd name="connsiteX1-29" fmla="*/ 1492623 w 2735460"/>
                <a:gd name="connsiteY1-30" fmla="*/ 0 h 510988"/>
                <a:gd name="connsiteX2-31" fmla="*/ 2735460 w 2735460"/>
                <a:gd name="connsiteY2-32" fmla="*/ 510988 h 510988"/>
                <a:gd name="connsiteX3-33" fmla="*/ 0 w 2735460"/>
                <a:gd name="connsiteY3-34" fmla="*/ 510988 h 510988"/>
                <a:gd name="connsiteX0-35" fmla="*/ 0 w 2735460"/>
                <a:gd name="connsiteY0-36" fmla="*/ 510988 h 510988"/>
                <a:gd name="connsiteX1-37" fmla="*/ 1492623 w 2735460"/>
                <a:gd name="connsiteY1-38" fmla="*/ 0 h 510988"/>
                <a:gd name="connsiteX2-39" fmla="*/ 2735460 w 2735460"/>
                <a:gd name="connsiteY2-40" fmla="*/ 510988 h 510988"/>
                <a:gd name="connsiteX3-41" fmla="*/ 0 w 2735460"/>
                <a:gd name="connsiteY3-42" fmla="*/ 510988 h 510988"/>
                <a:gd name="connsiteX0-43" fmla="*/ 0 w 2735460"/>
                <a:gd name="connsiteY0-44" fmla="*/ 511031 h 511031"/>
                <a:gd name="connsiteX1-45" fmla="*/ 1492623 w 2735460"/>
                <a:gd name="connsiteY1-46" fmla="*/ 43 h 511031"/>
                <a:gd name="connsiteX2-47" fmla="*/ 2735460 w 2735460"/>
                <a:gd name="connsiteY2-48" fmla="*/ 511031 h 511031"/>
                <a:gd name="connsiteX3-49" fmla="*/ 0 w 2735460"/>
                <a:gd name="connsiteY3-50" fmla="*/ 511031 h 511031"/>
                <a:gd name="connsiteX0-51" fmla="*/ 0 w 2735460"/>
                <a:gd name="connsiteY0-52" fmla="*/ 685828 h 685828"/>
                <a:gd name="connsiteX1-53" fmla="*/ 1519517 w 2735460"/>
                <a:gd name="connsiteY1-54" fmla="*/ 28 h 685828"/>
                <a:gd name="connsiteX2-55" fmla="*/ 2735460 w 2735460"/>
                <a:gd name="connsiteY2-56" fmla="*/ 685828 h 685828"/>
                <a:gd name="connsiteX3-57" fmla="*/ 0 w 2735460"/>
                <a:gd name="connsiteY3-58" fmla="*/ 685828 h 685828"/>
                <a:gd name="connsiteX0-59" fmla="*/ 0 w 2735460"/>
                <a:gd name="connsiteY0-60" fmla="*/ 712721 h 712721"/>
                <a:gd name="connsiteX1-61" fmla="*/ 1519517 w 2735460"/>
                <a:gd name="connsiteY1-62" fmla="*/ 27 h 712721"/>
                <a:gd name="connsiteX2-63" fmla="*/ 2735460 w 2735460"/>
                <a:gd name="connsiteY2-64" fmla="*/ 712721 h 712721"/>
                <a:gd name="connsiteX3-65" fmla="*/ 0 w 2735460"/>
                <a:gd name="connsiteY3-66" fmla="*/ 712721 h 712721"/>
              </a:gdLst>
              <a:ahLst/>
              <a:cxnLst>
                <a:cxn ang="0">
                  <a:pos x="connsiteX0-1" y="connsiteY0-2"/>
                </a:cxn>
                <a:cxn ang="0">
                  <a:pos x="connsiteX1-3" y="connsiteY1-4"/>
                </a:cxn>
                <a:cxn ang="0">
                  <a:pos x="connsiteX2-5" y="connsiteY2-6"/>
                </a:cxn>
                <a:cxn ang="0">
                  <a:pos x="connsiteX3-7" y="connsiteY3-8"/>
                </a:cxn>
              </a:cxnLst>
              <a:rect l="l" t="t" r="r" b="b"/>
              <a:pathLst>
                <a:path w="2735460" h="712721">
                  <a:moveTo>
                    <a:pt x="0" y="712721"/>
                  </a:moveTo>
                  <a:cubicBezTo>
                    <a:pt x="497541" y="542392"/>
                    <a:pt x="658905" y="-4455"/>
                    <a:pt x="1519517" y="27"/>
                  </a:cubicBezTo>
                  <a:cubicBezTo>
                    <a:pt x="2189290" y="62780"/>
                    <a:pt x="2321181" y="542392"/>
                    <a:pt x="2735460" y="712721"/>
                  </a:cubicBezTo>
                  <a:lnTo>
                    <a:pt x="0" y="712721"/>
                  </a:lnTo>
                  <a:close/>
                </a:path>
              </a:pathLst>
            </a:custGeom>
            <a:solidFill>
              <a:srgbClr val="317B9D"/>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5" name="Freeform 57"/>
            <p:cNvSpPr/>
            <p:nvPr/>
          </p:nvSpPr>
          <p:spPr bwMode="auto">
            <a:xfrm>
              <a:off x="3105150" y="3796275"/>
              <a:ext cx="307181" cy="227506"/>
            </a:xfrm>
            <a:custGeom>
              <a:avLst/>
              <a:gdLst>
                <a:gd name="T0" fmla="*/ 106 w 395"/>
                <a:gd name="T1" fmla="*/ 5 h 183"/>
                <a:gd name="T2" fmla="*/ 105 w 395"/>
                <a:gd name="T3" fmla="*/ 5 h 183"/>
                <a:gd name="T4" fmla="*/ 85 w 395"/>
                <a:gd name="T5" fmla="*/ 21 h 183"/>
                <a:gd name="T6" fmla="*/ 46 w 395"/>
                <a:gd name="T7" fmla="*/ 62 h 183"/>
                <a:gd name="T8" fmla="*/ 105 w 395"/>
                <a:gd name="T9" fmla="*/ 28 h 183"/>
                <a:gd name="T10" fmla="*/ 158 w 395"/>
                <a:gd name="T11" fmla="*/ 12 h 183"/>
                <a:gd name="T12" fmla="*/ 127 w 395"/>
                <a:gd name="T13" fmla="*/ 61 h 183"/>
                <a:gd name="T14" fmla="*/ 116 w 395"/>
                <a:gd name="T15" fmla="*/ 74 h 183"/>
                <a:gd name="T16" fmla="*/ 70 w 395"/>
                <a:gd name="T17" fmla="*/ 87 h 183"/>
                <a:gd name="T18" fmla="*/ 18 w 395"/>
                <a:gd name="T19" fmla="*/ 113 h 183"/>
                <a:gd name="T20" fmla="*/ 85 w 395"/>
                <a:gd name="T21" fmla="*/ 93 h 183"/>
                <a:gd name="T22" fmla="*/ 98 w 395"/>
                <a:gd name="T23" fmla="*/ 92 h 183"/>
                <a:gd name="T24" fmla="*/ 0 w 395"/>
                <a:gd name="T25" fmla="*/ 174 h 183"/>
                <a:gd name="T26" fmla="*/ 127 w 395"/>
                <a:gd name="T27" fmla="*/ 98 h 183"/>
                <a:gd name="T28" fmla="*/ 194 w 395"/>
                <a:gd name="T29" fmla="*/ 40 h 183"/>
                <a:gd name="T30" fmla="*/ 211 w 395"/>
                <a:gd name="T31" fmla="*/ 79 h 183"/>
                <a:gd name="T32" fmla="*/ 251 w 395"/>
                <a:gd name="T33" fmla="*/ 183 h 183"/>
                <a:gd name="T34" fmla="*/ 234 w 395"/>
                <a:gd name="T35" fmla="*/ 95 h 183"/>
                <a:gd name="T36" fmla="*/ 250 w 395"/>
                <a:gd name="T37" fmla="*/ 102 h 183"/>
                <a:gd name="T38" fmla="*/ 283 w 395"/>
                <a:gd name="T39" fmla="*/ 110 h 183"/>
                <a:gd name="T40" fmla="*/ 246 w 395"/>
                <a:gd name="T41" fmla="*/ 94 h 183"/>
                <a:gd name="T42" fmla="*/ 233 w 395"/>
                <a:gd name="T43" fmla="*/ 84 h 183"/>
                <a:gd name="T44" fmla="*/ 233 w 395"/>
                <a:gd name="T45" fmla="*/ 63 h 183"/>
                <a:gd name="T46" fmla="*/ 241 w 395"/>
                <a:gd name="T47" fmla="*/ 28 h 183"/>
                <a:gd name="T48" fmla="*/ 243 w 395"/>
                <a:gd name="T49" fmla="*/ 28 h 183"/>
                <a:gd name="T50" fmla="*/ 276 w 395"/>
                <a:gd name="T51" fmla="*/ 62 h 183"/>
                <a:gd name="T52" fmla="*/ 327 w 395"/>
                <a:gd name="T53" fmla="*/ 162 h 183"/>
                <a:gd name="T54" fmla="*/ 303 w 395"/>
                <a:gd name="T55" fmla="*/ 71 h 183"/>
                <a:gd name="T56" fmla="*/ 299 w 395"/>
                <a:gd name="T57" fmla="*/ 61 h 183"/>
                <a:gd name="T58" fmla="*/ 323 w 395"/>
                <a:gd name="T59" fmla="*/ 72 h 183"/>
                <a:gd name="T60" fmla="*/ 380 w 395"/>
                <a:gd name="T61" fmla="*/ 86 h 183"/>
                <a:gd name="T62" fmla="*/ 317 w 395"/>
                <a:gd name="T63" fmla="*/ 58 h 183"/>
                <a:gd name="T64" fmla="*/ 288 w 395"/>
                <a:gd name="T65" fmla="*/ 34 h 183"/>
                <a:gd name="T66" fmla="*/ 279 w 395"/>
                <a:gd name="T67" fmla="*/ 12 h 183"/>
                <a:gd name="T68" fmla="*/ 336 w 395"/>
                <a:gd name="T69" fmla="*/ 28 h 183"/>
                <a:gd name="T70" fmla="*/ 395 w 395"/>
                <a:gd name="T71" fmla="*/ 62 h 183"/>
                <a:gd name="T72" fmla="*/ 360 w 395"/>
                <a:gd name="T73" fmla="*/ 17 h 183"/>
                <a:gd name="T74" fmla="*/ 354 w 395"/>
                <a:gd name="T75" fmla="*/ 13 h 183"/>
                <a:gd name="T76" fmla="*/ 329 w 395"/>
                <a:gd name="T77" fmla="*/ 0 h 183"/>
                <a:gd name="T78" fmla="*/ 112 w 395"/>
                <a:gd name="T79" fmla="*/ 0 h 183"/>
                <a:gd name="T80" fmla="*/ 106 w 395"/>
                <a:gd name="T81" fmla="*/ 5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95" h="183">
                  <a:moveTo>
                    <a:pt x="106" y="5"/>
                  </a:moveTo>
                  <a:cubicBezTo>
                    <a:pt x="105" y="5"/>
                    <a:pt x="105" y="5"/>
                    <a:pt x="105" y="5"/>
                  </a:cubicBezTo>
                  <a:cubicBezTo>
                    <a:pt x="99" y="10"/>
                    <a:pt x="92" y="15"/>
                    <a:pt x="85" y="21"/>
                  </a:cubicBezTo>
                  <a:cubicBezTo>
                    <a:pt x="64" y="35"/>
                    <a:pt x="46" y="62"/>
                    <a:pt x="46" y="62"/>
                  </a:cubicBezTo>
                  <a:cubicBezTo>
                    <a:pt x="46" y="62"/>
                    <a:pt x="86" y="37"/>
                    <a:pt x="105" y="28"/>
                  </a:cubicBezTo>
                  <a:cubicBezTo>
                    <a:pt x="115" y="24"/>
                    <a:pt x="138" y="17"/>
                    <a:pt x="158" y="12"/>
                  </a:cubicBezTo>
                  <a:cubicBezTo>
                    <a:pt x="149" y="29"/>
                    <a:pt x="139" y="46"/>
                    <a:pt x="127" y="61"/>
                  </a:cubicBezTo>
                  <a:cubicBezTo>
                    <a:pt x="124" y="65"/>
                    <a:pt x="120" y="69"/>
                    <a:pt x="116" y="74"/>
                  </a:cubicBezTo>
                  <a:cubicBezTo>
                    <a:pt x="102" y="77"/>
                    <a:pt x="81" y="83"/>
                    <a:pt x="70" y="87"/>
                  </a:cubicBezTo>
                  <a:cubicBezTo>
                    <a:pt x="52" y="93"/>
                    <a:pt x="18" y="113"/>
                    <a:pt x="18" y="113"/>
                  </a:cubicBezTo>
                  <a:cubicBezTo>
                    <a:pt x="18" y="113"/>
                    <a:pt x="62" y="97"/>
                    <a:pt x="85" y="93"/>
                  </a:cubicBezTo>
                  <a:cubicBezTo>
                    <a:pt x="89" y="93"/>
                    <a:pt x="94" y="92"/>
                    <a:pt x="98" y="92"/>
                  </a:cubicBezTo>
                  <a:cubicBezTo>
                    <a:pt x="56" y="131"/>
                    <a:pt x="0" y="174"/>
                    <a:pt x="0" y="174"/>
                  </a:cubicBezTo>
                  <a:cubicBezTo>
                    <a:pt x="0" y="174"/>
                    <a:pt x="91" y="128"/>
                    <a:pt x="127" y="98"/>
                  </a:cubicBezTo>
                  <a:cubicBezTo>
                    <a:pt x="145" y="84"/>
                    <a:pt x="171" y="61"/>
                    <a:pt x="194" y="40"/>
                  </a:cubicBezTo>
                  <a:cubicBezTo>
                    <a:pt x="202" y="52"/>
                    <a:pt x="209" y="66"/>
                    <a:pt x="211" y="79"/>
                  </a:cubicBezTo>
                  <a:cubicBezTo>
                    <a:pt x="218" y="112"/>
                    <a:pt x="251" y="183"/>
                    <a:pt x="251" y="183"/>
                  </a:cubicBezTo>
                  <a:cubicBezTo>
                    <a:pt x="251" y="183"/>
                    <a:pt x="239" y="135"/>
                    <a:pt x="234" y="95"/>
                  </a:cubicBezTo>
                  <a:cubicBezTo>
                    <a:pt x="240" y="98"/>
                    <a:pt x="246" y="100"/>
                    <a:pt x="250" y="102"/>
                  </a:cubicBezTo>
                  <a:cubicBezTo>
                    <a:pt x="260" y="106"/>
                    <a:pt x="283" y="110"/>
                    <a:pt x="283" y="110"/>
                  </a:cubicBezTo>
                  <a:cubicBezTo>
                    <a:pt x="283" y="110"/>
                    <a:pt x="257" y="101"/>
                    <a:pt x="246" y="94"/>
                  </a:cubicBezTo>
                  <a:cubicBezTo>
                    <a:pt x="241" y="91"/>
                    <a:pt x="237" y="87"/>
                    <a:pt x="233" y="84"/>
                  </a:cubicBezTo>
                  <a:cubicBezTo>
                    <a:pt x="233" y="76"/>
                    <a:pt x="232" y="69"/>
                    <a:pt x="233" y="63"/>
                  </a:cubicBezTo>
                  <a:cubicBezTo>
                    <a:pt x="234" y="50"/>
                    <a:pt x="237" y="38"/>
                    <a:pt x="241" y="28"/>
                  </a:cubicBezTo>
                  <a:cubicBezTo>
                    <a:pt x="242" y="28"/>
                    <a:pt x="243" y="28"/>
                    <a:pt x="243" y="28"/>
                  </a:cubicBezTo>
                  <a:cubicBezTo>
                    <a:pt x="253" y="37"/>
                    <a:pt x="265" y="49"/>
                    <a:pt x="276" y="62"/>
                  </a:cubicBezTo>
                  <a:cubicBezTo>
                    <a:pt x="298" y="92"/>
                    <a:pt x="327" y="162"/>
                    <a:pt x="327" y="162"/>
                  </a:cubicBezTo>
                  <a:cubicBezTo>
                    <a:pt x="327" y="162"/>
                    <a:pt x="315" y="99"/>
                    <a:pt x="303" y="71"/>
                  </a:cubicBezTo>
                  <a:cubicBezTo>
                    <a:pt x="302" y="68"/>
                    <a:pt x="300" y="65"/>
                    <a:pt x="299" y="61"/>
                  </a:cubicBezTo>
                  <a:cubicBezTo>
                    <a:pt x="308" y="65"/>
                    <a:pt x="317" y="69"/>
                    <a:pt x="323" y="72"/>
                  </a:cubicBezTo>
                  <a:cubicBezTo>
                    <a:pt x="341" y="79"/>
                    <a:pt x="380" y="86"/>
                    <a:pt x="380" y="86"/>
                  </a:cubicBezTo>
                  <a:cubicBezTo>
                    <a:pt x="380" y="86"/>
                    <a:pt x="336" y="70"/>
                    <a:pt x="317" y="58"/>
                  </a:cubicBezTo>
                  <a:cubicBezTo>
                    <a:pt x="304" y="49"/>
                    <a:pt x="293" y="40"/>
                    <a:pt x="288" y="34"/>
                  </a:cubicBezTo>
                  <a:cubicBezTo>
                    <a:pt x="285" y="27"/>
                    <a:pt x="282" y="20"/>
                    <a:pt x="279" y="12"/>
                  </a:cubicBezTo>
                  <a:cubicBezTo>
                    <a:pt x="298" y="17"/>
                    <a:pt x="321" y="24"/>
                    <a:pt x="336" y="28"/>
                  </a:cubicBezTo>
                  <a:cubicBezTo>
                    <a:pt x="367" y="38"/>
                    <a:pt x="395" y="62"/>
                    <a:pt x="395" y="62"/>
                  </a:cubicBezTo>
                  <a:cubicBezTo>
                    <a:pt x="395" y="62"/>
                    <a:pt x="381" y="31"/>
                    <a:pt x="360" y="17"/>
                  </a:cubicBezTo>
                  <a:cubicBezTo>
                    <a:pt x="358" y="15"/>
                    <a:pt x="356" y="14"/>
                    <a:pt x="354" y="13"/>
                  </a:cubicBezTo>
                  <a:cubicBezTo>
                    <a:pt x="347" y="8"/>
                    <a:pt x="338" y="4"/>
                    <a:pt x="329" y="0"/>
                  </a:cubicBezTo>
                  <a:cubicBezTo>
                    <a:pt x="112" y="0"/>
                    <a:pt x="112" y="0"/>
                    <a:pt x="112" y="0"/>
                  </a:cubicBezTo>
                  <a:cubicBezTo>
                    <a:pt x="110" y="1"/>
                    <a:pt x="108" y="3"/>
                    <a:pt x="106" y="5"/>
                  </a:cubicBez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endParaRPr>
            </a:p>
          </p:txBody>
        </p:sp>
      </p:grpSp>
      <p:sp>
        <p:nvSpPr>
          <p:cNvPr id="16" name="Freeform 101"/>
          <p:cNvSpPr/>
          <p:nvPr/>
        </p:nvSpPr>
        <p:spPr bwMode="auto">
          <a:xfrm>
            <a:off x="3168781" y="1563638"/>
            <a:ext cx="1044733" cy="1175535"/>
          </a:xfrm>
          <a:custGeom>
            <a:avLst/>
            <a:gdLst/>
            <a:ahLst/>
            <a:cxnLst>
              <a:cxn ang="0">
                <a:pos x="127" y="126"/>
              </a:cxn>
              <a:cxn ang="0">
                <a:pos x="188" y="87"/>
              </a:cxn>
              <a:cxn ang="0">
                <a:pos x="105" y="158"/>
              </a:cxn>
              <a:cxn ang="0">
                <a:pos x="37" y="37"/>
              </a:cxn>
              <a:cxn ang="0">
                <a:pos x="102" y="109"/>
              </a:cxn>
              <a:cxn ang="0">
                <a:pos x="0" y="0"/>
              </a:cxn>
              <a:cxn ang="0">
                <a:pos x="89" y="119"/>
              </a:cxn>
              <a:cxn ang="0">
                <a:pos x="92" y="127"/>
              </a:cxn>
              <a:cxn ang="0">
                <a:pos x="98" y="195"/>
              </a:cxn>
              <a:cxn ang="0">
                <a:pos x="40" y="169"/>
              </a:cxn>
              <a:cxn ang="0">
                <a:pos x="85" y="183"/>
              </a:cxn>
              <a:cxn ang="0">
                <a:pos x="15" y="163"/>
              </a:cxn>
              <a:cxn ang="0">
                <a:pos x="79" y="187"/>
              </a:cxn>
              <a:cxn ang="0">
                <a:pos x="98" y="203"/>
              </a:cxn>
              <a:cxn ang="0">
                <a:pos x="97" y="236"/>
              </a:cxn>
              <a:cxn ang="0">
                <a:pos x="103" y="238"/>
              </a:cxn>
              <a:cxn ang="0">
                <a:pos x="113" y="235"/>
              </a:cxn>
              <a:cxn ang="0">
                <a:pos x="107" y="168"/>
              </a:cxn>
              <a:cxn ang="0">
                <a:pos x="139" y="127"/>
              </a:cxn>
              <a:cxn ang="0">
                <a:pos x="221" y="69"/>
              </a:cxn>
              <a:cxn ang="0">
                <a:pos x="127" y="126"/>
              </a:cxn>
            </a:cxnLst>
            <a:rect l="0" t="0" r="r" b="b"/>
            <a:pathLst>
              <a:path w="221" h="238">
                <a:moveTo>
                  <a:pt x="127" y="126"/>
                </a:moveTo>
                <a:cubicBezTo>
                  <a:pt x="157" y="87"/>
                  <a:pt x="188" y="87"/>
                  <a:pt x="188" y="87"/>
                </a:cubicBezTo>
                <a:cubicBezTo>
                  <a:pt x="149" y="103"/>
                  <a:pt x="112" y="148"/>
                  <a:pt x="105" y="158"/>
                </a:cubicBezTo>
                <a:cubicBezTo>
                  <a:pt x="96" y="113"/>
                  <a:pt x="77" y="62"/>
                  <a:pt x="37" y="37"/>
                </a:cubicBezTo>
                <a:cubicBezTo>
                  <a:pt x="37" y="37"/>
                  <a:pt x="77" y="45"/>
                  <a:pt x="102" y="109"/>
                </a:cubicBezTo>
                <a:cubicBezTo>
                  <a:pt x="102" y="109"/>
                  <a:pt x="158" y="33"/>
                  <a:pt x="0" y="0"/>
                </a:cubicBezTo>
                <a:cubicBezTo>
                  <a:pt x="0" y="0"/>
                  <a:pt x="15" y="166"/>
                  <a:pt x="89" y="119"/>
                </a:cubicBezTo>
                <a:cubicBezTo>
                  <a:pt x="92" y="127"/>
                  <a:pt x="92" y="127"/>
                  <a:pt x="92" y="127"/>
                </a:cubicBezTo>
                <a:cubicBezTo>
                  <a:pt x="95" y="138"/>
                  <a:pt x="98" y="166"/>
                  <a:pt x="98" y="195"/>
                </a:cubicBezTo>
                <a:cubicBezTo>
                  <a:pt x="90" y="189"/>
                  <a:pt x="63" y="172"/>
                  <a:pt x="40" y="169"/>
                </a:cubicBezTo>
                <a:cubicBezTo>
                  <a:pt x="40" y="169"/>
                  <a:pt x="59" y="163"/>
                  <a:pt x="85" y="183"/>
                </a:cubicBezTo>
                <a:cubicBezTo>
                  <a:pt x="85" y="183"/>
                  <a:pt x="90" y="138"/>
                  <a:pt x="15" y="163"/>
                </a:cubicBezTo>
                <a:cubicBezTo>
                  <a:pt x="15" y="163"/>
                  <a:pt x="59" y="224"/>
                  <a:pt x="79" y="187"/>
                </a:cubicBezTo>
                <a:cubicBezTo>
                  <a:pt x="98" y="203"/>
                  <a:pt x="98" y="203"/>
                  <a:pt x="98" y="203"/>
                </a:cubicBezTo>
                <a:cubicBezTo>
                  <a:pt x="98" y="214"/>
                  <a:pt x="98" y="226"/>
                  <a:pt x="97" y="236"/>
                </a:cubicBezTo>
                <a:cubicBezTo>
                  <a:pt x="99" y="236"/>
                  <a:pt x="101" y="237"/>
                  <a:pt x="103" y="238"/>
                </a:cubicBezTo>
                <a:cubicBezTo>
                  <a:pt x="106" y="236"/>
                  <a:pt x="109" y="236"/>
                  <a:pt x="113" y="235"/>
                </a:cubicBezTo>
                <a:cubicBezTo>
                  <a:pt x="113" y="225"/>
                  <a:pt x="112" y="199"/>
                  <a:pt x="107" y="168"/>
                </a:cubicBezTo>
                <a:cubicBezTo>
                  <a:pt x="139" y="127"/>
                  <a:pt x="139" y="127"/>
                  <a:pt x="139" y="127"/>
                </a:cubicBezTo>
                <a:cubicBezTo>
                  <a:pt x="180" y="173"/>
                  <a:pt x="221" y="69"/>
                  <a:pt x="221" y="69"/>
                </a:cubicBezTo>
                <a:cubicBezTo>
                  <a:pt x="106" y="61"/>
                  <a:pt x="127" y="126"/>
                  <a:pt x="127" y="126"/>
                </a:cubicBezTo>
                <a:close/>
              </a:path>
            </a:pathLst>
          </a:custGeom>
          <a:solidFill>
            <a:srgbClr val="317B9D"/>
          </a:solidFill>
          <a:ln w="9525">
            <a:noFill/>
            <a:round/>
          </a:ln>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17" name="Freeform 101"/>
          <p:cNvSpPr/>
          <p:nvPr/>
        </p:nvSpPr>
        <p:spPr bwMode="auto">
          <a:xfrm flipH="1">
            <a:off x="5052189" y="1563638"/>
            <a:ext cx="1044733" cy="1175535"/>
          </a:xfrm>
          <a:custGeom>
            <a:avLst/>
            <a:gdLst/>
            <a:ahLst/>
            <a:cxnLst>
              <a:cxn ang="0">
                <a:pos x="127" y="126"/>
              </a:cxn>
              <a:cxn ang="0">
                <a:pos x="188" y="87"/>
              </a:cxn>
              <a:cxn ang="0">
                <a:pos x="105" y="158"/>
              </a:cxn>
              <a:cxn ang="0">
                <a:pos x="37" y="37"/>
              </a:cxn>
              <a:cxn ang="0">
                <a:pos x="102" y="109"/>
              </a:cxn>
              <a:cxn ang="0">
                <a:pos x="0" y="0"/>
              </a:cxn>
              <a:cxn ang="0">
                <a:pos x="89" y="119"/>
              </a:cxn>
              <a:cxn ang="0">
                <a:pos x="92" y="127"/>
              </a:cxn>
              <a:cxn ang="0">
                <a:pos x="98" y="195"/>
              </a:cxn>
              <a:cxn ang="0">
                <a:pos x="40" y="169"/>
              </a:cxn>
              <a:cxn ang="0">
                <a:pos x="85" y="183"/>
              </a:cxn>
              <a:cxn ang="0">
                <a:pos x="15" y="163"/>
              </a:cxn>
              <a:cxn ang="0">
                <a:pos x="79" y="187"/>
              </a:cxn>
              <a:cxn ang="0">
                <a:pos x="98" y="203"/>
              </a:cxn>
              <a:cxn ang="0">
                <a:pos x="97" y="236"/>
              </a:cxn>
              <a:cxn ang="0">
                <a:pos x="103" y="238"/>
              </a:cxn>
              <a:cxn ang="0">
                <a:pos x="113" y="235"/>
              </a:cxn>
              <a:cxn ang="0">
                <a:pos x="107" y="168"/>
              </a:cxn>
              <a:cxn ang="0">
                <a:pos x="139" y="127"/>
              </a:cxn>
              <a:cxn ang="0">
                <a:pos x="221" y="69"/>
              </a:cxn>
              <a:cxn ang="0">
                <a:pos x="127" y="126"/>
              </a:cxn>
            </a:cxnLst>
            <a:rect l="0" t="0" r="r" b="b"/>
            <a:pathLst>
              <a:path w="221" h="238">
                <a:moveTo>
                  <a:pt x="127" y="126"/>
                </a:moveTo>
                <a:cubicBezTo>
                  <a:pt x="157" y="87"/>
                  <a:pt x="188" y="87"/>
                  <a:pt x="188" y="87"/>
                </a:cubicBezTo>
                <a:cubicBezTo>
                  <a:pt x="149" y="103"/>
                  <a:pt x="112" y="148"/>
                  <a:pt x="105" y="158"/>
                </a:cubicBezTo>
                <a:cubicBezTo>
                  <a:pt x="96" y="113"/>
                  <a:pt x="77" y="62"/>
                  <a:pt x="37" y="37"/>
                </a:cubicBezTo>
                <a:cubicBezTo>
                  <a:pt x="37" y="37"/>
                  <a:pt x="77" y="45"/>
                  <a:pt x="102" y="109"/>
                </a:cubicBezTo>
                <a:cubicBezTo>
                  <a:pt x="102" y="109"/>
                  <a:pt x="158" y="33"/>
                  <a:pt x="0" y="0"/>
                </a:cubicBezTo>
                <a:cubicBezTo>
                  <a:pt x="0" y="0"/>
                  <a:pt x="15" y="166"/>
                  <a:pt x="89" y="119"/>
                </a:cubicBezTo>
                <a:cubicBezTo>
                  <a:pt x="92" y="127"/>
                  <a:pt x="92" y="127"/>
                  <a:pt x="92" y="127"/>
                </a:cubicBezTo>
                <a:cubicBezTo>
                  <a:pt x="95" y="138"/>
                  <a:pt x="98" y="166"/>
                  <a:pt x="98" y="195"/>
                </a:cubicBezTo>
                <a:cubicBezTo>
                  <a:pt x="90" y="189"/>
                  <a:pt x="63" y="172"/>
                  <a:pt x="40" y="169"/>
                </a:cubicBezTo>
                <a:cubicBezTo>
                  <a:pt x="40" y="169"/>
                  <a:pt x="59" y="163"/>
                  <a:pt x="85" y="183"/>
                </a:cubicBezTo>
                <a:cubicBezTo>
                  <a:pt x="85" y="183"/>
                  <a:pt x="90" y="138"/>
                  <a:pt x="15" y="163"/>
                </a:cubicBezTo>
                <a:cubicBezTo>
                  <a:pt x="15" y="163"/>
                  <a:pt x="59" y="224"/>
                  <a:pt x="79" y="187"/>
                </a:cubicBezTo>
                <a:cubicBezTo>
                  <a:pt x="98" y="203"/>
                  <a:pt x="98" y="203"/>
                  <a:pt x="98" y="203"/>
                </a:cubicBezTo>
                <a:cubicBezTo>
                  <a:pt x="98" y="214"/>
                  <a:pt x="98" y="226"/>
                  <a:pt x="97" y="236"/>
                </a:cubicBezTo>
                <a:cubicBezTo>
                  <a:pt x="99" y="236"/>
                  <a:pt x="101" y="237"/>
                  <a:pt x="103" y="238"/>
                </a:cubicBezTo>
                <a:cubicBezTo>
                  <a:pt x="106" y="236"/>
                  <a:pt x="109" y="236"/>
                  <a:pt x="113" y="235"/>
                </a:cubicBezTo>
                <a:cubicBezTo>
                  <a:pt x="113" y="225"/>
                  <a:pt x="112" y="199"/>
                  <a:pt x="107" y="168"/>
                </a:cubicBezTo>
                <a:cubicBezTo>
                  <a:pt x="139" y="127"/>
                  <a:pt x="139" y="127"/>
                  <a:pt x="139" y="127"/>
                </a:cubicBezTo>
                <a:cubicBezTo>
                  <a:pt x="180" y="173"/>
                  <a:pt x="221" y="69"/>
                  <a:pt x="221" y="69"/>
                </a:cubicBezTo>
                <a:cubicBezTo>
                  <a:pt x="106" y="61"/>
                  <a:pt x="127" y="126"/>
                  <a:pt x="127" y="126"/>
                </a:cubicBezTo>
                <a:close/>
              </a:path>
            </a:pathLst>
          </a:custGeom>
          <a:solidFill>
            <a:srgbClr val="317B9D"/>
          </a:solidFill>
          <a:ln w="9525">
            <a:noFill/>
            <a:round/>
          </a:ln>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18" name="Freeform 101"/>
          <p:cNvSpPr/>
          <p:nvPr/>
        </p:nvSpPr>
        <p:spPr bwMode="auto">
          <a:xfrm flipH="1">
            <a:off x="6904549" y="1563638"/>
            <a:ext cx="1044733" cy="1175535"/>
          </a:xfrm>
          <a:custGeom>
            <a:avLst/>
            <a:gdLst/>
            <a:ahLst/>
            <a:cxnLst>
              <a:cxn ang="0">
                <a:pos x="127" y="126"/>
              </a:cxn>
              <a:cxn ang="0">
                <a:pos x="188" y="87"/>
              </a:cxn>
              <a:cxn ang="0">
                <a:pos x="105" y="158"/>
              </a:cxn>
              <a:cxn ang="0">
                <a:pos x="37" y="37"/>
              </a:cxn>
              <a:cxn ang="0">
                <a:pos x="102" y="109"/>
              </a:cxn>
              <a:cxn ang="0">
                <a:pos x="0" y="0"/>
              </a:cxn>
              <a:cxn ang="0">
                <a:pos x="89" y="119"/>
              </a:cxn>
              <a:cxn ang="0">
                <a:pos x="92" y="127"/>
              </a:cxn>
              <a:cxn ang="0">
                <a:pos x="98" y="195"/>
              </a:cxn>
              <a:cxn ang="0">
                <a:pos x="40" y="169"/>
              </a:cxn>
              <a:cxn ang="0">
                <a:pos x="85" y="183"/>
              </a:cxn>
              <a:cxn ang="0">
                <a:pos x="15" y="163"/>
              </a:cxn>
              <a:cxn ang="0">
                <a:pos x="79" y="187"/>
              </a:cxn>
              <a:cxn ang="0">
                <a:pos x="98" y="203"/>
              </a:cxn>
              <a:cxn ang="0">
                <a:pos x="97" y="236"/>
              </a:cxn>
              <a:cxn ang="0">
                <a:pos x="103" y="238"/>
              </a:cxn>
              <a:cxn ang="0">
                <a:pos x="113" y="235"/>
              </a:cxn>
              <a:cxn ang="0">
                <a:pos x="107" y="168"/>
              </a:cxn>
              <a:cxn ang="0">
                <a:pos x="139" y="127"/>
              </a:cxn>
              <a:cxn ang="0">
                <a:pos x="221" y="69"/>
              </a:cxn>
              <a:cxn ang="0">
                <a:pos x="127" y="126"/>
              </a:cxn>
            </a:cxnLst>
            <a:rect l="0" t="0" r="r" b="b"/>
            <a:pathLst>
              <a:path w="221" h="238">
                <a:moveTo>
                  <a:pt x="127" y="126"/>
                </a:moveTo>
                <a:cubicBezTo>
                  <a:pt x="157" y="87"/>
                  <a:pt x="188" y="87"/>
                  <a:pt x="188" y="87"/>
                </a:cubicBezTo>
                <a:cubicBezTo>
                  <a:pt x="149" y="103"/>
                  <a:pt x="112" y="148"/>
                  <a:pt x="105" y="158"/>
                </a:cubicBezTo>
                <a:cubicBezTo>
                  <a:pt x="96" y="113"/>
                  <a:pt x="77" y="62"/>
                  <a:pt x="37" y="37"/>
                </a:cubicBezTo>
                <a:cubicBezTo>
                  <a:pt x="37" y="37"/>
                  <a:pt x="77" y="45"/>
                  <a:pt x="102" y="109"/>
                </a:cubicBezTo>
                <a:cubicBezTo>
                  <a:pt x="102" y="109"/>
                  <a:pt x="158" y="33"/>
                  <a:pt x="0" y="0"/>
                </a:cubicBezTo>
                <a:cubicBezTo>
                  <a:pt x="0" y="0"/>
                  <a:pt x="15" y="166"/>
                  <a:pt x="89" y="119"/>
                </a:cubicBezTo>
                <a:cubicBezTo>
                  <a:pt x="92" y="127"/>
                  <a:pt x="92" y="127"/>
                  <a:pt x="92" y="127"/>
                </a:cubicBezTo>
                <a:cubicBezTo>
                  <a:pt x="95" y="138"/>
                  <a:pt x="98" y="166"/>
                  <a:pt x="98" y="195"/>
                </a:cubicBezTo>
                <a:cubicBezTo>
                  <a:pt x="90" y="189"/>
                  <a:pt x="63" y="172"/>
                  <a:pt x="40" y="169"/>
                </a:cubicBezTo>
                <a:cubicBezTo>
                  <a:pt x="40" y="169"/>
                  <a:pt x="59" y="163"/>
                  <a:pt x="85" y="183"/>
                </a:cubicBezTo>
                <a:cubicBezTo>
                  <a:pt x="85" y="183"/>
                  <a:pt x="90" y="138"/>
                  <a:pt x="15" y="163"/>
                </a:cubicBezTo>
                <a:cubicBezTo>
                  <a:pt x="15" y="163"/>
                  <a:pt x="59" y="224"/>
                  <a:pt x="79" y="187"/>
                </a:cubicBezTo>
                <a:cubicBezTo>
                  <a:pt x="98" y="203"/>
                  <a:pt x="98" y="203"/>
                  <a:pt x="98" y="203"/>
                </a:cubicBezTo>
                <a:cubicBezTo>
                  <a:pt x="98" y="214"/>
                  <a:pt x="98" y="226"/>
                  <a:pt x="97" y="236"/>
                </a:cubicBezTo>
                <a:cubicBezTo>
                  <a:pt x="99" y="236"/>
                  <a:pt x="101" y="237"/>
                  <a:pt x="103" y="238"/>
                </a:cubicBezTo>
                <a:cubicBezTo>
                  <a:pt x="106" y="236"/>
                  <a:pt x="109" y="236"/>
                  <a:pt x="113" y="235"/>
                </a:cubicBezTo>
                <a:cubicBezTo>
                  <a:pt x="113" y="225"/>
                  <a:pt x="112" y="199"/>
                  <a:pt x="107" y="168"/>
                </a:cubicBezTo>
                <a:cubicBezTo>
                  <a:pt x="139" y="127"/>
                  <a:pt x="139" y="127"/>
                  <a:pt x="139" y="127"/>
                </a:cubicBezTo>
                <a:cubicBezTo>
                  <a:pt x="180" y="173"/>
                  <a:pt x="221" y="69"/>
                  <a:pt x="221" y="69"/>
                </a:cubicBezTo>
                <a:cubicBezTo>
                  <a:pt x="106" y="61"/>
                  <a:pt x="127" y="126"/>
                  <a:pt x="127" y="126"/>
                </a:cubicBezTo>
                <a:close/>
              </a:path>
            </a:pathLst>
          </a:custGeom>
          <a:solidFill>
            <a:srgbClr val="317B9D"/>
          </a:solidFill>
          <a:ln w="9525">
            <a:noFill/>
            <a:round/>
          </a:ln>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grpSp>
        <p:nvGrpSpPr>
          <p:cNvPr id="20" name="Group 30"/>
          <p:cNvGrpSpPr/>
          <p:nvPr/>
        </p:nvGrpSpPr>
        <p:grpSpPr>
          <a:xfrm>
            <a:off x="880532" y="3132244"/>
            <a:ext cx="1891268" cy="1328996"/>
            <a:chOff x="1791477" y="3574345"/>
            <a:chExt cx="2521690" cy="1771992"/>
          </a:xfrm>
        </p:grpSpPr>
        <p:sp>
          <p:nvSpPr>
            <p:cNvPr id="21" name="TextBox 20"/>
            <p:cNvSpPr txBox="1"/>
            <p:nvPr/>
          </p:nvSpPr>
          <p:spPr>
            <a:xfrm>
              <a:off x="2356706" y="3574345"/>
              <a:ext cx="1203748" cy="410369"/>
            </a:xfrm>
            <a:prstGeom prst="rect">
              <a:avLst/>
            </a:prstGeom>
            <a:noFill/>
          </p:spPr>
          <p:txBody>
            <a:bodyPr wrap="none" rtlCol="0">
              <a:spAutoFit/>
            </a:bodyPr>
            <a:lstStyle/>
            <a:p>
              <a:pPr lvl="0" algn="r"/>
              <a:r>
                <a:rPr lang="zh-CN" altLang="en-US" sz="1400" b="1" dirty="0">
                  <a:solidFill>
                    <a:prstClr val="black">
                      <a:lumMod val="75000"/>
                      <a:lumOff val="25000"/>
                    </a:prstClr>
                  </a:solidFill>
                  <a:latin typeface="微软雅黑" panose="020B0503020204020204" pitchFamily="34" charset="-122"/>
                  <a:ea typeface="微软雅黑" panose="020B0503020204020204" pitchFamily="34" charset="-122"/>
                  <a:cs typeface="Montserrat" charset="0"/>
                </a:rPr>
                <a:t>添加标题</a:t>
              </a:r>
              <a:endParaRPr lang="en-US" altLang="zh-CN" sz="1400" b="1" dirty="0">
                <a:solidFill>
                  <a:prstClr val="black">
                    <a:lumMod val="75000"/>
                    <a:lumOff val="25000"/>
                  </a:prstClr>
                </a:solidFill>
                <a:latin typeface="微软雅黑" panose="020B0503020204020204" pitchFamily="34" charset="-122"/>
                <a:ea typeface="微软雅黑" panose="020B0503020204020204" pitchFamily="34" charset="-122"/>
                <a:cs typeface="Montserrat" charset="0"/>
              </a:endParaRPr>
            </a:p>
          </p:txBody>
        </p:sp>
        <p:sp>
          <p:nvSpPr>
            <p:cNvPr id="22" name="Rectangle 32"/>
            <p:cNvSpPr/>
            <p:nvPr/>
          </p:nvSpPr>
          <p:spPr>
            <a:xfrm>
              <a:off x="1791477" y="3869010"/>
              <a:ext cx="2521690" cy="1477327"/>
            </a:xfrm>
            <a:prstGeom prst="rect">
              <a:avLst/>
            </a:prstGeom>
          </p:spPr>
          <p:txBody>
            <a:bodyPr wrap="square">
              <a:spAutoFit/>
            </a:bodyPr>
            <a:lstStyle/>
            <a:p>
              <a:pPr lvl="0" algn="ctr">
                <a:lnSpc>
                  <a:spcPct val="150000"/>
                </a:lnSpc>
              </a:pPr>
              <a:r>
                <a:rPr kumimoji="0" lang="zh-CN" altLang="en-US" sz="1100" b="0" i="0" u="none" strike="noStrike" kern="0" cap="none" spc="0" normalizeH="0" baseline="0" noProof="0" dirty="0" smtClean="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a:t>
              </a:r>
              <a:endParaRPr lang="en-US" altLang="zh-CN" sz="1100" kern="0" dirty="0">
                <a:solidFill>
                  <a:srgbClr val="262626">
                    <a:lumMod val="65000"/>
                    <a:lumOff val="35000"/>
                  </a:srgbClr>
                </a:solidFill>
              </a:endParaRPr>
            </a:p>
          </p:txBody>
        </p:sp>
      </p:grpSp>
      <p:grpSp>
        <p:nvGrpSpPr>
          <p:cNvPr id="23" name="Group 33"/>
          <p:cNvGrpSpPr/>
          <p:nvPr/>
        </p:nvGrpSpPr>
        <p:grpSpPr>
          <a:xfrm>
            <a:off x="2752740" y="3132243"/>
            <a:ext cx="1891268" cy="1355153"/>
            <a:chOff x="1791477" y="3574345"/>
            <a:chExt cx="2521690" cy="1806868"/>
          </a:xfrm>
        </p:grpSpPr>
        <p:sp>
          <p:nvSpPr>
            <p:cNvPr id="24" name="TextBox 23"/>
            <p:cNvSpPr txBox="1"/>
            <p:nvPr/>
          </p:nvSpPr>
          <p:spPr>
            <a:xfrm>
              <a:off x="2356706" y="3574345"/>
              <a:ext cx="1203748" cy="410369"/>
            </a:xfrm>
            <a:prstGeom prst="rect">
              <a:avLst/>
            </a:prstGeom>
            <a:noFill/>
          </p:spPr>
          <p:txBody>
            <a:bodyPr wrap="none" rtlCol="0">
              <a:spAutoFit/>
            </a:bodyPr>
            <a:lstStyle/>
            <a:p>
              <a:pPr lvl="0" algn="r"/>
              <a:r>
                <a:rPr lang="zh-CN" altLang="en-US" sz="1400" b="1" dirty="0">
                  <a:solidFill>
                    <a:prstClr val="black">
                      <a:lumMod val="75000"/>
                      <a:lumOff val="25000"/>
                    </a:prstClr>
                  </a:solidFill>
                  <a:latin typeface="微软雅黑" panose="020B0503020204020204" pitchFamily="34" charset="-122"/>
                  <a:ea typeface="微软雅黑" panose="020B0503020204020204" pitchFamily="34" charset="-122"/>
                  <a:cs typeface="Montserrat" charset="0"/>
                </a:rPr>
                <a:t>添加标题</a:t>
              </a:r>
              <a:endParaRPr lang="en-US" altLang="zh-CN" sz="1400" b="1" dirty="0">
                <a:solidFill>
                  <a:prstClr val="black">
                    <a:lumMod val="75000"/>
                    <a:lumOff val="25000"/>
                  </a:prstClr>
                </a:solidFill>
                <a:latin typeface="微软雅黑" panose="020B0503020204020204" pitchFamily="34" charset="-122"/>
                <a:ea typeface="微软雅黑" panose="020B0503020204020204" pitchFamily="34" charset="-122"/>
                <a:cs typeface="Montserrat" charset="0"/>
              </a:endParaRPr>
            </a:p>
          </p:txBody>
        </p:sp>
        <p:sp>
          <p:nvSpPr>
            <p:cNvPr id="25" name="Rectangle 39"/>
            <p:cNvSpPr/>
            <p:nvPr/>
          </p:nvSpPr>
          <p:spPr>
            <a:xfrm>
              <a:off x="1791477" y="3903887"/>
              <a:ext cx="2521690" cy="1477326"/>
            </a:xfrm>
            <a:prstGeom prst="rect">
              <a:avLst/>
            </a:prstGeom>
          </p:spPr>
          <p:txBody>
            <a:bodyPr wrap="square">
              <a:spAutoFit/>
            </a:bodyPr>
            <a:lstStyle/>
            <a:p>
              <a:pPr lvl="0" algn="ctr">
                <a:lnSpc>
                  <a:spcPct val="150000"/>
                </a:lnSpc>
              </a:pPr>
              <a:r>
                <a:rPr kumimoji="0" lang="zh-CN" altLang="en-US" sz="1100" b="0" i="0" u="none" strike="noStrike" kern="0" cap="none" spc="0" normalizeH="0" baseline="0" noProof="0" dirty="0" smtClean="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您的内容打在这里，或者通过复制您的文本后，在此框中选择粘贴，并选择只保留文字。您的内容打在这里。</a:t>
              </a:r>
              <a:endParaRPr lang="en-US" altLang="zh-CN" sz="1100" kern="0" dirty="0">
                <a:solidFill>
                  <a:srgbClr val="262626">
                    <a:lumMod val="65000"/>
                    <a:lumOff val="35000"/>
                  </a:srgbClr>
                </a:solidFill>
              </a:endParaRPr>
            </a:p>
          </p:txBody>
        </p:sp>
      </p:grpSp>
      <p:grpSp>
        <p:nvGrpSpPr>
          <p:cNvPr id="26" name="Group 52"/>
          <p:cNvGrpSpPr/>
          <p:nvPr/>
        </p:nvGrpSpPr>
        <p:grpSpPr>
          <a:xfrm>
            <a:off x="4696956" y="3132242"/>
            <a:ext cx="1891268" cy="1355153"/>
            <a:chOff x="1791477" y="3574345"/>
            <a:chExt cx="2521690" cy="1806869"/>
          </a:xfrm>
        </p:grpSpPr>
        <p:sp>
          <p:nvSpPr>
            <p:cNvPr id="27" name="TextBox 26"/>
            <p:cNvSpPr txBox="1"/>
            <p:nvPr/>
          </p:nvSpPr>
          <p:spPr>
            <a:xfrm>
              <a:off x="2356706" y="3574345"/>
              <a:ext cx="1203748" cy="410369"/>
            </a:xfrm>
            <a:prstGeom prst="rect">
              <a:avLst/>
            </a:prstGeom>
            <a:noFill/>
          </p:spPr>
          <p:txBody>
            <a:bodyPr wrap="none" rtlCol="0">
              <a:spAutoFit/>
            </a:bodyPr>
            <a:lstStyle/>
            <a:p>
              <a:pPr lvl="0" algn="r"/>
              <a:r>
                <a:rPr lang="zh-CN" altLang="en-US" sz="1400" b="1" dirty="0">
                  <a:solidFill>
                    <a:prstClr val="black">
                      <a:lumMod val="75000"/>
                      <a:lumOff val="25000"/>
                    </a:prstClr>
                  </a:solidFill>
                  <a:latin typeface="微软雅黑" panose="020B0503020204020204" pitchFamily="34" charset="-122"/>
                  <a:ea typeface="微软雅黑" panose="020B0503020204020204" pitchFamily="34" charset="-122"/>
                  <a:cs typeface="Montserrat" charset="0"/>
                </a:rPr>
                <a:t>添加标题</a:t>
              </a:r>
              <a:endParaRPr lang="en-US" altLang="zh-CN" sz="1400" b="1" dirty="0">
                <a:solidFill>
                  <a:prstClr val="black">
                    <a:lumMod val="75000"/>
                    <a:lumOff val="25000"/>
                  </a:prstClr>
                </a:solidFill>
                <a:latin typeface="微软雅黑" panose="020B0503020204020204" pitchFamily="34" charset="-122"/>
                <a:ea typeface="微软雅黑" panose="020B0503020204020204" pitchFamily="34" charset="-122"/>
                <a:cs typeface="Montserrat" charset="0"/>
              </a:endParaRPr>
            </a:p>
          </p:txBody>
        </p:sp>
        <p:sp>
          <p:nvSpPr>
            <p:cNvPr id="28" name="Rectangle 54"/>
            <p:cNvSpPr/>
            <p:nvPr/>
          </p:nvSpPr>
          <p:spPr>
            <a:xfrm>
              <a:off x="1791477" y="3903887"/>
              <a:ext cx="2521690" cy="1477327"/>
            </a:xfrm>
            <a:prstGeom prst="rect">
              <a:avLst/>
            </a:prstGeom>
          </p:spPr>
          <p:txBody>
            <a:bodyPr wrap="square">
              <a:spAutoFit/>
            </a:bodyPr>
            <a:lstStyle/>
            <a:p>
              <a:pPr lvl="0" algn="ctr">
                <a:lnSpc>
                  <a:spcPct val="150000"/>
                </a:lnSpc>
              </a:pPr>
              <a:r>
                <a:rPr kumimoji="0" lang="zh-CN" altLang="en-US" sz="1100" b="0" i="0" u="none" strike="noStrike" kern="0" cap="none" spc="0" normalizeH="0" baseline="0" noProof="0" dirty="0" smtClean="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您的内容打在这里，或者通过复制您的文本后，在此框中选择粘贴，并选择只保留文字。您的内容打在这里。</a:t>
              </a:r>
              <a:endParaRPr lang="en-US" altLang="zh-CN" sz="1100" kern="0" dirty="0">
                <a:solidFill>
                  <a:srgbClr val="262626">
                    <a:lumMod val="65000"/>
                    <a:lumOff val="35000"/>
                  </a:srgbClr>
                </a:solidFill>
              </a:endParaRPr>
            </a:p>
          </p:txBody>
        </p:sp>
      </p:grpSp>
      <p:grpSp>
        <p:nvGrpSpPr>
          <p:cNvPr id="29" name="Group 55"/>
          <p:cNvGrpSpPr/>
          <p:nvPr/>
        </p:nvGrpSpPr>
        <p:grpSpPr>
          <a:xfrm>
            <a:off x="6569164" y="3132243"/>
            <a:ext cx="1891268" cy="1355153"/>
            <a:chOff x="1791477" y="3574345"/>
            <a:chExt cx="2521690" cy="1806868"/>
          </a:xfrm>
        </p:grpSpPr>
        <p:sp>
          <p:nvSpPr>
            <p:cNvPr id="30" name="TextBox 29"/>
            <p:cNvSpPr txBox="1"/>
            <p:nvPr/>
          </p:nvSpPr>
          <p:spPr>
            <a:xfrm>
              <a:off x="2356706" y="3574345"/>
              <a:ext cx="1203748" cy="410369"/>
            </a:xfrm>
            <a:prstGeom prst="rect">
              <a:avLst/>
            </a:prstGeom>
            <a:noFill/>
          </p:spPr>
          <p:txBody>
            <a:bodyPr wrap="none" rtlCol="0">
              <a:spAutoFit/>
            </a:bodyPr>
            <a:lstStyle/>
            <a:p>
              <a:pPr lvl="0" algn="r"/>
              <a:r>
                <a:rPr lang="zh-CN" altLang="en-US" sz="1400" b="1" dirty="0">
                  <a:solidFill>
                    <a:prstClr val="black">
                      <a:lumMod val="75000"/>
                      <a:lumOff val="25000"/>
                    </a:prstClr>
                  </a:solidFill>
                  <a:latin typeface="微软雅黑" panose="020B0503020204020204" pitchFamily="34" charset="-122"/>
                  <a:ea typeface="微软雅黑" panose="020B0503020204020204" pitchFamily="34" charset="-122"/>
                  <a:cs typeface="Montserrat" charset="0"/>
                </a:rPr>
                <a:t>添加标题</a:t>
              </a:r>
              <a:endParaRPr lang="en-US" altLang="zh-CN" sz="1400" b="1" dirty="0">
                <a:solidFill>
                  <a:prstClr val="black">
                    <a:lumMod val="75000"/>
                    <a:lumOff val="25000"/>
                  </a:prstClr>
                </a:solidFill>
                <a:latin typeface="微软雅黑" panose="020B0503020204020204" pitchFamily="34" charset="-122"/>
                <a:ea typeface="微软雅黑" panose="020B0503020204020204" pitchFamily="34" charset="-122"/>
                <a:cs typeface="Montserrat" charset="0"/>
              </a:endParaRPr>
            </a:p>
          </p:txBody>
        </p:sp>
        <p:sp>
          <p:nvSpPr>
            <p:cNvPr id="31" name="Rectangle 57"/>
            <p:cNvSpPr/>
            <p:nvPr/>
          </p:nvSpPr>
          <p:spPr>
            <a:xfrm>
              <a:off x="1791477" y="3903887"/>
              <a:ext cx="2521690" cy="1477326"/>
            </a:xfrm>
            <a:prstGeom prst="rect">
              <a:avLst/>
            </a:prstGeom>
          </p:spPr>
          <p:txBody>
            <a:bodyPr wrap="square">
              <a:spAutoFit/>
            </a:bodyPr>
            <a:lstStyle/>
            <a:p>
              <a:pPr lvl="0" algn="ctr">
                <a:lnSpc>
                  <a:spcPct val="150000"/>
                </a:lnSpc>
              </a:pPr>
              <a:r>
                <a:rPr kumimoji="0" lang="zh-CN" altLang="en-US" sz="1100" b="0" i="0" u="none" strike="noStrike" kern="0" cap="none" spc="0" normalizeH="0" baseline="0" noProof="0" dirty="0" smtClean="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您的内容打在这里，或者通过复制您的文本后，在此框中选择粘贴，并选择只保留文字。您的内容打在这里。</a:t>
              </a:r>
              <a:endParaRPr lang="en-US" altLang="zh-CN" sz="1100" kern="0" dirty="0">
                <a:solidFill>
                  <a:srgbClr val="262626">
                    <a:lumMod val="65000"/>
                    <a:lumOff val="35000"/>
                  </a:srgbClr>
                </a:solidFill>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1000">
        <p15:prstTrans prst="pageCurlDouble"/>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1000"/>
                                        <p:tgtEl>
                                          <p:spTgt spid="19"/>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500"/>
                            </p:stCondLst>
                            <p:childTnLst>
                              <p:par>
                                <p:cTn id="13" presetID="42"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anim calcmode="lin" valueType="num">
                                      <p:cBhvr>
                                        <p:cTn id="16" dur="1000" fill="hold"/>
                                        <p:tgtEl>
                                          <p:spTgt spid="3"/>
                                        </p:tgtEl>
                                        <p:attrNameLst>
                                          <p:attrName>ppt_x</p:attrName>
                                        </p:attrNameLst>
                                      </p:cBhvr>
                                      <p:tavLst>
                                        <p:tav tm="0">
                                          <p:val>
                                            <p:strVal val="#ppt_x"/>
                                          </p:val>
                                        </p:tav>
                                        <p:tav tm="100000">
                                          <p:val>
                                            <p:strVal val="#ppt_x"/>
                                          </p:val>
                                        </p:tav>
                                      </p:tavLst>
                                    </p:anim>
                                    <p:anim calcmode="lin" valueType="num">
                                      <p:cBhvr>
                                        <p:cTn id="17" dur="1000" fill="hold"/>
                                        <p:tgtEl>
                                          <p:spTgt spid="3"/>
                                        </p:tgtEl>
                                        <p:attrNameLst>
                                          <p:attrName>ppt_y</p:attrName>
                                        </p:attrNameLst>
                                      </p:cBhvr>
                                      <p:tavLst>
                                        <p:tav tm="0">
                                          <p:val>
                                            <p:strVal val="#ppt_y+.1"/>
                                          </p:val>
                                        </p:tav>
                                        <p:tav tm="100000">
                                          <p:val>
                                            <p:strVal val="#ppt_y"/>
                                          </p:val>
                                        </p:tav>
                                      </p:tavLst>
                                    </p:anim>
                                  </p:childTnLst>
                                </p:cTn>
                              </p:par>
                            </p:childTnLst>
                          </p:cTn>
                        </p:par>
                        <p:par>
                          <p:cTn id="18" fill="hold">
                            <p:stCondLst>
                              <p:cond delay="2500"/>
                            </p:stCondLst>
                            <p:childTnLst>
                              <p:par>
                                <p:cTn id="19" presetID="22" presetClass="entr" presetSubtype="1" fill="hold"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wipe(up)">
                                      <p:cBhvr>
                                        <p:cTn id="21" dur="500"/>
                                        <p:tgtEl>
                                          <p:spTgt spid="20"/>
                                        </p:tgtEl>
                                      </p:cBhvr>
                                    </p:animEffect>
                                  </p:childTnLst>
                                </p:cTn>
                              </p:par>
                            </p:childTnLst>
                          </p:cTn>
                        </p:par>
                        <p:par>
                          <p:cTn id="22" fill="hold">
                            <p:stCondLst>
                              <p:cond delay="3000"/>
                            </p:stCondLst>
                            <p:childTnLst>
                              <p:par>
                                <p:cTn id="23" presetID="10" presetClass="entr" presetSubtype="0"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childTnLst>
                          </p:cTn>
                        </p:par>
                        <p:par>
                          <p:cTn id="26" fill="hold">
                            <p:stCondLst>
                              <p:cond delay="3500"/>
                            </p:stCondLst>
                            <p:childTnLst>
                              <p:par>
                                <p:cTn id="27" presetID="42" presetClass="entr" presetSubtype="0"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1000"/>
                                        <p:tgtEl>
                                          <p:spTgt spid="16"/>
                                        </p:tgtEl>
                                      </p:cBhvr>
                                    </p:animEffect>
                                    <p:anim calcmode="lin" valueType="num">
                                      <p:cBhvr>
                                        <p:cTn id="30" dur="1000" fill="hold"/>
                                        <p:tgtEl>
                                          <p:spTgt spid="16"/>
                                        </p:tgtEl>
                                        <p:attrNameLst>
                                          <p:attrName>ppt_x</p:attrName>
                                        </p:attrNameLst>
                                      </p:cBhvr>
                                      <p:tavLst>
                                        <p:tav tm="0">
                                          <p:val>
                                            <p:strVal val="#ppt_x"/>
                                          </p:val>
                                        </p:tav>
                                        <p:tav tm="100000">
                                          <p:val>
                                            <p:strVal val="#ppt_x"/>
                                          </p:val>
                                        </p:tav>
                                      </p:tavLst>
                                    </p:anim>
                                    <p:anim calcmode="lin" valueType="num">
                                      <p:cBhvr>
                                        <p:cTn id="31" dur="1000" fill="hold"/>
                                        <p:tgtEl>
                                          <p:spTgt spid="16"/>
                                        </p:tgtEl>
                                        <p:attrNameLst>
                                          <p:attrName>ppt_y</p:attrName>
                                        </p:attrNameLst>
                                      </p:cBhvr>
                                      <p:tavLst>
                                        <p:tav tm="0">
                                          <p:val>
                                            <p:strVal val="#ppt_y+.1"/>
                                          </p:val>
                                        </p:tav>
                                        <p:tav tm="100000">
                                          <p:val>
                                            <p:strVal val="#ppt_y"/>
                                          </p:val>
                                        </p:tav>
                                      </p:tavLst>
                                    </p:anim>
                                  </p:childTnLst>
                                </p:cTn>
                              </p:par>
                            </p:childTnLst>
                          </p:cTn>
                        </p:par>
                        <p:par>
                          <p:cTn id="32" fill="hold">
                            <p:stCondLst>
                              <p:cond delay="4500"/>
                            </p:stCondLst>
                            <p:childTnLst>
                              <p:par>
                                <p:cTn id="33" presetID="22" presetClass="entr" presetSubtype="1" fill="hold"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ipe(up)">
                                      <p:cBhvr>
                                        <p:cTn id="35" dur="500"/>
                                        <p:tgtEl>
                                          <p:spTgt spid="23"/>
                                        </p:tgtEl>
                                      </p:cBhvr>
                                    </p:animEffect>
                                  </p:childTnLst>
                                </p:cTn>
                              </p:par>
                            </p:childTnLst>
                          </p:cTn>
                        </p:par>
                        <p:par>
                          <p:cTn id="36" fill="hold">
                            <p:stCondLst>
                              <p:cond delay="5000"/>
                            </p:stCondLst>
                            <p:childTnLst>
                              <p:par>
                                <p:cTn id="37" presetID="10" presetClass="entr" presetSubtype="0" fill="hold"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childTnLst>
                                </p:cTn>
                              </p:par>
                            </p:childTnLst>
                          </p:cTn>
                        </p:par>
                        <p:par>
                          <p:cTn id="40" fill="hold">
                            <p:stCondLst>
                              <p:cond delay="5500"/>
                            </p:stCondLst>
                            <p:childTnLst>
                              <p:par>
                                <p:cTn id="41" presetID="42" presetClass="entr" presetSubtype="0"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1000"/>
                                        <p:tgtEl>
                                          <p:spTgt spid="17"/>
                                        </p:tgtEl>
                                      </p:cBhvr>
                                    </p:animEffect>
                                    <p:anim calcmode="lin" valueType="num">
                                      <p:cBhvr>
                                        <p:cTn id="44" dur="1000" fill="hold"/>
                                        <p:tgtEl>
                                          <p:spTgt spid="17"/>
                                        </p:tgtEl>
                                        <p:attrNameLst>
                                          <p:attrName>ppt_x</p:attrName>
                                        </p:attrNameLst>
                                      </p:cBhvr>
                                      <p:tavLst>
                                        <p:tav tm="0">
                                          <p:val>
                                            <p:strVal val="#ppt_x"/>
                                          </p:val>
                                        </p:tav>
                                        <p:tav tm="100000">
                                          <p:val>
                                            <p:strVal val="#ppt_x"/>
                                          </p:val>
                                        </p:tav>
                                      </p:tavLst>
                                    </p:anim>
                                    <p:anim calcmode="lin" valueType="num">
                                      <p:cBhvr>
                                        <p:cTn id="45" dur="1000" fill="hold"/>
                                        <p:tgtEl>
                                          <p:spTgt spid="17"/>
                                        </p:tgtEl>
                                        <p:attrNameLst>
                                          <p:attrName>ppt_y</p:attrName>
                                        </p:attrNameLst>
                                      </p:cBhvr>
                                      <p:tavLst>
                                        <p:tav tm="0">
                                          <p:val>
                                            <p:strVal val="#ppt_y+.1"/>
                                          </p:val>
                                        </p:tav>
                                        <p:tav tm="100000">
                                          <p:val>
                                            <p:strVal val="#ppt_y"/>
                                          </p:val>
                                        </p:tav>
                                      </p:tavLst>
                                    </p:anim>
                                  </p:childTnLst>
                                </p:cTn>
                              </p:par>
                            </p:childTnLst>
                          </p:cTn>
                        </p:par>
                        <p:par>
                          <p:cTn id="46" fill="hold">
                            <p:stCondLst>
                              <p:cond delay="6500"/>
                            </p:stCondLst>
                            <p:childTnLst>
                              <p:par>
                                <p:cTn id="47" presetID="22" presetClass="entr" presetSubtype="1" fill="hold" nodeType="after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wipe(up)">
                                      <p:cBhvr>
                                        <p:cTn id="49" dur="500"/>
                                        <p:tgtEl>
                                          <p:spTgt spid="26"/>
                                        </p:tgtEl>
                                      </p:cBhvr>
                                    </p:animEffect>
                                  </p:childTnLst>
                                </p:cTn>
                              </p:par>
                            </p:childTnLst>
                          </p:cTn>
                        </p:par>
                        <p:par>
                          <p:cTn id="50" fill="hold">
                            <p:stCondLst>
                              <p:cond delay="7000"/>
                            </p:stCondLst>
                            <p:childTnLst>
                              <p:par>
                                <p:cTn id="51" presetID="10" presetClass="entr" presetSubtype="0" fill="hold"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fade">
                                      <p:cBhvr>
                                        <p:cTn id="53" dur="500"/>
                                        <p:tgtEl>
                                          <p:spTgt spid="13"/>
                                        </p:tgtEl>
                                      </p:cBhvr>
                                    </p:animEffect>
                                  </p:childTnLst>
                                </p:cTn>
                              </p:par>
                            </p:childTnLst>
                          </p:cTn>
                        </p:par>
                        <p:par>
                          <p:cTn id="54" fill="hold">
                            <p:stCondLst>
                              <p:cond delay="7500"/>
                            </p:stCondLst>
                            <p:childTnLst>
                              <p:par>
                                <p:cTn id="55" presetID="42" presetClass="entr" presetSubtype="0" fill="hold" grpId="0" nodeType="after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fade">
                                      <p:cBhvr>
                                        <p:cTn id="57" dur="1000"/>
                                        <p:tgtEl>
                                          <p:spTgt spid="18"/>
                                        </p:tgtEl>
                                      </p:cBhvr>
                                    </p:animEffect>
                                    <p:anim calcmode="lin" valueType="num">
                                      <p:cBhvr>
                                        <p:cTn id="58" dur="1000" fill="hold"/>
                                        <p:tgtEl>
                                          <p:spTgt spid="18"/>
                                        </p:tgtEl>
                                        <p:attrNameLst>
                                          <p:attrName>ppt_x</p:attrName>
                                        </p:attrNameLst>
                                      </p:cBhvr>
                                      <p:tavLst>
                                        <p:tav tm="0">
                                          <p:val>
                                            <p:strVal val="#ppt_x"/>
                                          </p:val>
                                        </p:tav>
                                        <p:tav tm="100000">
                                          <p:val>
                                            <p:strVal val="#ppt_x"/>
                                          </p:val>
                                        </p:tav>
                                      </p:tavLst>
                                    </p:anim>
                                    <p:anim calcmode="lin" valueType="num">
                                      <p:cBhvr>
                                        <p:cTn id="59" dur="1000" fill="hold"/>
                                        <p:tgtEl>
                                          <p:spTgt spid="18"/>
                                        </p:tgtEl>
                                        <p:attrNameLst>
                                          <p:attrName>ppt_y</p:attrName>
                                        </p:attrNameLst>
                                      </p:cBhvr>
                                      <p:tavLst>
                                        <p:tav tm="0">
                                          <p:val>
                                            <p:strVal val="#ppt_y+.1"/>
                                          </p:val>
                                        </p:tav>
                                        <p:tav tm="100000">
                                          <p:val>
                                            <p:strVal val="#ppt_y"/>
                                          </p:val>
                                        </p:tav>
                                      </p:tavLst>
                                    </p:anim>
                                  </p:childTnLst>
                                </p:cTn>
                              </p:par>
                            </p:childTnLst>
                          </p:cTn>
                        </p:par>
                        <p:par>
                          <p:cTn id="60" fill="hold">
                            <p:stCondLst>
                              <p:cond delay="8500"/>
                            </p:stCondLst>
                            <p:childTnLst>
                              <p:par>
                                <p:cTn id="61" presetID="22" presetClass="entr" presetSubtype="1" fill="hold" nodeType="afterEffect">
                                  <p:stCondLst>
                                    <p:cond delay="0"/>
                                  </p:stCondLst>
                                  <p:childTnLst>
                                    <p:set>
                                      <p:cBhvr>
                                        <p:cTn id="62" dur="1" fill="hold">
                                          <p:stCondLst>
                                            <p:cond delay="0"/>
                                          </p:stCondLst>
                                        </p:cTn>
                                        <p:tgtEl>
                                          <p:spTgt spid="29"/>
                                        </p:tgtEl>
                                        <p:attrNameLst>
                                          <p:attrName>style.visibility</p:attrName>
                                        </p:attrNameLst>
                                      </p:cBhvr>
                                      <p:to>
                                        <p:strVal val="visible"/>
                                      </p:to>
                                    </p:set>
                                    <p:animEffect transition="in" filter="wipe(up)">
                                      <p:cBhvr>
                                        <p:cTn id="6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3" grpId="0" animBg="1"/>
      <p:bldP spid="16" grpId="0" animBg="1"/>
      <p:bldP spid="17" grpId="0" animBg="1"/>
      <p:bldP spid="1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p:cNvSpPr txBox="1">
            <a:spLocks noChangeArrowheads="1"/>
          </p:cNvSpPr>
          <p:nvPr/>
        </p:nvSpPr>
        <p:spPr bwMode="auto">
          <a:xfrm>
            <a:off x="4376546" y="1463758"/>
            <a:ext cx="3600400" cy="1107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lvl2pPr/>
            <a:lvl3pPr/>
            <a:lvl4pPr/>
            <a:lvl5pPr/>
            <a:lvl6pPr/>
            <a:lvl7pPr/>
            <a:lvl8pPr/>
            <a:lvl9pPr/>
          </a:lstStyle>
          <a:p>
            <a:pPr marL="0" lvl="1" algn="ctr"/>
            <a:r>
              <a:rPr lang="zh-CN" altLang="en-US" sz="3200" dirty="0" smtClean="0">
                <a:gradFill>
                  <a:gsLst>
                    <a:gs pos="0">
                      <a:schemeClr val="tx1">
                        <a:lumMod val="75000"/>
                        <a:lumOff val="25000"/>
                      </a:schemeClr>
                    </a:gs>
                    <a:gs pos="100000">
                      <a:schemeClr val="tx1">
                        <a:lumMod val="85000"/>
                        <a:lumOff val="15000"/>
                      </a:schemeClr>
                    </a:gs>
                  </a:gsLst>
                  <a:lin ang="5400000" scaled="0"/>
                </a:gradFill>
                <a:latin typeface="微软雅黑" panose="020B0503020204020204" pitchFamily="34" charset="-122"/>
                <a:ea typeface="微软雅黑" panose="020B0503020204020204" pitchFamily="34" charset="-122"/>
              </a:rPr>
              <a:t>添加章节标题</a:t>
            </a:r>
            <a:endParaRPr lang="en-US" altLang="zh-CN" sz="3200" dirty="0" smtClean="0">
              <a:gradFill>
                <a:gsLst>
                  <a:gs pos="0">
                    <a:schemeClr val="tx1">
                      <a:lumMod val="75000"/>
                      <a:lumOff val="25000"/>
                    </a:schemeClr>
                  </a:gs>
                  <a:gs pos="100000">
                    <a:schemeClr val="tx1">
                      <a:lumMod val="85000"/>
                      <a:lumOff val="15000"/>
                    </a:schemeClr>
                  </a:gs>
                </a:gsLst>
                <a:lin ang="5400000" scaled="0"/>
              </a:gradFill>
              <a:latin typeface="微软雅黑" panose="020B0503020204020204" pitchFamily="34" charset="-122"/>
              <a:ea typeface="微软雅黑" panose="020B0503020204020204" pitchFamily="34" charset="-122"/>
            </a:endParaRPr>
          </a:p>
          <a:p>
            <a:pPr marL="0" lvl="1" algn="ctr"/>
            <a:r>
              <a:rPr lang="en-US" altLang="zh-CN" sz="3200" dirty="0">
                <a:gradFill>
                  <a:gsLst>
                    <a:gs pos="0">
                      <a:schemeClr val="tx1">
                        <a:lumMod val="75000"/>
                        <a:lumOff val="25000"/>
                      </a:schemeClr>
                    </a:gs>
                    <a:gs pos="100000">
                      <a:schemeClr val="tx1">
                        <a:lumMod val="85000"/>
                        <a:lumOff val="15000"/>
                      </a:schemeClr>
                    </a:gs>
                  </a:gsLst>
                  <a:lin ang="5400000" scaled="0"/>
                </a:gradFill>
                <a:latin typeface="Bebas" pitchFamily="2" charset="0"/>
                <a:ea typeface="微软雅黑" panose="020B0503020204020204" pitchFamily="34" charset="-122"/>
              </a:rPr>
              <a:t>ADD THE TITLE</a:t>
            </a:r>
            <a:endParaRPr lang="en-US" altLang="zh-CN" sz="3200" dirty="0">
              <a:gradFill>
                <a:gsLst>
                  <a:gs pos="0">
                    <a:schemeClr val="tx1">
                      <a:lumMod val="75000"/>
                      <a:lumOff val="25000"/>
                    </a:schemeClr>
                  </a:gs>
                  <a:gs pos="100000">
                    <a:schemeClr val="tx1">
                      <a:lumMod val="85000"/>
                      <a:lumOff val="15000"/>
                    </a:schemeClr>
                  </a:gs>
                </a:gsLst>
                <a:lin ang="5400000" scaled="0"/>
              </a:gradFill>
              <a:latin typeface="Bebas" pitchFamily="2" charset="0"/>
              <a:ea typeface="微软雅黑" panose="020B0503020204020204" pitchFamily="34" charset="-122"/>
            </a:endParaRPr>
          </a:p>
        </p:txBody>
      </p:sp>
      <p:grpSp>
        <p:nvGrpSpPr>
          <p:cNvPr id="11" name="组合 10"/>
          <p:cNvGrpSpPr/>
          <p:nvPr/>
        </p:nvGrpSpPr>
        <p:grpSpPr>
          <a:xfrm>
            <a:off x="5724128" y="455861"/>
            <a:ext cx="905236" cy="905234"/>
            <a:chOff x="5678012" y="1949571"/>
            <a:chExt cx="905236" cy="905234"/>
          </a:xfrm>
        </p:grpSpPr>
        <p:grpSp>
          <p:nvGrpSpPr>
            <p:cNvPr id="12" name="组合 11"/>
            <p:cNvGrpSpPr/>
            <p:nvPr/>
          </p:nvGrpSpPr>
          <p:grpSpPr>
            <a:xfrm>
              <a:off x="5678012" y="1949571"/>
              <a:ext cx="905236" cy="905234"/>
              <a:chOff x="6261189" y="1624948"/>
              <a:chExt cx="1347237" cy="1347237"/>
            </a:xfrm>
            <a:effectLst>
              <a:outerShdw blurRad="50800" dist="38100" dir="2700000" algn="tl" rotWithShape="0">
                <a:prstClr val="black">
                  <a:alpha val="40000"/>
                </a:prstClr>
              </a:outerShdw>
            </a:effectLst>
          </p:grpSpPr>
          <p:sp>
            <p:nvSpPr>
              <p:cNvPr id="23" name="椭圆 22"/>
              <p:cNvSpPr/>
              <p:nvPr/>
            </p:nvSpPr>
            <p:spPr>
              <a:xfrm>
                <a:off x="6261189" y="1624948"/>
                <a:ext cx="1347237" cy="1347237"/>
              </a:xfrm>
              <a:prstGeom prst="ellipse">
                <a:avLst/>
              </a:prstGeom>
              <a:solidFill>
                <a:srgbClr val="FFFFFF">
                  <a:lumMod val="95000"/>
                </a:srgbClr>
              </a:solidFill>
              <a:ln w="25400" cap="flat" cmpd="sng" algn="ctr">
                <a:noFill/>
                <a:prstDash val="solid"/>
              </a:ln>
              <a:effectLst/>
            </p:spPr>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24" name="椭圆 23"/>
              <p:cNvSpPr/>
              <p:nvPr/>
            </p:nvSpPr>
            <p:spPr>
              <a:xfrm>
                <a:off x="6361229" y="1724988"/>
                <a:ext cx="1147157" cy="1147157"/>
              </a:xfrm>
              <a:prstGeom prst="ellipse">
                <a:avLst/>
              </a:prstGeom>
              <a:solidFill>
                <a:srgbClr val="317B9D"/>
              </a:solidFill>
              <a:ln w="25400" cap="flat" cmpd="sng" algn="ctr">
                <a:noFill/>
                <a:prstDash val="solid"/>
              </a:ln>
              <a:effectLst>
                <a:innerShdw dist="114300" dir="13500000">
                  <a:srgbClr val="77448C">
                    <a:lumMod val="50000"/>
                    <a:alpha val="50000"/>
                  </a:srgbClr>
                </a:innerShdw>
              </a:effectLst>
            </p:spPr>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grpSp>
        <p:grpSp>
          <p:nvGrpSpPr>
            <p:cNvPr id="13" name="组合 12"/>
            <p:cNvGrpSpPr/>
            <p:nvPr/>
          </p:nvGrpSpPr>
          <p:grpSpPr>
            <a:xfrm>
              <a:off x="5979070" y="2209350"/>
              <a:ext cx="336006" cy="470573"/>
              <a:chOff x="5979070" y="2209350"/>
              <a:chExt cx="336006" cy="470573"/>
            </a:xfrm>
          </p:grpSpPr>
          <p:sp>
            <p:nvSpPr>
              <p:cNvPr id="14" name="Freeform 111"/>
              <p:cNvSpPr>
                <a:spLocks noEditPoints="1"/>
              </p:cNvSpPr>
              <p:nvPr/>
            </p:nvSpPr>
            <p:spPr bwMode="auto">
              <a:xfrm>
                <a:off x="5979070" y="2209350"/>
                <a:ext cx="336006" cy="470573"/>
              </a:xfrm>
              <a:custGeom>
                <a:avLst/>
                <a:gdLst/>
                <a:ahLst/>
                <a:cxnLst>
                  <a:cxn ang="0">
                    <a:pos x="209" y="53"/>
                  </a:cxn>
                  <a:cxn ang="0">
                    <a:pos x="188" y="53"/>
                  </a:cxn>
                  <a:cxn ang="0">
                    <a:pos x="188" y="24"/>
                  </a:cxn>
                  <a:cxn ang="0">
                    <a:pos x="174" y="10"/>
                  </a:cxn>
                  <a:cxn ang="0">
                    <a:pos x="130" y="10"/>
                  </a:cxn>
                  <a:cxn ang="0">
                    <a:pos x="130" y="6"/>
                  </a:cxn>
                  <a:cxn ang="0">
                    <a:pos x="123" y="0"/>
                  </a:cxn>
                  <a:cxn ang="0">
                    <a:pos x="65" y="0"/>
                  </a:cxn>
                  <a:cxn ang="0">
                    <a:pos x="59" y="6"/>
                  </a:cxn>
                  <a:cxn ang="0">
                    <a:pos x="59" y="10"/>
                  </a:cxn>
                  <a:cxn ang="0">
                    <a:pos x="14" y="10"/>
                  </a:cxn>
                  <a:cxn ang="0">
                    <a:pos x="0" y="24"/>
                  </a:cxn>
                  <a:cxn ang="0">
                    <a:pos x="0" y="254"/>
                  </a:cxn>
                  <a:cxn ang="0">
                    <a:pos x="14" y="268"/>
                  </a:cxn>
                  <a:cxn ang="0">
                    <a:pos x="35" y="268"/>
                  </a:cxn>
                  <a:cxn ang="0">
                    <a:pos x="35" y="298"/>
                  </a:cxn>
                  <a:cxn ang="0">
                    <a:pos x="49" y="312"/>
                  </a:cxn>
                  <a:cxn ang="0">
                    <a:pos x="209" y="312"/>
                  </a:cxn>
                  <a:cxn ang="0">
                    <a:pos x="223" y="298"/>
                  </a:cxn>
                  <a:cxn ang="0">
                    <a:pos x="223" y="67"/>
                  </a:cxn>
                  <a:cxn ang="0">
                    <a:pos x="209" y="53"/>
                  </a:cxn>
                  <a:cxn ang="0">
                    <a:pos x="35" y="67"/>
                  </a:cxn>
                  <a:cxn ang="0">
                    <a:pos x="35" y="253"/>
                  </a:cxn>
                  <a:cxn ang="0">
                    <a:pos x="15" y="253"/>
                  </a:cxn>
                  <a:cxn ang="0">
                    <a:pos x="15" y="25"/>
                  </a:cxn>
                  <a:cxn ang="0">
                    <a:pos x="59" y="25"/>
                  </a:cxn>
                  <a:cxn ang="0">
                    <a:pos x="59" y="27"/>
                  </a:cxn>
                  <a:cxn ang="0">
                    <a:pos x="65" y="33"/>
                  </a:cxn>
                  <a:cxn ang="0">
                    <a:pos x="123" y="33"/>
                  </a:cxn>
                  <a:cxn ang="0">
                    <a:pos x="130" y="27"/>
                  </a:cxn>
                  <a:cxn ang="0">
                    <a:pos x="130" y="25"/>
                  </a:cxn>
                  <a:cxn ang="0">
                    <a:pos x="173" y="25"/>
                  </a:cxn>
                  <a:cxn ang="0">
                    <a:pos x="173" y="53"/>
                  </a:cxn>
                  <a:cxn ang="0">
                    <a:pos x="164" y="53"/>
                  </a:cxn>
                  <a:cxn ang="0">
                    <a:pos x="164" y="50"/>
                  </a:cxn>
                  <a:cxn ang="0">
                    <a:pos x="158" y="44"/>
                  </a:cxn>
                  <a:cxn ang="0">
                    <a:pos x="100" y="44"/>
                  </a:cxn>
                  <a:cxn ang="0">
                    <a:pos x="93" y="50"/>
                  </a:cxn>
                  <a:cxn ang="0">
                    <a:pos x="93" y="53"/>
                  </a:cxn>
                  <a:cxn ang="0">
                    <a:pos x="49" y="53"/>
                  </a:cxn>
                  <a:cxn ang="0">
                    <a:pos x="35" y="67"/>
                  </a:cxn>
                  <a:cxn ang="0">
                    <a:pos x="208" y="296"/>
                  </a:cxn>
                  <a:cxn ang="0">
                    <a:pos x="50" y="296"/>
                  </a:cxn>
                  <a:cxn ang="0">
                    <a:pos x="50" y="69"/>
                  </a:cxn>
                  <a:cxn ang="0">
                    <a:pos x="93" y="69"/>
                  </a:cxn>
                  <a:cxn ang="0">
                    <a:pos x="93" y="70"/>
                  </a:cxn>
                  <a:cxn ang="0">
                    <a:pos x="100" y="77"/>
                  </a:cxn>
                  <a:cxn ang="0">
                    <a:pos x="158" y="77"/>
                  </a:cxn>
                  <a:cxn ang="0">
                    <a:pos x="164" y="70"/>
                  </a:cxn>
                  <a:cxn ang="0">
                    <a:pos x="164" y="69"/>
                  </a:cxn>
                  <a:cxn ang="0">
                    <a:pos x="208" y="69"/>
                  </a:cxn>
                  <a:cxn ang="0">
                    <a:pos x="208" y="296"/>
                  </a:cxn>
                  <a:cxn ang="0">
                    <a:pos x="208" y="296"/>
                  </a:cxn>
                  <a:cxn ang="0">
                    <a:pos x="208" y="296"/>
                  </a:cxn>
                </a:cxnLst>
                <a:rect l="0" t="0" r="r" b="b"/>
                <a:pathLst>
                  <a:path w="223" h="312">
                    <a:moveTo>
                      <a:pt x="209" y="53"/>
                    </a:moveTo>
                    <a:cubicBezTo>
                      <a:pt x="188" y="53"/>
                      <a:pt x="188" y="53"/>
                      <a:pt x="188" y="53"/>
                    </a:cubicBezTo>
                    <a:cubicBezTo>
                      <a:pt x="188" y="24"/>
                      <a:pt x="188" y="24"/>
                      <a:pt x="188" y="24"/>
                    </a:cubicBezTo>
                    <a:cubicBezTo>
                      <a:pt x="188" y="16"/>
                      <a:pt x="182" y="10"/>
                      <a:pt x="174" y="10"/>
                    </a:cubicBezTo>
                    <a:cubicBezTo>
                      <a:pt x="130" y="10"/>
                      <a:pt x="130" y="10"/>
                      <a:pt x="130" y="10"/>
                    </a:cubicBezTo>
                    <a:cubicBezTo>
                      <a:pt x="130" y="6"/>
                      <a:pt x="130" y="6"/>
                      <a:pt x="130" y="6"/>
                    </a:cubicBezTo>
                    <a:cubicBezTo>
                      <a:pt x="130" y="3"/>
                      <a:pt x="127" y="0"/>
                      <a:pt x="123" y="0"/>
                    </a:cubicBezTo>
                    <a:cubicBezTo>
                      <a:pt x="65" y="0"/>
                      <a:pt x="65" y="0"/>
                      <a:pt x="65" y="0"/>
                    </a:cubicBezTo>
                    <a:cubicBezTo>
                      <a:pt x="61" y="0"/>
                      <a:pt x="59" y="3"/>
                      <a:pt x="59" y="6"/>
                    </a:cubicBezTo>
                    <a:cubicBezTo>
                      <a:pt x="59" y="10"/>
                      <a:pt x="59" y="10"/>
                      <a:pt x="59" y="10"/>
                    </a:cubicBezTo>
                    <a:cubicBezTo>
                      <a:pt x="14" y="10"/>
                      <a:pt x="14" y="10"/>
                      <a:pt x="14" y="10"/>
                    </a:cubicBezTo>
                    <a:cubicBezTo>
                      <a:pt x="6" y="10"/>
                      <a:pt x="0" y="16"/>
                      <a:pt x="0" y="24"/>
                    </a:cubicBezTo>
                    <a:cubicBezTo>
                      <a:pt x="0" y="254"/>
                      <a:pt x="0" y="254"/>
                      <a:pt x="0" y="254"/>
                    </a:cubicBezTo>
                    <a:cubicBezTo>
                      <a:pt x="0" y="262"/>
                      <a:pt x="6" y="268"/>
                      <a:pt x="14" y="268"/>
                    </a:cubicBezTo>
                    <a:cubicBezTo>
                      <a:pt x="35" y="268"/>
                      <a:pt x="35" y="268"/>
                      <a:pt x="35" y="268"/>
                    </a:cubicBezTo>
                    <a:cubicBezTo>
                      <a:pt x="35" y="298"/>
                      <a:pt x="35" y="298"/>
                      <a:pt x="35" y="298"/>
                    </a:cubicBezTo>
                    <a:cubicBezTo>
                      <a:pt x="35" y="306"/>
                      <a:pt x="41" y="312"/>
                      <a:pt x="49" y="312"/>
                    </a:cubicBezTo>
                    <a:cubicBezTo>
                      <a:pt x="209" y="312"/>
                      <a:pt x="209" y="312"/>
                      <a:pt x="209" y="312"/>
                    </a:cubicBezTo>
                    <a:cubicBezTo>
                      <a:pt x="217" y="312"/>
                      <a:pt x="223" y="306"/>
                      <a:pt x="223" y="298"/>
                    </a:cubicBezTo>
                    <a:cubicBezTo>
                      <a:pt x="223" y="67"/>
                      <a:pt x="223" y="67"/>
                      <a:pt x="223" y="67"/>
                    </a:cubicBezTo>
                    <a:cubicBezTo>
                      <a:pt x="223" y="59"/>
                      <a:pt x="217" y="53"/>
                      <a:pt x="209" y="53"/>
                    </a:cubicBezTo>
                    <a:close/>
                    <a:moveTo>
                      <a:pt x="35" y="67"/>
                    </a:moveTo>
                    <a:cubicBezTo>
                      <a:pt x="35" y="253"/>
                      <a:pt x="35" y="253"/>
                      <a:pt x="35" y="253"/>
                    </a:cubicBezTo>
                    <a:cubicBezTo>
                      <a:pt x="15" y="253"/>
                      <a:pt x="15" y="253"/>
                      <a:pt x="15" y="253"/>
                    </a:cubicBezTo>
                    <a:cubicBezTo>
                      <a:pt x="15" y="25"/>
                      <a:pt x="15" y="25"/>
                      <a:pt x="15" y="25"/>
                    </a:cubicBezTo>
                    <a:cubicBezTo>
                      <a:pt x="59" y="25"/>
                      <a:pt x="59" y="25"/>
                      <a:pt x="59" y="25"/>
                    </a:cubicBezTo>
                    <a:cubicBezTo>
                      <a:pt x="59" y="27"/>
                      <a:pt x="59" y="27"/>
                      <a:pt x="59" y="27"/>
                    </a:cubicBezTo>
                    <a:cubicBezTo>
                      <a:pt x="59" y="30"/>
                      <a:pt x="61" y="33"/>
                      <a:pt x="65" y="33"/>
                    </a:cubicBezTo>
                    <a:cubicBezTo>
                      <a:pt x="123" y="33"/>
                      <a:pt x="123" y="33"/>
                      <a:pt x="123" y="33"/>
                    </a:cubicBezTo>
                    <a:cubicBezTo>
                      <a:pt x="127" y="33"/>
                      <a:pt x="130" y="30"/>
                      <a:pt x="130" y="27"/>
                    </a:cubicBezTo>
                    <a:cubicBezTo>
                      <a:pt x="130" y="25"/>
                      <a:pt x="130" y="25"/>
                      <a:pt x="130" y="25"/>
                    </a:cubicBezTo>
                    <a:cubicBezTo>
                      <a:pt x="173" y="25"/>
                      <a:pt x="173" y="25"/>
                      <a:pt x="173" y="25"/>
                    </a:cubicBezTo>
                    <a:cubicBezTo>
                      <a:pt x="173" y="53"/>
                      <a:pt x="173" y="53"/>
                      <a:pt x="173" y="53"/>
                    </a:cubicBezTo>
                    <a:cubicBezTo>
                      <a:pt x="164" y="53"/>
                      <a:pt x="164" y="53"/>
                      <a:pt x="164" y="53"/>
                    </a:cubicBezTo>
                    <a:cubicBezTo>
                      <a:pt x="164" y="50"/>
                      <a:pt x="164" y="50"/>
                      <a:pt x="164" y="50"/>
                    </a:cubicBezTo>
                    <a:cubicBezTo>
                      <a:pt x="164" y="46"/>
                      <a:pt x="162" y="44"/>
                      <a:pt x="158" y="44"/>
                    </a:cubicBezTo>
                    <a:cubicBezTo>
                      <a:pt x="100" y="44"/>
                      <a:pt x="100" y="44"/>
                      <a:pt x="100" y="44"/>
                    </a:cubicBezTo>
                    <a:cubicBezTo>
                      <a:pt x="96" y="44"/>
                      <a:pt x="93" y="46"/>
                      <a:pt x="93" y="50"/>
                    </a:cubicBezTo>
                    <a:cubicBezTo>
                      <a:pt x="93" y="53"/>
                      <a:pt x="93" y="53"/>
                      <a:pt x="93" y="53"/>
                    </a:cubicBezTo>
                    <a:cubicBezTo>
                      <a:pt x="49" y="53"/>
                      <a:pt x="49" y="53"/>
                      <a:pt x="49" y="53"/>
                    </a:cubicBezTo>
                    <a:cubicBezTo>
                      <a:pt x="41" y="53"/>
                      <a:pt x="35" y="59"/>
                      <a:pt x="35" y="67"/>
                    </a:cubicBezTo>
                    <a:close/>
                    <a:moveTo>
                      <a:pt x="208" y="296"/>
                    </a:moveTo>
                    <a:cubicBezTo>
                      <a:pt x="50" y="296"/>
                      <a:pt x="50" y="296"/>
                      <a:pt x="50" y="296"/>
                    </a:cubicBezTo>
                    <a:cubicBezTo>
                      <a:pt x="50" y="69"/>
                      <a:pt x="50" y="69"/>
                      <a:pt x="50" y="69"/>
                    </a:cubicBezTo>
                    <a:cubicBezTo>
                      <a:pt x="93" y="69"/>
                      <a:pt x="93" y="69"/>
                      <a:pt x="93" y="69"/>
                    </a:cubicBezTo>
                    <a:cubicBezTo>
                      <a:pt x="93" y="70"/>
                      <a:pt x="93" y="70"/>
                      <a:pt x="93" y="70"/>
                    </a:cubicBezTo>
                    <a:cubicBezTo>
                      <a:pt x="93" y="74"/>
                      <a:pt x="96" y="77"/>
                      <a:pt x="100" y="77"/>
                    </a:cubicBezTo>
                    <a:cubicBezTo>
                      <a:pt x="158" y="77"/>
                      <a:pt x="158" y="77"/>
                      <a:pt x="158" y="77"/>
                    </a:cubicBezTo>
                    <a:cubicBezTo>
                      <a:pt x="162" y="77"/>
                      <a:pt x="164" y="74"/>
                      <a:pt x="164" y="70"/>
                    </a:cubicBezTo>
                    <a:cubicBezTo>
                      <a:pt x="164" y="69"/>
                      <a:pt x="164" y="69"/>
                      <a:pt x="164" y="69"/>
                    </a:cubicBezTo>
                    <a:cubicBezTo>
                      <a:pt x="208" y="69"/>
                      <a:pt x="208" y="69"/>
                      <a:pt x="208" y="69"/>
                    </a:cubicBezTo>
                    <a:cubicBezTo>
                      <a:pt x="208" y="296"/>
                      <a:pt x="208" y="296"/>
                      <a:pt x="208" y="296"/>
                    </a:cubicBezTo>
                    <a:close/>
                    <a:moveTo>
                      <a:pt x="208" y="296"/>
                    </a:moveTo>
                    <a:cubicBezTo>
                      <a:pt x="208" y="296"/>
                      <a:pt x="208" y="296"/>
                      <a:pt x="208" y="296"/>
                    </a:cubicBezTo>
                  </a:path>
                </a:pathLst>
              </a:custGeom>
              <a:solidFill>
                <a:srgbClr val="FFFFFF"/>
              </a:solid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15" name="Rectangle 112"/>
              <p:cNvSpPr>
                <a:spLocks noChangeArrowheads="1"/>
              </p:cNvSpPr>
              <p:nvPr/>
            </p:nvSpPr>
            <p:spPr bwMode="auto">
              <a:xfrm>
                <a:off x="6092172" y="2497473"/>
                <a:ext cx="162637" cy="33023"/>
              </a:xfrm>
              <a:prstGeom prst="rect">
                <a:avLst/>
              </a:prstGeom>
              <a:solidFill>
                <a:srgbClr val="FFFFFF"/>
              </a:solidFill>
              <a:ln w="9525">
                <a:noFill/>
                <a:miter lim="800000"/>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21" name="Rectangle 113"/>
              <p:cNvSpPr>
                <a:spLocks noChangeArrowheads="1"/>
              </p:cNvSpPr>
              <p:nvPr/>
            </p:nvSpPr>
            <p:spPr bwMode="auto">
              <a:xfrm>
                <a:off x="6092172" y="2565169"/>
                <a:ext cx="162637" cy="33023"/>
              </a:xfrm>
              <a:prstGeom prst="rect">
                <a:avLst/>
              </a:prstGeom>
              <a:solidFill>
                <a:srgbClr val="FFFFFF"/>
              </a:solidFill>
              <a:ln w="9525">
                <a:noFill/>
                <a:miter lim="800000"/>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22" name="Freeform 115"/>
              <p:cNvSpPr>
                <a:spLocks noEditPoints="1"/>
              </p:cNvSpPr>
              <p:nvPr/>
            </p:nvSpPr>
            <p:spPr bwMode="auto">
              <a:xfrm>
                <a:off x="6121893" y="2360429"/>
                <a:ext cx="102370" cy="102370"/>
              </a:xfrm>
              <a:custGeom>
                <a:avLst/>
                <a:gdLst/>
                <a:ahLst/>
                <a:cxnLst>
                  <a:cxn ang="0">
                    <a:pos x="44" y="124"/>
                  </a:cxn>
                  <a:cxn ang="0">
                    <a:pos x="81" y="124"/>
                  </a:cxn>
                  <a:cxn ang="0">
                    <a:pos x="81" y="78"/>
                  </a:cxn>
                  <a:cxn ang="0">
                    <a:pos x="124" y="78"/>
                  </a:cxn>
                  <a:cxn ang="0">
                    <a:pos x="124" y="44"/>
                  </a:cxn>
                  <a:cxn ang="0">
                    <a:pos x="81" y="44"/>
                  </a:cxn>
                  <a:cxn ang="0">
                    <a:pos x="81" y="0"/>
                  </a:cxn>
                  <a:cxn ang="0">
                    <a:pos x="44" y="0"/>
                  </a:cxn>
                  <a:cxn ang="0">
                    <a:pos x="44" y="44"/>
                  </a:cxn>
                  <a:cxn ang="0">
                    <a:pos x="0" y="44"/>
                  </a:cxn>
                  <a:cxn ang="0">
                    <a:pos x="0" y="78"/>
                  </a:cxn>
                  <a:cxn ang="0">
                    <a:pos x="44" y="78"/>
                  </a:cxn>
                  <a:cxn ang="0">
                    <a:pos x="44" y="124"/>
                  </a:cxn>
                  <a:cxn ang="0">
                    <a:pos x="44" y="124"/>
                  </a:cxn>
                  <a:cxn ang="0">
                    <a:pos x="44" y="124"/>
                  </a:cxn>
                </a:cxnLst>
                <a:rect l="0" t="0" r="r" b="b"/>
                <a:pathLst>
                  <a:path w="124" h="124">
                    <a:moveTo>
                      <a:pt x="44" y="124"/>
                    </a:moveTo>
                    <a:lnTo>
                      <a:pt x="81" y="124"/>
                    </a:lnTo>
                    <a:lnTo>
                      <a:pt x="81" y="78"/>
                    </a:lnTo>
                    <a:lnTo>
                      <a:pt x="124" y="78"/>
                    </a:lnTo>
                    <a:lnTo>
                      <a:pt x="124" y="44"/>
                    </a:lnTo>
                    <a:lnTo>
                      <a:pt x="81" y="44"/>
                    </a:lnTo>
                    <a:lnTo>
                      <a:pt x="81" y="0"/>
                    </a:lnTo>
                    <a:lnTo>
                      <a:pt x="44" y="0"/>
                    </a:lnTo>
                    <a:lnTo>
                      <a:pt x="44" y="44"/>
                    </a:lnTo>
                    <a:lnTo>
                      <a:pt x="0" y="44"/>
                    </a:lnTo>
                    <a:lnTo>
                      <a:pt x="0" y="78"/>
                    </a:lnTo>
                    <a:lnTo>
                      <a:pt x="44" y="78"/>
                    </a:lnTo>
                    <a:lnTo>
                      <a:pt x="44" y="124"/>
                    </a:lnTo>
                    <a:moveTo>
                      <a:pt x="44" y="124"/>
                    </a:moveTo>
                    <a:lnTo>
                      <a:pt x="44" y="124"/>
                    </a:lnTo>
                  </a:path>
                </a:pathLst>
              </a:custGeom>
              <a:solidFill>
                <a:srgbClr val="FFFFFF"/>
              </a:solid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gr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1000">
        <p15:prstTrans prst="pageCurlDouble"/>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fltVal val="0"/>
                                          </p:val>
                                        </p:tav>
                                        <p:tav tm="100000">
                                          <p:val>
                                            <p:strVal val="#ppt_w"/>
                                          </p:val>
                                        </p:tav>
                                      </p:tavLst>
                                    </p:anim>
                                    <p:anim calcmode="lin" valueType="num">
                                      <p:cBhvr>
                                        <p:cTn id="8" dur="1000" fill="hold"/>
                                        <p:tgtEl>
                                          <p:spTgt spid="11"/>
                                        </p:tgtEl>
                                        <p:attrNameLst>
                                          <p:attrName>ppt_h</p:attrName>
                                        </p:attrNameLst>
                                      </p:cBhvr>
                                      <p:tavLst>
                                        <p:tav tm="0">
                                          <p:val>
                                            <p:fltVal val="0"/>
                                          </p:val>
                                        </p:tav>
                                        <p:tav tm="100000">
                                          <p:val>
                                            <p:strVal val="#ppt_h"/>
                                          </p:val>
                                        </p:tav>
                                      </p:tavLst>
                                    </p:anim>
                                    <p:anim calcmode="lin" valueType="num">
                                      <p:cBhvr>
                                        <p:cTn id="9" dur="1000" fill="hold"/>
                                        <p:tgtEl>
                                          <p:spTgt spid="11"/>
                                        </p:tgtEl>
                                        <p:attrNameLst>
                                          <p:attrName>style.rotation</p:attrName>
                                        </p:attrNameLst>
                                      </p:cBhvr>
                                      <p:tavLst>
                                        <p:tav tm="0">
                                          <p:val>
                                            <p:fltVal val="360"/>
                                          </p:val>
                                        </p:tav>
                                        <p:tav tm="100000">
                                          <p:val>
                                            <p:fltVal val="0"/>
                                          </p:val>
                                        </p:tav>
                                      </p:tavLst>
                                    </p:anim>
                                    <p:animEffect transition="in" filter="fade">
                                      <p:cBhvr>
                                        <p:cTn id="10" dur="1000"/>
                                        <p:tgtEl>
                                          <p:spTgt spid="11"/>
                                        </p:tgtEl>
                                      </p:cBhvr>
                                    </p:animEffect>
                                  </p:childTnLst>
                                </p:cTn>
                              </p:par>
                            </p:childTnLst>
                          </p:cTn>
                        </p:par>
                        <p:par>
                          <p:cTn id="11" fill="hold">
                            <p:stCondLst>
                              <p:cond delay="1000"/>
                            </p:stCondLst>
                            <p:childTnLst>
                              <p:par>
                                <p:cTn id="12" presetID="47" presetClass="entr" presetSubtype="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777388" y="353919"/>
            <a:ext cx="2318583" cy="284693"/>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i="0" u="none" strike="noStrike" kern="0" cap="none" spc="300" normalizeH="0" baseline="0" noProof="0" dirty="0" smtClean="0">
                <a:ln>
                  <a:noFill/>
                </a:ln>
                <a:gradFill>
                  <a:gsLst>
                    <a:gs pos="0">
                      <a:schemeClr val="bg1"/>
                    </a:gs>
                    <a:gs pos="47900">
                      <a:schemeClr val="bg1">
                        <a:lumMod val="95000"/>
                      </a:schemeClr>
                    </a:gs>
                    <a:gs pos="100000">
                      <a:schemeClr val="bg1"/>
                    </a:gs>
                  </a:gsLst>
                  <a:lin ang="5400000" scaled="0"/>
                </a:gradFill>
                <a:effectLst/>
                <a:uLnTx/>
                <a:uFillTx/>
                <a:latin typeface="微软雅黑" panose="020B0503020204020204" pitchFamily="34" charset="-122"/>
                <a:ea typeface="微软雅黑" panose="020B0503020204020204" pitchFamily="34" charset="-122"/>
              </a:rPr>
              <a:t>单击添加标题文本内容</a:t>
            </a:r>
            <a:endParaRPr kumimoji="0" lang="zh-CN" altLang="en-US" sz="1400" i="0" u="none" strike="noStrike" kern="0" cap="none" spc="300" normalizeH="0" baseline="0" noProof="0" dirty="0">
              <a:ln>
                <a:noFill/>
              </a:ln>
              <a:gradFill>
                <a:gsLst>
                  <a:gs pos="0">
                    <a:schemeClr val="bg1"/>
                  </a:gs>
                  <a:gs pos="47900">
                    <a:schemeClr val="bg1">
                      <a:lumMod val="95000"/>
                    </a:schemeClr>
                  </a:gs>
                  <a:gs pos="100000">
                    <a:schemeClr val="bg1"/>
                  </a:gs>
                </a:gsLst>
                <a:lin ang="5400000" scaled="0"/>
              </a:gradFill>
              <a:effectLst/>
              <a:uLnTx/>
              <a:uFillTx/>
              <a:latin typeface="微软雅黑" panose="020B0503020204020204" pitchFamily="34" charset="-122"/>
              <a:ea typeface="微软雅黑" panose="020B0503020204020204" pitchFamily="34" charset="-122"/>
            </a:endParaRPr>
          </a:p>
        </p:txBody>
      </p:sp>
      <p:sp>
        <p:nvSpPr>
          <p:cNvPr id="34" name="Rectangle 10"/>
          <p:cNvSpPr/>
          <p:nvPr/>
        </p:nvSpPr>
        <p:spPr>
          <a:xfrm>
            <a:off x="3043753" y="1429168"/>
            <a:ext cx="3043752" cy="1976487"/>
          </a:xfrm>
          <a:prstGeom prst="rect">
            <a:avLst/>
          </a:prstGeom>
          <a:solidFill>
            <a:srgbClr val="317B9D"/>
          </a:solidFill>
          <a:ln w="12700" cap="flat" cmpd="sng" algn="ctr">
            <a:noFill/>
            <a:prstDash val="solid"/>
            <a:miter lim="800000"/>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5" name="Rectangle 13"/>
          <p:cNvSpPr/>
          <p:nvPr/>
        </p:nvSpPr>
        <p:spPr>
          <a:xfrm>
            <a:off x="0" y="3405655"/>
            <a:ext cx="9144000" cy="106051"/>
          </a:xfrm>
          <a:prstGeom prst="rect">
            <a:avLst/>
          </a:prstGeom>
          <a:solidFill>
            <a:srgbClr val="317B9D"/>
          </a:solidFill>
          <a:ln w="12700" cap="flat" cmpd="sng" algn="ctr">
            <a:noFill/>
            <a:prstDash val="solid"/>
            <a:miter lim="800000"/>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6" name="Rectangle 33"/>
          <p:cNvSpPr/>
          <p:nvPr/>
        </p:nvSpPr>
        <p:spPr>
          <a:xfrm>
            <a:off x="3691642" y="1857911"/>
            <a:ext cx="1677383" cy="377026"/>
          </a:xfrm>
          <a:prstGeom prst="rect">
            <a:avLst/>
          </a:prstGeom>
        </p:spPr>
        <p:txBody>
          <a:bodyPr wrap="none" lIns="68580" tIns="34290" rIns="68580" bIns="3429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sz="2000" b="1" kern="0" noProof="0" dirty="0" smtClean="0">
                <a:solidFill>
                  <a:schemeClr val="bg1"/>
                </a:solidFill>
                <a:latin typeface="微软雅黑" panose="020B0503020204020204" pitchFamily="34" charset="-122"/>
                <a:ea typeface="微软雅黑" panose="020B0503020204020204" pitchFamily="34" charset="-122"/>
              </a:rPr>
              <a:t>年度工作概述</a:t>
            </a:r>
            <a:endParaRPr kumimoji="0" lang="id-ID" sz="20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37" name="Rectangle 34"/>
          <p:cNvSpPr/>
          <p:nvPr/>
        </p:nvSpPr>
        <p:spPr>
          <a:xfrm>
            <a:off x="3311478" y="2283425"/>
            <a:ext cx="2521045" cy="992579"/>
          </a:xfrm>
          <a:prstGeom prst="rect">
            <a:avLst/>
          </a:prstGeom>
        </p:spPr>
        <p:txBody>
          <a:bodyPr wrap="square" lIns="68580" tIns="34290" rIns="68580" bIns="34290">
            <a:spAutoFit/>
          </a:bodyPr>
          <a:lstStyle/>
          <a:p>
            <a:pPr lvl="0" algn="ctr">
              <a:spcBef>
                <a:spcPct val="0"/>
              </a:spcBef>
              <a:defRPr/>
            </a:pPr>
            <a:r>
              <a:rPr lang="zh-CN" altLang="en-US" sz="1200" dirty="0">
                <a:solidFill>
                  <a:schemeClr val="bg1"/>
                </a:solidFill>
                <a:latin typeface="微软雅黑" panose="020B0503020204020204" pitchFamily="34" charset="-122"/>
                <a:ea typeface="微软雅黑" panose="020B0503020204020204" pitchFamily="34" charset="-122"/>
              </a:rPr>
              <a:t>单击此处添加不足之处的问题阐述，添加简短问题说明文字，问题的具体说明文字添加此处。单击此处添加问题阐述，添加简短问题说明</a:t>
            </a:r>
            <a:r>
              <a:rPr lang="zh-CN" altLang="en-US" sz="1200" dirty="0" smtClean="0">
                <a:solidFill>
                  <a:schemeClr val="bg1"/>
                </a:solidFill>
                <a:latin typeface="微软雅黑" panose="020B0503020204020204" pitchFamily="34" charset="-122"/>
                <a:ea typeface="微软雅黑" panose="020B0503020204020204" pitchFamily="34" charset="-122"/>
              </a:rPr>
              <a:t>文字，言简意赅内容。</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38" name="TextBox 34"/>
          <p:cNvSpPr txBox="1"/>
          <p:nvPr/>
        </p:nvSpPr>
        <p:spPr>
          <a:xfrm>
            <a:off x="762728" y="3756977"/>
            <a:ext cx="7618544" cy="830997"/>
          </a:xfrm>
          <a:prstGeom prst="rect">
            <a:avLst/>
          </a:prstGeom>
          <a:noFill/>
        </p:spPr>
        <p:txBody>
          <a:bodyPr wrap="square" lIns="68580" tIns="34290" rIns="68580" bIns="34290" rtlCol="0">
            <a:spAutoFit/>
          </a:bodyPr>
          <a:lstStyle>
            <a:defPPr>
              <a:defRPr lang="id-ID"/>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lvl="0" algn="ctr" defTabSz="914400">
              <a:lnSpc>
                <a:spcPct val="150000"/>
              </a:lnSpc>
            </a:pPr>
            <a:r>
              <a:rPr lang="zh-CN" altLang="en-US" sz="1100" dirty="0">
                <a:solidFill>
                  <a:prstClr val="black"/>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点击输入简要文字内容，文字内容需概括精炼，不用多余的文字修饰，言简意赅的说明分项内容点击输入简要文字内容，文字内容需概括</a:t>
            </a:r>
            <a:r>
              <a:rPr lang="zh-CN" altLang="en-US" sz="1100" dirty="0" smtClean="0">
                <a:solidFill>
                  <a:prstClr val="black"/>
                </a:solidFill>
                <a:latin typeface="微软雅黑" panose="020B0503020204020204" pitchFamily="34" charset="-122"/>
                <a:ea typeface="微软雅黑" panose="020B0503020204020204" pitchFamily="34" charset="-122"/>
              </a:rPr>
              <a:t>精炼。</a:t>
            </a:r>
            <a:endParaRPr lang="en-US" altLang="zh-CN" sz="1100" dirty="0">
              <a:solidFill>
                <a:prstClr val="black"/>
              </a:solidFill>
              <a:latin typeface="微软雅黑" panose="020B0503020204020204" pitchFamily="34" charset="-122"/>
              <a:ea typeface="微软雅黑" panose="020B0503020204020204" pitchFamily="34" charset="-122"/>
            </a:endParaRPr>
          </a:p>
          <a:p>
            <a:pPr algn="ctr" defTabSz="914400">
              <a:lnSpc>
                <a:spcPct val="150000"/>
              </a:lnSpc>
            </a:pPr>
            <a:r>
              <a:rPr lang="zh-CN" altLang="en-US" sz="1100" dirty="0">
                <a:solidFill>
                  <a:prstClr val="black"/>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点击输入简要文字内容，文字内容需概括精炼，不用多余的文字修饰，言简意赅的说明分项内容点击输入简要文字</a:t>
            </a:r>
            <a:r>
              <a:rPr lang="zh-CN" altLang="en-US" sz="1100" dirty="0" smtClean="0">
                <a:solidFill>
                  <a:prstClr val="black"/>
                </a:solidFill>
                <a:latin typeface="微软雅黑" panose="020B0503020204020204" pitchFamily="34" charset="-122"/>
                <a:ea typeface="微软雅黑" panose="020B0503020204020204" pitchFamily="34" charset="-122"/>
              </a:rPr>
              <a:t>内容。</a:t>
            </a:r>
            <a:endParaRPr lang="en-US" altLang="zh-CN" sz="1100" dirty="0">
              <a:solidFill>
                <a:prstClr val="black"/>
              </a:solidFill>
              <a:latin typeface="微软雅黑" panose="020B0503020204020204" pitchFamily="34" charset="-122"/>
              <a:ea typeface="微软雅黑" panose="020B0503020204020204" pitchFamily="34" charset="-122"/>
            </a:endParaRPr>
          </a:p>
        </p:txBody>
      </p:sp>
      <p:pic>
        <p:nvPicPr>
          <p:cNvPr id="39" name="图片占位符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1429168"/>
            <a:ext cx="3043753" cy="1976487"/>
          </a:xfrm>
          <a:prstGeom prst="rect">
            <a:avLst/>
          </a:prstGeom>
          <a:blipFill>
            <a:blip r:embed="rId2"/>
            <a:stretch>
              <a:fillRect/>
            </a:stretch>
          </a:blipFill>
        </p:spPr>
      </p:pic>
      <p:pic>
        <p:nvPicPr>
          <p:cNvPr id="40" name="图片占位符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71537" y="1429168"/>
            <a:ext cx="3035565" cy="1976487"/>
          </a:xfrm>
          <a:prstGeom prst="rect">
            <a:avLst/>
          </a:prstGeom>
          <a:blipFill>
            <a:blip r:embed="rId2"/>
            <a:stretch>
              <a:fillRect/>
            </a:stretch>
          </a:blipFill>
        </p:spPr>
      </p:pic>
      <p:sp>
        <p:nvSpPr>
          <p:cNvPr id="41" name="Isosceles Triangle 1"/>
          <p:cNvSpPr/>
          <p:nvPr/>
        </p:nvSpPr>
        <p:spPr>
          <a:xfrm rot="16200000">
            <a:off x="2610816" y="2221096"/>
            <a:ext cx="521947" cy="343929"/>
          </a:xfrm>
          <a:prstGeom prst="triangle">
            <a:avLst/>
          </a:prstGeom>
          <a:solidFill>
            <a:srgbClr val="317B9D"/>
          </a:solidFill>
          <a:ln w="12700" cap="flat" cmpd="sng" algn="ctr">
            <a:noFill/>
            <a:prstDash val="solid"/>
            <a:miter lim="800000"/>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2" name="Isosceles Triangle 12"/>
          <p:cNvSpPr/>
          <p:nvPr/>
        </p:nvSpPr>
        <p:spPr>
          <a:xfrm rot="5400000" flipH="1">
            <a:off x="5982529" y="2221097"/>
            <a:ext cx="521947" cy="343929"/>
          </a:xfrm>
          <a:prstGeom prst="triangle">
            <a:avLst/>
          </a:prstGeom>
          <a:solidFill>
            <a:srgbClr val="317B9D"/>
          </a:solidFill>
          <a:ln w="12700" cap="flat" cmpd="sng" algn="ctr">
            <a:noFill/>
            <a:prstDash val="solid"/>
            <a:miter lim="800000"/>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 lastClr="FFFFFF"/>
              </a:solidFill>
              <a:effectLst/>
              <a:uLnTx/>
              <a:uFillTx/>
              <a:latin typeface="Calibri"/>
              <a:ea typeface="+mn-ea"/>
              <a:cs typeface="+mn-cs"/>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1000">
        <p15:prstTrans prst="pageCurlDouble"/>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1000"/>
                                        <p:tgtEl>
                                          <p:spTgt spid="19"/>
                                        </p:tgtEl>
                                      </p:cBhvr>
                                    </p:animEffect>
                                  </p:childTnLst>
                                </p:cTn>
                              </p:par>
                            </p:childTnLst>
                          </p:cTn>
                        </p:par>
                        <p:par>
                          <p:cTn id="8" fill="hold">
                            <p:stCondLst>
                              <p:cond delay="1000"/>
                            </p:stCondLst>
                            <p:childTnLst>
                              <p:par>
                                <p:cTn id="9" presetID="2" presetClass="entr" presetSubtype="8" fill="hold" nodeType="afterEffect">
                                  <p:stCondLst>
                                    <p:cond delay="0"/>
                                  </p:stCondLst>
                                  <p:childTnLst>
                                    <p:set>
                                      <p:cBhvr>
                                        <p:cTn id="10" dur="1" fill="hold">
                                          <p:stCondLst>
                                            <p:cond delay="0"/>
                                          </p:stCondLst>
                                        </p:cTn>
                                        <p:tgtEl>
                                          <p:spTgt spid="39"/>
                                        </p:tgtEl>
                                        <p:attrNameLst>
                                          <p:attrName>style.visibility</p:attrName>
                                        </p:attrNameLst>
                                      </p:cBhvr>
                                      <p:to>
                                        <p:strVal val="visible"/>
                                      </p:to>
                                    </p:set>
                                    <p:anim calcmode="lin" valueType="num">
                                      <p:cBhvr additive="base">
                                        <p:cTn id="11" dur="500" fill="hold"/>
                                        <p:tgtEl>
                                          <p:spTgt spid="39"/>
                                        </p:tgtEl>
                                        <p:attrNameLst>
                                          <p:attrName>ppt_x</p:attrName>
                                        </p:attrNameLst>
                                      </p:cBhvr>
                                      <p:tavLst>
                                        <p:tav tm="0">
                                          <p:val>
                                            <p:strVal val="0-#ppt_w/2"/>
                                          </p:val>
                                        </p:tav>
                                        <p:tav tm="100000">
                                          <p:val>
                                            <p:strVal val="#ppt_x"/>
                                          </p:val>
                                        </p:tav>
                                      </p:tavLst>
                                    </p:anim>
                                    <p:anim calcmode="lin" valueType="num">
                                      <p:cBhvr additive="base">
                                        <p:cTn id="12" dur="500" fill="hold"/>
                                        <p:tgtEl>
                                          <p:spTgt spid="39"/>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cBhvr additive="base">
                                        <p:cTn id="15" dur="500" fill="hold"/>
                                        <p:tgtEl>
                                          <p:spTgt spid="40"/>
                                        </p:tgtEl>
                                        <p:attrNameLst>
                                          <p:attrName>ppt_x</p:attrName>
                                        </p:attrNameLst>
                                      </p:cBhvr>
                                      <p:tavLst>
                                        <p:tav tm="0">
                                          <p:val>
                                            <p:strVal val="1+#ppt_w/2"/>
                                          </p:val>
                                        </p:tav>
                                        <p:tav tm="100000">
                                          <p:val>
                                            <p:strVal val="#ppt_x"/>
                                          </p:val>
                                        </p:tav>
                                      </p:tavLst>
                                    </p:anim>
                                    <p:anim calcmode="lin" valueType="num">
                                      <p:cBhvr additive="base">
                                        <p:cTn id="16" dur="500" fill="hold"/>
                                        <p:tgtEl>
                                          <p:spTgt spid="40"/>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34"/>
                                        </p:tgtEl>
                                        <p:attrNameLst>
                                          <p:attrName>style.visibility</p:attrName>
                                        </p:attrNameLst>
                                      </p:cBhvr>
                                      <p:to>
                                        <p:strVal val="visible"/>
                                      </p:to>
                                    </p:set>
                                    <p:animEffect transition="in" filter="fade">
                                      <p:cBhvr>
                                        <p:cTn id="20" dur="500"/>
                                        <p:tgtEl>
                                          <p:spTgt spid="3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fade">
                                      <p:cBhvr>
                                        <p:cTn id="23" dur="500"/>
                                        <p:tgtEl>
                                          <p:spTgt spid="4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41"/>
                                        </p:tgtEl>
                                        <p:attrNameLst>
                                          <p:attrName>style.visibility</p:attrName>
                                        </p:attrNameLst>
                                      </p:cBhvr>
                                      <p:to>
                                        <p:strVal val="visible"/>
                                      </p:to>
                                    </p:set>
                                    <p:animEffect transition="in" filter="fade">
                                      <p:cBhvr>
                                        <p:cTn id="26" dur="500"/>
                                        <p:tgtEl>
                                          <p:spTgt spid="41"/>
                                        </p:tgtEl>
                                      </p:cBhvr>
                                    </p:animEffect>
                                  </p:childTnLst>
                                </p:cTn>
                              </p:par>
                            </p:childTnLst>
                          </p:cTn>
                        </p:par>
                        <p:par>
                          <p:cTn id="27" fill="hold">
                            <p:stCondLst>
                              <p:cond delay="2000"/>
                            </p:stCondLst>
                            <p:childTnLst>
                              <p:par>
                                <p:cTn id="28" presetID="10" presetClass="entr" presetSubtype="0" fill="hold" grpId="0" nodeType="afterEffect">
                                  <p:stCondLst>
                                    <p:cond delay="0"/>
                                  </p:stCondLst>
                                  <p:childTnLst>
                                    <p:set>
                                      <p:cBhvr>
                                        <p:cTn id="29" dur="1" fill="hold">
                                          <p:stCondLst>
                                            <p:cond delay="0"/>
                                          </p:stCondLst>
                                        </p:cTn>
                                        <p:tgtEl>
                                          <p:spTgt spid="36"/>
                                        </p:tgtEl>
                                        <p:attrNameLst>
                                          <p:attrName>style.visibility</p:attrName>
                                        </p:attrNameLst>
                                      </p:cBhvr>
                                      <p:to>
                                        <p:strVal val="visible"/>
                                      </p:to>
                                    </p:set>
                                    <p:animEffect transition="in" filter="fade">
                                      <p:cBhvr>
                                        <p:cTn id="30" dur="500"/>
                                        <p:tgtEl>
                                          <p:spTgt spid="36"/>
                                        </p:tgtEl>
                                      </p:cBhvr>
                                    </p:animEffect>
                                  </p:childTnLst>
                                </p:cTn>
                              </p:par>
                            </p:childTnLst>
                          </p:cTn>
                        </p:par>
                        <p:par>
                          <p:cTn id="31" fill="hold">
                            <p:stCondLst>
                              <p:cond delay="2500"/>
                            </p:stCondLst>
                            <p:childTnLst>
                              <p:par>
                                <p:cTn id="32" presetID="10" presetClass="entr" presetSubtype="0" fill="hold" grpId="0" nodeType="afterEffect">
                                  <p:stCondLst>
                                    <p:cond delay="0"/>
                                  </p:stCondLst>
                                  <p:childTnLst>
                                    <p:set>
                                      <p:cBhvr>
                                        <p:cTn id="33" dur="1" fill="hold">
                                          <p:stCondLst>
                                            <p:cond delay="0"/>
                                          </p:stCondLst>
                                        </p:cTn>
                                        <p:tgtEl>
                                          <p:spTgt spid="37"/>
                                        </p:tgtEl>
                                        <p:attrNameLst>
                                          <p:attrName>style.visibility</p:attrName>
                                        </p:attrNameLst>
                                      </p:cBhvr>
                                      <p:to>
                                        <p:strVal val="visible"/>
                                      </p:to>
                                    </p:set>
                                    <p:animEffect transition="in" filter="fade">
                                      <p:cBhvr>
                                        <p:cTn id="34" dur="500"/>
                                        <p:tgtEl>
                                          <p:spTgt spid="37"/>
                                        </p:tgtEl>
                                      </p:cBhvr>
                                    </p:animEffect>
                                  </p:childTnLst>
                                </p:cTn>
                              </p:par>
                              <p:par>
                                <p:cTn id="35" presetID="16" presetClass="entr" presetSubtype="21" fill="hold" grpId="0" nodeType="with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barn(inVertical)">
                                      <p:cBhvr>
                                        <p:cTn id="37" dur="500"/>
                                        <p:tgtEl>
                                          <p:spTgt spid="35"/>
                                        </p:tgtEl>
                                      </p:cBhvr>
                                    </p:animEffect>
                                  </p:childTnLst>
                                </p:cTn>
                              </p:par>
                            </p:childTnLst>
                          </p:cTn>
                        </p:par>
                        <p:par>
                          <p:cTn id="38" fill="hold">
                            <p:stCondLst>
                              <p:cond delay="3000"/>
                            </p:stCondLst>
                            <p:childTnLst>
                              <p:par>
                                <p:cTn id="39" presetID="22" presetClass="entr" presetSubtype="8" fill="hold" grpId="0" nodeType="afterEffect">
                                  <p:stCondLst>
                                    <p:cond delay="0"/>
                                  </p:stCondLst>
                                  <p:childTnLst>
                                    <p:set>
                                      <p:cBhvr>
                                        <p:cTn id="40" dur="1" fill="hold">
                                          <p:stCondLst>
                                            <p:cond delay="0"/>
                                          </p:stCondLst>
                                        </p:cTn>
                                        <p:tgtEl>
                                          <p:spTgt spid="38"/>
                                        </p:tgtEl>
                                        <p:attrNameLst>
                                          <p:attrName>style.visibility</p:attrName>
                                        </p:attrNameLst>
                                      </p:cBhvr>
                                      <p:to>
                                        <p:strVal val="visible"/>
                                      </p:to>
                                    </p:set>
                                    <p:animEffect transition="in" filter="wipe(left)">
                                      <p:cBhvr>
                                        <p:cTn id="41" dur="1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34" grpId="0" animBg="1"/>
      <p:bldP spid="35" grpId="0" animBg="1"/>
      <p:bldP spid="36" grpId="0"/>
      <p:bldP spid="37" grpId="0"/>
      <p:bldP spid="38" grpId="0"/>
      <p:bldP spid="41" grpId="0" animBg="1"/>
      <p:bldP spid="4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777388" y="353919"/>
            <a:ext cx="2318583" cy="284693"/>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i="0" u="none" strike="noStrike" kern="0" cap="none" spc="300" normalizeH="0" baseline="0" noProof="0" dirty="0" smtClean="0">
                <a:ln>
                  <a:noFill/>
                </a:ln>
                <a:gradFill>
                  <a:gsLst>
                    <a:gs pos="0">
                      <a:schemeClr val="bg1"/>
                    </a:gs>
                    <a:gs pos="47900">
                      <a:schemeClr val="bg1">
                        <a:lumMod val="95000"/>
                      </a:schemeClr>
                    </a:gs>
                    <a:gs pos="100000">
                      <a:schemeClr val="bg1"/>
                    </a:gs>
                  </a:gsLst>
                  <a:lin ang="5400000" scaled="0"/>
                </a:gradFill>
                <a:effectLst/>
                <a:uLnTx/>
                <a:uFillTx/>
                <a:latin typeface="微软雅黑" panose="020B0503020204020204" pitchFamily="34" charset="-122"/>
                <a:ea typeface="微软雅黑" panose="020B0503020204020204" pitchFamily="34" charset="-122"/>
              </a:rPr>
              <a:t>单击添加标题文本内容</a:t>
            </a:r>
            <a:endParaRPr kumimoji="0" lang="zh-CN" altLang="en-US" sz="1400" i="0" u="none" strike="noStrike" kern="0" cap="none" spc="300" normalizeH="0" baseline="0" noProof="0" dirty="0">
              <a:ln>
                <a:noFill/>
              </a:ln>
              <a:gradFill>
                <a:gsLst>
                  <a:gs pos="0">
                    <a:schemeClr val="bg1"/>
                  </a:gs>
                  <a:gs pos="47900">
                    <a:schemeClr val="bg1">
                      <a:lumMod val="95000"/>
                    </a:schemeClr>
                  </a:gs>
                  <a:gs pos="100000">
                    <a:schemeClr val="bg1"/>
                  </a:gs>
                </a:gsLst>
                <a:lin ang="5400000" scaled="0"/>
              </a:gradFill>
              <a:effectLst/>
              <a:uLnTx/>
              <a:uFillTx/>
              <a:latin typeface="微软雅黑" panose="020B0503020204020204" pitchFamily="34" charset="-122"/>
              <a:ea typeface="微软雅黑" panose="020B0503020204020204" pitchFamily="34" charset="-122"/>
            </a:endParaRPr>
          </a:p>
        </p:txBody>
      </p:sp>
      <p:sp>
        <p:nvSpPr>
          <p:cNvPr id="3" name="Rectangle 9"/>
          <p:cNvSpPr/>
          <p:nvPr/>
        </p:nvSpPr>
        <p:spPr>
          <a:xfrm>
            <a:off x="1667464" y="1491630"/>
            <a:ext cx="3324476" cy="2391852"/>
          </a:xfrm>
          <a:prstGeom prst="rect">
            <a:avLst/>
          </a:prstGeom>
          <a:solidFill>
            <a:srgbClr val="317B9D"/>
          </a:solidFill>
          <a:ln w="12700" cap="flat" cmpd="sng" algn="ctr">
            <a:noFill/>
            <a:prstDash val="solid"/>
            <a:miter lim="800000"/>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rgbClr val="FFFFFF"/>
              </a:solidFill>
              <a:effectLst/>
              <a:uLnTx/>
              <a:uFillTx/>
              <a:latin typeface="Montserrat"/>
              <a:ea typeface="+mn-ea"/>
              <a:cs typeface="+mn-cs"/>
            </a:endParaRPr>
          </a:p>
        </p:txBody>
      </p:sp>
      <p:sp>
        <p:nvSpPr>
          <p:cNvPr id="14" name="TextBox 13"/>
          <p:cNvSpPr txBox="1"/>
          <p:nvPr/>
        </p:nvSpPr>
        <p:spPr>
          <a:xfrm>
            <a:off x="971600" y="4083918"/>
            <a:ext cx="7776864" cy="590290"/>
          </a:xfrm>
          <a:prstGeom prst="rect">
            <a:avLst/>
          </a:prstGeom>
          <a:noFill/>
        </p:spPr>
        <p:txBody>
          <a:bodyPr wrap="square" lIns="68580" tIns="34290" rIns="68580" bIns="34290" numCol="1" spcCol="342900" rtlCol="0">
            <a:spAutoFit/>
          </a:bodyPr>
          <a:lstStyle/>
          <a:p>
            <a:pPr lvl="0" algn="ctr">
              <a:lnSpc>
                <a:spcPct val="150000"/>
              </a:lnSpc>
            </a:pPr>
            <a:r>
              <a:rPr kumimoji="0" lang="zh-CN" altLang="en-US" sz="1200" b="0" i="0" u="none" strike="noStrike" kern="0" cap="none" spc="0" normalizeH="0" baseline="0" noProof="0" dirty="0" smtClean="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rPr>
              <a:t>您的内容打在这里，或者通过复制您的文本后，在此框中选择粘贴，您的内容打在这里，或者通过复制您的文本后，在此框中选择粘贴，您的内容打在这里，或者通过复制您的文本后，在此框中选择粘贴，您的内容打在这里。</a:t>
            </a:r>
            <a:endParaRPr kumimoji="0" lang="en-US" sz="1200" b="0" i="0" u="none" strike="noStrike" kern="0" cap="none" spc="0" normalizeH="0" baseline="0" noProof="0" dirty="0">
              <a:ln>
                <a:noFill/>
              </a:ln>
              <a:solidFill>
                <a:srgbClr val="7D8287"/>
              </a:solidFill>
              <a:effectLst/>
              <a:uLnTx/>
              <a:uFillTx/>
              <a:latin typeface="Montserrat Light" charset="0"/>
              <a:ea typeface="Montserrat Light" charset="0"/>
              <a:cs typeface="Montserrat Light" charset="0"/>
            </a:endParaRPr>
          </a:p>
        </p:txBody>
      </p:sp>
      <p:sp>
        <p:nvSpPr>
          <p:cNvPr id="15" name="TextBox 14"/>
          <p:cNvSpPr txBox="1"/>
          <p:nvPr/>
        </p:nvSpPr>
        <p:spPr>
          <a:xfrm>
            <a:off x="2670685" y="2023787"/>
            <a:ext cx="2174297" cy="1421608"/>
          </a:xfrm>
          <a:prstGeom prst="rect">
            <a:avLst/>
          </a:prstGeom>
          <a:noFill/>
        </p:spPr>
        <p:txBody>
          <a:bodyPr wrap="square" lIns="68580" tIns="34290" rIns="68580" bIns="34290" numCol="1" spcCol="342900" rtlCol="0">
            <a:spAutoFit/>
          </a:bodyPr>
          <a:lstStyle/>
          <a:p>
            <a:pPr lvl="0">
              <a:lnSpc>
                <a:spcPct val="150000"/>
              </a:lnSpc>
            </a:pPr>
            <a:r>
              <a:rPr kumimoji="0" lang="zh-CN" altLang="en-US" sz="12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a:t>
            </a:r>
            <a:endParaRPr kumimoji="0" lang="en-US" altLang="zh-CN" sz="12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17" name="TextBox 16"/>
          <p:cNvSpPr txBox="1"/>
          <p:nvPr/>
        </p:nvSpPr>
        <p:spPr>
          <a:xfrm>
            <a:off x="2670685" y="1694339"/>
            <a:ext cx="2078771" cy="284693"/>
          </a:xfrm>
          <a:prstGeom prst="rect">
            <a:avLst/>
          </a:prstGeom>
          <a:noFill/>
        </p:spPr>
        <p:txBody>
          <a:bodyPr wrap="square" lIns="68580" tIns="34290" rIns="68580" bIns="34290" rtlCol="0">
            <a:spAutoFit/>
          </a:bodyPr>
          <a:lstStyle/>
          <a:p>
            <a:pPr lvl="0"/>
            <a:r>
              <a:rPr lang="zh-CN" altLang="en-US" sz="1400" b="1" dirty="0">
                <a:solidFill>
                  <a:schemeClr val="bg1"/>
                </a:solidFill>
                <a:latin typeface="微软雅黑" panose="020B0503020204020204" pitchFamily="34" charset="-122"/>
                <a:ea typeface="微软雅黑" panose="020B0503020204020204" pitchFamily="34" charset="-122"/>
                <a:cs typeface="Montserrat" charset="0"/>
              </a:rPr>
              <a:t>添加标题</a:t>
            </a:r>
            <a:endParaRPr lang="en-US" altLang="zh-CN" sz="1400" b="1" dirty="0">
              <a:solidFill>
                <a:schemeClr val="bg1"/>
              </a:solidFill>
              <a:latin typeface="微软雅黑" panose="020B0503020204020204" pitchFamily="34" charset="-122"/>
              <a:ea typeface="微软雅黑" panose="020B0503020204020204" pitchFamily="34" charset="-122"/>
              <a:cs typeface="Montserrat" charset="0"/>
            </a:endParaRPr>
          </a:p>
        </p:txBody>
      </p:sp>
      <p:grpSp>
        <p:nvGrpSpPr>
          <p:cNvPr id="18" name="Group 48"/>
          <p:cNvGrpSpPr/>
          <p:nvPr/>
        </p:nvGrpSpPr>
        <p:grpSpPr>
          <a:xfrm>
            <a:off x="609309" y="1928736"/>
            <a:ext cx="1951400" cy="1698855"/>
            <a:chOff x="7683245" y="177803"/>
            <a:chExt cx="1848326" cy="1609120"/>
          </a:xfrm>
        </p:grpSpPr>
        <p:sp>
          <p:nvSpPr>
            <p:cNvPr id="20" name="Shape 6"/>
            <p:cNvSpPr/>
            <p:nvPr/>
          </p:nvSpPr>
          <p:spPr>
            <a:xfrm>
              <a:off x="7831769" y="177803"/>
              <a:ext cx="1072626" cy="1436548"/>
            </a:xfrm>
            <a:custGeom>
              <a:avLst/>
              <a:gdLst/>
              <a:ahLst/>
              <a:cxnLst>
                <a:cxn ang="0">
                  <a:pos x="wd2" y="hd2"/>
                </a:cxn>
                <a:cxn ang="5400000">
                  <a:pos x="wd2" y="hd2"/>
                </a:cxn>
                <a:cxn ang="10800000">
                  <a:pos x="wd2" y="hd2"/>
                </a:cxn>
                <a:cxn ang="16200000">
                  <a:pos x="wd2" y="hd2"/>
                </a:cxn>
              </a:cxnLst>
              <a:rect l="0" t="0" r="r" b="b"/>
              <a:pathLst>
                <a:path w="21600" h="21600" extrusionOk="0">
                  <a:moveTo>
                    <a:pt x="738" y="0"/>
                  </a:moveTo>
                  <a:cubicBezTo>
                    <a:pt x="332" y="0"/>
                    <a:pt x="0" y="235"/>
                    <a:pt x="0" y="522"/>
                  </a:cubicBezTo>
                  <a:lnTo>
                    <a:pt x="0" y="21078"/>
                  </a:lnTo>
                  <a:cubicBezTo>
                    <a:pt x="0" y="21365"/>
                    <a:pt x="332" y="21600"/>
                    <a:pt x="738" y="21600"/>
                  </a:cubicBezTo>
                  <a:lnTo>
                    <a:pt x="20861" y="21600"/>
                  </a:lnTo>
                  <a:cubicBezTo>
                    <a:pt x="21268" y="21600"/>
                    <a:pt x="21600" y="21365"/>
                    <a:pt x="21600" y="21078"/>
                  </a:cubicBezTo>
                  <a:lnTo>
                    <a:pt x="21600" y="522"/>
                  </a:lnTo>
                  <a:cubicBezTo>
                    <a:pt x="21600" y="235"/>
                    <a:pt x="21268" y="0"/>
                    <a:pt x="20861" y="0"/>
                  </a:cubicBezTo>
                  <a:cubicBezTo>
                    <a:pt x="20861" y="0"/>
                    <a:pt x="738" y="0"/>
                    <a:pt x="738" y="0"/>
                  </a:cubicBezTo>
                  <a:close/>
                </a:path>
              </a:pathLst>
            </a:custGeom>
            <a:solidFill>
              <a:srgbClr val="000000">
                <a:alpha val="7000"/>
              </a:srgbClr>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21" name="Shape 7"/>
            <p:cNvSpPr/>
            <p:nvPr/>
          </p:nvSpPr>
          <p:spPr>
            <a:xfrm>
              <a:off x="7918945" y="258522"/>
              <a:ext cx="900399" cy="127342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cubicBezTo>
                    <a:pt x="21600" y="0"/>
                    <a:pt x="0" y="0"/>
                    <a:pt x="0" y="0"/>
                  </a:cubicBezTo>
                  <a:close/>
                </a:path>
              </a:pathLst>
            </a:custGeom>
            <a:solidFill>
              <a:srgbClr val="FFFFFF"/>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22" name="Freeform 51"/>
            <p:cNvSpPr/>
            <p:nvPr/>
          </p:nvSpPr>
          <p:spPr>
            <a:xfrm>
              <a:off x="8031952" y="1107689"/>
              <a:ext cx="671284" cy="271785"/>
            </a:xfrm>
            <a:custGeom>
              <a:avLst/>
              <a:gdLst>
                <a:gd name="connsiteX0" fmla="*/ 0 w 671284"/>
                <a:gd name="connsiteY0" fmla="*/ 251844 h 271785"/>
                <a:gd name="connsiteX1" fmla="*/ 335653 w 671284"/>
                <a:gd name="connsiteY1" fmla="*/ 251844 h 271785"/>
                <a:gd name="connsiteX2" fmla="*/ 335653 w 671284"/>
                <a:gd name="connsiteY2" fmla="*/ 271785 h 271785"/>
                <a:gd name="connsiteX3" fmla="*/ 0 w 671284"/>
                <a:gd name="connsiteY3" fmla="*/ 271785 h 271785"/>
                <a:gd name="connsiteX4" fmla="*/ 0 w 671284"/>
                <a:gd name="connsiteY4" fmla="*/ 251844 h 271785"/>
                <a:gd name="connsiteX5" fmla="*/ 0 w 671284"/>
                <a:gd name="connsiteY5" fmla="*/ 200184 h 271785"/>
                <a:gd name="connsiteX6" fmla="*/ 671284 w 671284"/>
                <a:gd name="connsiteY6" fmla="*/ 200184 h 271785"/>
                <a:gd name="connsiteX7" fmla="*/ 671284 w 671284"/>
                <a:gd name="connsiteY7" fmla="*/ 220141 h 271785"/>
                <a:gd name="connsiteX8" fmla="*/ 0 w 671284"/>
                <a:gd name="connsiteY8" fmla="*/ 220141 h 271785"/>
                <a:gd name="connsiteX9" fmla="*/ 0 w 671284"/>
                <a:gd name="connsiteY9" fmla="*/ 200184 h 271785"/>
                <a:gd name="connsiteX10" fmla="*/ 0 w 671284"/>
                <a:gd name="connsiteY10" fmla="*/ 151752 h 271785"/>
                <a:gd name="connsiteX11" fmla="*/ 671284 w 671284"/>
                <a:gd name="connsiteY11" fmla="*/ 151752 h 271785"/>
                <a:gd name="connsiteX12" fmla="*/ 671284 w 671284"/>
                <a:gd name="connsiteY12" fmla="*/ 171693 h 271785"/>
                <a:gd name="connsiteX13" fmla="*/ 0 w 671284"/>
                <a:gd name="connsiteY13" fmla="*/ 171693 h 271785"/>
                <a:gd name="connsiteX14" fmla="*/ 0 w 671284"/>
                <a:gd name="connsiteY14" fmla="*/ 151752 h 271785"/>
                <a:gd name="connsiteX15" fmla="*/ 0 w 671284"/>
                <a:gd name="connsiteY15" fmla="*/ 100092 h 271785"/>
                <a:gd name="connsiteX16" fmla="*/ 668729 w 671284"/>
                <a:gd name="connsiteY16" fmla="*/ 100092 h 271785"/>
                <a:gd name="connsiteX17" fmla="*/ 668729 w 671284"/>
                <a:gd name="connsiteY17" fmla="*/ 120034 h 271785"/>
                <a:gd name="connsiteX18" fmla="*/ 0 w 671284"/>
                <a:gd name="connsiteY18" fmla="*/ 120034 h 271785"/>
                <a:gd name="connsiteX19" fmla="*/ 0 w 671284"/>
                <a:gd name="connsiteY19" fmla="*/ 51660 h 271785"/>
                <a:gd name="connsiteX20" fmla="*/ 671284 w 671284"/>
                <a:gd name="connsiteY20" fmla="*/ 51660 h 271785"/>
                <a:gd name="connsiteX21" fmla="*/ 671284 w 671284"/>
                <a:gd name="connsiteY21" fmla="*/ 71616 h 271785"/>
                <a:gd name="connsiteX22" fmla="*/ 0 w 671284"/>
                <a:gd name="connsiteY22" fmla="*/ 71616 h 271785"/>
                <a:gd name="connsiteX23" fmla="*/ 0 w 671284"/>
                <a:gd name="connsiteY23" fmla="*/ 51660 h 271785"/>
                <a:gd name="connsiteX24" fmla="*/ 0 w 671284"/>
                <a:gd name="connsiteY24" fmla="*/ 0 h 271785"/>
                <a:gd name="connsiteX25" fmla="*/ 671284 w 671284"/>
                <a:gd name="connsiteY25" fmla="*/ 0 h 271785"/>
                <a:gd name="connsiteX26" fmla="*/ 671284 w 671284"/>
                <a:gd name="connsiteY26" fmla="*/ 19941 h 271785"/>
                <a:gd name="connsiteX27" fmla="*/ 0 w 671284"/>
                <a:gd name="connsiteY27" fmla="*/ 19941 h 271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71284" h="271785">
                  <a:moveTo>
                    <a:pt x="0" y="251844"/>
                  </a:moveTo>
                  <a:lnTo>
                    <a:pt x="335653" y="251844"/>
                  </a:lnTo>
                  <a:lnTo>
                    <a:pt x="335653" y="271785"/>
                  </a:lnTo>
                  <a:lnTo>
                    <a:pt x="0" y="271785"/>
                  </a:lnTo>
                  <a:cubicBezTo>
                    <a:pt x="0" y="271785"/>
                    <a:pt x="0" y="251844"/>
                    <a:pt x="0" y="251844"/>
                  </a:cubicBezTo>
                  <a:close/>
                  <a:moveTo>
                    <a:pt x="0" y="200184"/>
                  </a:moveTo>
                  <a:lnTo>
                    <a:pt x="671284" y="200184"/>
                  </a:lnTo>
                  <a:lnTo>
                    <a:pt x="671284" y="220141"/>
                  </a:lnTo>
                  <a:lnTo>
                    <a:pt x="0" y="220141"/>
                  </a:lnTo>
                  <a:cubicBezTo>
                    <a:pt x="0" y="220141"/>
                    <a:pt x="0" y="200184"/>
                    <a:pt x="0" y="200184"/>
                  </a:cubicBezTo>
                  <a:close/>
                  <a:moveTo>
                    <a:pt x="0" y="151752"/>
                  </a:moveTo>
                  <a:lnTo>
                    <a:pt x="671284" y="151752"/>
                  </a:lnTo>
                  <a:lnTo>
                    <a:pt x="671284" y="171693"/>
                  </a:lnTo>
                  <a:lnTo>
                    <a:pt x="0" y="171693"/>
                  </a:lnTo>
                  <a:cubicBezTo>
                    <a:pt x="0" y="171693"/>
                    <a:pt x="0" y="151752"/>
                    <a:pt x="0" y="151752"/>
                  </a:cubicBezTo>
                  <a:close/>
                  <a:moveTo>
                    <a:pt x="0" y="100092"/>
                  </a:moveTo>
                  <a:lnTo>
                    <a:pt x="668729" y="100092"/>
                  </a:lnTo>
                  <a:cubicBezTo>
                    <a:pt x="668729" y="100092"/>
                    <a:pt x="668729" y="120034"/>
                    <a:pt x="668729" y="120034"/>
                  </a:cubicBezTo>
                  <a:lnTo>
                    <a:pt x="0" y="120034"/>
                  </a:lnTo>
                  <a:close/>
                  <a:moveTo>
                    <a:pt x="0" y="51660"/>
                  </a:moveTo>
                  <a:lnTo>
                    <a:pt x="671284" y="51660"/>
                  </a:lnTo>
                  <a:lnTo>
                    <a:pt x="671284" y="71616"/>
                  </a:lnTo>
                  <a:lnTo>
                    <a:pt x="0" y="71616"/>
                  </a:lnTo>
                  <a:cubicBezTo>
                    <a:pt x="0" y="71616"/>
                    <a:pt x="0" y="51660"/>
                    <a:pt x="0" y="51660"/>
                  </a:cubicBezTo>
                  <a:close/>
                  <a:moveTo>
                    <a:pt x="0" y="0"/>
                  </a:moveTo>
                  <a:cubicBezTo>
                    <a:pt x="0" y="0"/>
                    <a:pt x="671284" y="0"/>
                    <a:pt x="671284" y="0"/>
                  </a:cubicBezTo>
                  <a:lnTo>
                    <a:pt x="671284" y="19941"/>
                  </a:lnTo>
                  <a:lnTo>
                    <a:pt x="0" y="19941"/>
                  </a:lnTo>
                  <a:close/>
                </a:path>
              </a:pathLst>
            </a:custGeom>
            <a:solidFill>
              <a:srgbClr val="000000">
                <a:alpha val="7000"/>
              </a:srgbClr>
            </a:solidFill>
            <a:ln w="12700">
              <a:miter lim="400000"/>
            </a:ln>
          </p:spPr>
          <p:txBody>
            <a:bodyPr wrap="square" lIns="0" tIns="0" rIns="0" bIns="0" anchor="ctr">
              <a:noAutofit/>
            </a:bodyPr>
            <a:lstStyle/>
            <a:p>
              <a:pPr marL="0" marR="0" lvl="0" indent="0" defTabSz="914400" eaLnBrk="1" fontAlgn="auto" latinLnBrk="0" hangingPunct="1">
                <a:lnSpc>
                  <a:spcPct val="100000"/>
                </a:lnSpc>
                <a:spcBef>
                  <a:spcPts val="0"/>
                </a:spcBef>
                <a:spcAft>
                  <a:spcPts val="0"/>
                </a:spcAft>
                <a:buClrTx/>
                <a:buSzTx/>
                <a:buFontTx/>
                <a:buNone/>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23" name="Freeform 52"/>
            <p:cNvSpPr/>
            <p:nvPr/>
          </p:nvSpPr>
          <p:spPr>
            <a:xfrm>
              <a:off x="8035181" y="439333"/>
              <a:ext cx="666987" cy="561221"/>
            </a:xfrm>
            <a:custGeom>
              <a:avLst/>
              <a:gdLst>
                <a:gd name="connsiteX0" fmla="*/ 177583 w 666987"/>
                <a:gd name="connsiteY0" fmla="*/ 490774 h 561221"/>
                <a:gd name="connsiteX1" fmla="*/ 666987 w 666987"/>
                <a:gd name="connsiteY1" fmla="*/ 490774 h 561221"/>
                <a:gd name="connsiteX2" fmla="*/ 666987 w 666987"/>
                <a:gd name="connsiteY2" fmla="*/ 512848 h 561221"/>
                <a:gd name="connsiteX3" fmla="*/ 177583 w 666987"/>
                <a:gd name="connsiteY3" fmla="*/ 512848 h 561221"/>
                <a:gd name="connsiteX4" fmla="*/ 177583 w 666987"/>
                <a:gd name="connsiteY4" fmla="*/ 490774 h 561221"/>
                <a:gd name="connsiteX5" fmla="*/ 59431 w 666987"/>
                <a:gd name="connsiteY5" fmla="*/ 454230 h 561221"/>
                <a:gd name="connsiteX6" fmla="*/ 11880 w 666987"/>
                <a:gd name="connsiteY6" fmla="*/ 501782 h 561221"/>
                <a:gd name="connsiteX7" fmla="*/ 59431 w 666987"/>
                <a:gd name="connsiteY7" fmla="*/ 549333 h 561221"/>
                <a:gd name="connsiteX8" fmla="*/ 106981 w 666987"/>
                <a:gd name="connsiteY8" fmla="*/ 501782 h 561221"/>
                <a:gd name="connsiteX9" fmla="*/ 59431 w 666987"/>
                <a:gd name="connsiteY9" fmla="*/ 454230 h 561221"/>
                <a:gd name="connsiteX10" fmla="*/ 59431 w 666987"/>
                <a:gd name="connsiteY10" fmla="*/ 442342 h 561221"/>
                <a:gd name="connsiteX11" fmla="*/ 118862 w 666987"/>
                <a:gd name="connsiteY11" fmla="*/ 501782 h 561221"/>
                <a:gd name="connsiteX12" fmla="*/ 59431 w 666987"/>
                <a:gd name="connsiteY12" fmla="*/ 561221 h 561221"/>
                <a:gd name="connsiteX13" fmla="*/ 0 w 666987"/>
                <a:gd name="connsiteY13" fmla="*/ 501782 h 561221"/>
                <a:gd name="connsiteX14" fmla="*/ 59431 w 666987"/>
                <a:gd name="connsiteY14" fmla="*/ 442342 h 561221"/>
                <a:gd name="connsiteX15" fmla="*/ 177583 w 666987"/>
                <a:gd name="connsiteY15" fmla="*/ 345479 h 561221"/>
                <a:gd name="connsiteX16" fmla="*/ 666987 w 666987"/>
                <a:gd name="connsiteY16" fmla="*/ 345479 h 561221"/>
                <a:gd name="connsiteX17" fmla="*/ 666987 w 666987"/>
                <a:gd name="connsiteY17" fmla="*/ 367552 h 561221"/>
                <a:gd name="connsiteX18" fmla="*/ 177583 w 666987"/>
                <a:gd name="connsiteY18" fmla="*/ 367552 h 561221"/>
                <a:gd name="connsiteX19" fmla="*/ 177583 w 666987"/>
                <a:gd name="connsiteY19" fmla="*/ 345479 h 561221"/>
                <a:gd name="connsiteX20" fmla="*/ 59431 w 666987"/>
                <a:gd name="connsiteY20" fmla="*/ 308935 h 561221"/>
                <a:gd name="connsiteX21" fmla="*/ 11880 w 666987"/>
                <a:gd name="connsiteY21" fmla="*/ 356486 h 561221"/>
                <a:gd name="connsiteX22" fmla="*/ 59431 w 666987"/>
                <a:gd name="connsiteY22" fmla="*/ 404042 h 561221"/>
                <a:gd name="connsiteX23" fmla="*/ 106981 w 666987"/>
                <a:gd name="connsiteY23" fmla="*/ 356486 h 561221"/>
                <a:gd name="connsiteX24" fmla="*/ 59431 w 666987"/>
                <a:gd name="connsiteY24" fmla="*/ 308935 h 561221"/>
                <a:gd name="connsiteX25" fmla="*/ 59431 w 666987"/>
                <a:gd name="connsiteY25" fmla="*/ 297047 h 561221"/>
                <a:gd name="connsiteX26" fmla="*/ 118862 w 666987"/>
                <a:gd name="connsiteY26" fmla="*/ 356486 h 561221"/>
                <a:gd name="connsiteX27" fmla="*/ 59431 w 666987"/>
                <a:gd name="connsiteY27" fmla="*/ 415924 h 561221"/>
                <a:gd name="connsiteX28" fmla="*/ 0 w 666987"/>
                <a:gd name="connsiteY28" fmla="*/ 356486 h 561221"/>
                <a:gd name="connsiteX29" fmla="*/ 59431 w 666987"/>
                <a:gd name="connsiteY29" fmla="*/ 297047 h 561221"/>
                <a:gd name="connsiteX30" fmla="*/ 177583 w 666987"/>
                <a:gd name="connsiteY30" fmla="*/ 196955 h 561221"/>
                <a:gd name="connsiteX31" fmla="*/ 666987 w 666987"/>
                <a:gd name="connsiteY31" fmla="*/ 196955 h 561221"/>
                <a:gd name="connsiteX32" fmla="*/ 666987 w 666987"/>
                <a:gd name="connsiteY32" fmla="*/ 219037 h 561221"/>
                <a:gd name="connsiteX33" fmla="*/ 177583 w 666987"/>
                <a:gd name="connsiteY33" fmla="*/ 219037 h 561221"/>
                <a:gd name="connsiteX34" fmla="*/ 177583 w 666987"/>
                <a:gd name="connsiteY34" fmla="*/ 196955 h 561221"/>
                <a:gd name="connsiteX35" fmla="*/ 59431 w 666987"/>
                <a:gd name="connsiteY35" fmla="*/ 160405 h 561221"/>
                <a:gd name="connsiteX36" fmla="*/ 11880 w 666987"/>
                <a:gd name="connsiteY36" fmla="*/ 207956 h 561221"/>
                <a:gd name="connsiteX37" fmla="*/ 59431 w 666987"/>
                <a:gd name="connsiteY37" fmla="*/ 255506 h 561221"/>
                <a:gd name="connsiteX38" fmla="*/ 106981 w 666987"/>
                <a:gd name="connsiteY38" fmla="*/ 207956 h 561221"/>
                <a:gd name="connsiteX39" fmla="*/ 59431 w 666987"/>
                <a:gd name="connsiteY39" fmla="*/ 160405 h 561221"/>
                <a:gd name="connsiteX40" fmla="*/ 59431 w 666987"/>
                <a:gd name="connsiteY40" fmla="*/ 148524 h 561221"/>
                <a:gd name="connsiteX41" fmla="*/ 118862 w 666987"/>
                <a:gd name="connsiteY41" fmla="*/ 207956 h 561221"/>
                <a:gd name="connsiteX42" fmla="*/ 59431 w 666987"/>
                <a:gd name="connsiteY42" fmla="*/ 267387 h 561221"/>
                <a:gd name="connsiteX43" fmla="*/ 0 w 666987"/>
                <a:gd name="connsiteY43" fmla="*/ 207956 h 561221"/>
                <a:gd name="connsiteX44" fmla="*/ 59431 w 666987"/>
                <a:gd name="connsiteY44" fmla="*/ 148524 h 561221"/>
                <a:gd name="connsiteX45" fmla="*/ 177583 w 666987"/>
                <a:gd name="connsiteY45" fmla="*/ 48432 h 561221"/>
                <a:gd name="connsiteX46" fmla="*/ 666987 w 666987"/>
                <a:gd name="connsiteY46" fmla="*/ 48432 h 561221"/>
                <a:gd name="connsiteX47" fmla="*/ 666987 w 666987"/>
                <a:gd name="connsiteY47" fmla="*/ 70503 h 561221"/>
                <a:gd name="connsiteX48" fmla="*/ 177583 w 666987"/>
                <a:gd name="connsiteY48" fmla="*/ 70503 h 561221"/>
                <a:gd name="connsiteX49" fmla="*/ 59431 w 666987"/>
                <a:gd name="connsiteY49" fmla="*/ 11887 h 561221"/>
                <a:gd name="connsiteX50" fmla="*/ 11880 w 666987"/>
                <a:gd name="connsiteY50" fmla="*/ 59430 h 561221"/>
                <a:gd name="connsiteX51" fmla="*/ 59431 w 666987"/>
                <a:gd name="connsiteY51" fmla="*/ 106984 h 561221"/>
                <a:gd name="connsiteX52" fmla="*/ 106981 w 666987"/>
                <a:gd name="connsiteY52" fmla="*/ 59430 h 561221"/>
                <a:gd name="connsiteX53" fmla="*/ 59431 w 666987"/>
                <a:gd name="connsiteY53" fmla="*/ 11887 h 561221"/>
                <a:gd name="connsiteX54" fmla="*/ 59431 w 666987"/>
                <a:gd name="connsiteY54" fmla="*/ 0 h 561221"/>
                <a:gd name="connsiteX55" fmla="*/ 118862 w 666987"/>
                <a:gd name="connsiteY55" fmla="*/ 59430 h 561221"/>
                <a:gd name="connsiteX56" fmla="*/ 59431 w 666987"/>
                <a:gd name="connsiteY56" fmla="*/ 118871 h 561221"/>
                <a:gd name="connsiteX57" fmla="*/ 0 w 666987"/>
                <a:gd name="connsiteY57" fmla="*/ 59430 h 561221"/>
                <a:gd name="connsiteX58" fmla="*/ 59431 w 666987"/>
                <a:gd name="connsiteY58" fmla="*/ 0 h 56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666987" h="561221">
                  <a:moveTo>
                    <a:pt x="177583" y="490774"/>
                  </a:moveTo>
                  <a:lnTo>
                    <a:pt x="666987" y="490774"/>
                  </a:lnTo>
                  <a:lnTo>
                    <a:pt x="666987" y="512848"/>
                  </a:lnTo>
                  <a:lnTo>
                    <a:pt x="177583" y="512848"/>
                  </a:lnTo>
                  <a:cubicBezTo>
                    <a:pt x="177583" y="512848"/>
                    <a:pt x="177583" y="490774"/>
                    <a:pt x="177583" y="490774"/>
                  </a:cubicBezTo>
                  <a:close/>
                  <a:moveTo>
                    <a:pt x="59431" y="454230"/>
                  </a:moveTo>
                  <a:cubicBezTo>
                    <a:pt x="33193" y="454230"/>
                    <a:pt x="11880" y="475557"/>
                    <a:pt x="11880" y="501782"/>
                  </a:cubicBezTo>
                  <a:cubicBezTo>
                    <a:pt x="11880" y="528001"/>
                    <a:pt x="33193" y="549333"/>
                    <a:pt x="59431" y="549333"/>
                  </a:cubicBezTo>
                  <a:cubicBezTo>
                    <a:pt x="85641" y="549333"/>
                    <a:pt x="106981" y="528001"/>
                    <a:pt x="106981" y="501782"/>
                  </a:cubicBezTo>
                  <a:cubicBezTo>
                    <a:pt x="106981" y="475557"/>
                    <a:pt x="85641" y="454230"/>
                    <a:pt x="59431" y="454230"/>
                  </a:cubicBezTo>
                  <a:close/>
                  <a:moveTo>
                    <a:pt x="59431" y="442342"/>
                  </a:moveTo>
                  <a:cubicBezTo>
                    <a:pt x="92189" y="442342"/>
                    <a:pt x="118862" y="469002"/>
                    <a:pt x="118862" y="501782"/>
                  </a:cubicBezTo>
                  <a:cubicBezTo>
                    <a:pt x="118862" y="534550"/>
                    <a:pt x="92189" y="561221"/>
                    <a:pt x="59431" y="561221"/>
                  </a:cubicBezTo>
                  <a:cubicBezTo>
                    <a:pt x="26645" y="561221"/>
                    <a:pt x="0" y="534550"/>
                    <a:pt x="0" y="501782"/>
                  </a:cubicBezTo>
                  <a:cubicBezTo>
                    <a:pt x="0" y="469002"/>
                    <a:pt x="26645" y="442342"/>
                    <a:pt x="59431" y="442342"/>
                  </a:cubicBezTo>
                  <a:close/>
                  <a:moveTo>
                    <a:pt x="177583" y="345479"/>
                  </a:moveTo>
                  <a:lnTo>
                    <a:pt x="666987" y="345479"/>
                  </a:lnTo>
                  <a:lnTo>
                    <a:pt x="666987" y="367552"/>
                  </a:lnTo>
                  <a:lnTo>
                    <a:pt x="177583" y="367552"/>
                  </a:lnTo>
                  <a:cubicBezTo>
                    <a:pt x="177583" y="367552"/>
                    <a:pt x="177583" y="345479"/>
                    <a:pt x="177583" y="345479"/>
                  </a:cubicBezTo>
                  <a:close/>
                  <a:moveTo>
                    <a:pt x="59431" y="308935"/>
                  </a:moveTo>
                  <a:cubicBezTo>
                    <a:pt x="33193" y="308935"/>
                    <a:pt x="11880" y="330261"/>
                    <a:pt x="11880" y="356486"/>
                  </a:cubicBezTo>
                  <a:cubicBezTo>
                    <a:pt x="11880" y="382699"/>
                    <a:pt x="33193" y="404042"/>
                    <a:pt x="59431" y="404042"/>
                  </a:cubicBezTo>
                  <a:cubicBezTo>
                    <a:pt x="85641" y="404042"/>
                    <a:pt x="106981" y="382699"/>
                    <a:pt x="106981" y="356486"/>
                  </a:cubicBezTo>
                  <a:cubicBezTo>
                    <a:pt x="106981" y="330261"/>
                    <a:pt x="85641" y="308935"/>
                    <a:pt x="59431" y="308935"/>
                  </a:cubicBezTo>
                  <a:close/>
                  <a:moveTo>
                    <a:pt x="59431" y="297047"/>
                  </a:moveTo>
                  <a:cubicBezTo>
                    <a:pt x="92189" y="297047"/>
                    <a:pt x="118862" y="323717"/>
                    <a:pt x="118862" y="356486"/>
                  </a:cubicBezTo>
                  <a:cubicBezTo>
                    <a:pt x="118862" y="389254"/>
                    <a:pt x="92189" y="415924"/>
                    <a:pt x="59431" y="415924"/>
                  </a:cubicBezTo>
                  <a:cubicBezTo>
                    <a:pt x="26645" y="415924"/>
                    <a:pt x="0" y="389254"/>
                    <a:pt x="0" y="356486"/>
                  </a:cubicBezTo>
                  <a:cubicBezTo>
                    <a:pt x="0" y="323717"/>
                    <a:pt x="26645" y="297047"/>
                    <a:pt x="59431" y="297047"/>
                  </a:cubicBezTo>
                  <a:close/>
                  <a:moveTo>
                    <a:pt x="177583" y="196955"/>
                  </a:moveTo>
                  <a:lnTo>
                    <a:pt x="666987" y="196955"/>
                  </a:lnTo>
                  <a:lnTo>
                    <a:pt x="666987" y="219037"/>
                  </a:lnTo>
                  <a:lnTo>
                    <a:pt x="177583" y="219037"/>
                  </a:lnTo>
                  <a:cubicBezTo>
                    <a:pt x="177583" y="219037"/>
                    <a:pt x="177583" y="196955"/>
                    <a:pt x="177583" y="196955"/>
                  </a:cubicBezTo>
                  <a:close/>
                  <a:moveTo>
                    <a:pt x="59431" y="160405"/>
                  </a:moveTo>
                  <a:cubicBezTo>
                    <a:pt x="33193" y="160405"/>
                    <a:pt x="11880" y="181740"/>
                    <a:pt x="11880" y="207956"/>
                  </a:cubicBezTo>
                  <a:cubicBezTo>
                    <a:pt x="11880" y="234177"/>
                    <a:pt x="33193" y="255506"/>
                    <a:pt x="59431" y="255506"/>
                  </a:cubicBezTo>
                  <a:cubicBezTo>
                    <a:pt x="85641" y="255506"/>
                    <a:pt x="106981" y="234177"/>
                    <a:pt x="106981" y="207956"/>
                  </a:cubicBezTo>
                  <a:cubicBezTo>
                    <a:pt x="106981" y="181740"/>
                    <a:pt x="85641" y="160405"/>
                    <a:pt x="59431" y="160405"/>
                  </a:cubicBezTo>
                  <a:close/>
                  <a:moveTo>
                    <a:pt x="59431" y="148524"/>
                  </a:moveTo>
                  <a:cubicBezTo>
                    <a:pt x="92189" y="148524"/>
                    <a:pt x="118862" y="175186"/>
                    <a:pt x="118862" y="207956"/>
                  </a:cubicBezTo>
                  <a:cubicBezTo>
                    <a:pt x="118862" y="240725"/>
                    <a:pt x="92189" y="267387"/>
                    <a:pt x="59431" y="267387"/>
                  </a:cubicBezTo>
                  <a:cubicBezTo>
                    <a:pt x="26645" y="267387"/>
                    <a:pt x="0" y="240725"/>
                    <a:pt x="0" y="207956"/>
                  </a:cubicBezTo>
                  <a:cubicBezTo>
                    <a:pt x="0" y="175186"/>
                    <a:pt x="26645" y="148524"/>
                    <a:pt x="59431" y="148524"/>
                  </a:cubicBezTo>
                  <a:close/>
                  <a:moveTo>
                    <a:pt x="177583" y="48432"/>
                  </a:moveTo>
                  <a:cubicBezTo>
                    <a:pt x="177583" y="48432"/>
                    <a:pt x="666987" y="48432"/>
                    <a:pt x="666987" y="48432"/>
                  </a:cubicBezTo>
                  <a:lnTo>
                    <a:pt x="666987" y="70503"/>
                  </a:lnTo>
                  <a:lnTo>
                    <a:pt x="177583" y="70503"/>
                  </a:lnTo>
                  <a:close/>
                  <a:moveTo>
                    <a:pt x="59431" y="11887"/>
                  </a:moveTo>
                  <a:cubicBezTo>
                    <a:pt x="33193" y="11887"/>
                    <a:pt x="11880" y="33218"/>
                    <a:pt x="11880" y="59430"/>
                  </a:cubicBezTo>
                  <a:cubicBezTo>
                    <a:pt x="11880" y="85659"/>
                    <a:pt x="33193" y="106984"/>
                    <a:pt x="59431" y="106984"/>
                  </a:cubicBezTo>
                  <a:cubicBezTo>
                    <a:pt x="85641" y="106984"/>
                    <a:pt x="106981" y="85659"/>
                    <a:pt x="106981" y="59430"/>
                  </a:cubicBezTo>
                  <a:cubicBezTo>
                    <a:pt x="106981" y="33218"/>
                    <a:pt x="85641" y="11887"/>
                    <a:pt x="59431" y="11887"/>
                  </a:cubicBezTo>
                  <a:close/>
                  <a:moveTo>
                    <a:pt x="59431" y="0"/>
                  </a:moveTo>
                  <a:cubicBezTo>
                    <a:pt x="92189" y="0"/>
                    <a:pt x="118862" y="26663"/>
                    <a:pt x="118862" y="59430"/>
                  </a:cubicBezTo>
                  <a:cubicBezTo>
                    <a:pt x="118862" y="92213"/>
                    <a:pt x="92189" y="118871"/>
                    <a:pt x="59431" y="118871"/>
                  </a:cubicBezTo>
                  <a:cubicBezTo>
                    <a:pt x="26645" y="118871"/>
                    <a:pt x="0" y="92213"/>
                    <a:pt x="0" y="59430"/>
                  </a:cubicBezTo>
                  <a:cubicBezTo>
                    <a:pt x="0" y="26663"/>
                    <a:pt x="26645" y="0"/>
                    <a:pt x="59431" y="0"/>
                  </a:cubicBezTo>
                  <a:close/>
                </a:path>
              </a:pathLst>
            </a:custGeom>
            <a:solidFill>
              <a:srgbClr val="000000">
                <a:alpha val="80000"/>
              </a:srgbClr>
            </a:solidFill>
            <a:ln w="12700">
              <a:miter lim="400000"/>
            </a:ln>
          </p:spPr>
          <p:txBody>
            <a:bodyPr wrap="square" lIns="0" tIns="0" rIns="0" bIns="0" anchor="ctr">
              <a:noAutofit/>
            </a:bodyPr>
            <a:lstStyle/>
            <a:p>
              <a:pPr marL="0" marR="0" lvl="0" indent="0" defTabSz="914400" eaLnBrk="1" fontAlgn="auto" latinLnBrk="0" hangingPunct="1">
                <a:lnSpc>
                  <a:spcPct val="100000"/>
                </a:lnSpc>
                <a:spcBef>
                  <a:spcPts val="0"/>
                </a:spcBef>
                <a:spcAft>
                  <a:spcPts val="0"/>
                </a:spcAft>
                <a:buClrTx/>
                <a:buSzTx/>
                <a:buFontTx/>
                <a:buNone/>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24" name="Shape 22"/>
            <p:cNvSpPr/>
            <p:nvPr/>
          </p:nvSpPr>
          <p:spPr>
            <a:xfrm>
              <a:off x="8057783" y="597543"/>
              <a:ext cx="106997" cy="78605"/>
            </a:xfrm>
            <a:custGeom>
              <a:avLst/>
              <a:gdLst/>
              <a:ahLst/>
              <a:cxnLst>
                <a:cxn ang="0">
                  <a:pos x="wd2" y="hd2"/>
                </a:cxn>
                <a:cxn ang="5400000">
                  <a:pos x="wd2" y="hd2"/>
                </a:cxn>
                <a:cxn ang="10800000">
                  <a:pos x="wd2" y="hd2"/>
                </a:cxn>
                <a:cxn ang="16200000">
                  <a:pos x="wd2" y="hd2"/>
                </a:cxn>
              </a:cxnLst>
              <a:rect l="0" t="0" r="r" b="b"/>
              <a:pathLst>
                <a:path w="21600" h="21600" extrusionOk="0">
                  <a:moveTo>
                    <a:pt x="0" y="11007"/>
                  </a:moveTo>
                  <a:lnTo>
                    <a:pt x="2059" y="8210"/>
                  </a:lnTo>
                  <a:lnTo>
                    <a:pt x="7782" y="15996"/>
                  </a:lnTo>
                  <a:lnTo>
                    <a:pt x="19536" y="0"/>
                  </a:lnTo>
                  <a:lnTo>
                    <a:pt x="21600" y="2797"/>
                  </a:lnTo>
                  <a:lnTo>
                    <a:pt x="7782" y="21600"/>
                  </a:lnTo>
                  <a:cubicBezTo>
                    <a:pt x="7782" y="21600"/>
                    <a:pt x="0" y="11007"/>
                    <a:pt x="0" y="11007"/>
                  </a:cubicBezTo>
                  <a:close/>
                </a:path>
              </a:pathLst>
            </a:custGeom>
            <a:solidFill>
              <a:srgbClr val="FA4655"/>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25" name="Shape 23"/>
            <p:cNvSpPr/>
            <p:nvPr/>
          </p:nvSpPr>
          <p:spPr>
            <a:xfrm>
              <a:off x="8374202" y="287581"/>
              <a:ext cx="995372" cy="1346398"/>
            </a:xfrm>
            <a:custGeom>
              <a:avLst/>
              <a:gdLst/>
              <a:ahLst/>
              <a:cxnLst>
                <a:cxn ang="0">
                  <a:pos x="wd2" y="hd2"/>
                </a:cxn>
                <a:cxn ang="5400000">
                  <a:pos x="wd2" y="hd2"/>
                </a:cxn>
                <a:cxn ang="10800000">
                  <a:pos x="wd2" y="hd2"/>
                </a:cxn>
                <a:cxn ang="16200000">
                  <a:pos x="wd2" y="hd2"/>
                </a:cxn>
              </a:cxnLst>
              <a:rect l="0" t="0" r="r" b="b"/>
              <a:pathLst>
                <a:path w="21600" h="21600" extrusionOk="0">
                  <a:moveTo>
                    <a:pt x="21600" y="19756"/>
                  </a:moveTo>
                  <a:lnTo>
                    <a:pt x="3730" y="21600"/>
                  </a:lnTo>
                  <a:lnTo>
                    <a:pt x="0" y="1844"/>
                  </a:lnTo>
                  <a:lnTo>
                    <a:pt x="17870" y="0"/>
                  </a:lnTo>
                  <a:cubicBezTo>
                    <a:pt x="17870" y="0"/>
                    <a:pt x="21600" y="19756"/>
                    <a:pt x="21600" y="19756"/>
                  </a:cubicBezTo>
                  <a:close/>
                </a:path>
              </a:pathLst>
            </a:custGeom>
            <a:solidFill>
              <a:srgbClr val="010101">
                <a:alpha val="50000"/>
              </a:srgbClr>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26" name="Shape 24"/>
            <p:cNvSpPr/>
            <p:nvPr/>
          </p:nvSpPr>
          <p:spPr>
            <a:xfrm>
              <a:off x="8503353" y="397359"/>
              <a:ext cx="1028218" cy="1354689"/>
            </a:xfrm>
            <a:custGeom>
              <a:avLst/>
              <a:gdLst/>
              <a:ahLst/>
              <a:cxnLst>
                <a:cxn ang="0">
                  <a:pos x="wd2" y="hd2"/>
                </a:cxn>
                <a:cxn ang="5400000">
                  <a:pos x="wd2" y="hd2"/>
                </a:cxn>
                <a:cxn ang="10800000">
                  <a:pos x="wd2" y="hd2"/>
                </a:cxn>
                <a:cxn ang="16200000">
                  <a:pos x="wd2" y="hd2"/>
                </a:cxn>
              </a:cxnLst>
              <a:rect l="0" t="0" r="r" b="b"/>
              <a:pathLst>
                <a:path w="21600" h="21600" extrusionOk="0">
                  <a:moveTo>
                    <a:pt x="21600" y="19573"/>
                  </a:moveTo>
                  <a:lnTo>
                    <a:pt x="3452" y="21600"/>
                  </a:lnTo>
                  <a:lnTo>
                    <a:pt x="0" y="2027"/>
                  </a:lnTo>
                  <a:lnTo>
                    <a:pt x="18148" y="0"/>
                  </a:lnTo>
                  <a:cubicBezTo>
                    <a:pt x="18148" y="0"/>
                    <a:pt x="21600" y="19573"/>
                    <a:pt x="21600" y="19573"/>
                  </a:cubicBezTo>
                  <a:close/>
                </a:path>
              </a:pathLst>
            </a:custGeom>
            <a:solidFill>
              <a:srgbClr val="7D8287">
                <a:lumMod val="20000"/>
                <a:lumOff val="80000"/>
              </a:srgbClr>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27" name="Freeform 56"/>
            <p:cNvSpPr/>
            <p:nvPr/>
          </p:nvSpPr>
          <p:spPr>
            <a:xfrm>
              <a:off x="8606674" y="478079"/>
              <a:ext cx="708751" cy="243187"/>
            </a:xfrm>
            <a:custGeom>
              <a:avLst/>
              <a:gdLst>
                <a:gd name="connsiteX0" fmla="*/ 702569 w 708751"/>
                <a:gd name="connsiteY0" fmla="*/ 93634 h 243187"/>
                <a:gd name="connsiteX1" fmla="*/ 708751 w 708751"/>
                <a:gd name="connsiteY1" fmla="*/ 138244 h 243187"/>
                <a:gd name="connsiteX2" fmla="*/ 15868 w 708751"/>
                <a:gd name="connsiteY2" fmla="*/ 243187 h 243187"/>
                <a:gd name="connsiteX3" fmla="*/ 9686 w 708751"/>
                <a:gd name="connsiteY3" fmla="*/ 198577 h 243187"/>
                <a:gd name="connsiteX4" fmla="*/ 692883 w 708751"/>
                <a:gd name="connsiteY4" fmla="*/ 0 h 243187"/>
                <a:gd name="connsiteX5" fmla="*/ 699065 w 708751"/>
                <a:gd name="connsiteY5" fmla="*/ 44609 h 243187"/>
                <a:gd name="connsiteX6" fmla="*/ 6182 w 708751"/>
                <a:gd name="connsiteY6" fmla="*/ 149552 h 243187"/>
                <a:gd name="connsiteX7" fmla="*/ 0 w 708751"/>
                <a:gd name="connsiteY7" fmla="*/ 104943 h 243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08751" h="243187">
                  <a:moveTo>
                    <a:pt x="702569" y="93634"/>
                  </a:moveTo>
                  <a:cubicBezTo>
                    <a:pt x="702569" y="93634"/>
                    <a:pt x="708751" y="138244"/>
                    <a:pt x="708751" y="138244"/>
                  </a:cubicBezTo>
                  <a:lnTo>
                    <a:pt x="15868" y="243187"/>
                  </a:lnTo>
                  <a:lnTo>
                    <a:pt x="9686" y="198577"/>
                  </a:lnTo>
                  <a:close/>
                  <a:moveTo>
                    <a:pt x="692883" y="0"/>
                  </a:moveTo>
                  <a:cubicBezTo>
                    <a:pt x="692883" y="0"/>
                    <a:pt x="699065" y="44609"/>
                    <a:pt x="699065" y="44609"/>
                  </a:cubicBezTo>
                  <a:lnTo>
                    <a:pt x="6182" y="149552"/>
                  </a:lnTo>
                  <a:lnTo>
                    <a:pt x="0" y="104943"/>
                  </a:lnTo>
                  <a:close/>
                </a:path>
              </a:pathLst>
            </a:custGeom>
            <a:solidFill>
              <a:srgbClr val="010101">
                <a:alpha val="15000"/>
              </a:srgbClr>
            </a:solidFill>
            <a:ln w="12700">
              <a:miter lim="400000"/>
            </a:ln>
          </p:spPr>
          <p:txBody>
            <a:bodyPr wrap="square" lIns="0" tIns="0" rIns="0" bIns="0" anchor="ctr">
              <a:noAutofit/>
            </a:bodyPr>
            <a:lstStyle/>
            <a:p>
              <a:pPr marL="0" marR="0" lvl="0" indent="0" defTabSz="914400" eaLnBrk="1" fontAlgn="auto" latinLnBrk="0" hangingPunct="1">
                <a:lnSpc>
                  <a:spcPct val="100000"/>
                </a:lnSpc>
                <a:spcBef>
                  <a:spcPts val="0"/>
                </a:spcBef>
                <a:spcAft>
                  <a:spcPts val="0"/>
                </a:spcAft>
                <a:buClrTx/>
                <a:buSzTx/>
                <a:buFontTx/>
                <a:buNone/>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28" name="Shape 27"/>
            <p:cNvSpPr/>
            <p:nvPr/>
          </p:nvSpPr>
          <p:spPr>
            <a:xfrm>
              <a:off x="8645419" y="694406"/>
              <a:ext cx="773557" cy="937658"/>
            </a:xfrm>
            <a:custGeom>
              <a:avLst/>
              <a:gdLst/>
              <a:ahLst/>
              <a:cxnLst>
                <a:cxn ang="0">
                  <a:pos x="wd2" y="hd2"/>
                </a:cxn>
                <a:cxn ang="5400000">
                  <a:pos x="wd2" y="hd2"/>
                </a:cxn>
                <a:cxn ang="10800000">
                  <a:pos x="wd2" y="hd2"/>
                </a:cxn>
                <a:cxn ang="16200000">
                  <a:pos x="wd2" y="hd2"/>
                </a:cxn>
              </a:cxnLst>
              <a:rect l="0" t="0" r="r" b="b"/>
              <a:pathLst>
                <a:path w="21600" h="21600" extrusionOk="0">
                  <a:moveTo>
                    <a:pt x="21600" y="19359"/>
                  </a:moveTo>
                  <a:lnTo>
                    <a:pt x="3141" y="21600"/>
                  </a:lnTo>
                  <a:lnTo>
                    <a:pt x="0" y="2241"/>
                  </a:lnTo>
                  <a:lnTo>
                    <a:pt x="18459" y="0"/>
                  </a:lnTo>
                  <a:cubicBezTo>
                    <a:pt x="18459" y="0"/>
                    <a:pt x="21600" y="19359"/>
                    <a:pt x="21600" y="19359"/>
                  </a:cubicBezTo>
                  <a:close/>
                </a:path>
              </a:pathLst>
            </a:custGeom>
            <a:solidFill>
              <a:srgbClr val="317B9D"/>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29" name="Shape 28"/>
            <p:cNvSpPr/>
            <p:nvPr/>
          </p:nvSpPr>
          <p:spPr>
            <a:xfrm>
              <a:off x="8697079" y="823557"/>
              <a:ext cx="635295" cy="398415"/>
            </a:xfrm>
            <a:custGeom>
              <a:avLst/>
              <a:gdLst/>
              <a:ahLst/>
              <a:cxnLst>
                <a:cxn ang="0">
                  <a:pos x="wd2" y="hd2"/>
                </a:cxn>
                <a:cxn ang="5400000">
                  <a:pos x="wd2" y="hd2"/>
                </a:cxn>
                <a:cxn ang="10800000">
                  <a:pos x="wd2" y="hd2"/>
                </a:cxn>
                <a:cxn ang="16200000">
                  <a:pos x="wd2" y="hd2"/>
                </a:cxn>
              </a:cxnLst>
              <a:rect l="0" t="0" r="r" b="b"/>
              <a:pathLst>
                <a:path w="21600" h="21600" extrusionOk="0">
                  <a:moveTo>
                    <a:pt x="9231" y="19360"/>
                  </a:moveTo>
                  <a:lnTo>
                    <a:pt x="4927" y="16639"/>
                  </a:lnTo>
                  <a:lnTo>
                    <a:pt x="378" y="21600"/>
                  </a:lnTo>
                  <a:lnTo>
                    <a:pt x="0" y="20782"/>
                  </a:lnTo>
                  <a:lnTo>
                    <a:pt x="4856" y="15486"/>
                  </a:lnTo>
                  <a:lnTo>
                    <a:pt x="8937" y="18066"/>
                  </a:lnTo>
                  <a:lnTo>
                    <a:pt x="12470" y="7962"/>
                  </a:lnTo>
                  <a:lnTo>
                    <a:pt x="16636" y="9302"/>
                  </a:lnTo>
                  <a:lnTo>
                    <a:pt x="20195" y="1799"/>
                  </a:lnTo>
                  <a:lnTo>
                    <a:pt x="21067" y="0"/>
                  </a:lnTo>
                  <a:lnTo>
                    <a:pt x="21600" y="587"/>
                  </a:lnTo>
                  <a:lnTo>
                    <a:pt x="20730" y="2382"/>
                  </a:lnTo>
                  <a:lnTo>
                    <a:pt x="16912" y="10432"/>
                  </a:lnTo>
                  <a:lnTo>
                    <a:pt x="12813" y="9114"/>
                  </a:lnTo>
                  <a:cubicBezTo>
                    <a:pt x="12813" y="9114"/>
                    <a:pt x="9231" y="19360"/>
                    <a:pt x="9231" y="19360"/>
                  </a:cubicBezTo>
                  <a:close/>
                </a:path>
              </a:pathLst>
            </a:custGeom>
            <a:solidFill>
              <a:schemeClr val="bg1"/>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30" name="Shape 29"/>
            <p:cNvSpPr/>
            <p:nvPr/>
          </p:nvSpPr>
          <p:spPr>
            <a:xfrm>
              <a:off x="8716452" y="1243297"/>
              <a:ext cx="695461" cy="130690"/>
            </a:xfrm>
            <a:custGeom>
              <a:avLst/>
              <a:gdLst/>
              <a:ahLst/>
              <a:cxnLst>
                <a:cxn ang="0">
                  <a:pos x="wd2" y="hd2"/>
                </a:cxn>
                <a:cxn ang="5400000">
                  <a:pos x="wd2" y="hd2"/>
                </a:cxn>
                <a:cxn ang="10800000">
                  <a:pos x="wd2" y="hd2"/>
                </a:cxn>
                <a:cxn ang="16200000">
                  <a:pos x="wd2" y="hd2"/>
                </a:cxn>
              </a:cxnLst>
              <a:rect l="0" t="0" r="r" b="b"/>
              <a:pathLst>
                <a:path w="21600" h="21600" extrusionOk="0">
                  <a:moveTo>
                    <a:pt x="21316" y="21600"/>
                  </a:moveTo>
                  <a:lnTo>
                    <a:pt x="14229" y="3584"/>
                  </a:lnTo>
                  <a:lnTo>
                    <a:pt x="10701" y="15949"/>
                  </a:lnTo>
                  <a:lnTo>
                    <a:pt x="6272" y="4068"/>
                  </a:lnTo>
                  <a:lnTo>
                    <a:pt x="188" y="14948"/>
                  </a:lnTo>
                  <a:lnTo>
                    <a:pt x="0" y="12036"/>
                  </a:lnTo>
                  <a:lnTo>
                    <a:pt x="6335" y="706"/>
                  </a:lnTo>
                  <a:lnTo>
                    <a:pt x="10673" y="12340"/>
                  </a:lnTo>
                  <a:lnTo>
                    <a:pt x="14194" y="0"/>
                  </a:lnTo>
                  <a:lnTo>
                    <a:pt x="21600" y="18830"/>
                  </a:lnTo>
                  <a:cubicBezTo>
                    <a:pt x="21600" y="18830"/>
                    <a:pt x="21316" y="21600"/>
                    <a:pt x="21316" y="21600"/>
                  </a:cubicBezTo>
                  <a:close/>
                </a:path>
              </a:pathLst>
            </a:custGeom>
            <a:solidFill>
              <a:schemeClr val="bg1"/>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31" name="Shape 30"/>
            <p:cNvSpPr/>
            <p:nvPr/>
          </p:nvSpPr>
          <p:spPr>
            <a:xfrm>
              <a:off x="7683245" y="694406"/>
              <a:ext cx="82432" cy="120709"/>
            </a:xfrm>
            <a:custGeom>
              <a:avLst/>
              <a:gdLst/>
              <a:ahLst/>
              <a:cxnLst>
                <a:cxn ang="0">
                  <a:pos x="wd2" y="hd2"/>
                </a:cxn>
                <a:cxn ang="5400000">
                  <a:pos x="wd2" y="hd2"/>
                </a:cxn>
                <a:cxn ang="10800000">
                  <a:pos x="wd2" y="hd2"/>
                </a:cxn>
                <a:cxn ang="16200000">
                  <a:pos x="wd2" y="hd2"/>
                </a:cxn>
              </a:cxnLst>
              <a:rect l="0" t="0" r="r" b="b"/>
              <a:pathLst>
                <a:path w="20136" h="20578" extrusionOk="0">
                  <a:moveTo>
                    <a:pt x="19565" y="15319"/>
                  </a:moveTo>
                  <a:cubicBezTo>
                    <a:pt x="20868" y="17094"/>
                    <a:pt x="19864" y="19269"/>
                    <a:pt x="17317" y="20181"/>
                  </a:cubicBezTo>
                  <a:lnTo>
                    <a:pt x="17317" y="20181"/>
                  </a:lnTo>
                  <a:cubicBezTo>
                    <a:pt x="14769" y="21089"/>
                    <a:pt x="11652" y="20385"/>
                    <a:pt x="10348" y="18608"/>
                  </a:cubicBezTo>
                  <a:lnTo>
                    <a:pt x="569" y="5259"/>
                  </a:lnTo>
                  <a:cubicBezTo>
                    <a:pt x="-732" y="3481"/>
                    <a:pt x="273" y="1305"/>
                    <a:pt x="2820" y="396"/>
                  </a:cubicBezTo>
                  <a:lnTo>
                    <a:pt x="2820" y="396"/>
                  </a:lnTo>
                  <a:cubicBezTo>
                    <a:pt x="5365" y="-511"/>
                    <a:pt x="8486" y="191"/>
                    <a:pt x="9785" y="1969"/>
                  </a:cubicBezTo>
                  <a:cubicBezTo>
                    <a:pt x="9785" y="1969"/>
                    <a:pt x="19565" y="15319"/>
                    <a:pt x="19565" y="15319"/>
                  </a:cubicBezTo>
                  <a:close/>
                </a:path>
              </a:pathLst>
            </a:custGeom>
            <a:solidFill>
              <a:srgbClr val="FFAF28"/>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32" name="Shape 31"/>
            <p:cNvSpPr/>
            <p:nvPr/>
          </p:nvSpPr>
          <p:spPr>
            <a:xfrm>
              <a:off x="8106214" y="1592005"/>
              <a:ext cx="131704" cy="168026"/>
            </a:xfrm>
            <a:custGeom>
              <a:avLst/>
              <a:gdLst/>
              <a:ahLst/>
              <a:cxnLst>
                <a:cxn ang="0">
                  <a:pos x="wd2" y="hd2"/>
                </a:cxn>
                <a:cxn ang="5400000">
                  <a:pos x="wd2" y="hd2"/>
                </a:cxn>
                <a:cxn ang="10800000">
                  <a:pos x="wd2" y="hd2"/>
                </a:cxn>
                <a:cxn ang="16200000">
                  <a:pos x="wd2" y="hd2"/>
                </a:cxn>
              </a:cxnLst>
              <a:rect l="0" t="0" r="r" b="b"/>
              <a:pathLst>
                <a:path w="21600" h="21600" extrusionOk="0">
                  <a:moveTo>
                    <a:pt x="0" y="8901"/>
                  </a:moveTo>
                  <a:lnTo>
                    <a:pt x="21600" y="21600"/>
                  </a:lnTo>
                  <a:lnTo>
                    <a:pt x="20857" y="0"/>
                  </a:lnTo>
                  <a:cubicBezTo>
                    <a:pt x="20857" y="0"/>
                    <a:pt x="0" y="8901"/>
                    <a:pt x="0" y="8901"/>
                  </a:cubicBezTo>
                  <a:close/>
                </a:path>
              </a:pathLst>
            </a:custGeom>
            <a:solidFill>
              <a:srgbClr val="FFAF28"/>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33" name="Shape 32"/>
            <p:cNvSpPr/>
            <p:nvPr/>
          </p:nvSpPr>
          <p:spPr>
            <a:xfrm>
              <a:off x="7683245" y="752524"/>
              <a:ext cx="550694" cy="909384"/>
            </a:xfrm>
            <a:custGeom>
              <a:avLst/>
              <a:gdLst/>
              <a:ahLst/>
              <a:cxnLst>
                <a:cxn ang="0">
                  <a:pos x="wd2" y="hd2"/>
                </a:cxn>
                <a:cxn ang="5400000">
                  <a:pos x="wd2" y="hd2"/>
                </a:cxn>
                <a:cxn ang="10800000">
                  <a:pos x="wd2" y="hd2"/>
                </a:cxn>
                <a:cxn ang="16200000">
                  <a:pos x="wd2" y="hd2"/>
                </a:cxn>
              </a:cxnLst>
              <a:rect l="0" t="0" r="r" b="b"/>
              <a:pathLst>
                <a:path w="21292" h="21413" extrusionOk="0">
                  <a:moveTo>
                    <a:pt x="21292" y="19863"/>
                  </a:moveTo>
                  <a:cubicBezTo>
                    <a:pt x="21273" y="19836"/>
                    <a:pt x="21255" y="19809"/>
                    <a:pt x="21232" y="19783"/>
                  </a:cubicBezTo>
                  <a:lnTo>
                    <a:pt x="5229" y="722"/>
                  </a:lnTo>
                  <a:cubicBezTo>
                    <a:pt x="4682" y="71"/>
                    <a:pt x="3373" y="-187"/>
                    <a:pt x="2305" y="146"/>
                  </a:cubicBezTo>
                  <a:lnTo>
                    <a:pt x="1184" y="495"/>
                  </a:lnTo>
                  <a:cubicBezTo>
                    <a:pt x="115" y="828"/>
                    <a:pt x="-308" y="1625"/>
                    <a:pt x="238" y="2276"/>
                  </a:cubicBezTo>
                  <a:lnTo>
                    <a:pt x="16243" y="21336"/>
                  </a:lnTo>
                  <a:cubicBezTo>
                    <a:pt x="16265" y="21363"/>
                    <a:pt x="16290" y="21388"/>
                    <a:pt x="16315" y="21413"/>
                  </a:cubicBezTo>
                  <a:cubicBezTo>
                    <a:pt x="16315" y="21413"/>
                    <a:pt x="21292" y="19863"/>
                    <a:pt x="21292" y="19863"/>
                  </a:cubicBezTo>
                  <a:close/>
                </a:path>
              </a:pathLst>
            </a:custGeom>
            <a:solidFill>
              <a:srgbClr val="317B9D"/>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34" name="Shape 33"/>
            <p:cNvSpPr/>
            <p:nvPr/>
          </p:nvSpPr>
          <p:spPr>
            <a:xfrm>
              <a:off x="8209535" y="1714698"/>
              <a:ext cx="48648" cy="72225"/>
            </a:xfrm>
            <a:custGeom>
              <a:avLst/>
              <a:gdLst/>
              <a:ahLst/>
              <a:cxnLst>
                <a:cxn ang="0">
                  <a:pos x="wd2" y="hd2"/>
                </a:cxn>
                <a:cxn ang="5400000">
                  <a:pos x="wd2" y="hd2"/>
                </a:cxn>
                <a:cxn ang="10800000">
                  <a:pos x="wd2" y="hd2"/>
                </a:cxn>
                <a:cxn ang="16200000">
                  <a:pos x="wd2" y="hd2"/>
                </a:cxn>
              </a:cxnLst>
              <a:rect l="0" t="0" r="r" b="b"/>
              <a:pathLst>
                <a:path w="19445" h="19624" extrusionOk="0">
                  <a:moveTo>
                    <a:pt x="16285" y="7536"/>
                  </a:moveTo>
                  <a:cubicBezTo>
                    <a:pt x="20244" y="12801"/>
                    <a:pt x="20522" y="18093"/>
                    <a:pt x="16899" y="19353"/>
                  </a:cubicBezTo>
                  <a:cubicBezTo>
                    <a:pt x="13276" y="20613"/>
                    <a:pt x="7129" y="17363"/>
                    <a:pt x="3162" y="12094"/>
                  </a:cubicBezTo>
                  <a:cubicBezTo>
                    <a:pt x="-797" y="6824"/>
                    <a:pt x="-1078" y="1531"/>
                    <a:pt x="2545" y="271"/>
                  </a:cubicBezTo>
                  <a:cubicBezTo>
                    <a:pt x="6166" y="-987"/>
                    <a:pt x="12323" y="2261"/>
                    <a:pt x="16285" y="7536"/>
                  </a:cubicBezTo>
                  <a:close/>
                </a:path>
              </a:pathLst>
            </a:custGeom>
            <a:solidFill>
              <a:srgbClr val="7D8287"/>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35" name="Shape 34"/>
            <p:cNvSpPr/>
            <p:nvPr/>
          </p:nvSpPr>
          <p:spPr>
            <a:xfrm>
              <a:off x="7712304" y="820328"/>
              <a:ext cx="398914" cy="433935"/>
            </a:xfrm>
            <a:custGeom>
              <a:avLst/>
              <a:gdLst/>
              <a:ahLst/>
              <a:cxnLst>
                <a:cxn ang="0">
                  <a:pos x="wd2" y="hd2"/>
                </a:cxn>
                <a:cxn ang="5400000">
                  <a:pos x="wd2" y="hd2"/>
                </a:cxn>
                <a:cxn ang="10800000">
                  <a:pos x="wd2" y="hd2"/>
                </a:cxn>
                <a:cxn ang="16200000">
                  <a:pos x="wd2" y="hd2"/>
                </a:cxn>
              </a:cxnLst>
              <a:rect l="0" t="0" r="r" b="b"/>
              <a:pathLst>
                <a:path w="21600" h="21421" extrusionOk="0">
                  <a:moveTo>
                    <a:pt x="21600" y="21050"/>
                  </a:moveTo>
                  <a:cubicBezTo>
                    <a:pt x="20892" y="21486"/>
                    <a:pt x="20260" y="21460"/>
                    <a:pt x="19854" y="21362"/>
                  </a:cubicBezTo>
                  <a:cubicBezTo>
                    <a:pt x="18769" y="21099"/>
                    <a:pt x="18185" y="20064"/>
                    <a:pt x="18121" y="19947"/>
                  </a:cubicBezTo>
                  <a:cubicBezTo>
                    <a:pt x="18036" y="19774"/>
                    <a:pt x="10766" y="4952"/>
                    <a:pt x="9447" y="2600"/>
                  </a:cubicBezTo>
                  <a:cubicBezTo>
                    <a:pt x="8958" y="1728"/>
                    <a:pt x="8537" y="1525"/>
                    <a:pt x="8329" y="1482"/>
                  </a:cubicBezTo>
                  <a:cubicBezTo>
                    <a:pt x="8068" y="1428"/>
                    <a:pt x="7859" y="1569"/>
                    <a:pt x="7851" y="1575"/>
                  </a:cubicBezTo>
                  <a:lnTo>
                    <a:pt x="7712" y="1657"/>
                  </a:lnTo>
                  <a:lnTo>
                    <a:pt x="733" y="4911"/>
                  </a:lnTo>
                  <a:lnTo>
                    <a:pt x="0" y="3603"/>
                  </a:lnTo>
                  <a:lnTo>
                    <a:pt x="6919" y="378"/>
                  </a:lnTo>
                  <a:cubicBezTo>
                    <a:pt x="7156" y="225"/>
                    <a:pt x="7795" y="-114"/>
                    <a:pt x="8632" y="39"/>
                  </a:cubicBezTo>
                  <a:cubicBezTo>
                    <a:pt x="9511" y="201"/>
                    <a:pt x="10267" y="837"/>
                    <a:pt x="10881" y="1932"/>
                  </a:cubicBezTo>
                  <a:cubicBezTo>
                    <a:pt x="12219" y="4318"/>
                    <a:pt x="19279" y="18713"/>
                    <a:pt x="19579" y="19324"/>
                  </a:cubicBezTo>
                  <a:cubicBezTo>
                    <a:pt x="19665" y="19477"/>
                    <a:pt x="19969" y="19872"/>
                    <a:pt x="20271" y="19943"/>
                  </a:cubicBezTo>
                  <a:cubicBezTo>
                    <a:pt x="20320" y="19955"/>
                    <a:pt x="20451" y="19986"/>
                    <a:pt x="20698" y="19833"/>
                  </a:cubicBezTo>
                  <a:cubicBezTo>
                    <a:pt x="20698" y="19833"/>
                    <a:pt x="21600" y="21050"/>
                    <a:pt x="21600" y="21050"/>
                  </a:cubicBezTo>
                  <a:close/>
                </a:path>
              </a:pathLst>
            </a:custGeom>
            <a:solidFill>
              <a:srgbClr val="FFAF28">
                <a:lumMod val="60000"/>
                <a:lumOff val="40000"/>
              </a:srgbClr>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36" name="Shape 35"/>
            <p:cNvSpPr/>
            <p:nvPr/>
          </p:nvSpPr>
          <p:spPr>
            <a:xfrm>
              <a:off x="7696160" y="694406"/>
              <a:ext cx="561059" cy="1090406"/>
            </a:xfrm>
            <a:custGeom>
              <a:avLst/>
              <a:gdLst/>
              <a:ahLst/>
              <a:cxnLst>
                <a:cxn ang="0">
                  <a:pos x="wd2" y="hd2"/>
                </a:cxn>
                <a:cxn ang="5400000">
                  <a:pos x="wd2" y="hd2"/>
                </a:cxn>
                <a:cxn ang="10800000">
                  <a:pos x="wd2" y="hd2"/>
                </a:cxn>
                <a:cxn ang="16200000">
                  <a:pos x="wd2" y="hd2"/>
                </a:cxn>
              </a:cxnLst>
              <a:rect l="0" t="0" r="r" b="b"/>
              <a:pathLst>
                <a:path w="21506" h="21555" extrusionOk="0">
                  <a:moveTo>
                    <a:pt x="1984" y="1225"/>
                  </a:moveTo>
                  <a:lnTo>
                    <a:pt x="994" y="227"/>
                  </a:lnTo>
                  <a:cubicBezTo>
                    <a:pt x="806" y="38"/>
                    <a:pt x="379" y="-45"/>
                    <a:pt x="0" y="25"/>
                  </a:cubicBezTo>
                  <a:lnTo>
                    <a:pt x="21348" y="21555"/>
                  </a:lnTo>
                  <a:cubicBezTo>
                    <a:pt x="21600" y="21425"/>
                    <a:pt x="21549" y="21078"/>
                    <a:pt x="21205" y="20730"/>
                  </a:cubicBezTo>
                  <a:cubicBezTo>
                    <a:pt x="21062" y="20587"/>
                    <a:pt x="20891" y="20464"/>
                    <a:pt x="20713" y="20371"/>
                  </a:cubicBezTo>
                  <a:lnTo>
                    <a:pt x="20582" y="17833"/>
                  </a:lnTo>
                  <a:lnTo>
                    <a:pt x="20636" y="17819"/>
                  </a:lnTo>
                  <a:cubicBezTo>
                    <a:pt x="20617" y="17796"/>
                    <a:pt x="20599" y="17773"/>
                    <a:pt x="20577" y="17751"/>
                  </a:cubicBezTo>
                  <a:lnTo>
                    <a:pt x="4711" y="1749"/>
                  </a:lnTo>
                  <a:cubicBezTo>
                    <a:pt x="4199" y="1232"/>
                    <a:pt x="3009" y="1011"/>
                    <a:pt x="1984" y="1225"/>
                  </a:cubicBezTo>
                  <a:close/>
                </a:path>
              </a:pathLst>
            </a:custGeom>
            <a:solidFill>
              <a:srgbClr val="010101">
                <a:alpha val="10000"/>
              </a:srgbClr>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grpSp>
      <p:sp>
        <p:nvSpPr>
          <p:cNvPr id="37" name="Rectangle 9"/>
          <p:cNvSpPr/>
          <p:nvPr/>
        </p:nvSpPr>
        <p:spPr>
          <a:xfrm>
            <a:off x="4991940" y="1491630"/>
            <a:ext cx="3324476" cy="2391852"/>
          </a:xfrm>
          <a:prstGeom prst="rect">
            <a:avLst/>
          </a:prstGeom>
          <a:blipFill>
            <a:blip r:embed="rId1"/>
            <a:stretch>
              <a:fillRect/>
            </a:stretch>
          </a:blipFill>
          <a:ln w="12700" cap="flat" cmpd="sng" algn="ctr">
            <a:noFill/>
            <a:prstDash val="solid"/>
            <a:miter lim="800000"/>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rgbClr val="FFFFFF"/>
              </a:solidFill>
              <a:effectLst/>
              <a:uLnTx/>
              <a:uFillTx/>
              <a:latin typeface="Montserrat"/>
              <a:ea typeface="+mn-ea"/>
              <a:cs typeface="+mn-cs"/>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1000">
        <p15:prstTrans prst="pageCurlDouble"/>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10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0-#ppt_w/2"/>
                                          </p:val>
                                        </p:tav>
                                        <p:tav tm="100000">
                                          <p:val>
                                            <p:strVal val="#ppt_x"/>
                                          </p:val>
                                        </p:tav>
                                      </p:tavLst>
                                    </p:anim>
                                    <p:anim calcmode="lin" valueType="num">
                                      <p:cBhvr additive="base">
                                        <p:cTn id="13" dur="500" fill="hold"/>
                                        <p:tgtEl>
                                          <p:spTgt spid="18"/>
                                        </p:tgtEl>
                                        <p:attrNameLst>
                                          <p:attrName>ppt_y</p:attrName>
                                        </p:attrNameLst>
                                      </p:cBhvr>
                                      <p:tavLst>
                                        <p:tav tm="0">
                                          <p:val>
                                            <p:strVal val="#ppt_y"/>
                                          </p:val>
                                        </p:tav>
                                        <p:tav tm="100000">
                                          <p:val>
                                            <p:strVal val="#ppt_y"/>
                                          </p:val>
                                        </p:tav>
                                      </p:tavLst>
                                    </p:anim>
                                  </p:childTnLst>
                                </p:cTn>
                              </p:par>
                              <p:par>
                                <p:cTn id="14" presetID="12" presetClass="entr" presetSubtype="8"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500"/>
                                        <p:tgtEl>
                                          <p:spTgt spid="17"/>
                                        </p:tgtEl>
                                        <p:attrNameLst>
                                          <p:attrName>ppt_x</p:attrName>
                                        </p:attrNameLst>
                                      </p:cBhvr>
                                      <p:tavLst>
                                        <p:tav tm="0">
                                          <p:val>
                                            <p:strVal val="#ppt_x-#ppt_w*1.125000"/>
                                          </p:val>
                                        </p:tav>
                                        <p:tav tm="100000">
                                          <p:val>
                                            <p:strVal val="#ppt_x"/>
                                          </p:val>
                                        </p:tav>
                                      </p:tavLst>
                                    </p:anim>
                                    <p:animEffect transition="in" filter="wipe(right)">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randombar(horizontal)">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randombar(horizontal)">
                                      <p:cBhvr>
                                        <p:cTn id="27" dur="500"/>
                                        <p:tgtEl>
                                          <p:spTgt spid="3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3" grpId="0" animBg="1"/>
      <p:bldP spid="14" grpId="0"/>
      <p:bldP spid="17" grpId="0"/>
      <p:bldP spid="3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777388" y="353919"/>
            <a:ext cx="2318583" cy="284693"/>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i="0" u="none" strike="noStrike" kern="0" cap="none" spc="300" normalizeH="0" baseline="0" noProof="0" dirty="0" smtClean="0">
                <a:ln>
                  <a:noFill/>
                </a:ln>
                <a:gradFill>
                  <a:gsLst>
                    <a:gs pos="0">
                      <a:schemeClr val="bg1"/>
                    </a:gs>
                    <a:gs pos="47900">
                      <a:schemeClr val="bg1">
                        <a:lumMod val="95000"/>
                      </a:schemeClr>
                    </a:gs>
                    <a:gs pos="100000">
                      <a:schemeClr val="bg1"/>
                    </a:gs>
                  </a:gsLst>
                  <a:lin ang="5400000" scaled="0"/>
                </a:gradFill>
                <a:effectLst/>
                <a:uLnTx/>
                <a:uFillTx/>
                <a:latin typeface="微软雅黑" panose="020B0503020204020204" pitchFamily="34" charset="-122"/>
                <a:ea typeface="微软雅黑" panose="020B0503020204020204" pitchFamily="34" charset="-122"/>
              </a:rPr>
              <a:t>单击添加标题文本内容</a:t>
            </a:r>
            <a:endParaRPr kumimoji="0" lang="zh-CN" altLang="en-US" sz="1400" i="0" u="none" strike="noStrike" kern="0" cap="none" spc="300" normalizeH="0" baseline="0" noProof="0" dirty="0">
              <a:ln>
                <a:noFill/>
              </a:ln>
              <a:gradFill>
                <a:gsLst>
                  <a:gs pos="0">
                    <a:schemeClr val="bg1"/>
                  </a:gs>
                  <a:gs pos="47900">
                    <a:schemeClr val="bg1">
                      <a:lumMod val="95000"/>
                    </a:schemeClr>
                  </a:gs>
                  <a:gs pos="100000">
                    <a:schemeClr val="bg1"/>
                  </a:gs>
                </a:gsLst>
                <a:lin ang="5400000" scaled="0"/>
              </a:gradFill>
              <a:effectLst/>
              <a:uLnTx/>
              <a:uFillTx/>
              <a:latin typeface="微软雅黑" panose="020B0503020204020204" pitchFamily="34" charset="-122"/>
              <a:ea typeface="微软雅黑" panose="020B0503020204020204" pitchFamily="34" charset="-122"/>
            </a:endParaRPr>
          </a:p>
        </p:txBody>
      </p:sp>
      <p:grpSp>
        <p:nvGrpSpPr>
          <p:cNvPr id="3" name="组合 2"/>
          <p:cNvGrpSpPr/>
          <p:nvPr/>
        </p:nvGrpSpPr>
        <p:grpSpPr>
          <a:xfrm>
            <a:off x="5963927" y="1457722"/>
            <a:ext cx="2369080" cy="3106686"/>
            <a:chOff x="5963927" y="1351216"/>
            <a:chExt cx="2369080" cy="3106687"/>
          </a:xfrm>
        </p:grpSpPr>
        <p:grpSp>
          <p:nvGrpSpPr>
            <p:cNvPr id="4" name="组合 3"/>
            <p:cNvGrpSpPr/>
            <p:nvPr/>
          </p:nvGrpSpPr>
          <p:grpSpPr>
            <a:xfrm>
              <a:off x="5963927" y="1367912"/>
              <a:ext cx="2369080" cy="3089991"/>
              <a:chOff x="1313863" y="1205784"/>
              <a:chExt cx="3158773" cy="4119987"/>
            </a:xfrm>
          </p:grpSpPr>
          <p:sp>
            <p:nvSpPr>
              <p:cNvPr id="15" name="任意多边形 14"/>
              <p:cNvSpPr/>
              <p:nvPr/>
            </p:nvSpPr>
            <p:spPr>
              <a:xfrm>
                <a:off x="1313863" y="1781540"/>
                <a:ext cx="3158773" cy="3544231"/>
              </a:xfrm>
              <a:custGeom>
                <a:avLst/>
                <a:gdLst>
                  <a:gd name="connsiteX0" fmla="*/ 1465943 w 2075543"/>
                  <a:gd name="connsiteY0" fmla="*/ 0 h 2162628"/>
                  <a:gd name="connsiteX1" fmla="*/ 2075543 w 2075543"/>
                  <a:gd name="connsiteY1" fmla="*/ 653143 h 2162628"/>
                  <a:gd name="connsiteX2" fmla="*/ 0 w 2075543"/>
                  <a:gd name="connsiteY2" fmla="*/ 2162628 h 2162628"/>
                  <a:gd name="connsiteX3" fmla="*/ 1465943 w 2075543"/>
                  <a:gd name="connsiteY3" fmla="*/ 0 h 2162628"/>
                </a:gdLst>
                <a:ahLst/>
                <a:cxnLst>
                  <a:cxn ang="0">
                    <a:pos x="connsiteX0" y="connsiteY0"/>
                  </a:cxn>
                  <a:cxn ang="0">
                    <a:pos x="connsiteX1" y="connsiteY1"/>
                  </a:cxn>
                  <a:cxn ang="0">
                    <a:pos x="connsiteX2" y="connsiteY2"/>
                  </a:cxn>
                  <a:cxn ang="0">
                    <a:pos x="connsiteX3" y="connsiteY3"/>
                  </a:cxn>
                </a:cxnLst>
                <a:rect l="l" t="t" r="r" b="b"/>
                <a:pathLst>
                  <a:path w="2075543" h="2162628">
                    <a:moveTo>
                      <a:pt x="1465943" y="0"/>
                    </a:moveTo>
                    <a:lnTo>
                      <a:pt x="2075543" y="653143"/>
                    </a:lnTo>
                    <a:lnTo>
                      <a:pt x="0" y="2162628"/>
                    </a:lnTo>
                    <a:lnTo>
                      <a:pt x="1465943" y="0"/>
                    </a:lnTo>
                    <a:close/>
                  </a:path>
                </a:pathLst>
              </a:custGeom>
              <a:solidFill>
                <a:sysClr val="windowText" lastClr="000000">
                  <a:lumMod val="85000"/>
                  <a:lumOff val="15000"/>
                  <a:alpha val="35000"/>
                </a:sysClr>
              </a:solidFill>
              <a:ln w="10795" cap="flat" cmpd="sng" algn="ctr">
                <a:noFill/>
                <a:prstDash val="solid"/>
              </a:ln>
              <a:effectLst>
                <a:softEdge rad="266700"/>
              </a:effectLst>
            </p:spPr>
            <p:txBody>
              <a:bodyPr rtlCol="0" anchor="ctr"/>
              <a:lstStyle/>
              <a:p>
                <a:pPr algn="ctr">
                  <a:defRPr/>
                </a:pPr>
                <a:endParaRPr lang="zh-CN" altLang="en-US" kern="0">
                  <a:solidFill>
                    <a:sysClr val="window" lastClr="FFFFFF"/>
                  </a:solidFill>
                  <a:latin typeface="Calibri"/>
                  <a:ea typeface="宋体"/>
                </a:endParaRPr>
              </a:p>
            </p:txBody>
          </p:sp>
          <p:sp>
            <p:nvSpPr>
              <p:cNvPr id="16" name="圆角矩形 15"/>
              <p:cNvSpPr/>
              <p:nvPr/>
            </p:nvSpPr>
            <p:spPr>
              <a:xfrm rot="18900000">
                <a:off x="1485500" y="1841816"/>
                <a:ext cx="2742312" cy="1582057"/>
              </a:xfrm>
              <a:prstGeom prst="roundRect">
                <a:avLst>
                  <a:gd name="adj" fmla="val 10245"/>
                </a:avLst>
              </a:prstGeom>
              <a:solidFill>
                <a:srgbClr val="317B9D"/>
              </a:solidFill>
              <a:ln w="10795" cap="flat" cmpd="sng" algn="ctr">
                <a:noFill/>
                <a:prstDash val="solid"/>
              </a:ln>
              <a:effectLst/>
            </p:spPr>
            <p:txBody>
              <a:bodyPr rtlCol="0" anchor="ctr"/>
              <a:lstStyle/>
              <a:p>
                <a:pPr algn="ctr">
                  <a:defRPr/>
                </a:pPr>
                <a:endParaRPr lang="zh-CN" altLang="en-US" kern="0">
                  <a:solidFill>
                    <a:sysClr val="window" lastClr="FFFFFF"/>
                  </a:solidFill>
                  <a:latin typeface="Calibri"/>
                  <a:ea typeface="宋体"/>
                </a:endParaRPr>
              </a:p>
            </p:txBody>
          </p:sp>
          <p:sp>
            <p:nvSpPr>
              <p:cNvPr id="17" name="任意多边形 16"/>
              <p:cNvSpPr/>
              <p:nvPr/>
            </p:nvSpPr>
            <p:spPr>
              <a:xfrm rot="18900000">
                <a:off x="3303181" y="1205784"/>
                <a:ext cx="551494" cy="1413715"/>
              </a:xfrm>
              <a:custGeom>
                <a:avLst/>
                <a:gdLst>
                  <a:gd name="connsiteX0" fmla="*/ 569692 w 617165"/>
                  <a:gd name="connsiteY0" fmla="*/ 47473 h 1582057"/>
                  <a:gd name="connsiteX1" fmla="*/ 617165 w 617165"/>
                  <a:gd name="connsiteY1" fmla="*/ 162082 h 1582057"/>
                  <a:gd name="connsiteX2" fmla="*/ 617165 w 617165"/>
                  <a:gd name="connsiteY2" fmla="*/ 1419975 h 1582057"/>
                  <a:gd name="connsiteX3" fmla="*/ 455083 w 617165"/>
                  <a:gd name="connsiteY3" fmla="*/ 1582057 h 1582057"/>
                  <a:gd name="connsiteX4" fmla="*/ 0 w 617165"/>
                  <a:gd name="connsiteY4" fmla="*/ 1582057 h 1582057"/>
                  <a:gd name="connsiteX5" fmla="*/ 0 w 617165"/>
                  <a:gd name="connsiteY5" fmla="*/ 0 h 1582057"/>
                  <a:gd name="connsiteX6" fmla="*/ 455083 w 617165"/>
                  <a:gd name="connsiteY6" fmla="*/ 0 h 1582057"/>
                  <a:gd name="connsiteX7" fmla="*/ 569692 w 617165"/>
                  <a:gd name="connsiteY7" fmla="*/ 47473 h 1582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7165" h="1582057">
                    <a:moveTo>
                      <a:pt x="569692" y="47473"/>
                    </a:moveTo>
                    <a:cubicBezTo>
                      <a:pt x="599024" y="76804"/>
                      <a:pt x="617165" y="117325"/>
                      <a:pt x="617165" y="162082"/>
                    </a:cubicBezTo>
                    <a:lnTo>
                      <a:pt x="617165" y="1419975"/>
                    </a:lnTo>
                    <a:cubicBezTo>
                      <a:pt x="617165" y="1509490"/>
                      <a:pt x="544598" y="1582057"/>
                      <a:pt x="455083" y="1582057"/>
                    </a:cubicBezTo>
                    <a:lnTo>
                      <a:pt x="0" y="1582057"/>
                    </a:lnTo>
                    <a:lnTo>
                      <a:pt x="0" y="0"/>
                    </a:lnTo>
                    <a:lnTo>
                      <a:pt x="455083" y="0"/>
                    </a:lnTo>
                    <a:cubicBezTo>
                      <a:pt x="499841" y="0"/>
                      <a:pt x="540361" y="18141"/>
                      <a:pt x="569692" y="47473"/>
                    </a:cubicBezTo>
                    <a:close/>
                  </a:path>
                </a:pathLst>
              </a:custGeom>
              <a:solidFill>
                <a:sysClr val="window" lastClr="FFFFFF">
                  <a:lumMod val="95000"/>
                </a:sysClr>
              </a:solidFill>
              <a:ln w="10795" cap="flat" cmpd="sng" algn="ctr">
                <a:noFill/>
                <a:prstDash val="solid"/>
              </a:ln>
              <a:effectLst/>
            </p:spPr>
            <p:txBody>
              <a:bodyPr rtlCol="0" anchor="ctr"/>
              <a:lstStyle/>
              <a:p>
                <a:pPr algn="ctr">
                  <a:defRPr/>
                </a:pPr>
                <a:endParaRPr lang="zh-CN" altLang="en-US" kern="0">
                  <a:solidFill>
                    <a:sysClr val="window" lastClr="FFFFFF"/>
                  </a:solidFill>
                  <a:latin typeface="Calibri"/>
                  <a:ea typeface="宋体"/>
                </a:endParaRPr>
              </a:p>
            </p:txBody>
          </p:sp>
        </p:grpSp>
        <p:sp>
          <p:nvSpPr>
            <p:cNvPr id="5" name="文本框 39"/>
            <p:cNvSpPr txBox="1"/>
            <p:nvPr/>
          </p:nvSpPr>
          <p:spPr>
            <a:xfrm rot="18900000">
              <a:off x="7248402" y="1351216"/>
              <a:ext cx="345287" cy="577081"/>
            </a:xfrm>
            <a:prstGeom prst="rect">
              <a:avLst/>
            </a:prstGeom>
            <a:noFill/>
          </p:spPr>
          <p:txBody>
            <a:bodyPr wrap="none" lIns="68580" tIns="34290" rIns="68580" bIns="34290" rtlCol="0">
              <a:spAutoFit/>
            </a:bodyPr>
            <a:lstStyle/>
            <a:p>
              <a:pPr>
                <a:defRPr/>
              </a:pPr>
              <a:r>
                <a:rPr lang="en-US" altLang="zh-CN" sz="3300" b="1" kern="0" dirty="0">
                  <a:solidFill>
                    <a:sysClr val="windowText" lastClr="000000">
                      <a:lumMod val="75000"/>
                      <a:lumOff val="25000"/>
                    </a:sysClr>
                  </a:solidFill>
                </a:rPr>
                <a:t>E</a:t>
              </a:r>
              <a:endParaRPr lang="zh-CN" altLang="en-US" sz="3300" b="1" kern="0" dirty="0">
                <a:solidFill>
                  <a:sysClr val="windowText" lastClr="000000">
                    <a:lumMod val="75000"/>
                    <a:lumOff val="25000"/>
                  </a:sysClr>
                </a:solidFill>
              </a:endParaRPr>
            </a:p>
          </p:txBody>
        </p:sp>
        <p:grpSp>
          <p:nvGrpSpPr>
            <p:cNvPr id="6" name="组合 5"/>
            <p:cNvGrpSpPr/>
            <p:nvPr/>
          </p:nvGrpSpPr>
          <p:grpSpPr>
            <a:xfrm rot="18900000">
              <a:off x="6557250" y="2892087"/>
              <a:ext cx="282199" cy="272633"/>
              <a:chOff x="549275" y="533400"/>
              <a:chExt cx="561975" cy="542926"/>
            </a:xfrm>
            <a:solidFill>
              <a:sysClr val="window" lastClr="FFFFFF"/>
            </a:solidFill>
          </p:grpSpPr>
          <p:sp>
            <p:nvSpPr>
              <p:cNvPr id="8" name="Freeform 16"/>
              <p:cNvSpPr>
                <a:spLocks noEditPoints="1"/>
              </p:cNvSpPr>
              <p:nvPr/>
            </p:nvSpPr>
            <p:spPr bwMode="auto">
              <a:xfrm>
                <a:off x="549275" y="649288"/>
                <a:ext cx="463550" cy="427038"/>
              </a:xfrm>
              <a:custGeom>
                <a:avLst/>
                <a:gdLst>
                  <a:gd name="T0" fmla="*/ 149 w 165"/>
                  <a:gd name="T1" fmla="*/ 38 h 152"/>
                  <a:gd name="T2" fmla="*/ 147 w 165"/>
                  <a:gd name="T3" fmla="*/ 34 h 152"/>
                  <a:gd name="T4" fmla="*/ 137 w 165"/>
                  <a:gd name="T5" fmla="*/ 22 h 152"/>
                  <a:gd name="T6" fmla="*/ 125 w 165"/>
                  <a:gd name="T7" fmla="*/ 12 h 152"/>
                  <a:gd name="T8" fmla="*/ 121 w 165"/>
                  <a:gd name="T9" fmla="*/ 10 h 152"/>
                  <a:gd name="T10" fmla="*/ 118 w 165"/>
                  <a:gd name="T11" fmla="*/ 8 h 152"/>
                  <a:gd name="T12" fmla="*/ 83 w 165"/>
                  <a:gd name="T13" fmla="*/ 0 h 152"/>
                  <a:gd name="T14" fmla="*/ 29 w 165"/>
                  <a:gd name="T15" fmla="*/ 22 h 152"/>
                  <a:gd name="T16" fmla="*/ 29 w 165"/>
                  <a:gd name="T17" fmla="*/ 130 h 152"/>
                  <a:gd name="T18" fmla="*/ 83 w 165"/>
                  <a:gd name="T19" fmla="*/ 152 h 152"/>
                  <a:gd name="T20" fmla="*/ 137 w 165"/>
                  <a:gd name="T21" fmla="*/ 130 h 152"/>
                  <a:gd name="T22" fmla="*/ 151 w 165"/>
                  <a:gd name="T23" fmla="*/ 41 h 152"/>
                  <a:gd name="T24" fmla="*/ 149 w 165"/>
                  <a:gd name="T25" fmla="*/ 38 h 152"/>
                  <a:gd name="T26" fmla="*/ 83 w 165"/>
                  <a:gd name="T27" fmla="*/ 32 h 152"/>
                  <a:gd name="T28" fmla="*/ 52 w 165"/>
                  <a:gd name="T29" fmla="*/ 45 h 152"/>
                  <a:gd name="T30" fmla="*/ 39 w 165"/>
                  <a:gd name="T31" fmla="*/ 76 h 152"/>
                  <a:gd name="T32" fmla="*/ 52 w 165"/>
                  <a:gd name="T33" fmla="*/ 107 h 152"/>
                  <a:gd name="T34" fmla="*/ 52 w 165"/>
                  <a:gd name="T35" fmla="*/ 113 h 152"/>
                  <a:gd name="T36" fmla="*/ 49 w 165"/>
                  <a:gd name="T37" fmla="*/ 114 h 152"/>
                  <a:gd name="T38" fmla="*/ 46 w 165"/>
                  <a:gd name="T39" fmla="*/ 113 h 152"/>
                  <a:gd name="T40" fmla="*/ 31 w 165"/>
                  <a:gd name="T41" fmla="*/ 76 h 152"/>
                  <a:gd name="T42" fmla="*/ 46 w 165"/>
                  <a:gd name="T43" fmla="*/ 39 h 152"/>
                  <a:gd name="T44" fmla="*/ 83 w 165"/>
                  <a:gd name="T45" fmla="*/ 24 h 152"/>
                  <a:gd name="T46" fmla="*/ 87 w 165"/>
                  <a:gd name="T47" fmla="*/ 28 h 152"/>
                  <a:gd name="T48" fmla="*/ 83 w 165"/>
                  <a:gd name="T49" fmla="*/ 32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5" h="152">
                    <a:moveTo>
                      <a:pt x="149" y="38"/>
                    </a:moveTo>
                    <a:cubicBezTo>
                      <a:pt x="148" y="37"/>
                      <a:pt x="147" y="35"/>
                      <a:pt x="147" y="34"/>
                    </a:cubicBezTo>
                    <a:cubicBezTo>
                      <a:pt x="144" y="30"/>
                      <a:pt x="141" y="26"/>
                      <a:pt x="137" y="22"/>
                    </a:cubicBezTo>
                    <a:cubicBezTo>
                      <a:pt x="133" y="18"/>
                      <a:pt x="129" y="15"/>
                      <a:pt x="125" y="12"/>
                    </a:cubicBezTo>
                    <a:cubicBezTo>
                      <a:pt x="124" y="12"/>
                      <a:pt x="122" y="11"/>
                      <a:pt x="121" y="10"/>
                    </a:cubicBezTo>
                    <a:cubicBezTo>
                      <a:pt x="120" y="9"/>
                      <a:pt x="119" y="9"/>
                      <a:pt x="118" y="8"/>
                    </a:cubicBezTo>
                    <a:cubicBezTo>
                      <a:pt x="107" y="3"/>
                      <a:pt x="95" y="0"/>
                      <a:pt x="83" y="0"/>
                    </a:cubicBezTo>
                    <a:cubicBezTo>
                      <a:pt x="63" y="0"/>
                      <a:pt x="44" y="8"/>
                      <a:pt x="29" y="22"/>
                    </a:cubicBezTo>
                    <a:cubicBezTo>
                      <a:pt x="0" y="52"/>
                      <a:pt x="0" y="100"/>
                      <a:pt x="29" y="130"/>
                    </a:cubicBezTo>
                    <a:cubicBezTo>
                      <a:pt x="44" y="144"/>
                      <a:pt x="63" y="152"/>
                      <a:pt x="83" y="152"/>
                    </a:cubicBezTo>
                    <a:cubicBezTo>
                      <a:pt x="103" y="152"/>
                      <a:pt x="123" y="144"/>
                      <a:pt x="137" y="130"/>
                    </a:cubicBezTo>
                    <a:cubicBezTo>
                      <a:pt x="161" y="106"/>
                      <a:pt x="165" y="70"/>
                      <a:pt x="151" y="41"/>
                    </a:cubicBezTo>
                    <a:cubicBezTo>
                      <a:pt x="150" y="40"/>
                      <a:pt x="150" y="39"/>
                      <a:pt x="149" y="38"/>
                    </a:cubicBezTo>
                    <a:close/>
                    <a:moveTo>
                      <a:pt x="83" y="32"/>
                    </a:moveTo>
                    <a:cubicBezTo>
                      <a:pt x="71" y="32"/>
                      <a:pt x="60" y="36"/>
                      <a:pt x="52" y="45"/>
                    </a:cubicBezTo>
                    <a:cubicBezTo>
                      <a:pt x="44" y="53"/>
                      <a:pt x="39" y="64"/>
                      <a:pt x="39" y="76"/>
                    </a:cubicBezTo>
                    <a:cubicBezTo>
                      <a:pt x="39" y="88"/>
                      <a:pt x="44" y="99"/>
                      <a:pt x="52" y="107"/>
                    </a:cubicBezTo>
                    <a:cubicBezTo>
                      <a:pt x="54" y="109"/>
                      <a:pt x="54" y="111"/>
                      <a:pt x="52" y="113"/>
                    </a:cubicBezTo>
                    <a:cubicBezTo>
                      <a:pt x="51" y="113"/>
                      <a:pt x="50" y="114"/>
                      <a:pt x="49" y="114"/>
                    </a:cubicBezTo>
                    <a:cubicBezTo>
                      <a:pt x="48" y="114"/>
                      <a:pt x="47" y="113"/>
                      <a:pt x="46" y="113"/>
                    </a:cubicBezTo>
                    <a:cubicBezTo>
                      <a:pt x="37" y="103"/>
                      <a:pt x="31" y="90"/>
                      <a:pt x="31" y="76"/>
                    </a:cubicBezTo>
                    <a:cubicBezTo>
                      <a:pt x="31" y="62"/>
                      <a:pt x="37" y="49"/>
                      <a:pt x="46" y="39"/>
                    </a:cubicBezTo>
                    <a:cubicBezTo>
                      <a:pt x="56" y="29"/>
                      <a:pt x="69" y="24"/>
                      <a:pt x="83" y="24"/>
                    </a:cubicBezTo>
                    <a:cubicBezTo>
                      <a:pt x="85" y="24"/>
                      <a:pt x="87" y="26"/>
                      <a:pt x="87" y="28"/>
                    </a:cubicBezTo>
                    <a:cubicBezTo>
                      <a:pt x="87" y="30"/>
                      <a:pt x="85" y="32"/>
                      <a:pt x="83" y="32"/>
                    </a:cubicBezTo>
                    <a:close/>
                  </a:path>
                </a:pathLst>
              </a:custGeom>
              <a:grpFill/>
              <a:ln>
                <a:noFill/>
              </a:ln>
            </p:spPr>
            <p:txBody>
              <a:bodyPr vert="horz" wrap="square" lIns="91440" tIns="45720" rIns="91440" bIns="45720" numCol="1" anchor="t" anchorCtr="0" compatLnSpc="1"/>
              <a:lstStyle/>
              <a:p>
                <a:pPr>
                  <a:defRPr/>
                </a:pPr>
                <a:endParaRPr lang="zh-CN" altLang="en-US" kern="0">
                  <a:solidFill>
                    <a:sysClr val="windowText" lastClr="000000"/>
                  </a:solidFill>
                </a:endParaRPr>
              </a:p>
            </p:txBody>
          </p:sp>
          <p:sp>
            <p:nvSpPr>
              <p:cNvPr id="9" name="Freeform 17"/>
              <p:cNvSpPr/>
              <p:nvPr/>
            </p:nvSpPr>
            <p:spPr bwMode="auto">
              <a:xfrm>
                <a:off x="896938" y="623888"/>
                <a:ext cx="123825" cy="123825"/>
              </a:xfrm>
              <a:custGeom>
                <a:avLst/>
                <a:gdLst>
                  <a:gd name="T0" fmla="*/ 31 w 44"/>
                  <a:gd name="T1" fmla="*/ 19 h 44"/>
                  <a:gd name="T2" fmla="*/ 31 w 44"/>
                  <a:gd name="T3" fmla="*/ 19 h 44"/>
                  <a:gd name="T4" fmla="*/ 42 w 44"/>
                  <a:gd name="T5" fmla="*/ 8 h 44"/>
                  <a:gd name="T6" fmla="*/ 42 w 44"/>
                  <a:gd name="T7" fmla="*/ 2 h 44"/>
                  <a:gd name="T8" fmla="*/ 36 w 44"/>
                  <a:gd name="T9" fmla="*/ 2 h 44"/>
                  <a:gd name="T10" fmla="*/ 25 w 44"/>
                  <a:gd name="T11" fmla="*/ 13 h 44"/>
                  <a:gd name="T12" fmla="*/ 25 w 44"/>
                  <a:gd name="T13" fmla="*/ 13 h 44"/>
                  <a:gd name="T14" fmla="*/ 15 w 44"/>
                  <a:gd name="T15" fmla="*/ 2 h 44"/>
                  <a:gd name="T16" fmla="*/ 9 w 44"/>
                  <a:gd name="T17" fmla="*/ 2 h 44"/>
                  <a:gd name="T18" fmla="*/ 0 w 44"/>
                  <a:gd name="T19" fmla="*/ 11 h 44"/>
                  <a:gd name="T20" fmla="*/ 1 w 44"/>
                  <a:gd name="T21" fmla="*/ 12 h 44"/>
                  <a:gd name="T22" fmla="*/ 7 w 44"/>
                  <a:gd name="T23" fmla="*/ 16 h 44"/>
                  <a:gd name="T24" fmla="*/ 19 w 44"/>
                  <a:gd name="T25" fmla="*/ 26 h 44"/>
                  <a:gd name="T26" fmla="*/ 28 w 44"/>
                  <a:gd name="T27" fmla="*/ 37 h 44"/>
                  <a:gd name="T28" fmla="*/ 31 w 44"/>
                  <a:gd name="T29" fmla="*/ 41 h 44"/>
                  <a:gd name="T30" fmla="*/ 33 w 44"/>
                  <a:gd name="T31" fmla="*/ 44 h 44"/>
                  <a:gd name="T32" fmla="*/ 42 w 44"/>
                  <a:gd name="T33" fmla="*/ 35 h 44"/>
                  <a:gd name="T34" fmla="*/ 42 w 44"/>
                  <a:gd name="T35" fmla="*/ 29 h 44"/>
                  <a:gd name="T36" fmla="*/ 31 w 44"/>
                  <a:gd name="T37" fmla="*/ 1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 h="44">
                    <a:moveTo>
                      <a:pt x="31" y="19"/>
                    </a:moveTo>
                    <a:cubicBezTo>
                      <a:pt x="31" y="19"/>
                      <a:pt x="31" y="19"/>
                      <a:pt x="31" y="19"/>
                    </a:cubicBezTo>
                    <a:cubicBezTo>
                      <a:pt x="42" y="8"/>
                      <a:pt x="42" y="8"/>
                      <a:pt x="42" y="8"/>
                    </a:cubicBezTo>
                    <a:cubicBezTo>
                      <a:pt x="44" y="6"/>
                      <a:pt x="44" y="4"/>
                      <a:pt x="42" y="2"/>
                    </a:cubicBezTo>
                    <a:cubicBezTo>
                      <a:pt x="40" y="0"/>
                      <a:pt x="38" y="0"/>
                      <a:pt x="36" y="2"/>
                    </a:cubicBezTo>
                    <a:cubicBezTo>
                      <a:pt x="25" y="13"/>
                      <a:pt x="25" y="13"/>
                      <a:pt x="25" y="13"/>
                    </a:cubicBezTo>
                    <a:cubicBezTo>
                      <a:pt x="25" y="13"/>
                      <a:pt x="25" y="13"/>
                      <a:pt x="25" y="13"/>
                    </a:cubicBezTo>
                    <a:cubicBezTo>
                      <a:pt x="15" y="2"/>
                      <a:pt x="15" y="2"/>
                      <a:pt x="15" y="2"/>
                    </a:cubicBezTo>
                    <a:cubicBezTo>
                      <a:pt x="13" y="0"/>
                      <a:pt x="10" y="0"/>
                      <a:pt x="9" y="2"/>
                    </a:cubicBezTo>
                    <a:cubicBezTo>
                      <a:pt x="0" y="11"/>
                      <a:pt x="0" y="11"/>
                      <a:pt x="0" y="11"/>
                    </a:cubicBezTo>
                    <a:cubicBezTo>
                      <a:pt x="0" y="12"/>
                      <a:pt x="1" y="12"/>
                      <a:pt x="1" y="12"/>
                    </a:cubicBezTo>
                    <a:cubicBezTo>
                      <a:pt x="3" y="13"/>
                      <a:pt x="5" y="14"/>
                      <a:pt x="7" y="16"/>
                    </a:cubicBezTo>
                    <a:cubicBezTo>
                      <a:pt x="11" y="19"/>
                      <a:pt x="15" y="22"/>
                      <a:pt x="19" y="26"/>
                    </a:cubicBezTo>
                    <a:cubicBezTo>
                      <a:pt x="22" y="29"/>
                      <a:pt x="26" y="33"/>
                      <a:pt x="28" y="37"/>
                    </a:cubicBezTo>
                    <a:cubicBezTo>
                      <a:pt x="29" y="39"/>
                      <a:pt x="30" y="40"/>
                      <a:pt x="31" y="41"/>
                    </a:cubicBezTo>
                    <a:cubicBezTo>
                      <a:pt x="31" y="42"/>
                      <a:pt x="32" y="43"/>
                      <a:pt x="33" y="44"/>
                    </a:cubicBezTo>
                    <a:cubicBezTo>
                      <a:pt x="42" y="35"/>
                      <a:pt x="42" y="35"/>
                      <a:pt x="42" y="35"/>
                    </a:cubicBezTo>
                    <a:cubicBezTo>
                      <a:pt x="44" y="34"/>
                      <a:pt x="44" y="31"/>
                      <a:pt x="42" y="29"/>
                    </a:cubicBezTo>
                    <a:lnTo>
                      <a:pt x="31" y="19"/>
                    </a:lnTo>
                    <a:close/>
                  </a:path>
                </a:pathLst>
              </a:custGeom>
              <a:grpFill/>
              <a:ln>
                <a:noFill/>
              </a:ln>
            </p:spPr>
            <p:txBody>
              <a:bodyPr vert="horz" wrap="square" lIns="91440" tIns="45720" rIns="91440" bIns="45720" numCol="1" anchor="t" anchorCtr="0" compatLnSpc="1"/>
              <a:lstStyle/>
              <a:p>
                <a:pPr>
                  <a:defRPr/>
                </a:pPr>
                <a:endParaRPr lang="zh-CN" altLang="en-US" kern="0">
                  <a:solidFill>
                    <a:sysClr val="windowText" lastClr="000000"/>
                  </a:solidFill>
                </a:endParaRPr>
              </a:p>
            </p:txBody>
          </p:sp>
          <p:sp>
            <p:nvSpPr>
              <p:cNvPr id="10" name="Freeform 18"/>
              <p:cNvSpPr/>
              <p:nvPr/>
            </p:nvSpPr>
            <p:spPr bwMode="auto">
              <a:xfrm>
                <a:off x="1041400" y="533400"/>
                <a:ext cx="69850" cy="69850"/>
              </a:xfrm>
              <a:custGeom>
                <a:avLst/>
                <a:gdLst>
                  <a:gd name="T0" fmla="*/ 4 w 25"/>
                  <a:gd name="T1" fmla="*/ 25 h 25"/>
                  <a:gd name="T2" fmla="*/ 7 w 25"/>
                  <a:gd name="T3" fmla="*/ 24 h 25"/>
                  <a:gd name="T4" fmla="*/ 23 w 25"/>
                  <a:gd name="T5" fmla="*/ 8 h 25"/>
                  <a:gd name="T6" fmla="*/ 23 w 25"/>
                  <a:gd name="T7" fmla="*/ 2 h 25"/>
                  <a:gd name="T8" fmla="*/ 17 w 25"/>
                  <a:gd name="T9" fmla="*/ 2 h 25"/>
                  <a:gd name="T10" fmla="*/ 1 w 25"/>
                  <a:gd name="T11" fmla="*/ 18 h 25"/>
                  <a:gd name="T12" fmla="*/ 1 w 25"/>
                  <a:gd name="T13" fmla="*/ 24 h 25"/>
                  <a:gd name="T14" fmla="*/ 4 w 25"/>
                  <a:gd name="T15" fmla="*/ 25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5">
                    <a:moveTo>
                      <a:pt x="4" y="25"/>
                    </a:moveTo>
                    <a:cubicBezTo>
                      <a:pt x="5" y="25"/>
                      <a:pt x="6" y="24"/>
                      <a:pt x="7" y="24"/>
                    </a:cubicBezTo>
                    <a:cubicBezTo>
                      <a:pt x="23" y="8"/>
                      <a:pt x="23" y="8"/>
                      <a:pt x="23" y="8"/>
                    </a:cubicBezTo>
                    <a:cubicBezTo>
                      <a:pt x="25" y="6"/>
                      <a:pt x="25" y="4"/>
                      <a:pt x="23" y="2"/>
                    </a:cubicBezTo>
                    <a:cubicBezTo>
                      <a:pt x="21" y="0"/>
                      <a:pt x="19" y="0"/>
                      <a:pt x="17" y="2"/>
                    </a:cubicBezTo>
                    <a:cubicBezTo>
                      <a:pt x="1" y="18"/>
                      <a:pt x="1" y="18"/>
                      <a:pt x="1" y="18"/>
                    </a:cubicBezTo>
                    <a:cubicBezTo>
                      <a:pt x="0" y="20"/>
                      <a:pt x="0" y="22"/>
                      <a:pt x="1" y="24"/>
                    </a:cubicBezTo>
                    <a:cubicBezTo>
                      <a:pt x="2" y="24"/>
                      <a:pt x="3" y="25"/>
                      <a:pt x="4" y="25"/>
                    </a:cubicBezTo>
                    <a:close/>
                  </a:path>
                </a:pathLst>
              </a:custGeom>
              <a:grpFill/>
              <a:ln>
                <a:noFill/>
              </a:ln>
            </p:spPr>
            <p:txBody>
              <a:bodyPr vert="horz" wrap="square" lIns="91440" tIns="45720" rIns="91440" bIns="45720" numCol="1" anchor="t" anchorCtr="0" compatLnSpc="1"/>
              <a:lstStyle/>
              <a:p>
                <a:pPr>
                  <a:defRPr/>
                </a:pPr>
                <a:endParaRPr lang="zh-CN" altLang="en-US" kern="0">
                  <a:solidFill>
                    <a:sysClr val="windowText" lastClr="000000"/>
                  </a:solidFill>
                </a:endParaRPr>
              </a:p>
            </p:txBody>
          </p:sp>
          <p:sp>
            <p:nvSpPr>
              <p:cNvPr id="11" name="Freeform 19"/>
              <p:cNvSpPr/>
              <p:nvPr/>
            </p:nvSpPr>
            <p:spPr bwMode="auto">
              <a:xfrm>
                <a:off x="1041400" y="625475"/>
                <a:ext cx="66675" cy="23813"/>
              </a:xfrm>
              <a:custGeom>
                <a:avLst/>
                <a:gdLst>
                  <a:gd name="T0" fmla="*/ 20 w 24"/>
                  <a:gd name="T1" fmla="*/ 0 h 8"/>
                  <a:gd name="T2" fmla="*/ 4 w 24"/>
                  <a:gd name="T3" fmla="*/ 0 h 8"/>
                  <a:gd name="T4" fmla="*/ 0 w 24"/>
                  <a:gd name="T5" fmla="*/ 4 h 8"/>
                  <a:gd name="T6" fmla="*/ 4 w 24"/>
                  <a:gd name="T7" fmla="*/ 8 h 8"/>
                  <a:gd name="T8" fmla="*/ 20 w 24"/>
                  <a:gd name="T9" fmla="*/ 8 h 8"/>
                  <a:gd name="T10" fmla="*/ 24 w 24"/>
                  <a:gd name="T11" fmla="*/ 4 h 8"/>
                  <a:gd name="T12" fmla="*/ 20 w 24"/>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24" h="8">
                    <a:moveTo>
                      <a:pt x="20" y="0"/>
                    </a:moveTo>
                    <a:cubicBezTo>
                      <a:pt x="4" y="0"/>
                      <a:pt x="4" y="0"/>
                      <a:pt x="4" y="0"/>
                    </a:cubicBezTo>
                    <a:cubicBezTo>
                      <a:pt x="2" y="0"/>
                      <a:pt x="0" y="2"/>
                      <a:pt x="0" y="4"/>
                    </a:cubicBezTo>
                    <a:cubicBezTo>
                      <a:pt x="0" y="6"/>
                      <a:pt x="2" y="8"/>
                      <a:pt x="4" y="8"/>
                    </a:cubicBezTo>
                    <a:cubicBezTo>
                      <a:pt x="20" y="8"/>
                      <a:pt x="20" y="8"/>
                      <a:pt x="20" y="8"/>
                    </a:cubicBezTo>
                    <a:cubicBezTo>
                      <a:pt x="22" y="8"/>
                      <a:pt x="24" y="6"/>
                      <a:pt x="24" y="4"/>
                    </a:cubicBezTo>
                    <a:cubicBezTo>
                      <a:pt x="24" y="2"/>
                      <a:pt x="22" y="0"/>
                      <a:pt x="20" y="0"/>
                    </a:cubicBezTo>
                    <a:close/>
                  </a:path>
                </a:pathLst>
              </a:custGeom>
              <a:grpFill/>
              <a:ln>
                <a:noFill/>
              </a:ln>
            </p:spPr>
            <p:txBody>
              <a:bodyPr vert="horz" wrap="square" lIns="91440" tIns="45720" rIns="91440" bIns="45720" numCol="1" anchor="t" anchorCtr="0" compatLnSpc="1"/>
              <a:lstStyle/>
              <a:p>
                <a:pPr>
                  <a:defRPr/>
                </a:pPr>
                <a:endParaRPr lang="zh-CN" altLang="en-US" kern="0">
                  <a:solidFill>
                    <a:sysClr val="windowText" lastClr="000000"/>
                  </a:solidFill>
                </a:endParaRPr>
              </a:p>
            </p:txBody>
          </p:sp>
          <p:sp>
            <p:nvSpPr>
              <p:cNvPr id="12" name="Freeform 20"/>
              <p:cNvSpPr/>
              <p:nvPr/>
            </p:nvSpPr>
            <p:spPr bwMode="auto">
              <a:xfrm>
                <a:off x="1041400" y="668338"/>
                <a:ext cx="69850" cy="58738"/>
              </a:xfrm>
              <a:custGeom>
                <a:avLst/>
                <a:gdLst>
                  <a:gd name="T0" fmla="*/ 7 w 25"/>
                  <a:gd name="T1" fmla="*/ 2 h 21"/>
                  <a:gd name="T2" fmla="*/ 1 w 25"/>
                  <a:gd name="T3" fmla="*/ 2 h 21"/>
                  <a:gd name="T4" fmla="*/ 2 w 25"/>
                  <a:gd name="T5" fmla="*/ 8 h 21"/>
                  <a:gd name="T6" fmla="*/ 18 w 25"/>
                  <a:gd name="T7" fmla="*/ 20 h 21"/>
                  <a:gd name="T8" fmla="*/ 20 w 25"/>
                  <a:gd name="T9" fmla="*/ 21 h 21"/>
                  <a:gd name="T10" fmla="*/ 23 w 25"/>
                  <a:gd name="T11" fmla="*/ 19 h 21"/>
                  <a:gd name="T12" fmla="*/ 23 w 25"/>
                  <a:gd name="T13" fmla="*/ 14 h 21"/>
                  <a:gd name="T14" fmla="*/ 7 w 25"/>
                  <a:gd name="T15" fmla="*/ 2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1">
                    <a:moveTo>
                      <a:pt x="7" y="2"/>
                    </a:moveTo>
                    <a:cubicBezTo>
                      <a:pt x="5" y="0"/>
                      <a:pt x="2" y="1"/>
                      <a:pt x="1" y="2"/>
                    </a:cubicBezTo>
                    <a:cubicBezTo>
                      <a:pt x="0" y="4"/>
                      <a:pt x="0" y="7"/>
                      <a:pt x="2" y="8"/>
                    </a:cubicBezTo>
                    <a:cubicBezTo>
                      <a:pt x="18" y="20"/>
                      <a:pt x="18" y="20"/>
                      <a:pt x="18" y="20"/>
                    </a:cubicBezTo>
                    <a:cubicBezTo>
                      <a:pt x="18" y="21"/>
                      <a:pt x="19" y="21"/>
                      <a:pt x="20" y="21"/>
                    </a:cubicBezTo>
                    <a:cubicBezTo>
                      <a:pt x="21" y="21"/>
                      <a:pt x="23" y="20"/>
                      <a:pt x="23" y="19"/>
                    </a:cubicBezTo>
                    <a:cubicBezTo>
                      <a:pt x="25" y="17"/>
                      <a:pt x="24" y="15"/>
                      <a:pt x="23" y="14"/>
                    </a:cubicBezTo>
                    <a:lnTo>
                      <a:pt x="7" y="2"/>
                    </a:lnTo>
                    <a:close/>
                  </a:path>
                </a:pathLst>
              </a:custGeom>
              <a:grpFill/>
              <a:ln>
                <a:noFill/>
              </a:ln>
            </p:spPr>
            <p:txBody>
              <a:bodyPr vert="horz" wrap="square" lIns="91440" tIns="45720" rIns="91440" bIns="45720" numCol="1" anchor="t" anchorCtr="0" compatLnSpc="1"/>
              <a:lstStyle/>
              <a:p>
                <a:pPr>
                  <a:defRPr/>
                </a:pPr>
                <a:endParaRPr lang="zh-CN" altLang="en-US" kern="0">
                  <a:solidFill>
                    <a:sysClr val="windowText" lastClr="000000"/>
                  </a:solidFill>
                </a:endParaRPr>
              </a:p>
            </p:txBody>
          </p:sp>
          <p:sp>
            <p:nvSpPr>
              <p:cNvPr id="13" name="Freeform 21"/>
              <p:cNvSpPr/>
              <p:nvPr/>
            </p:nvSpPr>
            <p:spPr bwMode="auto">
              <a:xfrm>
                <a:off x="995363" y="536575"/>
                <a:ext cx="23813" cy="66675"/>
              </a:xfrm>
              <a:custGeom>
                <a:avLst/>
                <a:gdLst>
                  <a:gd name="T0" fmla="*/ 4 w 8"/>
                  <a:gd name="T1" fmla="*/ 24 h 24"/>
                  <a:gd name="T2" fmla="*/ 8 w 8"/>
                  <a:gd name="T3" fmla="*/ 20 h 24"/>
                  <a:gd name="T4" fmla="*/ 8 w 8"/>
                  <a:gd name="T5" fmla="*/ 4 h 24"/>
                  <a:gd name="T6" fmla="*/ 4 w 8"/>
                  <a:gd name="T7" fmla="*/ 0 h 24"/>
                  <a:gd name="T8" fmla="*/ 0 w 8"/>
                  <a:gd name="T9" fmla="*/ 4 h 24"/>
                  <a:gd name="T10" fmla="*/ 0 w 8"/>
                  <a:gd name="T11" fmla="*/ 20 h 24"/>
                  <a:gd name="T12" fmla="*/ 4 w 8"/>
                  <a:gd name="T13" fmla="*/ 24 h 24"/>
                </a:gdLst>
                <a:ahLst/>
                <a:cxnLst>
                  <a:cxn ang="0">
                    <a:pos x="T0" y="T1"/>
                  </a:cxn>
                  <a:cxn ang="0">
                    <a:pos x="T2" y="T3"/>
                  </a:cxn>
                  <a:cxn ang="0">
                    <a:pos x="T4" y="T5"/>
                  </a:cxn>
                  <a:cxn ang="0">
                    <a:pos x="T6" y="T7"/>
                  </a:cxn>
                  <a:cxn ang="0">
                    <a:pos x="T8" y="T9"/>
                  </a:cxn>
                  <a:cxn ang="0">
                    <a:pos x="T10" y="T11"/>
                  </a:cxn>
                  <a:cxn ang="0">
                    <a:pos x="T12" y="T13"/>
                  </a:cxn>
                </a:cxnLst>
                <a:rect l="0" t="0" r="r" b="b"/>
                <a:pathLst>
                  <a:path w="8" h="24">
                    <a:moveTo>
                      <a:pt x="4" y="24"/>
                    </a:moveTo>
                    <a:cubicBezTo>
                      <a:pt x="6" y="24"/>
                      <a:pt x="8" y="22"/>
                      <a:pt x="8" y="20"/>
                    </a:cubicBezTo>
                    <a:cubicBezTo>
                      <a:pt x="8" y="4"/>
                      <a:pt x="8" y="4"/>
                      <a:pt x="8" y="4"/>
                    </a:cubicBezTo>
                    <a:cubicBezTo>
                      <a:pt x="8" y="2"/>
                      <a:pt x="6" y="0"/>
                      <a:pt x="4" y="0"/>
                    </a:cubicBezTo>
                    <a:cubicBezTo>
                      <a:pt x="2" y="0"/>
                      <a:pt x="0" y="2"/>
                      <a:pt x="0" y="4"/>
                    </a:cubicBezTo>
                    <a:cubicBezTo>
                      <a:pt x="0" y="20"/>
                      <a:pt x="0" y="20"/>
                      <a:pt x="0" y="20"/>
                    </a:cubicBezTo>
                    <a:cubicBezTo>
                      <a:pt x="0" y="22"/>
                      <a:pt x="2" y="24"/>
                      <a:pt x="4" y="24"/>
                    </a:cubicBezTo>
                    <a:close/>
                  </a:path>
                </a:pathLst>
              </a:custGeom>
              <a:grpFill/>
              <a:ln>
                <a:noFill/>
              </a:ln>
            </p:spPr>
            <p:txBody>
              <a:bodyPr vert="horz" wrap="square" lIns="91440" tIns="45720" rIns="91440" bIns="45720" numCol="1" anchor="t" anchorCtr="0" compatLnSpc="1"/>
              <a:lstStyle/>
              <a:p>
                <a:pPr>
                  <a:defRPr/>
                </a:pPr>
                <a:endParaRPr lang="zh-CN" altLang="en-US" kern="0">
                  <a:solidFill>
                    <a:sysClr val="windowText" lastClr="000000"/>
                  </a:solidFill>
                </a:endParaRPr>
              </a:p>
            </p:txBody>
          </p:sp>
          <p:sp>
            <p:nvSpPr>
              <p:cNvPr id="14" name="Freeform 22"/>
              <p:cNvSpPr/>
              <p:nvPr/>
            </p:nvSpPr>
            <p:spPr bwMode="auto">
              <a:xfrm>
                <a:off x="917575" y="533400"/>
                <a:ext cx="58738" cy="69850"/>
              </a:xfrm>
              <a:custGeom>
                <a:avLst/>
                <a:gdLst>
                  <a:gd name="T0" fmla="*/ 13 w 21"/>
                  <a:gd name="T1" fmla="*/ 23 h 25"/>
                  <a:gd name="T2" fmla="*/ 16 w 21"/>
                  <a:gd name="T3" fmla="*/ 25 h 25"/>
                  <a:gd name="T4" fmla="*/ 19 w 21"/>
                  <a:gd name="T5" fmla="*/ 24 h 25"/>
                  <a:gd name="T6" fmla="*/ 19 w 21"/>
                  <a:gd name="T7" fmla="*/ 18 h 25"/>
                  <a:gd name="T8" fmla="*/ 7 w 21"/>
                  <a:gd name="T9" fmla="*/ 2 h 25"/>
                  <a:gd name="T10" fmla="*/ 2 w 21"/>
                  <a:gd name="T11" fmla="*/ 2 h 25"/>
                  <a:gd name="T12" fmla="*/ 1 w 21"/>
                  <a:gd name="T13" fmla="*/ 7 h 25"/>
                  <a:gd name="T14" fmla="*/ 13 w 21"/>
                  <a:gd name="T15" fmla="*/ 23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25">
                    <a:moveTo>
                      <a:pt x="13" y="23"/>
                    </a:moveTo>
                    <a:cubicBezTo>
                      <a:pt x="14" y="24"/>
                      <a:pt x="15" y="25"/>
                      <a:pt x="16" y="25"/>
                    </a:cubicBezTo>
                    <a:cubicBezTo>
                      <a:pt x="17" y="25"/>
                      <a:pt x="18" y="25"/>
                      <a:pt x="19" y="24"/>
                    </a:cubicBezTo>
                    <a:cubicBezTo>
                      <a:pt x="20" y="23"/>
                      <a:pt x="21" y="20"/>
                      <a:pt x="19" y="18"/>
                    </a:cubicBezTo>
                    <a:cubicBezTo>
                      <a:pt x="7" y="2"/>
                      <a:pt x="7" y="2"/>
                      <a:pt x="7" y="2"/>
                    </a:cubicBezTo>
                    <a:cubicBezTo>
                      <a:pt x="6" y="1"/>
                      <a:pt x="3" y="0"/>
                      <a:pt x="2" y="2"/>
                    </a:cubicBezTo>
                    <a:cubicBezTo>
                      <a:pt x="0" y="3"/>
                      <a:pt x="0" y="5"/>
                      <a:pt x="1" y="7"/>
                    </a:cubicBezTo>
                    <a:lnTo>
                      <a:pt x="13" y="23"/>
                    </a:lnTo>
                    <a:close/>
                  </a:path>
                </a:pathLst>
              </a:custGeom>
              <a:grpFill/>
              <a:ln>
                <a:noFill/>
              </a:ln>
            </p:spPr>
            <p:txBody>
              <a:bodyPr vert="horz" wrap="square" lIns="91440" tIns="45720" rIns="91440" bIns="45720" numCol="1" anchor="t" anchorCtr="0" compatLnSpc="1"/>
              <a:lstStyle/>
              <a:p>
                <a:pPr>
                  <a:defRPr/>
                </a:pPr>
                <a:endParaRPr lang="zh-CN" altLang="en-US" kern="0">
                  <a:solidFill>
                    <a:sysClr val="windowText" lastClr="000000"/>
                  </a:solidFill>
                </a:endParaRPr>
              </a:p>
            </p:txBody>
          </p:sp>
        </p:grpSp>
        <p:sp>
          <p:nvSpPr>
            <p:cNvPr id="7" name="文本框 67"/>
            <p:cNvSpPr txBox="1"/>
            <p:nvPr/>
          </p:nvSpPr>
          <p:spPr>
            <a:xfrm rot="18900000">
              <a:off x="6618617" y="2243336"/>
              <a:ext cx="1074743" cy="623248"/>
            </a:xfrm>
            <a:prstGeom prst="rect">
              <a:avLst/>
            </a:prstGeom>
            <a:noFill/>
          </p:spPr>
          <p:txBody>
            <a:bodyPr wrap="square" lIns="68580" tIns="34290" rIns="68580" bIns="34290" rtlCol="0">
              <a:spAutoFit/>
            </a:bodyPr>
            <a:lstStyle/>
            <a:p>
              <a:pPr>
                <a:lnSpc>
                  <a:spcPct val="150000"/>
                </a:lnSpc>
                <a:defRPr/>
              </a:pPr>
              <a:r>
                <a:rPr lang="zh-CN" altLang="en-US" sz="800" kern="0" dirty="0">
                  <a:solidFill>
                    <a:sysClr val="window" lastClr="FFFFFF"/>
                  </a:solidFill>
                  <a:latin typeface="微软雅黑" panose="020B0503020204020204" pitchFamily="34" charset="-122"/>
                  <a:ea typeface="微软雅黑" panose="020B0503020204020204" pitchFamily="34" charset="-122"/>
                </a:rPr>
                <a:t>简约商务风图表系列</a:t>
              </a:r>
              <a:endParaRPr lang="en-US" altLang="zh-CN" sz="800" kern="0" dirty="0">
                <a:solidFill>
                  <a:sysClr val="window" lastClr="FFFFFF"/>
                </a:solidFill>
                <a:latin typeface="微软雅黑" panose="020B0503020204020204" pitchFamily="34" charset="-122"/>
                <a:ea typeface="微软雅黑" panose="020B0503020204020204" pitchFamily="34" charset="-122"/>
              </a:endParaRPr>
            </a:p>
            <a:p>
              <a:pPr>
                <a:lnSpc>
                  <a:spcPct val="150000"/>
                </a:lnSpc>
                <a:defRPr/>
              </a:pPr>
              <a:r>
                <a:rPr lang="zh-CN" altLang="en-US" sz="800" kern="0" dirty="0">
                  <a:solidFill>
                    <a:sysClr val="window" lastClr="FFFFFF"/>
                  </a:solidFill>
                  <a:latin typeface="微软雅黑" panose="020B0503020204020204" pitchFamily="34" charset="-122"/>
                  <a:ea typeface="微软雅黑" panose="020B0503020204020204" pitchFamily="34" charset="-122"/>
                </a:rPr>
                <a:t>◆ 在此点击输入具体文本内容</a:t>
              </a:r>
              <a:endParaRPr lang="zh-CN" altLang="en-US" sz="800" kern="0" dirty="0">
                <a:solidFill>
                  <a:sysClr val="window" lastClr="FFFFFF"/>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4754252" y="1419622"/>
            <a:ext cx="2369080" cy="3099396"/>
            <a:chOff x="4754252" y="1313116"/>
            <a:chExt cx="2369080" cy="3099396"/>
          </a:xfrm>
        </p:grpSpPr>
        <p:grpSp>
          <p:nvGrpSpPr>
            <p:cNvPr id="20" name="组合 19"/>
            <p:cNvGrpSpPr/>
            <p:nvPr/>
          </p:nvGrpSpPr>
          <p:grpSpPr>
            <a:xfrm>
              <a:off x="4754252" y="1313116"/>
              <a:ext cx="2369080" cy="3099396"/>
              <a:chOff x="4754252" y="1313116"/>
              <a:chExt cx="2369080" cy="3099396"/>
            </a:xfrm>
          </p:grpSpPr>
          <p:grpSp>
            <p:nvGrpSpPr>
              <p:cNvPr id="24" name="组合 23"/>
              <p:cNvGrpSpPr/>
              <p:nvPr/>
            </p:nvGrpSpPr>
            <p:grpSpPr>
              <a:xfrm>
                <a:off x="4754252" y="1322521"/>
                <a:ext cx="2369080" cy="3089991"/>
                <a:chOff x="1313863" y="1205784"/>
                <a:chExt cx="3158773" cy="4119987"/>
              </a:xfrm>
            </p:grpSpPr>
            <p:sp>
              <p:nvSpPr>
                <p:cNvPr id="27" name="任意多边形 26"/>
                <p:cNvSpPr/>
                <p:nvPr/>
              </p:nvSpPr>
              <p:spPr>
                <a:xfrm>
                  <a:off x="1313863" y="1781540"/>
                  <a:ext cx="3158773" cy="3544231"/>
                </a:xfrm>
                <a:custGeom>
                  <a:avLst/>
                  <a:gdLst>
                    <a:gd name="connsiteX0" fmla="*/ 1465943 w 2075543"/>
                    <a:gd name="connsiteY0" fmla="*/ 0 h 2162628"/>
                    <a:gd name="connsiteX1" fmla="*/ 2075543 w 2075543"/>
                    <a:gd name="connsiteY1" fmla="*/ 653143 h 2162628"/>
                    <a:gd name="connsiteX2" fmla="*/ 0 w 2075543"/>
                    <a:gd name="connsiteY2" fmla="*/ 2162628 h 2162628"/>
                    <a:gd name="connsiteX3" fmla="*/ 1465943 w 2075543"/>
                    <a:gd name="connsiteY3" fmla="*/ 0 h 2162628"/>
                  </a:gdLst>
                  <a:ahLst/>
                  <a:cxnLst>
                    <a:cxn ang="0">
                      <a:pos x="connsiteX0" y="connsiteY0"/>
                    </a:cxn>
                    <a:cxn ang="0">
                      <a:pos x="connsiteX1" y="connsiteY1"/>
                    </a:cxn>
                    <a:cxn ang="0">
                      <a:pos x="connsiteX2" y="connsiteY2"/>
                    </a:cxn>
                    <a:cxn ang="0">
                      <a:pos x="connsiteX3" y="connsiteY3"/>
                    </a:cxn>
                  </a:cxnLst>
                  <a:rect l="l" t="t" r="r" b="b"/>
                  <a:pathLst>
                    <a:path w="2075543" h="2162628">
                      <a:moveTo>
                        <a:pt x="1465943" y="0"/>
                      </a:moveTo>
                      <a:lnTo>
                        <a:pt x="2075543" y="653143"/>
                      </a:lnTo>
                      <a:lnTo>
                        <a:pt x="0" y="2162628"/>
                      </a:lnTo>
                      <a:lnTo>
                        <a:pt x="1465943" y="0"/>
                      </a:lnTo>
                      <a:close/>
                    </a:path>
                  </a:pathLst>
                </a:custGeom>
                <a:solidFill>
                  <a:sysClr val="windowText" lastClr="000000">
                    <a:lumMod val="85000"/>
                    <a:lumOff val="15000"/>
                    <a:alpha val="35000"/>
                  </a:sysClr>
                </a:solidFill>
                <a:ln w="10795" cap="flat" cmpd="sng" algn="ctr">
                  <a:noFill/>
                  <a:prstDash val="solid"/>
                </a:ln>
                <a:effectLst>
                  <a:softEdge rad="266700"/>
                </a:effectLst>
              </p:spPr>
              <p:txBody>
                <a:bodyPr rtlCol="0" anchor="ctr"/>
                <a:lstStyle/>
                <a:p>
                  <a:pPr algn="ctr">
                    <a:defRPr/>
                  </a:pPr>
                  <a:endParaRPr lang="zh-CN" altLang="en-US" kern="0">
                    <a:solidFill>
                      <a:sysClr val="window" lastClr="FFFFFF"/>
                    </a:solidFill>
                    <a:latin typeface="Calibri"/>
                    <a:ea typeface="宋体"/>
                  </a:endParaRPr>
                </a:p>
              </p:txBody>
            </p:sp>
            <p:sp>
              <p:nvSpPr>
                <p:cNvPr id="28" name="圆角矩形 27"/>
                <p:cNvSpPr/>
                <p:nvPr/>
              </p:nvSpPr>
              <p:spPr>
                <a:xfrm rot="18900000">
                  <a:off x="1412062" y="1872236"/>
                  <a:ext cx="2828349" cy="1582057"/>
                </a:xfrm>
                <a:prstGeom prst="roundRect">
                  <a:avLst>
                    <a:gd name="adj" fmla="val 10245"/>
                  </a:avLst>
                </a:prstGeom>
                <a:solidFill>
                  <a:srgbClr val="317B9D"/>
                </a:solidFill>
                <a:ln w="10795" cap="flat" cmpd="sng" algn="ctr">
                  <a:noFill/>
                  <a:prstDash val="solid"/>
                </a:ln>
                <a:effectLst/>
              </p:spPr>
              <p:txBody>
                <a:bodyPr rtlCol="0" anchor="ctr"/>
                <a:lstStyle/>
                <a:p>
                  <a:pPr algn="ctr">
                    <a:defRPr/>
                  </a:pPr>
                  <a:endParaRPr lang="zh-CN" altLang="en-US" kern="0">
                    <a:solidFill>
                      <a:sysClr val="window" lastClr="FFFFFF"/>
                    </a:solidFill>
                    <a:latin typeface="Calibri"/>
                    <a:ea typeface="宋体"/>
                  </a:endParaRPr>
                </a:p>
              </p:txBody>
            </p:sp>
            <p:sp>
              <p:nvSpPr>
                <p:cNvPr id="29" name="任意多边形 28"/>
                <p:cNvSpPr/>
                <p:nvPr/>
              </p:nvSpPr>
              <p:spPr>
                <a:xfrm rot="18900000">
                  <a:off x="3303181" y="1205784"/>
                  <a:ext cx="551494" cy="1413715"/>
                </a:xfrm>
                <a:custGeom>
                  <a:avLst/>
                  <a:gdLst>
                    <a:gd name="connsiteX0" fmla="*/ 569692 w 617165"/>
                    <a:gd name="connsiteY0" fmla="*/ 47473 h 1582057"/>
                    <a:gd name="connsiteX1" fmla="*/ 617165 w 617165"/>
                    <a:gd name="connsiteY1" fmla="*/ 162082 h 1582057"/>
                    <a:gd name="connsiteX2" fmla="*/ 617165 w 617165"/>
                    <a:gd name="connsiteY2" fmla="*/ 1419975 h 1582057"/>
                    <a:gd name="connsiteX3" fmla="*/ 455083 w 617165"/>
                    <a:gd name="connsiteY3" fmla="*/ 1582057 h 1582057"/>
                    <a:gd name="connsiteX4" fmla="*/ 0 w 617165"/>
                    <a:gd name="connsiteY4" fmla="*/ 1582057 h 1582057"/>
                    <a:gd name="connsiteX5" fmla="*/ 0 w 617165"/>
                    <a:gd name="connsiteY5" fmla="*/ 0 h 1582057"/>
                    <a:gd name="connsiteX6" fmla="*/ 455083 w 617165"/>
                    <a:gd name="connsiteY6" fmla="*/ 0 h 1582057"/>
                    <a:gd name="connsiteX7" fmla="*/ 569692 w 617165"/>
                    <a:gd name="connsiteY7" fmla="*/ 47473 h 1582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7165" h="1582057">
                      <a:moveTo>
                        <a:pt x="569692" y="47473"/>
                      </a:moveTo>
                      <a:cubicBezTo>
                        <a:pt x="599024" y="76804"/>
                        <a:pt x="617165" y="117325"/>
                        <a:pt x="617165" y="162082"/>
                      </a:cubicBezTo>
                      <a:lnTo>
                        <a:pt x="617165" y="1419975"/>
                      </a:lnTo>
                      <a:cubicBezTo>
                        <a:pt x="617165" y="1509490"/>
                        <a:pt x="544598" y="1582057"/>
                        <a:pt x="455083" y="1582057"/>
                      </a:cubicBezTo>
                      <a:lnTo>
                        <a:pt x="0" y="1582057"/>
                      </a:lnTo>
                      <a:lnTo>
                        <a:pt x="0" y="0"/>
                      </a:lnTo>
                      <a:lnTo>
                        <a:pt x="455083" y="0"/>
                      </a:lnTo>
                      <a:cubicBezTo>
                        <a:pt x="499841" y="0"/>
                        <a:pt x="540361" y="18141"/>
                        <a:pt x="569692" y="47473"/>
                      </a:cubicBezTo>
                      <a:close/>
                    </a:path>
                  </a:pathLst>
                </a:custGeom>
                <a:solidFill>
                  <a:sysClr val="window" lastClr="FFFFFF">
                    <a:lumMod val="95000"/>
                  </a:sysClr>
                </a:solidFill>
                <a:ln w="10795" cap="flat" cmpd="sng" algn="ctr">
                  <a:noFill/>
                  <a:prstDash val="solid"/>
                </a:ln>
                <a:effectLst/>
              </p:spPr>
              <p:txBody>
                <a:bodyPr rtlCol="0" anchor="ctr"/>
                <a:lstStyle/>
                <a:p>
                  <a:pPr algn="ctr">
                    <a:defRPr/>
                  </a:pPr>
                  <a:endParaRPr lang="zh-CN" altLang="en-US" kern="0">
                    <a:solidFill>
                      <a:sysClr val="window" lastClr="FFFFFF"/>
                    </a:solidFill>
                    <a:latin typeface="Calibri"/>
                    <a:ea typeface="宋体"/>
                  </a:endParaRPr>
                </a:p>
              </p:txBody>
            </p:sp>
          </p:grpSp>
          <p:sp>
            <p:nvSpPr>
              <p:cNvPr id="25" name="文本框 38"/>
              <p:cNvSpPr txBox="1"/>
              <p:nvPr/>
            </p:nvSpPr>
            <p:spPr>
              <a:xfrm rot="18900000">
                <a:off x="5989958" y="1313116"/>
                <a:ext cx="404598" cy="577081"/>
              </a:xfrm>
              <a:prstGeom prst="rect">
                <a:avLst/>
              </a:prstGeom>
              <a:noFill/>
            </p:spPr>
            <p:txBody>
              <a:bodyPr wrap="none" lIns="68580" tIns="34290" rIns="68580" bIns="34290" rtlCol="0">
                <a:spAutoFit/>
              </a:bodyPr>
              <a:lstStyle/>
              <a:p>
                <a:pPr>
                  <a:defRPr/>
                </a:pPr>
                <a:r>
                  <a:rPr lang="en-US" altLang="zh-CN" sz="3300" b="1" kern="0" dirty="0">
                    <a:solidFill>
                      <a:sysClr val="windowText" lastClr="000000">
                        <a:lumMod val="75000"/>
                        <a:lumOff val="25000"/>
                      </a:sysClr>
                    </a:solidFill>
                  </a:rPr>
                  <a:t>D</a:t>
                </a:r>
                <a:endParaRPr lang="zh-CN" altLang="en-US" sz="3300" b="1" kern="0" dirty="0">
                  <a:solidFill>
                    <a:sysClr val="windowText" lastClr="000000">
                      <a:lumMod val="75000"/>
                      <a:lumOff val="25000"/>
                    </a:sysClr>
                  </a:solidFill>
                </a:endParaRPr>
              </a:p>
            </p:txBody>
          </p:sp>
          <p:sp>
            <p:nvSpPr>
              <p:cNvPr id="26" name="文本框 66"/>
              <p:cNvSpPr txBox="1"/>
              <p:nvPr/>
            </p:nvSpPr>
            <p:spPr>
              <a:xfrm rot="18900000">
                <a:off x="5370624" y="2254271"/>
                <a:ext cx="1074743" cy="623248"/>
              </a:xfrm>
              <a:prstGeom prst="rect">
                <a:avLst/>
              </a:prstGeom>
              <a:noFill/>
            </p:spPr>
            <p:txBody>
              <a:bodyPr wrap="square" lIns="68580" tIns="34290" rIns="68580" bIns="34290" rtlCol="0">
                <a:spAutoFit/>
              </a:bodyPr>
              <a:lstStyle/>
              <a:p>
                <a:pPr>
                  <a:lnSpc>
                    <a:spcPct val="150000"/>
                  </a:lnSpc>
                  <a:defRPr/>
                </a:pPr>
                <a:r>
                  <a:rPr lang="zh-CN" altLang="en-US" sz="800" kern="0" dirty="0">
                    <a:solidFill>
                      <a:sysClr val="window" lastClr="FFFFFF"/>
                    </a:solidFill>
                    <a:latin typeface="微软雅黑" panose="020B0503020204020204" pitchFamily="34" charset="-122"/>
                    <a:ea typeface="微软雅黑" panose="020B0503020204020204" pitchFamily="34" charset="-122"/>
                  </a:rPr>
                  <a:t>简约商务风图表系列</a:t>
                </a:r>
                <a:endParaRPr lang="en-US" altLang="zh-CN" sz="800" kern="0" dirty="0">
                  <a:solidFill>
                    <a:sysClr val="window" lastClr="FFFFFF"/>
                  </a:solidFill>
                  <a:latin typeface="微软雅黑" panose="020B0503020204020204" pitchFamily="34" charset="-122"/>
                  <a:ea typeface="微软雅黑" panose="020B0503020204020204" pitchFamily="34" charset="-122"/>
                </a:endParaRPr>
              </a:p>
              <a:p>
                <a:pPr>
                  <a:lnSpc>
                    <a:spcPct val="150000"/>
                  </a:lnSpc>
                  <a:defRPr/>
                </a:pPr>
                <a:r>
                  <a:rPr lang="zh-CN" altLang="en-US" sz="800" kern="0" dirty="0">
                    <a:solidFill>
                      <a:sysClr val="window" lastClr="FFFFFF"/>
                    </a:solidFill>
                    <a:latin typeface="微软雅黑" panose="020B0503020204020204" pitchFamily="34" charset="-122"/>
                    <a:ea typeface="微软雅黑" panose="020B0503020204020204" pitchFamily="34" charset="-122"/>
                  </a:rPr>
                  <a:t>◆ 在此点击输入具体文本内容</a:t>
                </a:r>
                <a:endParaRPr lang="zh-CN" altLang="en-US" sz="800" kern="0" dirty="0">
                  <a:solidFill>
                    <a:sysClr val="window" lastClr="FFFFFF"/>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rot="18900000">
              <a:off x="5383836" y="2880384"/>
              <a:ext cx="190662" cy="242402"/>
              <a:chOff x="3290888" y="533400"/>
              <a:chExt cx="427038" cy="542925"/>
            </a:xfrm>
            <a:solidFill>
              <a:sysClr val="window" lastClr="FFFFFF"/>
            </a:solidFill>
          </p:grpSpPr>
          <p:sp>
            <p:nvSpPr>
              <p:cNvPr id="22" name="Freeform 25"/>
              <p:cNvSpPr/>
              <p:nvPr/>
            </p:nvSpPr>
            <p:spPr bwMode="auto">
              <a:xfrm>
                <a:off x="3290888" y="533400"/>
                <a:ext cx="427038" cy="542925"/>
              </a:xfrm>
              <a:custGeom>
                <a:avLst/>
                <a:gdLst>
                  <a:gd name="T0" fmla="*/ 108 w 152"/>
                  <a:gd name="T1" fmla="*/ 161 h 193"/>
                  <a:gd name="T2" fmla="*/ 68 w 152"/>
                  <a:gd name="T3" fmla="*/ 161 h 193"/>
                  <a:gd name="T4" fmla="*/ 68 w 152"/>
                  <a:gd name="T5" fmla="*/ 145 h 193"/>
                  <a:gd name="T6" fmla="*/ 121 w 152"/>
                  <a:gd name="T7" fmla="*/ 122 h 193"/>
                  <a:gd name="T8" fmla="*/ 130 w 152"/>
                  <a:gd name="T9" fmla="*/ 19 h 193"/>
                  <a:gd name="T10" fmla="*/ 130 w 152"/>
                  <a:gd name="T11" fmla="*/ 18 h 193"/>
                  <a:gd name="T12" fmla="*/ 130 w 152"/>
                  <a:gd name="T13" fmla="*/ 18 h 193"/>
                  <a:gd name="T14" fmla="*/ 128 w 152"/>
                  <a:gd name="T15" fmla="*/ 14 h 193"/>
                  <a:gd name="T16" fmla="*/ 130 w 152"/>
                  <a:gd name="T17" fmla="*/ 10 h 193"/>
                  <a:gd name="T18" fmla="*/ 137 w 152"/>
                  <a:gd name="T19" fmla="*/ 10 h 193"/>
                  <a:gd name="T20" fmla="*/ 143 w 152"/>
                  <a:gd name="T21" fmla="*/ 10 h 193"/>
                  <a:gd name="T22" fmla="*/ 143 w 152"/>
                  <a:gd name="T23" fmla="*/ 5 h 193"/>
                  <a:gd name="T24" fmla="*/ 124 w 152"/>
                  <a:gd name="T25" fmla="*/ 5 h 193"/>
                  <a:gd name="T26" fmla="*/ 120 w 152"/>
                  <a:gd name="T27" fmla="*/ 14 h 193"/>
                  <a:gd name="T28" fmla="*/ 124 w 152"/>
                  <a:gd name="T29" fmla="*/ 23 h 193"/>
                  <a:gd name="T30" fmla="*/ 124 w 152"/>
                  <a:gd name="T31" fmla="*/ 23 h 193"/>
                  <a:gd name="T32" fmla="*/ 115 w 152"/>
                  <a:gd name="T33" fmla="*/ 116 h 193"/>
                  <a:gd name="T34" fmla="*/ 23 w 152"/>
                  <a:gd name="T35" fmla="*/ 124 h 193"/>
                  <a:gd name="T36" fmla="*/ 23 w 152"/>
                  <a:gd name="T37" fmla="*/ 124 h 193"/>
                  <a:gd name="T38" fmla="*/ 4 w 152"/>
                  <a:gd name="T39" fmla="*/ 125 h 193"/>
                  <a:gd name="T40" fmla="*/ 0 w 152"/>
                  <a:gd name="T41" fmla="*/ 134 h 193"/>
                  <a:gd name="T42" fmla="*/ 4 w 152"/>
                  <a:gd name="T43" fmla="*/ 144 h 193"/>
                  <a:gd name="T44" fmla="*/ 7 w 152"/>
                  <a:gd name="T45" fmla="*/ 145 h 193"/>
                  <a:gd name="T46" fmla="*/ 10 w 152"/>
                  <a:gd name="T47" fmla="*/ 144 h 193"/>
                  <a:gd name="T48" fmla="*/ 10 w 152"/>
                  <a:gd name="T49" fmla="*/ 138 h 193"/>
                  <a:gd name="T50" fmla="*/ 8 w 152"/>
                  <a:gd name="T51" fmla="*/ 134 h 193"/>
                  <a:gd name="T52" fmla="*/ 10 w 152"/>
                  <a:gd name="T53" fmla="*/ 130 h 193"/>
                  <a:gd name="T54" fmla="*/ 18 w 152"/>
                  <a:gd name="T55" fmla="*/ 130 h 193"/>
                  <a:gd name="T56" fmla="*/ 18 w 152"/>
                  <a:gd name="T57" fmla="*/ 131 h 193"/>
                  <a:gd name="T58" fmla="*/ 18 w 152"/>
                  <a:gd name="T59" fmla="*/ 131 h 193"/>
                  <a:gd name="T60" fmla="*/ 60 w 152"/>
                  <a:gd name="T61" fmla="*/ 145 h 193"/>
                  <a:gd name="T62" fmla="*/ 60 w 152"/>
                  <a:gd name="T63" fmla="*/ 161 h 193"/>
                  <a:gd name="T64" fmla="*/ 20 w 152"/>
                  <a:gd name="T65" fmla="*/ 161 h 193"/>
                  <a:gd name="T66" fmla="*/ 0 w 152"/>
                  <a:gd name="T67" fmla="*/ 181 h 193"/>
                  <a:gd name="T68" fmla="*/ 0 w 152"/>
                  <a:gd name="T69" fmla="*/ 189 h 193"/>
                  <a:gd name="T70" fmla="*/ 4 w 152"/>
                  <a:gd name="T71" fmla="*/ 193 h 193"/>
                  <a:gd name="T72" fmla="*/ 124 w 152"/>
                  <a:gd name="T73" fmla="*/ 193 h 193"/>
                  <a:gd name="T74" fmla="*/ 128 w 152"/>
                  <a:gd name="T75" fmla="*/ 189 h 193"/>
                  <a:gd name="T76" fmla="*/ 128 w 152"/>
                  <a:gd name="T77" fmla="*/ 181 h 193"/>
                  <a:gd name="T78" fmla="*/ 108 w 152"/>
                  <a:gd name="T79" fmla="*/ 161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2" h="193">
                    <a:moveTo>
                      <a:pt x="108" y="161"/>
                    </a:moveTo>
                    <a:cubicBezTo>
                      <a:pt x="68" y="161"/>
                      <a:pt x="68" y="161"/>
                      <a:pt x="68" y="161"/>
                    </a:cubicBezTo>
                    <a:cubicBezTo>
                      <a:pt x="68" y="145"/>
                      <a:pt x="68" y="145"/>
                      <a:pt x="68" y="145"/>
                    </a:cubicBezTo>
                    <a:cubicBezTo>
                      <a:pt x="88" y="144"/>
                      <a:pt x="107" y="136"/>
                      <a:pt x="121" y="122"/>
                    </a:cubicBezTo>
                    <a:cubicBezTo>
                      <a:pt x="148" y="94"/>
                      <a:pt x="152" y="50"/>
                      <a:pt x="130" y="19"/>
                    </a:cubicBezTo>
                    <a:cubicBezTo>
                      <a:pt x="130" y="18"/>
                      <a:pt x="130" y="18"/>
                      <a:pt x="130" y="18"/>
                    </a:cubicBezTo>
                    <a:cubicBezTo>
                      <a:pt x="130" y="18"/>
                      <a:pt x="130" y="18"/>
                      <a:pt x="130" y="18"/>
                    </a:cubicBezTo>
                    <a:cubicBezTo>
                      <a:pt x="129" y="17"/>
                      <a:pt x="128" y="16"/>
                      <a:pt x="128" y="14"/>
                    </a:cubicBezTo>
                    <a:cubicBezTo>
                      <a:pt x="128" y="13"/>
                      <a:pt x="129" y="11"/>
                      <a:pt x="130" y="10"/>
                    </a:cubicBezTo>
                    <a:cubicBezTo>
                      <a:pt x="132" y="8"/>
                      <a:pt x="135" y="8"/>
                      <a:pt x="137" y="10"/>
                    </a:cubicBezTo>
                    <a:cubicBezTo>
                      <a:pt x="139" y="12"/>
                      <a:pt x="141" y="12"/>
                      <a:pt x="143" y="10"/>
                    </a:cubicBezTo>
                    <a:cubicBezTo>
                      <a:pt x="144" y="9"/>
                      <a:pt x="144" y="6"/>
                      <a:pt x="143" y="5"/>
                    </a:cubicBezTo>
                    <a:cubicBezTo>
                      <a:pt x="138" y="0"/>
                      <a:pt x="129" y="0"/>
                      <a:pt x="124" y="5"/>
                    </a:cubicBezTo>
                    <a:cubicBezTo>
                      <a:pt x="121" y="7"/>
                      <a:pt x="120" y="11"/>
                      <a:pt x="120" y="14"/>
                    </a:cubicBezTo>
                    <a:cubicBezTo>
                      <a:pt x="120" y="18"/>
                      <a:pt x="121" y="21"/>
                      <a:pt x="124" y="23"/>
                    </a:cubicBezTo>
                    <a:cubicBezTo>
                      <a:pt x="124" y="23"/>
                      <a:pt x="124" y="23"/>
                      <a:pt x="124" y="23"/>
                    </a:cubicBezTo>
                    <a:cubicBezTo>
                      <a:pt x="143" y="52"/>
                      <a:pt x="140" y="92"/>
                      <a:pt x="115" y="116"/>
                    </a:cubicBezTo>
                    <a:cubicBezTo>
                      <a:pt x="91" y="140"/>
                      <a:pt x="51" y="144"/>
                      <a:pt x="23" y="124"/>
                    </a:cubicBezTo>
                    <a:cubicBezTo>
                      <a:pt x="23" y="124"/>
                      <a:pt x="23" y="124"/>
                      <a:pt x="23" y="124"/>
                    </a:cubicBezTo>
                    <a:cubicBezTo>
                      <a:pt x="17" y="120"/>
                      <a:pt x="9" y="120"/>
                      <a:pt x="4" y="125"/>
                    </a:cubicBezTo>
                    <a:cubicBezTo>
                      <a:pt x="2" y="127"/>
                      <a:pt x="0" y="131"/>
                      <a:pt x="0" y="134"/>
                    </a:cubicBezTo>
                    <a:cubicBezTo>
                      <a:pt x="0" y="138"/>
                      <a:pt x="2" y="141"/>
                      <a:pt x="4" y="144"/>
                    </a:cubicBezTo>
                    <a:cubicBezTo>
                      <a:pt x="5" y="144"/>
                      <a:pt x="6" y="145"/>
                      <a:pt x="7" y="145"/>
                    </a:cubicBezTo>
                    <a:cubicBezTo>
                      <a:pt x="8" y="145"/>
                      <a:pt x="9" y="144"/>
                      <a:pt x="10" y="144"/>
                    </a:cubicBezTo>
                    <a:cubicBezTo>
                      <a:pt x="11" y="142"/>
                      <a:pt x="11" y="140"/>
                      <a:pt x="10" y="138"/>
                    </a:cubicBezTo>
                    <a:cubicBezTo>
                      <a:pt x="9" y="137"/>
                      <a:pt x="8" y="136"/>
                      <a:pt x="8" y="134"/>
                    </a:cubicBezTo>
                    <a:cubicBezTo>
                      <a:pt x="8" y="133"/>
                      <a:pt x="9" y="131"/>
                      <a:pt x="10" y="130"/>
                    </a:cubicBezTo>
                    <a:cubicBezTo>
                      <a:pt x="12" y="128"/>
                      <a:pt x="15" y="128"/>
                      <a:pt x="18" y="130"/>
                    </a:cubicBezTo>
                    <a:cubicBezTo>
                      <a:pt x="18" y="131"/>
                      <a:pt x="18" y="131"/>
                      <a:pt x="18" y="131"/>
                    </a:cubicBezTo>
                    <a:cubicBezTo>
                      <a:pt x="18" y="131"/>
                      <a:pt x="18" y="131"/>
                      <a:pt x="18" y="131"/>
                    </a:cubicBezTo>
                    <a:cubicBezTo>
                      <a:pt x="31" y="140"/>
                      <a:pt x="45" y="144"/>
                      <a:pt x="60" y="145"/>
                    </a:cubicBezTo>
                    <a:cubicBezTo>
                      <a:pt x="60" y="161"/>
                      <a:pt x="60" y="161"/>
                      <a:pt x="60" y="161"/>
                    </a:cubicBezTo>
                    <a:cubicBezTo>
                      <a:pt x="20" y="161"/>
                      <a:pt x="20" y="161"/>
                      <a:pt x="20" y="161"/>
                    </a:cubicBezTo>
                    <a:cubicBezTo>
                      <a:pt x="9" y="161"/>
                      <a:pt x="0" y="170"/>
                      <a:pt x="0" y="181"/>
                    </a:cubicBezTo>
                    <a:cubicBezTo>
                      <a:pt x="0" y="189"/>
                      <a:pt x="0" y="189"/>
                      <a:pt x="0" y="189"/>
                    </a:cubicBezTo>
                    <a:cubicBezTo>
                      <a:pt x="0" y="191"/>
                      <a:pt x="2" y="193"/>
                      <a:pt x="4" y="193"/>
                    </a:cubicBezTo>
                    <a:cubicBezTo>
                      <a:pt x="124" y="193"/>
                      <a:pt x="124" y="193"/>
                      <a:pt x="124" y="193"/>
                    </a:cubicBezTo>
                    <a:cubicBezTo>
                      <a:pt x="127" y="193"/>
                      <a:pt x="128" y="191"/>
                      <a:pt x="128" y="189"/>
                    </a:cubicBezTo>
                    <a:cubicBezTo>
                      <a:pt x="128" y="181"/>
                      <a:pt x="128" y="181"/>
                      <a:pt x="128" y="181"/>
                    </a:cubicBezTo>
                    <a:cubicBezTo>
                      <a:pt x="128" y="170"/>
                      <a:pt x="119" y="161"/>
                      <a:pt x="108" y="161"/>
                    </a:cubicBezTo>
                    <a:close/>
                  </a:path>
                </a:pathLst>
              </a:custGeom>
              <a:grpFill/>
              <a:ln>
                <a:noFill/>
              </a:ln>
            </p:spPr>
            <p:txBody>
              <a:bodyPr vert="horz" wrap="square" lIns="91440" tIns="45720" rIns="91440" bIns="45720" numCol="1" anchor="t" anchorCtr="0" compatLnSpc="1"/>
              <a:lstStyle/>
              <a:p>
                <a:pPr>
                  <a:defRPr/>
                </a:pPr>
                <a:endParaRPr lang="zh-CN" altLang="en-US" kern="0">
                  <a:solidFill>
                    <a:sysClr val="windowText" lastClr="000000"/>
                  </a:solidFill>
                </a:endParaRPr>
              </a:p>
            </p:txBody>
          </p:sp>
          <p:sp>
            <p:nvSpPr>
              <p:cNvPr id="23" name="Freeform 26"/>
              <p:cNvSpPr>
                <a:spLocks noEditPoints="1"/>
              </p:cNvSpPr>
              <p:nvPr/>
            </p:nvSpPr>
            <p:spPr bwMode="auto">
              <a:xfrm>
                <a:off x="3290888" y="536575"/>
                <a:ext cx="358775" cy="357188"/>
              </a:xfrm>
              <a:custGeom>
                <a:avLst/>
                <a:gdLst>
                  <a:gd name="T0" fmla="*/ 64 w 128"/>
                  <a:gd name="T1" fmla="*/ 127 h 127"/>
                  <a:gd name="T2" fmla="*/ 128 w 128"/>
                  <a:gd name="T3" fmla="*/ 64 h 127"/>
                  <a:gd name="T4" fmla="*/ 64 w 128"/>
                  <a:gd name="T5" fmla="*/ 0 h 127"/>
                  <a:gd name="T6" fmla="*/ 0 w 128"/>
                  <a:gd name="T7" fmla="*/ 64 h 127"/>
                  <a:gd name="T8" fmla="*/ 64 w 128"/>
                  <a:gd name="T9" fmla="*/ 127 h 127"/>
                  <a:gd name="T10" fmla="*/ 64 w 128"/>
                  <a:gd name="T11" fmla="*/ 24 h 127"/>
                  <a:gd name="T12" fmla="*/ 68 w 128"/>
                  <a:gd name="T13" fmla="*/ 28 h 127"/>
                  <a:gd name="T14" fmla="*/ 64 w 128"/>
                  <a:gd name="T15" fmla="*/ 32 h 127"/>
                  <a:gd name="T16" fmla="*/ 28 w 128"/>
                  <a:gd name="T17" fmla="*/ 68 h 127"/>
                  <a:gd name="T18" fmla="*/ 24 w 128"/>
                  <a:gd name="T19" fmla="*/ 72 h 127"/>
                  <a:gd name="T20" fmla="*/ 20 w 128"/>
                  <a:gd name="T21" fmla="*/ 68 h 127"/>
                  <a:gd name="T22" fmla="*/ 64 w 128"/>
                  <a:gd name="T23" fmla="*/ 24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8" h="127">
                    <a:moveTo>
                      <a:pt x="64" y="127"/>
                    </a:moveTo>
                    <a:cubicBezTo>
                      <a:pt x="99" y="127"/>
                      <a:pt x="128" y="99"/>
                      <a:pt x="128" y="64"/>
                    </a:cubicBezTo>
                    <a:cubicBezTo>
                      <a:pt x="128" y="29"/>
                      <a:pt x="99" y="0"/>
                      <a:pt x="64" y="0"/>
                    </a:cubicBezTo>
                    <a:cubicBezTo>
                      <a:pt x="29" y="0"/>
                      <a:pt x="0" y="29"/>
                      <a:pt x="0" y="64"/>
                    </a:cubicBezTo>
                    <a:cubicBezTo>
                      <a:pt x="0" y="99"/>
                      <a:pt x="29" y="127"/>
                      <a:pt x="64" y="127"/>
                    </a:cubicBezTo>
                    <a:close/>
                    <a:moveTo>
                      <a:pt x="64" y="24"/>
                    </a:moveTo>
                    <a:cubicBezTo>
                      <a:pt x="66" y="24"/>
                      <a:pt x="68" y="26"/>
                      <a:pt x="68" y="28"/>
                    </a:cubicBezTo>
                    <a:cubicBezTo>
                      <a:pt x="68" y="30"/>
                      <a:pt x="66" y="32"/>
                      <a:pt x="64" y="32"/>
                    </a:cubicBezTo>
                    <a:cubicBezTo>
                      <a:pt x="44" y="32"/>
                      <a:pt x="28" y="48"/>
                      <a:pt x="28" y="68"/>
                    </a:cubicBezTo>
                    <a:cubicBezTo>
                      <a:pt x="28" y="70"/>
                      <a:pt x="27" y="72"/>
                      <a:pt x="24" y="72"/>
                    </a:cubicBezTo>
                    <a:cubicBezTo>
                      <a:pt x="22" y="72"/>
                      <a:pt x="20" y="70"/>
                      <a:pt x="20" y="68"/>
                    </a:cubicBezTo>
                    <a:cubicBezTo>
                      <a:pt x="20" y="44"/>
                      <a:pt x="40" y="24"/>
                      <a:pt x="64" y="24"/>
                    </a:cubicBezTo>
                    <a:close/>
                  </a:path>
                </a:pathLst>
              </a:custGeom>
              <a:grpFill/>
              <a:ln>
                <a:noFill/>
              </a:ln>
            </p:spPr>
            <p:txBody>
              <a:bodyPr vert="horz" wrap="square" lIns="91440" tIns="45720" rIns="91440" bIns="45720" numCol="1" anchor="t" anchorCtr="0" compatLnSpc="1"/>
              <a:lstStyle/>
              <a:p>
                <a:pPr>
                  <a:defRPr/>
                </a:pPr>
                <a:endParaRPr lang="zh-CN" altLang="en-US" kern="0">
                  <a:solidFill>
                    <a:sysClr val="windowText" lastClr="000000"/>
                  </a:solidFill>
                </a:endParaRPr>
              </a:p>
            </p:txBody>
          </p:sp>
        </p:grpSp>
      </p:grpSp>
      <p:grpSp>
        <p:nvGrpSpPr>
          <p:cNvPr id="30" name="组合 29"/>
          <p:cNvGrpSpPr/>
          <p:nvPr/>
        </p:nvGrpSpPr>
        <p:grpSpPr>
          <a:xfrm>
            <a:off x="3542141" y="1419622"/>
            <a:ext cx="2369080" cy="3099395"/>
            <a:chOff x="3542141" y="1313117"/>
            <a:chExt cx="2369080" cy="3099395"/>
          </a:xfrm>
        </p:grpSpPr>
        <p:grpSp>
          <p:nvGrpSpPr>
            <p:cNvPr id="31" name="组合 30"/>
            <p:cNvGrpSpPr/>
            <p:nvPr/>
          </p:nvGrpSpPr>
          <p:grpSpPr>
            <a:xfrm>
              <a:off x="3542141" y="1322521"/>
              <a:ext cx="2369080" cy="3089991"/>
              <a:chOff x="1313863" y="1205784"/>
              <a:chExt cx="3158773" cy="4119987"/>
            </a:xfrm>
          </p:grpSpPr>
          <p:sp>
            <p:nvSpPr>
              <p:cNvPr id="38" name="任意多边形 37"/>
              <p:cNvSpPr/>
              <p:nvPr/>
            </p:nvSpPr>
            <p:spPr>
              <a:xfrm>
                <a:off x="1313863" y="1781540"/>
                <a:ext cx="3158773" cy="3544231"/>
              </a:xfrm>
              <a:custGeom>
                <a:avLst/>
                <a:gdLst>
                  <a:gd name="connsiteX0" fmla="*/ 1465943 w 2075543"/>
                  <a:gd name="connsiteY0" fmla="*/ 0 h 2162628"/>
                  <a:gd name="connsiteX1" fmla="*/ 2075543 w 2075543"/>
                  <a:gd name="connsiteY1" fmla="*/ 653143 h 2162628"/>
                  <a:gd name="connsiteX2" fmla="*/ 0 w 2075543"/>
                  <a:gd name="connsiteY2" fmla="*/ 2162628 h 2162628"/>
                  <a:gd name="connsiteX3" fmla="*/ 1465943 w 2075543"/>
                  <a:gd name="connsiteY3" fmla="*/ 0 h 2162628"/>
                </a:gdLst>
                <a:ahLst/>
                <a:cxnLst>
                  <a:cxn ang="0">
                    <a:pos x="connsiteX0" y="connsiteY0"/>
                  </a:cxn>
                  <a:cxn ang="0">
                    <a:pos x="connsiteX1" y="connsiteY1"/>
                  </a:cxn>
                  <a:cxn ang="0">
                    <a:pos x="connsiteX2" y="connsiteY2"/>
                  </a:cxn>
                  <a:cxn ang="0">
                    <a:pos x="connsiteX3" y="connsiteY3"/>
                  </a:cxn>
                </a:cxnLst>
                <a:rect l="l" t="t" r="r" b="b"/>
                <a:pathLst>
                  <a:path w="2075543" h="2162628">
                    <a:moveTo>
                      <a:pt x="1465943" y="0"/>
                    </a:moveTo>
                    <a:lnTo>
                      <a:pt x="2075543" y="653143"/>
                    </a:lnTo>
                    <a:lnTo>
                      <a:pt x="0" y="2162628"/>
                    </a:lnTo>
                    <a:lnTo>
                      <a:pt x="1465943" y="0"/>
                    </a:lnTo>
                    <a:close/>
                  </a:path>
                </a:pathLst>
              </a:custGeom>
              <a:solidFill>
                <a:sysClr val="windowText" lastClr="000000">
                  <a:lumMod val="85000"/>
                  <a:lumOff val="15000"/>
                  <a:alpha val="35000"/>
                </a:sysClr>
              </a:solidFill>
              <a:ln w="10795" cap="flat" cmpd="sng" algn="ctr">
                <a:noFill/>
                <a:prstDash val="solid"/>
              </a:ln>
              <a:effectLst>
                <a:softEdge rad="266700"/>
              </a:effectLst>
            </p:spPr>
            <p:txBody>
              <a:bodyPr rtlCol="0" anchor="ctr"/>
              <a:lstStyle/>
              <a:p>
                <a:pPr algn="ctr">
                  <a:defRPr/>
                </a:pPr>
                <a:endParaRPr lang="zh-CN" altLang="en-US" kern="0">
                  <a:solidFill>
                    <a:sysClr val="window" lastClr="FFFFFF"/>
                  </a:solidFill>
                  <a:latin typeface="Calibri"/>
                  <a:ea typeface="宋体"/>
                </a:endParaRPr>
              </a:p>
            </p:txBody>
          </p:sp>
          <p:sp>
            <p:nvSpPr>
              <p:cNvPr id="39" name="圆角矩形 38"/>
              <p:cNvSpPr/>
              <p:nvPr/>
            </p:nvSpPr>
            <p:spPr>
              <a:xfrm rot="18900000">
                <a:off x="1447011" y="1857759"/>
                <a:ext cx="2787404" cy="1582057"/>
              </a:xfrm>
              <a:prstGeom prst="roundRect">
                <a:avLst>
                  <a:gd name="adj" fmla="val 10245"/>
                </a:avLst>
              </a:prstGeom>
              <a:solidFill>
                <a:srgbClr val="317B9D"/>
              </a:solidFill>
              <a:ln w="10795" cap="flat" cmpd="sng" algn="ctr">
                <a:noFill/>
                <a:prstDash val="solid"/>
              </a:ln>
              <a:effectLst/>
            </p:spPr>
            <p:txBody>
              <a:bodyPr rtlCol="0" anchor="ctr"/>
              <a:lstStyle/>
              <a:p>
                <a:pPr algn="ctr">
                  <a:defRPr/>
                </a:pPr>
                <a:endParaRPr lang="zh-CN" altLang="en-US" kern="0">
                  <a:solidFill>
                    <a:sysClr val="window" lastClr="FFFFFF"/>
                  </a:solidFill>
                  <a:latin typeface="Calibri"/>
                  <a:ea typeface="宋体"/>
                </a:endParaRPr>
              </a:p>
            </p:txBody>
          </p:sp>
          <p:sp>
            <p:nvSpPr>
              <p:cNvPr id="40" name="任意多边形 39"/>
              <p:cNvSpPr/>
              <p:nvPr/>
            </p:nvSpPr>
            <p:spPr>
              <a:xfrm rot="18900000">
                <a:off x="3303181" y="1205784"/>
                <a:ext cx="551494" cy="1413715"/>
              </a:xfrm>
              <a:custGeom>
                <a:avLst/>
                <a:gdLst>
                  <a:gd name="connsiteX0" fmla="*/ 569692 w 617165"/>
                  <a:gd name="connsiteY0" fmla="*/ 47473 h 1582057"/>
                  <a:gd name="connsiteX1" fmla="*/ 617165 w 617165"/>
                  <a:gd name="connsiteY1" fmla="*/ 162082 h 1582057"/>
                  <a:gd name="connsiteX2" fmla="*/ 617165 w 617165"/>
                  <a:gd name="connsiteY2" fmla="*/ 1419975 h 1582057"/>
                  <a:gd name="connsiteX3" fmla="*/ 455083 w 617165"/>
                  <a:gd name="connsiteY3" fmla="*/ 1582057 h 1582057"/>
                  <a:gd name="connsiteX4" fmla="*/ 0 w 617165"/>
                  <a:gd name="connsiteY4" fmla="*/ 1582057 h 1582057"/>
                  <a:gd name="connsiteX5" fmla="*/ 0 w 617165"/>
                  <a:gd name="connsiteY5" fmla="*/ 0 h 1582057"/>
                  <a:gd name="connsiteX6" fmla="*/ 455083 w 617165"/>
                  <a:gd name="connsiteY6" fmla="*/ 0 h 1582057"/>
                  <a:gd name="connsiteX7" fmla="*/ 569692 w 617165"/>
                  <a:gd name="connsiteY7" fmla="*/ 47473 h 1582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7165" h="1582057">
                    <a:moveTo>
                      <a:pt x="569692" y="47473"/>
                    </a:moveTo>
                    <a:cubicBezTo>
                      <a:pt x="599024" y="76804"/>
                      <a:pt x="617165" y="117325"/>
                      <a:pt x="617165" y="162082"/>
                    </a:cubicBezTo>
                    <a:lnTo>
                      <a:pt x="617165" y="1419975"/>
                    </a:lnTo>
                    <a:cubicBezTo>
                      <a:pt x="617165" y="1509490"/>
                      <a:pt x="544598" y="1582057"/>
                      <a:pt x="455083" y="1582057"/>
                    </a:cubicBezTo>
                    <a:lnTo>
                      <a:pt x="0" y="1582057"/>
                    </a:lnTo>
                    <a:lnTo>
                      <a:pt x="0" y="0"/>
                    </a:lnTo>
                    <a:lnTo>
                      <a:pt x="455083" y="0"/>
                    </a:lnTo>
                    <a:cubicBezTo>
                      <a:pt x="499841" y="0"/>
                      <a:pt x="540361" y="18141"/>
                      <a:pt x="569692" y="47473"/>
                    </a:cubicBezTo>
                    <a:close/>
                  </a:path>
                </a:pathLst>
              </a:custGeom>
              <a:solidFill>
                <a:sysClr val="window" lastClr="FFFFFF">
                  <a:lumMod val="95000"/>
                </a:sysClr>
              </a:solidFill>
              <a:ln w="10795" cap="flat" cmpd="sng" algn="ctr">
                <a:noFill/>
                <a:prstDash val="solid"/>
              </a:ln>
              <a:effectLst/>
            </p:spPr>
            <p:txBody>
              <a:bodyPr rtlCol="0" anchor="ctr"/>
              <a:lstStyle/>
              <a:p>
                <a:pPr algn="ctr">
                  <a:defRPr/>
                </a:pPr>
                <a:endParaRPr lang="zh-CN" altLang="en-US" kern="0">
                  <a:solidFill>
                    <a:sysClr val="window" lastClr="FFFFFF"/>
                  </a:solidFill>
                  <a:latin typeface="Calibri"/>
                  <a:ea typeface="宋体"/>
                </a:endParaRPr>
              </a:p>
            </p:txBody>
          </p:sp>
        </p:grpSp>
        <p:sp>
          <p:nvSpPr>
            <p:cNvPr id="32" name="文本框 37"/>
            <p:cNvSpPr txBox="1"/>
            <p:nvPr/>
          </p:nvSpPr>
          <p:spPr>
            <a:xfrm rot="18900000">
              <a:off x="4801056" y="1313117"/>
              <a:ext cx="362920" cy="577081"/>
            </a:xfrm>
            <a:prstGeom prst="rect">
              <a:avLst/>
            </a:prstGeom>
            <a:noFill/>
          </p:spPr>
          <p:txBody>
            <a:bodyPr wrap="none" lIns="68580" tIns="34290" rIns="68580" bIns="34290" rtlCol="0">
              <a:spAutoFit/>
            </a:bodyPr>
            <a:lstStyle/>
            <a:p>
              <a:pPr>
                <a:defRPr/>
              </a:pPr>
              <a:r>
                <a:rPr lang="en-US" altLang="zh-CN" sz="3300" b="1" kern="0" dirty="0">
                  <a:solidFill>
                    <a:sysClr val="windowText" lastClr="000000">
                      <a:lumMod val="75000"/>
                      <a:lumOff val="25000"/>
                    </a:sysClr>
                  </a:solidFill>
                </a:rPr>
                <a:t>C</a:t>
              </a:r>
              <a:endParaRPr lang="zh-CN" altLang="en-US" sz="3300" b="1" kern="0" dirty="0">
                <a:solidFill>
                  <a:sysClr val="windowText" lastClr="000000">
                    <a:lumMod val="75000"/>
                    <a:lumOff val="25000"/>
                  </a:sysClr>
                </a:solidFill>
              </a:endParaRPr>
            </a:p>
          </p:txBody>
        </p:sp>
        <p:grpSp>
          <p:nvGrpSpPr>
            <p:cNvPr id="33" name="组合 32"/>
            <p:cNvGrpSpPr/>
            <p:nvPr/>
          </p:nvGrpSpPr>
          <p:grpSpPr>
            <a:xfrm rot="18900000">
              <a:off x="4099391" y="2853127"/>
              <a:ext cx="265444" cy="265443"/>
              <a:chOff x="5821363" y="5846763"/>
              <a:chExt cx="541338" cy="541337"/>
            </a:xfrm>
            <a:solidFill>
              <a:sysClr val="window" lastClr="FFFFFF"/>
            </a:solidFill>
          </p:grpSpPr>
          <p:sp>
            <p:nvSpPr>
              <p:cNvPr id="35" name="Freeform 61"/>
              <p:cNvSpPr>
                <a:spLocks noEditPoints="1"/>
              </p:cNvSpPr>
              <p:nvPr/>
            </p:nvSpPr>
            <p:spPr bwMode="auto">
              <a:xfrm>
                <a:off x="5867401" y="5846763"/>
                <a:ext cx="449263" cy="358775"/>
              </a:xfrm>
              <a:custGeom>
                <a:avLst/>
                <a:gdLst>
                  <a:gd name="T0" fmla="*/ 66 w 160"/>
                  <a:gd name="T1" fmla="*/ 101 h 127"/>
                  <a:gd name="T2" fmla="*/ 80 w 160"/>
                  <a:gd name="T3" fmla="*/ 96 h 127"/>
                  <a:gd name="T4" fmla="*/ 94 w 160"/>
                  <a:gd name="T5" fmla="*/ 102 h 127"/>
                  <a:gd name="T6" fmla="*/ 123 w 160"/>
                  <a:gd name="T7" fmla="*/ 127 h 127"/>
                  <a:gd name="T8" fmla="*/ 160 w 160"/>
                  <a:gd name="T9" fmla="*/ 79 h 127"/>
                  <a:gd name="T10" fmla="*/ 160 w 160"/>
                  <a:gd name="T11" fmla="*/ 4 h 127"/>
                  <a:gd name="T12" fmla="*/ 156 w 160"/>
                  <a:gd name="T13" fmla="*/ 0 h 127"/>
                  <a:gd name="T14" fmla="*/ 4 w 160"/>
                  <a:gd name="T15" fmla="*/ 0 h 127"/>
                  <a:gd name="T16" fmla="*/ 0 w 160"/>
                  <a:gd name="T17" fmla="*/ 4 h 127"/>
                  <a:gd name="T18" fmla="*/ 0 w 160"/>
                  <a:gd name="T19" fmla="*/ 79 h 127"/>
                  <a:gd name="T20" fmla="*/ 38 w 160"/>
                  <a:gd name="T21" fmla="*/ 127 h 127"/>
                  <a:gd name="T22" fmla="*/ 66 w 160"/>
                  <a:gd name="T23" fmla="*/ 101 h 127"/>
                  <a:gd name="T24" fmla="*/ 32 w 160"/>
                  <a:gd name="T25" fmla="*/ 20 h 127"/>
                  <a:gd name="T26" fmla="*/ 36 w 160"/>
                  <a:gd name="T27" fmla="*/ 16 h 127"/>
                  <a:gd name="T28" fmla="*/ 60 w 160"/>
                  <a:gd name="T29" fmla="*/ 16 h 127"/>
                  <a:gd name="T30" fmla="*/ 64 w 160"/>
                  <a:gd name="T31" fmla="*/ 20 h 127"/>
                  <a:gd name="T32" fmla="*/ 64 w 160"/>
                  <a:gd name="T33" fmla="*/ 44 h 127"/>
                  <a:gd name="T34" fmla="*/ 60 w 160"/>
                  <a:gd name="T35" fmla="*/ 48 h 127"/>
                  <a:gd name="T36" fmla="*/ 36 w 160"/>
                  <a:gd name="T37" fmla="*/ 48 h 127"/>
                  <a:gd name="T38" fmla="*/ 32 w 160"/>
                  <a:gd name="T39" fmla="*/ 44 h 127"/>
                  <a:gd name="T40" fmla="*/ 32 w 160"/>
                  <a:gd name="T41" fmla="*/ 20 h 127"/>
                  <a:gd name="T42" fmla="*/ 36 w 160"/>
                  <a:gd name="T43" fmla="*/ 56 h 127"/>
                  <a:gd name="T44" fmla="*/ 124 w 160"/>
                  <a:gd name="T45" fmla="*/ 56 h 127"/>
                  <a:gd name="T46" fmla="*/ 128 w 160"/>
                  <a:gd name="T47" fmla="*/ 60 h 127"/>
                  <a:gd name="T48" fmla="*/ 124 w 160"/>
                  <a:gd name="T49" fmla="*/ 64 h 127"/>
                  <a:gd name="T50" fmla="*/ 36 w 160"/>
                  <a:gd name="T51" fmla="*/ 64 h 127"/>
                  <a:gd name="T52" fmla="*/ 32 w 160"/>
                  <a:gd name="T53" fmla="*/ 60 h 127"/>
                  <a:gd name="T54" fmla="*/ 36 w 160"/>
                  <a:gd name="T55" fmla="*/ 56 h 127"/>
                  <a:gd name="T56" fmla="*/ 32 w 160"/>
                  <a:gd name="T57" fmla="*/ 76 h 127"/>
                  <a:gd name="T58" fmla="*/ 36 w 160"/>
                  <a:gd name="T59" fmla="*/ 72 h 127"/>
                  <a:gd name="T60" fmla="*/ 124 w 160"/>
                  <a:gd name="T61" fmla="*/ 72 h 127"/>
                  <a:gd name="T62" fmla="*/ 128 w 160"/>
                  <a:gd name="T63" fmla="*/ 76 h 127"/>
                  <a:gd name="T64" fmla="*/ 124 w 160"/>
                  <a:gd name="T65" fmla="*/ 80 h 127"/>
                  <a:gd name="T66" fmla="*/ 36 w 160"/>
                  <a:gd name="T67" fmla="*/ 80 h 127"/>
                  <a:gd name="T68" fmla="*/ 32 w 160"/>
                  <a:gd name="T69" fmla="*/ 76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0" h="127">
                    <a:moveTo>
                      <a:pt x="66" y="101"/>
                    </a:moveTo>
                    <a:cubicBezTo>
                      <a:pt x="70" y="98"/>
                      <a:pt x="75" y="96"/>
                      <a:pt x="80" y="96"/>
                    </a:cubicBezTo>
                    <a:cubicBezTo>
                      <a:pt x="86" y="96"/>
                      <a:pt x="91" y="98"/>
                      <a:pt x="94" y="102"/>
                    </a:cubicBezTo>
                    <a:cubicBezTo>
                      <a:pt x="123" y="127"/>
                      <a:pt x="123" y="127"/>
                      <a:pt x="123" y="127"/>
                    </a:cubicBezTo>
                    <a:cubicBezTo>
                      <a:pt x="160" y="79"/>
                      <a:pt x="160" y="79"/>
                      <a:pt x="160" y="79"/>
                    </a:cubicBezTo>
                    <a:cubicBezTo>
                      <a:pt x="160" y="4"/>
                      <a:pt x="160" y="4"/>
                      <a:pt x="160" y="4"/>
                    </a:cubicBezTo>
                    <a:cubicBezTo>
                      <a:pt x="160" y="2"/>
                      <a:pt x="158" y="0"/>
                      <a:pt x="156" y="0"/>
                    </a:cubicBezTo>
                    <a:cubicBezTo>
                      <a:pt x="4" y="0"/>
                      <a:pt x="4" y="0"/>
                      <a:pt x="4" y="0"/>
                    </a:cubicBezTo>
                    <a:cubicBezTo>
                      <a:pt x="2" y="0"/>
                      <a:pt x="0" y="2"/>
                      <a:pt x="0" y="4"/>
                    </a:cubicBezTo>
                    <a:cubicBezTo>
                      <a:pt x="0" y="79"/>
                      <a:pt x="0" y="79"/>
                      <a:pt x="0" y="79"/>
                    </a:cubicBezTo>
                    <a:cubicBezTo>
                      <a:pt x="38" y="127"/>
                      <a:pt x="38" y="127"/>
                      <a:pt x="38" y="127"/>
                    </a:cubicBezTo>
                    <a:lnTo>
                      <a:pt x="66" y="101"/>
                    </a:lnTo>
                    <a:close/>
                    <a:moveTo>
                      <a:pt x="32" y="20"/>
                    </a:moveTo>
                    <a:cubicBezTo>
                      <a:pt x="32" y="18"/>
                      <a:pt x="34" y="16"/>
                      <a:pt x="36" y="16"/>
                    </a:cubicBezTo>
                    <a:cubicBezTo>
                      <a:pt x="60" y="16"/>
                      <a:pt x="60" y="16"/>
                      <a:pt x="60" y="16"/>
                    </a:cubicBezTo>
                    <a:cubicBezTo>
                      <a:pt x="62" y="16"/>
                      <a:pt x="64" y="18"/>
                      <a:pt x="64" y="20"/>
                    </a:cubicBezTo>
                    <a:cubicBezTo>
                      <a:pt x="64" y="44"/>
                      <a:pt x="64" y="44"/>
                      <a:pt x="64" y="44"/>
                    </a:cubicBezTo>
                    <a:cubicBezTo>
                      <a:pt x="64" y="46"/>
                      <a:pt x="62" y="48"/>
                      <a:pt x="60" y="48"/>
                    </a:cubicBezTo>
                    <a:cubicBezTo>
                      <a:pt x="36" y="48"/>
                      <a:pt x="36" y="48"/>
                      <a:pt x="36" y="48"/>
                    </a:cubicBezTo>
                    <a:cubicBezTo>
                      <a:pt x="34" y="48"/>
                      <a:pt x="32" y="46"/>
                      <a:pt x="32" y="44"/>
                    </a:cubicBezTo>
                    <a:lnTo>
                      <a:pt x="32" y="20"/>
                    </a:lnTo>
                    <a:close/>
                    <a:moveTo>
                      <a:pt x="36" y="56"/>
                    </a:moveTo>
                    <a:cubicBezTo>
                      <a:pt x="124" y="56"/>
                      <a:pt x="124" y="56"/>
                      <a:pt x="124" y="56"/>
                    </a:cubicBezTo>
                    <a:cubicBezTo>
                      <a:pt x="126" y="56"/>
                      <a:pt x="128" y="58"/>
                      <a:pt x="128" y="60"/>
                    </a:cubicBezTo>
                    <a:cubicBezTo>
                      <a:pt x="128" y="62"/>
                      <a:pt x="126" y="64"/>
                      <a:pt x="124" y="64"/>
                    </a:cubicBezTo>
                    <a:cubicBezTo>
                      <a:pt x="36" y="64"/>
                      <a:pt x="36" y="64"/>
                      <a:pt x="36" y="64"/>
                    </a:cubicBezTo>
                    <a:cubicBezTo>
                      <a:pt x="34" y="64"/>
                      <a:pt x="32" y="62"/>
                      <a:pt x="32" y="60"/>
                    </a:cubicBezTo>
                    <a:cubicBezTo>
                      <a:pt x="32" y="58"/>
                      <a:pt x="34" y="56"/>
                      <a:pt x="36" y="56"/>
                    </a:cubicBezTo>
                    <a:close/>
                    <a:moveTo>
                      <a:pt x="32" y="76"/>
                    </a:moveTo>
                    <a:cubicBezTo>
                      <a:pt x="32" y="74"/>
                      <a:pt x="34" y="72"/>
                      <a:pt x="36" y="72"/>
                    </a:cubicBezTo>
                    <a:cubicBezTo>
                      <a:pt x="124" y="72"/>
                      <a:pt x="124" y="72"/>
                      <a:pt x="124" y="72"/>
                    </a:cubicBezTo>
                    <a:cubicBezTo>
                      <a:pt x="126" y="72"/>
                      <a:pt x="128" y="74"/>
                      <a:pt x="128" y="76"/>
                    </a:cubicBezTo>
                    <a:cubicBezTo>
                      <a:pt x="128" y="78"/>
                      <a:pt x="126" y="80"/>
                      <a:pt x="124" y="80"/>
                    </a:cubicBezTo>
                    <a:cubicBezTo>
                      <a:pt x="36" y="80"/>
                      <a:pt x="36" y="80"/>
                      <a:pt x="36" y="80"/>
                    </a:cubicBezTo>
                    <a:cubicBezTo>
                      <a:pt x="34" y="80"/>
                      <a:pt x="32" y="78"/>
                      <a:pt x="32" y="76"/>
                    </a:cubicBezTo>
                    <a:close/>
                  </a:path>
                </a:pathLst>
              </a:custGeom>
              <a:grpFill/>
              <a:ln>
                <a:noFill/>
              </a:ln>
            </p:spPr>
            <p:txBody>
              <a:bodyPr vert="horz" wrap="square" lIns="91440" tIns="45720" rIns="91440" bIns="45720" numCol="1" anchor="t" anchorCtr="0" compatLnSpc="1"/>
              <a:lstStyle/>
              <a:p>
                <a:pPr>
                  <a:defRPr/>
                </a:pPr>
                <a:endParaRPr lang="zh-CN" altLang="en-US" kern="0">
                  <a:solidFill>
                    <a:sysClr val="windowText" lastClr="000000"/>
                  </a:solidFill>
                </a:endParaRPr>
              </a:p>
            </p:txBody>
          </p:sp>
          <p:sp>
            <p:nvSpPr>
              <p:cNvPr id="36" name="Rectangle 62"/>
              <p:cNvSpPr>
                <a:spLocks noChangeArrowheads="1"/>
              </p:cNvSpPr>
              <p:nvPr/>
            </p:nvSpPr>
            <p:spPr bwMode="auto">
              <a:xfrm>
                <a:off x="5978526" y="5915025"/>
                <a:ext cx="46038" cy="44450"/>
              </a:xfrm>
              <a:prstGeom prst="rect">
                <a:avLst/>
              </a:prstGeom>
              <a:grpFill/>
              <a:ln>
                <a:noFill/>
              </a:ln>
            </p:spPr>
            <p:txBody>
              <a:bodyPr vert="horz" wrap="square" lIns="91440" tIns="45720" rIns="91440" bIns="45720" numCol="1" anchor="t" anchorCtr="0" compatLnSpc="1"/>
              <a:lstStyle/>
              <a:p>
                <a:pPr>
                  <a:defRPr/>
                </a:pPr>
                <a:endParaRPr lang="zh-CN" altLang="en-US" kern="0">
                  <a:solidFill>
                    <a:sysClr val="windowText" lastClr="000000"/>
                  </a:solidFill>
                </a:endParaRPr>
              </a:p>
            </p:txBody>
          </p:sp>
          <p:sp>
            <p:nvSpPr>
              <p:cNvPr id="37" name="Freeform 63"/>
              <p:cNvSpPr/>
              <p:nvPr/>
            </p:nvSpPr>
            <p:spPr bwMode="auto">
              <a:xfrm>
                <a:off x="5821363" y="5981700"/>
                <a:ext cx="541338" cy="406400"/>
              </a:xfrm>
              <a:custGeom>
                <a:avLst/>
                <a:gdLst>
                  <a:gd name="T0" fmla="*/ 188 w 192"/>
                  <a:gd name="T1" fmla="*/ 0 h 144"/>
                  <a:gd name="T2" fmla="*/ 184 w 192"/>
                  <a:gd name="T3" fmla="*/ 0 h 144"/>
                  <a:gd name="T4" fmla="*/ 184 w 192"/>
                  <a:gd name="T5" fmla="*/ 34 h 144"/>
                  <a:gd name="T6" fmla="*/ 145 w 192"/>
                  <a:gd name="T7" fmla="*/ 85 h 144"/>
                  <a:gd name="T8" fmla="*/ 167 w 192"/>
                  <a:gd name="T9" fmla="*/ 105 h 144"/>
                  <a:gd name="T10" fmla="*/ 167 w 192"/>
                  <a:gd name="T11" fmla="*/ 111 h 144"/>
                  <a:gd name="T12" fmla="*/ 161 w 192"/>
                  <a:gd name="T13" fmla="*/ 111 h 144"/>
                  <a:gd name="T14" fmla="*/ 105 w 192"/>
                  <a:gd name="T15" fmla="*/ 60 h 144"/>
                  <a:gd name="T16" fmla="*/ 88 w 192"/>
                  <a:gd name="T17" fmla="*/ 59 h 144"/>
                  <a:gd name="T18" fmla="*/ 31 w 192"/>
                  <a:gd name="T19" fmla="*/ 111 h 144"/>
                  <a:gd name="T20" fmla="*/ 28 w 192"/>
                  <a:gd name="T21" fmla="*/ 112 h 144"/>
                  <a:gd name="T22" fmla="*/ 25 w 192"/>
                  <a:gd name="T23" fmla="*/ 111 h 144"/>
                  <a:gd name="T24" fmla="*/ 25 w 192"/>
                  <a:gd name="T25" fmla="*/ 105 h 144"/>
                  <a:gd name="T26" fmla="*/ 48 w 192"/>
                  <a:gd name="T27" fmla="*/ 85 h 144"/>
                  <a:gd name="T28" fmla="*/ 8 w 192"/>
                  <a:gd name="T29" fmla="*/ 34 h 144"/>
                  <a:gd name="T30" fmla="*/ 8 w 192"/>
                  <a:gd name="T31" fmla="*/ 0 h 144"/>
                  <a:gd name="T32" fmla="*/ 4 w 192"/>
                  <a:gd name="T33" fmla="*/ 0 h 144"/>
                  <a:gd name="T34" fmla="*/ 0 w 192"/>
                  <a:gd name="T35" fmla="*/ 4 h 144"/>
                  <a:gd name="T36" fmla="*/ 0 w 192"/>
                  <a:gd name="T37" fmla="*/ 24 h 144"/>
                  <a:gd name="T38" fmla="*/ 0 w 192"/>
                  <a:gd name="T39" fmla="*/ 124 h 144"/>
                  <a:gd name="T40" fmla="*/ 20 w 192"/>
                  <a:gd name="T41" fmla="*/ 144 h 144"/>
                  <a:gd name="T42" fmla="*/ 172 w 192"/>
                  <a:gd name="T43" fmla="*/ 144 h 144"/>
                  <a:gd name="T44" fmla="*/ 192 w 192"/>
                  <a:gd name="T45" fmla="*/ 124 h 144"/>
                  <a:gd name="T46" fmla="*/ 192 w 192"/>
                  <a:gd name="T47" fmla="*/ 24 h 144"/>
                  <a:gd name="T48" fmla="*/ 192 w 192"/>
                  <a:gd name="T49" fmla="*/ 4 h 144"/>
                  <a:gd name="T50" fmla="*/ 188 w 192"/>
                  <a:gd name="T5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2" h="144">
                    <a:moveTo>
                      <a:pt x="188" y="0"/>
                    </a:moveTo>
                    <a:cubicBezTo>
                      <a:pt x="184" y="0"/>
                      <a:pt x="184" y="0"/>
                      <a:pt x="184" y="0"/>
                    </a:cubicBezTo>
                    <a:cubicBezTo>
                      <a:pt x="184" y="34"/>
                      <a:pt x="184" y="34"/>
                      <a:pt x="184" y="34"/>
                    </a:cubicBezTo>
                    <a:cubicBezTo>
                      <a:pt x="145" y="85"/>
                      <a:pt x="145" y="85"/>
                      <a:pt x="145" y="85"/>
                    </a:cubicBezTo>
                    <a:cubicBezTo>
                      <a:pt x="167" y="105"/>
                      <a:pt x="167" y="105"/>
                      <a:pt x="167" y="105"/>
                    </a:cubicBezTo>
                    <a:cubicBezTo>
                      <a:pt x="168" y="106"/>
                      <a:pt x="169" y="109"/>
                      <a:pt x="167" y="111"/>
                    </a:cubicBezTo>
                    <a:cubicBezTo>
                      <a:pt x="166" y="112"/>
                      <a:pt x="163" y="112"/>
                      <a:pt x="161" y="111"/>
                    </a:cubicBezTo>
                    <a:cubicBezTo>
                      <a:pt x="105" y="60"/>
                      <a:pt x="105" y="60"/>
                      <a:pt x="105" y="60"/>
                    </a:cubicBezTo>
                    <a:cubicBezTo>
                      <a:pt x="100" y="55"/>
                      <a:pt x="92" y="55"/>
                      <a:pt x="88" y="59"/>
                    </a:cubicBezTo>
                    <a:cubicBezTo>
                      <a:pt x="31" y="111"/>
                      <a:pt x="31" y="111"/>
                      <a:pt x="31" y="111"/>
                    </a:cubicBezTo>
                    <a:cubicBezTo>
                      <a:pt x="30" y="112"/>
                      <a:pt x="29" y="112"/>
                      <a:pt x="28" y="112"/>
                    </a:cubicBezTo>
                    <a:cubicBezTo>
                      <a:pt x="27" y="112"/>
                      <a:pt x="26" y="111"/>
                      <a:pt x="25" y="111"/>
                    </a:cubicBezTo>
                    <a:cubicBezTo>
                      <a:pt x="24" y="109"/>
                      <a:pt x="24" y="106"/>
                      <a:pt x="25" y="105"/>
                    </a:cubicBezTo>
                    <a:cubicBezTo>
                      <a:pt x="48" y="85"/>
                      <a:pt x="48" y="85"/>
                      <a:pt x="48" y="85"/>
                    </a:cubicBezTo>
                    <a:cubicBezTo>
                      <a:pt x="8" y="34"/>
                      <a:pt x="8" y="34"/>
                      <a:pt x="8" y="34"/>
                    </a:cubicBezTo>
                    <a:cubicBezTo>
                      <a:pt x="8" y="0"/>
                      <a:pt x="8" y="0"/>
                      <a:pt x="8" y="0"/>
                    </a:cubicBezTo>
                    <a:cubicBezTo>
                      <a:pt x="4" y="0"/>
                      <a:pt x="4" y="0"/>
                      <a:pt x="4" y="0"/>
                    </a:cubicBezTo>
                    <a:cubicBezTo>
                      <a:pt x="2" y="0"/>
                      <a:pt x="0" y="2"/>
                      <a:pt x="0" y="4"/>
                    </a:cubicBezTo>
                    <a:cubicBezTo>
                      <a:pt x="0" y="24"/>
                      <a:pt x="0" y="24"/>
                      <a:pt x="0" y="24"/>
                    </a:cubicBezTo>
                    <a:cubicBezTo>
                      <a:pt x="0" y="124"/>
                      <a:pt x="0" y="124"/>
                      <a:pt x="0" y="124"/>
                    </a:cubicBezTo>
                    <a:cubicBezTo>
                      <a:pt x="0" y="135"/>
                      <a:pt x="9" y="144"/>
                      <a:pt x="20" y="144"/>
                    </a:cubicBezTo>
                    <a:cubicBezTo>
                      <a:pt x="172" y="144"/>
                      <a:pt x="172" y="144"/>
                      <a:pt x="172" y="144"/>
                    </a:cubicBezTo>
                    <a:cubicBezTo>
                      <a:pt x="183" y="144"/>
                      <a:pt x="192" y="135"/>
                      <a:pt x="192" y="124"/>
                    </a:cubicBezTo>
                    <a:cubicBezTo>
                      <a:pt x="192" y="24"/>
                      <a:pt x="192" y="24"/>
                      <a:pt x="192" y="24"/>
                    </a:cubicBezTo>
                    <a:cubicBezTo>
                      <a:pt x="192" y="4"/>
                      <a:pt x="192" y="4"/>
                      <a:pt x="192" y="4"/>
                    </a:cubicBezTo>
                    <a:cubicBezTo>
                      <a:pt x="192" y="2"/>
                      <a:pt x="190" y="0"/>
                      <a:pt x="188" y="0"/>
                    </a:cubicBezTo>
                    <a:close/>
                  </a:path>
                </a:pathLst>
              </a:custGeom>
              <a:grpFill/>
              <a:ln>
                <a:noFill/>
              </a:ln>
            </p:spPr>
            <p:txBody>
              <a:bodyPr vert="horz" wrap="square" lIns="91440" tIns="45720" rIns="91440" bIns="45720" numCol="1" anchor="t" anchorCtr="0" compatLnSpc="1"/>
              <a:lstStyle/>
              <a:p>
                <a:pPr>
                  <a:defRPr/>
                </a:pPr>
                <a:endParaRPr lang="zh-CN" altLang="en-US" kern="0">
                  <a:solidFill>
                    <a:sysClr val="windowText" lastClr="000000"/>
                  </a:solidFill>
                </a:endParaRPr>
              </a:p>
            </p:txBody>
          </p:sp>
        </p:grpSp>
        <p:sp>
          <p:nvSpPr>
            <p:cNvPr id="34" name="文本框 65"/>
            <p:cNvSpPr txBox="1"/>
            <p:nvPr/>
          </p:nvSpPr>
          <p:spPr>
            <a:xfrm rot="18900000">
              <a:off x="4170282" y="2232679"/>
              <a:ext cx="1074743" cy="623248"/>
            </a:xfrm>
            <a:prstGeom prst="rect">
              <a:avLst/>
            </a:prstGeom>
            <a:noFill/>
          </p:spPr>
          <p:txBody>
            <a:bodyPr wrap="square" lIns="68580" tIns="34290" rIns="68580" bIns="34290" rtlCol="0">
              <a:spAutoFit/>
            </a:bodyPr>
            <a:lstStyle/>
            <a:p>
              <a:pPr>
                <a:lnSpc>
                  <a:spcPct val="150000"/>
                </a:lnSpc>
                <a:defRPr/>
              </a:pPr>
              <a:r>
                <a:rPr lang="zh-CN" altLang="en-US" sz="800" kern="0" dirty="0">
                  <a:solidFill>
                    <a:sysClr val="window" lastClr="FFFFFF"/>
                  </a:solidFill>
                  <a:latin typeface="微软雅黑" panose="020B0503020204020204" pitchFamily="34" charset="-122"/>
                  <a:ea typeface="微软雅黑" panose="020B0503020204020204" pitchFamily="34" charset="-122"/>
                </a:rPr>
                <a:t>简约商务风图表系列</a:t>
              </a:r>
              <a:endParaRPr lang="en-US" altLang="zh-CN" sz="800" kern="0" dirty="0">
                <a:solidFill>
                  <a:sysClr val="window" lastClr="FFFFFF"/>
                </a:solidFill>
                <a:latin typeface="微软雅黑" panose="020B0503020204020204" pitchFamily="34" charset="-122"/>
                <a:ea typeface="微软雅黑" panose="020B0503020204020204" pitchFamily="34" charset="-122"/>
              </a:endParaRPr>
            </a:p>
            <a:p>
              <a:pPr>
                <a:lnSpc>
                  <a:spcPct val="150000"/>
                </a:lnSpc>
                <a:defRPr/>
              </a:pPr>
              <a:r>
                <a:rPr lang="zh-CN" altLang="en-US" sz="800" kern="0" dirty="0">
                  <a:solidFill>
                    <a:sysClr val="window" lastClr="FFFFFF"/>
                  </a:solidFill>
                  <a:latin typeface="微软雅黑" panose="020B0503020204020204" pitchFamily="34" charset="-122"/>
                  <a:ea typeface="微软雅黑" panose="020B0503020204020204" pitchFamily="34" charset="-122"/>
                </a:rPr>
                <a:t>◆ 在此点击输入具体文本内容</a:t>
              </a:r>
              <a:endParaRPr lang="zh-CN" altLang="en-US" sz="800" kern="0" dirty="0">
                <a:solidFill>
                  <a:sysClr val="window" lastClr="FFFFFF"/>
                </a:solidFill>
                <a:latin typeface="微软雅黑" panose="020B0503020204020204" pitchFamily="34" charset="-122"/>
                <a:ea typeface="微软雅黑" panose="020B0503020204020204" pitchFamily="34" charset="-122"/>
              </a:endParaRPr>
            </a:p>
          </p:txBody>
        </p:sp>
      </p:grpSp>
      <p:grpSp>
        <p:nvGrpSpPr>
          <p:cNvPr id="41" name="组合 40"/>
          <p:cNvGrpSpPr/>
          <p:nvPr/>
        </p:nvGrpSpPr>
        <p:grpSpPr>
          <a:xfrm>
            <a:off x="2330030" y="1419623"/>
            <a:ext cx="2369080" cy="3099393"/>
            <a:chOff x="2330030" y="1313118"/>
            <a:chExt cx="2369080" cy="3099394"/>
          </a:xfrm>
        </p:grpSpPr>
        <p:grpSp>
          <p:nvGrpSpPr>
            <p:cNvPr id="42" name="组合 41"/>
            <p:cNvGrpSpPr/>
            <p:nvPr/>
          </p:nvGrpSpPr>
          <p:grpSpPr>
            <a:xfrm>
              <a:off x="2330030" y="1322521"/>
              <a:ext cx="2369080" cy="3089991"/>
              <a:chOff x="1313863" y="1205784"/>
              <a:chExt cx="3158773" cy="4119987"/>
            </a:xfrm>
          </p:grpSpPr>
          <p:sp>
            <p:nvSpPr>
              <p:cNvPr id="49" name="任意多边形 48"/>
              <p:cNvSpPr/>
              <p:nvPr/>
            </p:nvSpPr>
            <p:spPr>
              <a:xfrm>
                <a:off x="1313863" y="1781540"/>
                <a:ext cx="3158773" cy="3544231"/>
              </a:xfrm>
              <a:custGeom>
                <a:avLst/>
                <a:gdLst>
                  <a:gd name="connsiteX0" fmla="*/ 1465943 w 2075543"/>
                  <a:gd name="connsiteY0" fmla="*/ 0 h 2162628"/>
                  <a:gd name="connsiteX1" fmla="*/ 2075543 w 2075543"/>
                  <a:gd name="connsiteY1" fmla="*/ 653143 h 2162628"/>
                  <a:gd name="connsiteX2" fmla="*/ 0 w 2075543"/>
                  <a:gd name="connsiteY2" fmla="*/ 2162628 h 2162628"/>
                  <a:gd name="connsiteX3" fmla="*/ 1465943 w 2075543"/>
                  <a:gd name="connsiteY3" fmla="*/ 0 h 2162628"/>
                </a:gdLst>
                <a:ahLst/>
                <a:cxnLst>
                  <a:cxn ang="0">
                    <a:pos x="connsiteX0" y="connsiteY0"/>
                  </a:cxn>
                  <a:cxn ang="0">
                    <a:pos x="connsiteX1" y="connsiteY1"/>
                  </a:cxn>
                  <a:cxn ang="0">
                    <a:pos x="connsiteX2" y="connsiteY2"/>
                  </a:cxn>
                  <a:cxn ang="0">
                    <a:pos x="connsiteX3" y="connsiteY3"/>
                  </a:cxn>
                </a:cxnLst>
                <a:rect l="l" t="t" r="r" b="b"/>
                <a:pathLst>
                  <a:path w="2075543" h="2162628">
                    <a:moveTo>
                      <a:pt x="1465943" y="0"/>
                    </a:moveTo>
                    <a:lnTo>
                      <a:pt x="2075543" y="653143"/>
                    </a:lnTo>
                    <a:lnTo>
                      <a:pt x="0" y="2162628"/>
                    </a:lnTo>
                    <a:lnTo>
                      <a:pt x="1465943" y="0"/>
                    </a:lnTo>
                    <a:close/>
                  </a:path>
                </a:pathLst>
              </a:custGeom>
              <a:solidFill>
                <a:sysClr val="windowText" lastClr="000000">
                  <a:lumMod val="85000"/>
                  <a:lumOff val="15000"/>
                  <a:alpha val="35000"/>
                </a:sysClr>
              </a:solidFill>
              <a:ln w="10795" cap="flat" cmpd="sng" algn="ctr">
                <a:noFill/>
                <a:prstDash val="solid"/>
              </a:ln>
              <a:effectLst>
                <a:softEdge rad="266700"/>
              </a:effectLst>
            </p:spPr>
            <p:txBody>
              <a:bodyPr rtlCol="0" anchor="ctr"/>
              <a:lstStyle/>
              <a:p>
                <a:pPr algn="ctr">
                  <a:defRPr/>
                </a:pPr>
                <a:endParaRPr lang="zh-CN" altLang="en-US" kern="0">
                  <a:solidFill>
                    <a:sysClr val="window" lastClr="FFFFFF"/>
                  </a:solidFill>
                  <a:latin typeface="Calibri"/>
                  <a:ea typeface="宋体"/>
                </a:endParaRPr>
              </a:p>
            </p:txBody>
          </p:sp>
          <p:sp>
            <p:nvSpPr>
              <p:cNvPr id="50" name="圆角矩形 49"/>
              <p:cNvSpPr/>
              <p:nvPr/>
            </p:nvSpPr>
            <p:spPr>
              <a:xfrm rot="18900000">
                <a:off x="1403031" y="1875976"/>
                <a:ext cx="2838930" cy="1582057"/>
              </a:xfrm>
              <a:prstGeom prst="roundRect">
                <a:avLst>
                  <a:gd name="adj" fmla="val 10245"/>
                </a:avLst>
              </a:prstGeom>
              <a:solidFill>
                <a:srgbClr val="317B9D"/>
              </a:solidFill>
              <a:ln w="10795" cap="flat" cmpd="sng" algn="ctr">
                <a:noFill/>
                <a:prstDash val="solid"/>
              </a:ln>
              <a:effectLst/>
            </p:spPr>
            <p:txBody>
              <a:bodyPr rtlCol="0" anchor="ctr"/>
              <a:lstStyle/>
              <a:p>
                <a:pPr algn="ctr">
                  <a:defRPr/>
                </a:pPr>
                <a:endParaRPr lang="zh-CN" altLang="en-US" kern="0">
                  <a:solidFill>
                    <a:sysClr val="window" lastClr="FFFFFF"/>
                  </a:solidFill>
                  <a:latin typeface="Calibri"/>
                  <a:ea typeface="宋体"/>
                </a:endParaRPr>
              </a:p>
            </p:txBody>
          </p:sp>
          <p:sp>
            <p:nvSpPr>
              <p:cNvPr id="51" name="任意多边形 50"/>
              <p:cNvSpPr/>
              <p:nvPr/>
            </p:nvSpPr>
            <p:spPr>
              <a:xfrm rot="18900000">
                <a:off x="3303181" y="1205784"/>
                <a:ext cx="551494" cy="1413715"/>
              </a:xfrm>
              <a:custGeom>
                <a:avLst/>
                <a:gdLst>
                  <a:gd name="connsiteX0" fmla="*/ 569692 w 617165"/>
                  <a:gd name="connsiteY0" fmla="*/ 47473 h 1582057"/>
                  <a:gd name="connsiteX1" fmla="*/ 617165 w 617165"/>
                  <a:gd name="connsiteY1" fmla="*/ 162082 h 1582057"/>
                  <a:gd name="connsiteX2" fmla="*/ 617165 w 617165"/>
                  <a:gd name="connsiteY2" fmla="*/ 1419975 h 1582057"/>
                  <a:gd name="connsiteX3" fmla="*/ 455083 w 617165"/>
                  <a:gd name="connsiteY3" fmla="*/ 1582057 h 1582057"/>
                  <a:gd name="connsiteX4" fmla="*/ 0 w 617165"/>
                  <a:gd name="connsiteY4" fmla="*/ 1582057 h 1582057"/>
                  <a:gd name="connsiteX5" fmla="*/ 0 w 617165"/>
                  <a:gd name="connsiteY5" fmla="*/ 0 h 1582057"/>
                  <a:gd name="connsiteX6" fmla="*/ 455083 w 617165"/>
                  <a:gd name="connsiteY6" fmla="*/ 0 h 1582057"/>
                  <a:gd name="connsiteX7" fmla="*/ 569692 w 617165"/>
                  <a:gd name="connsiteY7" fmla="*/ 47473 h 1582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7165" h="1582057">
                    <a:moveTo>
                      <a:pt x="569692" y="47473"/>
                    </a:moveTo>
                    <a:cubicBezTo>
                      <a:pt x="599024" y="76804"/>
                      <a:pt x="617165" y="117325"/>
                      <a:pt x="617165" y="162082"/>
                    </a:cubicBezTo>
                    <a:lnTo>
                      <a:pt x="617165" y="1419975"/>
                    </a:lnTo>
                    <a:cubicBezTo>
                      <a:pt x="617165" y="1509490"/>
                      <a:pt x="544598" y="1582057"/>
                      <a:pt x="455083" y="1582057"/>
                    </a:cubicBezTo>
                    <a:lnTo>
                      <a:pt x="0" y="1582057"/>
                    </a:lnTo>
                    <a:lnTo>
                      <a:pt x="0" y="0"/>
                    </a:lnTo>
                    <a:lnTo>
                      <a:pt x="455083" y="0"/>
                    </a:lnTo>
                    <a:cubicBezTo>
                      <a:pt x="499841" y="0"/>
                      <a:pt x="540361" y="18141"/>
                      <a:pt x="569692" y="47473"/>
                    </a:cubicBezTo>
                    <a:close/>
                  </a:path>
                </a:pathLst>
              </a:custGeom>
              <a:solidFill>
                <a:sysClr val="window" lastClr="FFFFFF">
                  <a:lumMod val="95000"/>
                </a:sysClr>
              </a:solidFill>
              <a:ln w="10795" cap="flat" cmpd="sng" algn="ctr">
                <a:noFill/>
                <a:prstDash val="solid"/>
              </a:ln>
              <a:effectLst/>
            </p:spPr>
            <p:txBody>
              <a:bodyPr rtlCol="0" anchor="ctr"/>
              <a:lstStyle/>
              <a:p>
                <a:pPr algn="ctr">
                  <a:defRPr/>
                </a:pPr>
                <a:endParaRPr lang="zh-CN" altLang="en-US" kern="0">
                  <a:solidFill>
                    <a:sysClr val="window" lastClr="FFFFFF"/>
                  </a:solidFill>
                  <a:latin typeface="Calibri"/>
                  <a:ea typeface="宋体"/>
                </a:endParaRPr>
              </a:p>
            </p:txBody>
          </p:sp>
        </p:grpSp>
        <p:sp>
          <p:nvSpPr>
            <p:cNvPr id="43" name="文本框 36"/>
            <p:cNvSpPr txBox="1"/>
            <p:nvPr/>
          </p:nvSpPr>
          <p:spPr>
            <a:xfrm rot="18900000">
              <a:off x="3584904" y="1313118"/>
              <a:ext cx="375744" cy="577081"/>
            </a:xfrm>
            <a:prstGeom prst="rect">
              <a:avLst/>
            </a:prstGeom>
            <a:noFill/>
          </p:spPr>
          <p:txBody>
            <a:bodyPr wrap="none" lIns="68580" tIns="34290" rIns="68580" bIns="34290" rtlCol="0">
              <a:spAutoFit/>
            </a:bodyPr>
            <a:lstStyle/>
            <a:p>
              <a:pPr>
                <a:defRPr/>
              </a:pPr>
              <a:r>
                <a:rPr lang="en-US" altLang="zh-CN" sz="3300" b="1" kern="0" dirty="0">
                  <a:solidFill>
                    <a:sysClr val="windowText" lastClr="000000">
                      <a:lumMod val="75000"/>
                      <a:lumOff val="25000"/>
                    </a:sysClr>
                  </a:solidFill>
                </a:rPr>
                <a:t>B</a:t>
              </a:r>
              <a:endParaRPr lang="zh-CN" altLang="en-US" sz="3300" b="1" kern="0" dirty="0">
                <a:solidFill>
                  <a:sysClr val="windowText" lastClr="000000">
                    <a:lumMod val="75000"/>
                    <a:lumOff val="25000"/>
                  </a:sysClr>
                </a:solidFill>
              </a:endParaRPr>
            </a:p>
          </p:txBody>
        </p:sp>
        <p:grpSp>
          <p:nvGrpSpPr>
            <p:cNvPr id="44" name="组合 43"/>
            <p:cNvGrpSpPr/>
            <p:nvPr/>
          </p:nvGrpSpPr>
          <p:grpSpPr>
            <a:xfrm rot="18900000">
              <a:off x="2872599" y="2814967"/>
              <a:ext cx="316809" cy="290719"/>
              <a:chOff x="3222625" y="3211513"/>
              <a:chExt cx="539750" cy="495300"/>
            </a:xfrm>
            <a:solidFill>
              <a:sysClr val="window" lastClr="FFFFFF"/>
            </a:solidFill>
          </p:grpSpPr>
          <p:sp>
            <p:nvSpPr>
              <p:cNvPr id="46" name="Freeform 42"/>
              <p:cNvSpPr>
                <a:spLocks noEditPoints="1"/>
              </p:cNvSpPr>
              <p:nvPr/>
            </p:nvSpPr>
            <p:spPr bwMode="auto">
              <a:xfrm>
                <a:off x="3222625" y="3211513"/>
                <a:ext cx="539750" cy="495300"/>
              </a:xfrm>
              <a:custGeom>
                <a:avLst/>
                <a:gdLst>
                  <a:gd name="T0" fmla="*/ 188 w 192"/>
                  <a:gd name="T1" fmla="*/ 0 h 176"/>
                  <a:gd name="T2" fmla="*/ 4 w 192"/>
                  <a:gd name="T3" fmla="*/ 0 h 176"/>
                  <a:gd name="T4" fmla="*/ 0 w 192"/>
                  <a:gd name="T5" fmla="*/ 4 h 176"/>
                  <a:gd name="T6" fmla="*/ 0 w 192"/>
                  <a:gd name="T7" fmla="*/ 172 h 176"/>
                  <a:gd name="T8" fmla="*/ 4 w 192"/>
                  <a:gd name="T9" fmla="*/ 176 h 176"/>
                  <a:gd name="T10" fmla="*/ 188 w 192"/>
                  <a:gd name="T11" fmla="*/ 176 h 176"/>
                  <a:gd name="T12" fmla="*/ 192 w 192"/>
                  <a:gd name="T13" fmla="*/ 172 h 176"/>
                  <a:gd name="T14" fmla="*/ 192 w 192"/>
                  <a:gd name="T15" fmla="*/ 4 h 176"/>
                  <a:gd name="T16" fmla="*/ 188 w 192"/>
                  <a:gd name="T17" fmla="*/ 0 h 176"/>
                  <a:gd name="T18" fmla="*/ 176 w 192"/>
                  <a:gd name="T19" fmla="*/ 132 h 176"/>
                  <a:gd name="T20" fmla="*/ 172 w 192"/>
                  <a:gd name="T21" fmla="*/ 136 h 176"/>
                  <a:gd name="T22" fmla="*/ 20 w 192"/>
                  <a:gd name="T23" fmla="*/ 136 h 176"/>
                  <a:gd name="T24" fmla="*/ 16 w 192"/>
                  <a:gd name="T25" fmla="*/ 132 h 176"/>
                  <a:gd name="T26" fmla="*/ 16 w 192"/>
                  <a:gd name="T27" fmla="*/ 20 h 176"/>
                  <a:gd name="T28" fmla="*/ 20 w 192"/>
                  <a:gd name="T29" fmla="*/ 16 h 176"/>
                  <a:gd name="T30" fmla="*/ 172 w 192"/>
                  <a:gd name="T31" fmla="*/ 16 h 176"/>
                  <a:gd name="T32" fmla="*/ 176 w 192"/>
                  <a:gd name="T33" fmla="*/ 20 h 176"/>
                  <a:gd name="T34" fmla="*/ 176 w 192"/>
                  <a:gd name="T35" fmla="*/ 13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2" h="176">
                    <a:moveTo>
                      <a:pt x="188" y="0"/>
                    </a:moveTo>
                    <a:cubicBezTo>
                      <a:pt x="4" y="0"/>
                      <a:pt x="4" y="0"/>
                      <a:pt x="4" y="0"/>
                    </a:cubicBezTo>
                    <a:cubicBezTo>
                      <a:pt x="2" y="0"/>
                      <a:pt x="0" y="2"/>
                      <a:pt x="0" y="4"/>
                    </a:cubicBezTo>
                    <a:cubicBezTo>
                      <a:pt x="0" y="172"/>
                      <a:pt x="0" y="172"/>
                      <a:pt x="0" y="172"/>
                    </a:cubicBezTo>
                    <a:cubicBezTo>
                      <a:pt x="0" y="174"/>
                      <a:pt x="2" y="176"/>
                      <a:pt x="4" y="176"/>
                    </a:cubicBezTo>
                    <a:cubicBezTo>
                      <a:pt x="188" y="176"/>
                      <a:pt x="188" y="176"/>
                      <a:pt x="188" y="176"/>
                    </a:cubicBezTo>
                    <a:cubicBezTo>
                      <a:pt x="190" y="176"/>
                      <a:pt x="192" y="174"/>
                      <a:pt x="192" y="172"/>
                    </a:cubicBezTo>
                    <a:cubicBezTo>
                      <a:pt x="192" y="4"/>
                      <a:pt x="192" y="4"/>
                      <a:pt x="192" y="4"/>
                    </a:cubicBezTo>
                    <a:cubicBezTo>
                      <a:pt x="192" y="2"/>
                      <a:pt x="190" y="0"/>
                      <a:pt x="188" y="0"/>
                    </a:cubicBezTo>
                    <a:close/>
                    <a:moveTo>
                      <a:pt x="176" y="132"/>
                    </a:moveTo>
                    <a:cubicBezTo>
                      <a:pt x="176" y="134"/>
                      <a:pt x="174" y="136"/>
                      <a:pt x="172" y="136"/>
                    </a:cubicBezTo>
                    <a:cubicBezTo>
                      <a:pt x="20" y="136"/>
                      <a:pt x="20" y="136"/>
                      <a:pt x="20" y="136"/>
                    </a:cubicBezTo>
                    <a:cubicBezTo>
                      <a:pt x="18" y="136"/>
                      <a:pt x="16" y="134"/>
                      <a:pt x="16" y="132"/>
                    </a:cubicBezTo>
                    <a:cubicBezTo>
                      <a:pt x="16" y="20"/>
                      <a:pt x="16" y="20"/>
                      <a:pt x="16" y="20"/>
                    </a:cubicBezTo>
                    <a:cubicBezTo>
                      <a:pt x="16" y="18"/>
                      <a:pt x="18" y="16"/>
                      <a:pt x="20" y="16"/>
                    </a:cubicBezTo>
                    <a:cubicBezTo>
                      <a:pt x="172" y="16"/>
                      <a:pt x="172" y="16"/>
                      <a:pt x="172" y="16"/>
                    </a:cubicBezTo>
                    <a:cubicBezTo>
                      <a:pt x="174" y="16"/>
                      <a:pt x="176" y="18"/>
                      <a:pt x="176" y="20"/>
                    </a:cubicBezTo>
                    <a:lnTo>
                      <a:pt x="176" y="132"/>
                    </a:lnTo>
                    <a:close/>
                  </a:path>
                </a:pathLst>
              </a:custGeom>
              <a:grpFill/>
              <a:ln>
                <a:noFill/>
              </a:ln>
            </p:spPr>
            <p:txBody>
              <a:bodyPr vert="horz" wrap="square" lIns="91440" tIns="45720" rIns="91440" bIns="45720" numCol="1" anchor="t" anchorCtr="0" compatLnSpc="1"/>
              <a:lstStyle/>
              <a:p>
                <a:pPr>
                  <a:defRPr/>
                </a:pPr>
                <a:endParaRPr lang="zh-CN" altLang="en-US" kern="0">
                  <a:solidFill>
                    <a:sysClr val="windowText" lastClr="000000"/>
                  </a:solidFill>
                </a:endParaRPr>
              </a:p>
            </p:txBody>
          </p:sp>
          <p:sp>
            <p:nvSpPr>
              <p:cNvPr id="47" name="Oval 43"/>
              <p:cNvSpPr>
                <a:spLocks noChangeArrowheads="1"/>
              </p:cNvSpPr>
              <p:nvPr/>
            </p:nvSpPr>
            <p:spPr bwMode="auto">
              <a:xfrm>
                <a:off x="3379788" y="3302000"/>
                <a:ext cx="90488" cy="90488"/>
              </a:xfrm>
              <a:prstGeom prst="ellipse">
                <a:avLst/>
              </a:prstGeom>
              <a:grpFill/>
              <a:ln>
                <a:noFill/>
              </a:ln>
            </p:spPr>
            <p:txBody>
              <a:bodyPr vert="horz" wrap="square" lIns="91440" tIns="45720" rIns="91440" bIns="45720" numCol="1" anchor="t" anchorCtr="0" compatLnSpc="1"/>
              <a:lstStyle/>
              <a:p>
                <a:pPr>
                  <a:defRPr/>
                </a:pPr>
                <a:endParaRPr lang="zh-CN" altLang="en-US" kern="0">
                  <a:solidFill>
                    <a:sysClr val="windowText" lastClr="000000"/>
                  </a:solidFill>
                </a:endParaRPr>
              </a:p>
            </p:txBody>
          </p:sp>
          <p:sp>
            <p:nvSpPr>
              <p:cNvPr id="48" name="Freeform 44"/>
              <p:cNvSpPr>
                <a:spLocks noEditPoints="1"/>
              </p:cNvSpPr>
              <p:nvPr/>
            </p:nvSpPr>
            <p:spPr bwMode="auto">
              <a:xfrm>
                <a:off x="3290888" y="3363913"/>
                <a:ext cx="404813" cy="207963"/>
              </a:xfrm>
              <a:custGeom>
                <a:avLst/>
                <a:gdLst>
                  <a:gd name="T0" fmla="*/ 77 w 144"/>
                  <a:gd name="T1" fmla="*/ 7 h 74"/>
                  <a:gd name="T2" fmla="*/ 77 w 144"/>
                  <a:gd name="T3" fmla="*/ 8 h 74"/>
                  <a:gd name="T4" fmla="*/ 49 w 144"/>
                  <a:gd name="T5" fmla="*/ 36 h 74"/>
                  <a:gd name="T6" fmla="*/ 43 w 144"/>
                  <a:gd name="T7" fmla="*/ 31 h 74"/>
                  <a:gd name="T8" fmla="*/ 13 w 144"/>
                  <a:gd name="T9" fmla="*/ 32 h 74"/>
                  <a:gd name="T10" fmla="*/ 0 w 144"/>
                  <a:gd name="T11" fmla="*/ 45 h 74"/>
                  <a:gd name="T12" fmla="*/ 0 w 144"/>
                  <a:gd name="T13" fmla="*/ 56 h 74"/>
                  <a:gd name="T14" fmla="*/ 0 w 144"/>
                  <a:gd name="T15" fmla="*/ 74 h 74"/>
                  <a:gd name="T16" fmla="*/ 144 w 144"/>
                  <a:gd name="T17" fmla="*/ 74 h 74"/>
                  <a:gd name="T18" fmla="*/ 144 w 144"/>
                  <a:gd name="T19" fmla="*/ 50 h 74"/>
                  <a:gd name="T20" fmla="*/ 144 w 144"/>
                  <a:gd name="T21" fmla="*/ 40 h 74"/>
                  <a:gd name="T22" fmla="*/ 107 w 144"/>
                  <a:gd name="T23" fmla="*/ 7 h 74"/>
                  <a:gd name="T24" fmla="*/ 77 w 144"/>
                  <a:gd name="T25" fmla="*/ 7 h 74"/>
                  <a:gd name="T26" fmla="*/ 104 w 144"/>
                  <a:gd name="T27" fmla="*/ 33 h 74"/>
                  <a:gd name="T28" fmla="*/ 94 w 144"/>
                  <a:gd name="T29" fmla="*/ 27 h 74"/>
                  <a:gd name="T30" fmla="*/ 90 w 144"/>
                  <a:gd name="T31" fmla="*/ 27 h 74"/>
                  <a:gd name="T32" fmla="*/ 80 w 144"/>
                  <a:gd name="T33" fmla="*/ 33 h 74"/>
                  <a:gd name="T34" fmla="*/ 70 w 144"/>
                  <a:gd name="T35" fmla="*/ 27 h 74"/>
                  <a:gd name="T36" fmla="*/ 70 w 144"/>
                  <a:gd name="T37" fmla="*/ 26 h 74"/>
                  <a:gd name="T38" fmla="*/ 83 w 144"/>
                  <a:gd name="T39" fmla="*/ 13 h 74"/>
                  <a:gd name="T40" fmla="*/ 102 w 144"/>
                  <a:gd name="T41" fmla="*/ 13 h 74"/>
                  <a:gd name="T42" fmla="*/ 118 w 144"/>
                  <a:gd name="T43" fmla="*/ 27 h 74"/>
                  <a:gd name="T44" fmla="*/ 104 w 144"/>
                  <a:gd name="T45" fmla="*/ 3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4" h="74">
                    <a:moveTo>
                      <a:pt x="77" y="7"/>
                    </a:moveTo>
                    <a:cubicBezTo>
                      <a:pt x="77" y="7"/>
                      <a:pt x="77" y="7"/>
                      <a:pt x="77" y="8"/>
                    </a:cubicBezTo>
                    <a:cubicBezTo>
                      <a:pt x="49" y="36"/>
                      <a:pt x="49" y="36"/>
                      <a:pt x="49" y="36"/>
                    </a:cubicBezTo>
                    <a:cubicBezTo>
                      <a:pt x="43" y="31"/>
                      <a:pt x="43" y="31"/>
                      <a:pt x="43" y="31"/>
                    </a:cubicBezTo>
                    <a:cubicBezTo>
                      <a:pt x="35" y="24"/>
                      <a:pt x="22" y="24"/>
                      <a:pt x="13" y="32"/>
                    </a:cubicBezTo>
                    <a:cubicBezTo>
                      <a:pt x="0" y="45"/>
                      <a:pt x="0" y="45"/>
                      <a:pt x="0" y="45"/>
                    </a:cubicBezTo>
                    <a:cubicBezTo>
                      <a:pt x="0" y="56"/>
                      <a:pt x="0" y="56"/>
                      <a:pt x="0" y="56"/>
                    </a:cubicBezTo>
                    <a:cubicBezTo>
                      <a:pt x="0" y="74"/>
                      <a:pt x="0" y="74"/>
                      <a:pt x="0" y="74"/>
                    </a:cubicBezTo>
                    <a:cubicBezTo>
                      <a:pt x="144" y="74"/>
                      <a:pt x="144" y="74"/>
                      <a:pt x="144" y="74"/>
                    </a:cubicBezTo>
                    <a:cubicBezTo>
                      <a:pt x="144" y="50"/>
                      <a:pt x="144" y="50"/>
                      <a:pt x="144" y="50"/>
                    </a:cubicBezTo>
                    <a:cubicBezTo>
                      <a:pt x="144" y="40"/>
                      <a:pt x="144" y="40"/>
                      <a:pt x="144" y="40"/>
                    </a:cubicBezTo>
                    <a:cubicBezTo>
                      <a:pt x="107" y="7"/>
                      <a:pt x="107" y="7"/>
                      <a:pt x="107" y="7"/>
                    </a:cubicBezTo>
                    <a:cubicBezTo>
                      <a:pt x="99" y="0"/>
                      <a:pt x="85" y="0"/>
                      <a:pt x="77" y="7"/>
                    </a:cubicBezTo>
                    <a:close/>
                    <a:moveTo>
                      <a:pt x="104" y="33"/>
                    </a:moveTo>
                    <a:cubicBezTo>
                      <a:pt x="94" y="27"/>
                      <a:pt x="94" y="27"/>
                      <a:pt x="94" y="27"/>
                    </a:cubicBezTo>
                    <a:cubicBezTo>
                      <a:pt x="93" y="26"/>
                      <a:pt x="91" y="26"/>
                      <a:pt x="90" y="27"/>
                    </a:cubicBezTo>
                    <a:cubicBezTo>
                      <a:pt x="80" y="33"/>
                      <a:pt x="80" y="33"/>
                      <a:pt x="80" y="33"/>
                    </a:cubicBezTo>
                    <a:cubicBezTo>
                      <a:pt x="70" y="27"/>
                      <a:pt x="70" y="27"/>
                      <a:pt x="70" y="27"/>
                    </a:cubicBezTo>
                    <a:cubicBezTo>
                      <a:pt x="70" y="26"/>
                      <a:pt x="70" y="26"/>
                      <a:pt x="70" y="26"/>
                    </a:cubicBezTo>
                    <a:cubicBezTo>
                      <a:pt x="83" y="13"/>
                      <a:pt x="83" y="13"/>
                      <a:pt x="83" y="13"/>
                    </a:cubicBezTo>
                    <a:cubicBezTo>
                      <a:pt x="88" y="9"/>
                      <a:pt x="97" y="9"/>
                      <a:pt x="102" y="13"/>
                    </a:cubicBezTo>
                    <a:cubicBezTo>
                      <a:pt x="118" y="27"/>
                      <a:pt x="118" y="27"/>
                      <a:pt x="118" y="27"/>
                    </a:cubicBezTo>
                    <a:lnTo>
                      <a:pt x="104" y="33"/>
                    </a:lnTo>
                    <a:close/>
                  </a:path>
                </a:pathLst>
              </a:custGeom>
              <a:grpFill/>
              <a:ln>
                <a:noFill/>
              </a:ln>
            </p:spPr>
            <p:txBody>
              <a:bodyPr vert="horz" wrap="square" lIns="91440" tIns="45720" rIns="91440" bIns="45720" numCol="1" anchor="t" anchorCtr="0" compatLnSpc="1"/>
              <a:lstStyle/>
              <a:p>
                <a:pPr>
                  <a:defRPr/>
                </a:pPr>
                <a:endParaRPr lang="zh-CN" altLang="en-US" kern="0">
                  <a:solidFill>
                    <a:sysClr val="windowText" lastClr="000000"/>
                  </a:solidFill>
                </a:endParaRPr>
              </a:p>
            </p:txBody>
          </p:sp>
        </p:grpSp>
        <p:sp>
          <p:nvSpPr>
            <p:cNvPr id="45" name="文本框 64"/>
            <p:cNvSpPr txBox="1"/>
            <p:nvPr/>
          </p:nvSpPr>
          <p:spPr>
            <a:xfrm rot="18900000">
              <a:off x="3008672" y="2156532"/>
              <a:ext cx="1074743" cy="623248"/>
            </a:xfrm>
            <a:prstGeom prst="rect">
              <a:avLst/>
            </a:prstGeom>
            <a:noFill/>
          </p:spPr>
          <p:txBody>
            <a:bodyPr wrap="square" lIns="68580" tIns="34290" rIns="68580" bIns="34290" rtlCol="0">
              <a:spAutoFit/>
            </a:bodyPr>
            <a:lstStyle/>
            <a:p>
              <a:pPr>
                <a:lnSpc>
                  <a:spcPct val="150000"/>
                </a:lnSpc>
                <a:defRPr/>
              </a:pPr>
              <a:r>
                <a:rPr lang="zh-CN" altLang="en-US" sz="800" kern="0" dirty="0">
                  <a:solidFill>
                    <a:sysClr val="window" lastClr="FFFFFF"/>
                  </a:solidFill>
                  <a:latin typeface="微软雅黑" panose="020B0503020204020204" pitchFamily="34" charset="-122"/>
                  <a:ea typeface="微软雅黑" panose="020B0503020204020204" pitchFamily="34" charset="-122"/>
                </a:rPr>
                <a:t>简约商务风图表系列</a:t>
              </a:r>
              <a:endParaRPr lang="en-US" altLang="zh-CN" sz="800" kern="0" dirty="0">
                <a:solidFill>
                  <a:sysClr val="window" lastClr="FFFFFF"/>
                </a:solidFill>
                <a:latin typeface="微软雅黑" panose="020B0503020204020204" pitchFamily="34" charset="-122"/>
                <a:ea typeface="微软雅黑" panose="020B0503020204020204" pitchFamily="34" charset="-122"/>
              </a:endParaRPr>
            </a:p>
            <a:p>
              <a:pPr>
                <a:lnSpc>
                  <a:spcPct val="150000"/>
                </a:lnSpc>
                <a:defRPr/>
              </a:pPr>
              <a:r>
                <a:rPr lang="zh-CN" altLang="en-US" sz="800" kern="0" dirty="0">
                  <a:solidFill>
                    <a:sysClr val="window" lastClr="FFFFFF"/>
                  </a:solidFill>
                  <a:latin typeface="微软雅黑" panose="020B0503020204020204" pitchFamily="34" charset="-122"/>
                  <a:ea typeface="微软雅黑" panose="020B0503020204020204" pitchFamily="34" charset="-122"/>
                </a:rPr>
                <a:t>◆ 在此点击输入具体文本内容</a:t>
              </a:r>
              <a:endParaRPr lang="zh-CN" altLang="en-US" sz="800" kern="0" dirty="0">
                <a:solidFill>
                  <a:sysClr val="window" lastClr="FFFFFF"/>
                </a:solidFill>
                <a:latin typeface="微软雅黑" panose="020B0503020204020204" pitchFamily="34" charset="-122"/>
                <a:ea typeface="微软雅黑" panose="020B0503020204020204" pitchFamily="34" charset="-122"/>
              </a:endParaRPr>
            </a:p>
          </p:txBody>
        </p:sp>
      </p:grpSp>
      <p:grpSp>
        <p:nvGrpSpPr>
          <p:cNvPr id="52" name="组合 51"/>
          <p:cNvGrpSpPr/>
          <p:nvPr/>
        </p:nvGrpSpPr>
        <p:grpSpPr>
          <a:xfrm>
            <a:off x="1117919" y="1419625"/>
            <a:ext cx="2369080" cy="3099392"/>
            <a:chOff x="1117919" y="1313119"/>
            <a:chExt cx="2369080" cy="3099393"/>
          </a:xfrm>
        </p:grpSpPr>
        <p:grpSp>
          <p:nvGrpSpPr>
            <p:cNvPr id="53" name="组合 52"/>
            <p:cNvGrpSpPr/>
            <p:nvPr/>
          </p:nvGrpSpPr>
          <p:grpSpPr>
            <a:xfrm>
              <a:off x="1117919" y="1322521"/>
              <a:ext cx="2369080" cy="3089991"/>
              <a:chOff x="1313863" y="1205784"/>
              <a:chExt cx="3158773" cy="4119987"/>
            </a:xfrm>
          </p:grpSpPr>
          <p:sp>
            <p:nvSpPr>
              <p:cNvPr id="60" name="任意多边形 59"/>
              <p:cNvSpPr/>
              <p:nvPr/>
            </p:nvSpPr>
            <p:spPr>
              <a:xfrm>
                <a:off x="1313863" y="1781540"/>
                <a:ext cx="3158773" cy="3544231"/>
              </a:xfrm>
              <a:custGeom>
                <a:avLst/>
                <a:gdLst>
                  <a:gd name="connsiteX0" fmla="*/ 1465943 w 2075543"/>
                  <a:gd name="connsiteY0" fmla="*/ 0 h 2162628"/>
                  <a:gd name="connsiteX1" fmla="*/ 2075543 w 2075543"/>
                  <a:gd name="connsiteY1" fmla="*/ 653143 h 2162628"/>
                  <a:gd name="connsiteX2" fmla="*/ 0 w 2075543"/>
                  <a:gd name="connsiteY2" fmla="*/ 2162628 h 2162628"/>
                  <a:gd name="connsiteX3" fmla="*/ 1465943 w 2075543"/>
                  <a:gd name="connsiteY3" fmla="*/ 0 h 2162628"/>
                </a:gdLst>
                <a:ahLst/>
                <a:cxnLst>
                  <a:cxn ang="0">
                    <a:pos x="connsiteX0" y="connsiteY0"/>
                  </a:cxn>
                  <a:cxn ang="0">
                    <a:pos x="connsiteX1" y="connsiteY1"/>
                  </a:cxn>
                  <a:cxn ang="0">
                    <a:pos x="connsiteX2" y="connsiteY2"/>
                  </a:cxn>
                  <a:cxn ang="0">
                    <a:pos x="connsiteX3" y="connsiteY3"/>
                  </a:cxn>
                </a:cxnLst>
                <a:rect l="l" t="t" r="r" b="b"/>
                <a:pathLst>
                  <a:path w="2075543" h="2162628">
                    <a:moveTo>
                      <a:pt x="1465943" y="0"/>
                    </a:moveTo>
                    <a:lnTo>
                      <a:pt x="2075543" y="653143"/>
                    </a:lnTo>
                    <a:lnTo>
                      <a:pt x="0" y="2162628"/>
                    </a:lnTo>
                    <a:lnTo>
                      <a:pt x="1465943" y="0"/>
                    </a:lnTo>
                    <a:close/>
                  </a:path>
                </a:pathLst>
              </a:custGeom>
              <a:solidFill>
                <a:sysClr val="windowText" lastClr="000000">
                  <a:lumMod val="85000"/>
                  <a:lumOff val="15000"/>
                  <a:alpha val="35000"/>
                </a:sysClr>
              </a:solidFill>
              <a:ln w="10795" cap="flat" cmpd="sng" algn="ctr">
                <a:noFill/>
                <a:prstDash val="solid"/>
              </a:ln>
              <a:effectLst>
                <a:softEdge rad="266700"/>
              </a:effectLst>
            </p:spPr>
            <p:txBody>
              <a:bodyPr rtlCol="0" anchor="ctr"/>
              <a:lstStyle/>
              <a:p>
                <a:pPr algn="ctr">
                  <a:defRPr/>
                </a:pPr>
                <a:endParaRPr lang="zh-CN" altLang="en-US" kern="0">
                  <a:solidFill>
                    <a:sysClr val="window" lastClr="FFFFFF"/>
                  </a:solidFill>
                  <a:latin typeface="Calibri"/>
                  <a:ea typeface="宋体"/>
                </a:endParaRPr>
              </a:p>
            </p:txBody>
          </p:sp>
          <p:sp>
            <p:nvSpPr>
              <p:cNvPr id="61" name="圆角矩形 60"/>
              <p:cNvSpPr/>
              <p:nvPr/>
            </p:nvSpPr>
            <p:spPr>
              <a:xfrm rot="18900000">
                <a:off x="1404860" y="1875219"/>
                <a:ext cx="2836786" cy="1582057"/>
              </a:xfrm>
              <a:prstGeom prst="roundRect">
                <a:avLst>
                  <a:gd name="adj" fmla="val 10245"/>
                </a:avLst>
              </a:prstGeom>
              <a:solidFill>
                <a:srgbClr val="317B9D"/>
              </a:solidFill>
              <a:ln w="10795" cap="flat" cmpd="sng" algn="ctr">
                <a:noFill/>
                <a:prstDash val="solid"/>
              </a:ln>
              <a:effectLst/>
            </p:spPr>
            <p:txBody>
              <a:bodyPr rtlCol="0" anchor="ctr"/>
              <a:lstStyle/>
              <a:p>
                <a:pPr algn="ctr">
                  <a:defRPr/>
                </a:pPr>
                <a:endParaRPr lang="zh-CN" altLang="en-US" kern="0">
                  <a:solidFill>
                    <a:sysClr val="window" lastClr="FFFFFF"/>
                  </a:solidFill>
                  <a:latin typeface="Calibri"/>
                  <a:ea typeface="宋体"/>
                </a:endParaRPr>
              </a:p>
            </p:txBody>
          </p:sp>
          <p:sp>
            <p:nvSpPr>
              <p:cNvPr id="62" name="任意多边形 61"/>
              <p:cNvSpPr/>
              <p:nvPr/>
            </p:nvSpPr>
            <p:spPr>
              <a:xfrm rot="18900000">
                <a:off x="3303181" y="1205784"/>
                <a:ext cx="551494" cy="1413715"/>
              </a:xfrm>
              <a:custGeom>
                <a:avLst/>
                <a:gdLst>
                  <a:gd name="connsiteX0" fmla="*/ 569692 w 617165"/>
                  <a:gd name="connsiteY0" fmla="*/ 47473 h 1582057"/>
                  <a:gd name="connsiteX1" fmla="*/ 617165 w 617165"/>
                  <a:gd name="connsiteY1" fmla="*/ 162082 h 1582057"/>
                  <a:gd name="connsiteX2" fmla="*/ 617165 w 617165"/>
                  <a:gd name="connsiteY2" fmla="*/ 1419975 h 1582057"/>
                  <a:gd name="connsiteX3" fmla="*/ 455083 w 617165"/>
                  <a:gd name="connsiteY3" fmla="*/ 1582057 h 1582057"/>
                  <a:gd name="connsiteX4" fmla="*/ 0 w 617165"/>
                  <a:gd name="connsiteY4" fmla="*/ 1582057 h 1582057"/>
                  <a:gd name="connsiteX5" fmla="*/ 0 w 617165"/>
                  <a:gd name="connsiteY5" fmla="*/ 0 h 1582057"/>
                  <a:gd name="connsiteX6" fmla="*/ 455083 w 617165"/>
                  <a:gd name="connsiteY6" fmla="*/ 0 h 1582057"/>
                  <a:gd name="connsiteX7" fmla="*/ 569692 w 617165"/>
                  <a:gd name="connsiteY7" fmla="*/ 47473 h 1582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7165" h="1582057">
                    <a:moveTo>
                      <a:pt x="569692" y="47473"/>
                    </a:moveTo>
                    <a:cubicBezTo>
                      <a:pt x="599024" y="76804"/>
                      <a:pt x="617165" y="117325"/>
                      <a:pt x="617165" y="162082"/>
                    </a:cubicBezTo>
                    <a:lnTo>
                      <a:pt x="617165" y="1419975"/>
                    </a:lnTo>
                    <a:cubicBezTo>
                      <a:pt x="617165" y="1509490"/>
                      <a:pt x="544598" y="1582057"/>
                      <a:pt x="455083" y="1582057"/>
                    </a:cubicBezTo>
                    <a:lnTo>
                      <a:pt x="0" y="1582057"/>
                    </a:lnTo>
                    <a:lnTo>
                      <a:pt x="0" y="0"/>
                    </a:lnTo>
                    <a:lnTo>
                      <a:pt x="455083" y="0"/>
                    </a:lnTo>
                    <a:cubicBezTo>
                      <a:pt x="499841" y="0"/>
                      <a:pt x="540361" y="18141"/>
                      <a:pt x="569692" y="47473"/>
                    </a:cubicBezTo>
                    <a:close/>
                  </a:path>
                </a:pathLst>
              </a:custGeom>
              <a:solidFill>
                <a:sysClr val="window" lastClr="FFFFFF">
                  <a:lumMod val="95000"/>
                </a:sysClr>
              </a:solidFill>
              <a:ln w="10795" cap="flat" cmpd="sng" algn="ctr">
                <a:noFill/>
                <a:prstDash val="solid"/>
              </a:ln>
              <a:effectLst/>
            </p:spPr>
            <p:txBody>
              <a:bodyPr rtlCol="0" anchor="ctr"/>
              <a:lstStyle/>
              <a:p>
                <a:pPr algn="ctr">
                  <a:defRPr/>
                </a:pPr>
                <a:endParaRPr lang="zh-CN" altLang="en-US" kern="0">
                  <a:solidFill>
                    <a:sysClr val="window" lastClr="FFFFFF"/>
                  </a:solidFill>
                  <a:latin typeface="Calibri"/>
                  <a:ea typeface="宋体"/>
                </a:endParaRPr>
              </a:p>
            </p:txBody>
          </p:sp>
        </p:grpSp>
        <p:sp>
          <p:nvSpPr>
            <p:cNvPr id="54" name="文本框 35"/>
            <p:cNvSpPr txBox="1"/>
            <p:nvPr/>
          </p:nvSpPr>
          <p:spPr>
            <a:xfrm rot="18900000">
              <a:off x="2365546" y="1313119"/>
              <a:ext cx="394980" cy="577081"/>
            </a:xfrm>
            <a:prstGeom prst="rect">
              <a:avLst/>
            </a:prstGeom>
            <a:noFill/>
          </p:spPr>
          <p:txBody>
            <a:bodyPr wrap="none" lIns="68580" tIns="34290" rIns="68580" bIns="34290" rtlCol="0">
              <a:spAutoFit/>
            </a:bodyPr>
            <a:lstStyle/>
            <a:p>
              <a:pPr>
                <a:defRPr/>
              </a:pPr>
              <a:r>
                <a:rPr lang="en-US" altLang="zh-CN" sz="3300" b="1" kern="0" dirty="0">
                  <a:solidFill>
                    <a:sysClr val="windowText" lastClr="000000">
                      <a:lumMod val="75000"/>
                      <a:lumOff val="25000"/>
                    </a:sysClr>
                  </a:solidFill>
                </a:rPr>
                <a:t>A</a:t>
              </a:r>
              <a:endParaRPr lang="zh-CN" altLang="en-US" sz="3300" b="1" kern="0" dirty="0">
                <a:solidFill>
                  <a:sysClr val="windowText" lastClr="000000">
                    <a:lumMod val="75000"/>
                    <a:lumOff val="25000"/>
                  </a:sysClr>
                </a:solidFill>
              </a:endParaRPr>
            </a:p>
          </p:txBody>
        </p:sp>
        <p:grpSp>
          <p:nvGrpSpPr>
            <p:cNvPr id="55" name="组合 54"/>
            <p:cNvGrpSpPr/>
            <p:nvPr/>
          </p:nvGrpSpPr>
          <p:grpSpPr>
            <a:xfrm>
              <a:off x="1552228" y="2722191"/>
              <a:ext cx="311277" cy="311276"/>
              <a:chOff x="4549775" y="536575"/>
              <a:chExt cx="539751" cy="539750"/>
            </a:xfrm>
          </p:grpSpPr>
          <p:sp>
            <p:nvSpPr>
              <p:cNvPr id="57" name="Freeform 53"/>
              <p:cNvSpPr/>
              <p:nvPr/>
            </p:nvSpPr>
            <p:spPr bwMode="auto">
              <a:xfrm>
                <a:off x="4732338" y="536575"/>
                <a:ext cx="134938" cy="131763"/>
              </a:xfrm>
              <a:custGeom>
                <a:avLst/>
                <a:gdLst>
                  <a:gd name="T0" fmla="*/ 46 w 48"/>
                  <a:gd name="T1" fmla="*/ 29 h 47"/>
                  <a:gd name="T2" fmla="*/ 46 w 48"/>
                  <a:gd name="T3" fmla="*/ 24 h 47"/>
                  <a:gd name="T4" fmla="*/ 24 w 48"/>
                  <a:gd name="T5" fmla="*/ 1 h 47"/>
                  <a:gd name="T6" fmla="*/ 21 w 48"/>
                  <a:gd name="T7" fmla="*/ 0 h 47"/>
                  <a:gd name="T8" fmla="*/ 18 w 48"/>
                  <a:gd name="T9" fmla="*/ 1 h 47"/>
                  <a:gd name="T10" fmla="*/ 0 w 48"/>
                  <a:gd name="T11" fmla="*/ 19 h 47"/>
                  <a:gd name="T12" fmla="*/ 28 w 48"/>
                  <a:gd name="T13" fmla="*/ 47 h 47"/>
                  <a:gd name="T14" fmla="*/ 46 w 48"/>
                  <a:gd name="T15" fmla="*/ 29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47">
                    <a:moveTo>
                      <a:pt x="46" y="29"/>
                    </a:moveTo>
                    <a:cubicBezTo>
                      <a:pt x="48" y="28"/>
                      <a:pt x="48" y="25"/>
                      <a:pt x="46" y="24"/>
                    </a:cubicBezTo>
                    <a:cubicBezTo>
                      <a:pt x="24" y="1"/>
                      <a:pt x="24" y="1"/>
                      <a:pt x="24" y="1"/>
                    </a:cubicBezTo>
                    <a:cubicBezTo>
                      <a:pt x="23" y="0"/>
                      <a:pt x="22" y="0"/>
                      <a:pt x="21" y="0"/>
                    </a:cubicBezTo>
                    <a:cubicBezTo>
                      <a:pt x="20" y="0"/>
                      <a:pt x="19" y="0"/>
                      <a:pt x="18" y="1"/>
                    </a:cubicBezTo>
                    <a:cubicBezTo>
                      <a:pt x="0" y="19"/>
                      <a:pt x="0" y="19"/>
                      <a:pt x="0" y="19"/>
                    </a:cubicBezTo>
                    <a:cubicBezTo>
                      <a:pt x="28" y="47"/>
                      <a:pt x="28" y="47"/>
                      <a:pt x="28" y="47"/>
                    </a:cubicBezTo>
                    <a:lnTo>
                      <a:pt x="46" y="2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kern="0">
                  <a:solidFill>
                    <a:sysClr val="windowText" lastClr="000000"/>
                  </a:solidFill>
                </a:endParaRPr>
              </a:p>
            </p:txBody>
          </p:sp>
          <p:sp>
            <p:nvSpPr>
              <p:cNvPr id="58" name="Freeform 54"/>
              <p:cNvSpPr/>
              <p:nvPr/>
            </p:nvSpPr>
            <p:spPr bwMode="auto">
              <a:xfrm>
                <a:off x="4549775" y="606425"/>
                <a:ext cx="469900" cy="469900"/>
              </a:xfrm>
              <a:custGeom>
                <a:avLst/>
                <a:gdLst>
                  <a:gd name="T0" fmla="*/ 100 w 167"/>
                  <a:gd name="T1" fmla="*/ 118 h 167"/>
                  <a:gd name="T2" fmla="*/ 76 w 167"/>
                  <a:gd name="T3" fmla="*/ 127 h 167"/>
                  <a:gd name="T4" fmla="*/ 51 w 167"/>
                  <a:gd name="T5" fmla="*/ 116 h 167"/>
                  <a:gd name="T6" fmla="*/ 40 w 167"/>
                  <a:gd name="T7" fmla="*/ 91 h 167"/>
                  <a:gd name="T8" fmla="*/ 51 w 167"/>
                  <a:gd name="T9" fmla="*/ 65 h 167"/>
                  <a:gd name="T10" fmla="*/ 88 w 167"/>
                  <a:gd name="T11" fmla="*/ 28 h 167"/>
                  <a:gd name="T12" fmla="*/ 60 w 167"/>
                  <a:gd name="T13" fmla="*/ 0 h 167"/>
                  <a:gd name="T14" fmla="*/ 22 w 167"/>
                  <a:gd name="T15" fmla="*/ 37 h 167"/>
                  <a:gd name="T16" fmla="*/ 22 w 167"/>
                  <a:gd name="T17" fmla="*/ 37 h 167"/>
                  <a:gd name="T18" fmla="*/ 0 w 167"/>
                  <a:gd name="T19" fmla="*/ 91 h 167"/>
                  <a:gd name="T20" fmla="*/ 22 w 167"/>
                  <a:gd name="T21" fmla="*/ 145 h 167"/>
                  <a:gd name="T22" fmla="*/ 76 w 167"/>
                  <a:gd name="T23" fmla="*/ 167 h 167"/>
                  <a:gd name="T24" fmla="*/ 130 w 167"/>
                  <a:gd name="T25" fmla="*/ 145 h 167"/>
                  <a:gd name="T26" fmla="*/ 130 w 167"/>
                  <a:gd name="T27" fmla="*/ 144 h 167"/>
                  <a:gd name="T28" fmla="*/ 167 w 167"/>
                  <a:gd name="T29" fmla="*/ 107 h 167"/>
                  <a:gd name="T30" fmla="*/ 139 w 167"/>
                  <a:gd name="T31" fmla="*/ 79 h 167"/>
                  <a:gd name="T32" fmla="*/ 100 w 167"/>
                  <a:gd name="T33" fmla="*/ 118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7" h="167">
                    <a:moveTo>
                      <a:pt x="100" y="118"/>
                    </a:moveTo>
                    <a:cubicBezTo>
                      <a:pt x="94" y="124"/>
                      <a:pt x="85" y="127"/>
                      <a:pt x="76" y="127"/>
                    </a:cubicBezTo>
                    <a:cubicBezTo>
                      <a:pt x="67" y="127"/>
                      <a:pt x="57" y="123"/>
                      <a:pt x="51" y="116"/>
                    </a:cubicBezTo>
                    <a:cubicBezTo>
                      <a:pt x="44" y="110"/>
                      <a:pt x="40" y="100"/>
                      <a:pt x="40" y="91"/>
                    </a:cubicBezTo>
                    <a:cubicBezTo>
                      <a:pt x="40" y="81"/>
                      <a:pt x="44" y="72"/>
                      <a:pt x="51" y="65"/>
                    </a:cubicBezTo>
                    <a:cubicBezTo>
                      <a:pt x="88" y="28"/>
                      <a:pt x="88" y="28"/>
                      <a:pt x="88" y="28"/>
                    </a:cubicBezTo>
                    <a:cubicBezTo>
                      <a:pt x="60" y="0"/>
                      <a:pt x="60" y="0"/>
                      <a:pt x="60" y="0"/>
                    </a:cubicBezTo>
                    <a:cubicBezTo>
                      <a:pt x="22" y="37"/>
                      <a:pt x="22" y="37"/>
                      <a:pt x="22" y="37"/>
                    </a:cubicBezTo>
                    <a:cubicBezTo>
                      <a:pt x="22" y="37"/>
                      <a:pt x="22" y="37"/>
                      <a:pt x="22" y="37"/>
                    </a:cubicBezTo>
                    <a:cubicBezTo>
                      <a:pt x="8" y="52"/>
                      <a:pt x="0" y="71"/>
                      <a:pt x="0" y="91"/>
                    </a:cubicBezTo>
                    <a:cubicBezTo>
                      <a:pt x="0" y="111"/>
                      <a:pt x="8" y="130"/>
                      <a:pt x="22" y="145"/>
                    </a:cubicBezTo>
                    <a:cubicBezTo>
                      <a:pt x="37" y="159"/>
                      <a:pt x="56" y="167"/>
                      <a:pt x="76" y="167"/>
                    </a:cubicBezTo>
                    <a:cubicBezTo>
                      <a:pt x="96" y="167"/>
                      <a:pt x="116" y="159"/>
                      <a:pt x="130" y="145"/>
                    </a:cubicBezTo>
                    <a:cubicBezTo>
                      <a:pt x="130" y="144"/>
                      <a:pt x="130" y="144"/>
                      <a:pt x="130" y="144"/>
                    </a:cubicBezTo>
                    <a:cubicBezTo>
                      <a:pt x="167" y="107"/>
                      <a:pt x="167" y="107"/>
                      <a:pt x="167" y="107"/>
                    </a:cubicBezTo>
                    <a:cubicBezTo>
                      <a:pt x="139" y="79"/>
                      <a:pt x="139" y="79"/>
                      <a:pt x="139" y="79"/>
                    </a:cubicBezTo>
                    <a:lnTo>
                      <a:pt x="100" y="11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kern="0">
                  <a:solidFill>
                    <a:sysClr val="windowText" lastClr="000000"/>
                  </a:solidFill>
                </a:endParaRPr>
              </a:p>
            </p:txBody>
          </p:sp>
          <p:sp>
            <p:nvSpPr>
              <p:cNvPr id="59" name="Freeform 55"/>
              <p:cNvSpPr/>
              <p:nvPr/>
            </p:nvSpPr>
            <p:spPr bwMode="auto">
              <a:xfrm>
                <a:off x="4957763" y="758825"/>
                <a:ext cx="131763" cy="134938"/>
              </a:xfrm>
              <a:custGeom>
                <a:avLst/>
                <a:gdLst>
                  <a:gd name="T0" fmla="*/ 46 w 47"/>
                  <a:gd name="T1" fmla="*/ 24 h 48"/>
                  <a:gd name="T2" fmla="*/ 23 w 47"/>
                  <a:gd name="T3" fmla="*/ 2 h 48"/>
                  <a:gd name="T4" fmla="*/ 18 w 47"/>
                  <a:gd name="T5" fmla="*/ 2 h 48"/>
                  <a:gd name="T6" fmla="*/ 0 w 47"/>
                  <a:gd name="T7" fmla="*/ 20 h 48"/>
                  <a:gd name="T8" fmla="*/ 28 w 47"/>
                  <a:gd name="T9" fmla="*/ 48 h 48"/>
                  <a:gd name="T10" fmla="*/ 46 w 47"/>
                  <a:gd name="T11" fmla="*/ 29 h 48"/>
                  <a:gd name="T12" fmla="*/ 47 w 47"/>
                  <a:gd name="T13" fmla="*/ 27 h 48"/>
                  <a:gd name="T14" fmla="*/ 46 w 47"/>
                  <a:gd name="T15" fmla="*/ 24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48">
                    <a:moveTo>
                      <a:pt x="46" y="24"/>
                    </a:moveTo>
                    <a:cubicBezTo>
                      <a:pt x="23" y="2"/>
                      <a:pt x="23" y="2"/>
                      <a:pt x="23" y="2"/>
                    </a:cubicBezTo>
                    <a:cubicBezTo>
                      <a:pt x="22" y="0"/>
                      <a:pt x="19" y="1"/>
                      <a:pt x="18" y="2"/>
                    </a:cubicBezTo>
                    <a:cubicBezTo>
                      <a:pt x="0" y="20"/>
                      <a:pt x="0" y="20"/>
                      <a:pt x="0" y="20"/>
                    </a:cubicBezTo>
                    <a:cubicBezTo>
                      <a:pt x="28" y="48"/>
                      <a:pt x="28" y="48"/>
                      <a:pt x="28" y="48"/>
                    </a:cubicBezTo>
                    <a:cubicBezTo>
                      <a:pt x="46" y="29"/>
                      <a:pt x="46" y="29"/>
                      <a:pt x="46" y="29"/>
                    </a:cubicBezTo>
                    <a:cubicBezTo>
                      <a:pt x="47" y="29"/>
                      <a:pt x="47" y="28"/>
                      <a:pt x="47" y="27"/>
                    </a:cubicBezTo>
                    <a:cubicBezTo>
                      <a:pt x="47" y="25"/>
                      <a:pt x="47" y="24"/>
                      <a:pt x="46" y="2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kern="0">
                  <a:solidFill>
                    <a:sysClr val="windowText" lastClr="000000"/>
                  </a:solidFill>
                </a:endParaRPr>
              </a:p>
            </p:txBody>
          </p:sp>
        </p:grpSp>
        <p:sp>
          <p:nvSpPr>
            <p:cNvPr id="56" name="文本框 63"/>
            <p:cNvSpPr txBox="1"/>
            <p:nvPr/>
          </p:nvSpPr>
          <p:spPr>
            <a:xfrm rot="18900000">
              <a:off x="1655579" y="2142161"/>
              <a:ext cx="1074743" cy="553998"/>
            </a:xfrm>
            <a:prstGeom prst="rect">
              <a:avLst/>
            </a:prstGeom>
            <a:noFill/>
          </p:spPr>
          <p:txBody>
            <a:bodyPr wrap="square" lIns="68580" tIns="34290" rIns="68580" bIns="34290" rtlCol="0">
              <a:spAutoFit/>
            </a:bodyPr>
            <a:lstStyle/>
            <a:p>
              <a:pPr>
                <a:lnSpc>
                  <a:spcPct val="150000"/>
                </a:lnSpc>
                <a:defRPr/>
              </a:pPr>
              <a:r>
                <a:rPr lang="zh-CN" altLang="en-US" sz="700" kern="0" dirty="0">
                  <a:solidFill>
                    <a:sysClr val="window" lastClr="FFFFFF"/>
                  </a:solidFill>
                  <a:latin typeface="微软雅黑" panose="020B0503020204020204" pitchFamily="34" charset="-122"/>
                  <a:ea typeface="微软雅黑" panose="020B0503020204020204" pitchFamily="34" charset="-122"/>
                </a:rPr>
                <a:t>◆ 简约商务风图表系列</a:t>
              </a:r>
              <a:endParaRPr lang="en-US" altLang="zh-CN" sz="700" kern="0" dirty="0">
                <a:solidFill>
                  <a:sysClr val="window" lastClr="FFFFFF"/>
                </a:solidFill>
                <a:latin typeface="微软雅黑" panose="020B0503020204020204" pitchFamily="34" charset="-122"/>
                <a:ea typeface="微软雅黑" panose="020B0503020204020204" pitchFamily="34" charset="-122"/>
              </a:endParaRPr>
            </a:p>
            <a:p>
              <a:pPr>
                <a:lnSpc>
                  <a:spcPct val="150000"/>
                </a:lnSpc>
                <a:defRPr/>
              </a:pPr>
              <a:r>
                <a:rPr lang="zh-CN" altLang="en-US" sz="700" kern="0" dirty="0">
                  <a:solidFill>
                    <a:sysClr val="window" lastClr="FFFFFF"/>
                  </a:solidFill>
                  <a:latin typeface="微软雅黑" panose="020B0503020204020204" pitchFamily="34" charset="-122"/>
                  <a:ea typeface="微软雅黑" panose="020B0503020204020204" pitchFamily="34" charset="-122"/>
                </a:rPr>
                <a:t>◆ 在此点击输入具体文本内容</a:t>
              </a:r>
              <a:endParaRPr lang="zh-CN" altLang="en-US" sz="700" kern="0" dirty="0">
                <a:solidFill>
                  <a:sysClr val="window" lastClr="FFFFFF"/>
                </a:solidFill>
                <a:latin typeface="微软雅黑" panose="020B0503020204020204" pitchFamily="34" charset="-122"/>
                <a:ea typeface="微软雅黑" panose="020B0503020204020204" pitchFamily="34" charset="-122"/>
              </a:endParaRPr>
            </a:p>
          </p:txBody>
        </p:sp>
      </p:grpSp>
      <p:sp>
        <p:nvSpPr>
          <p:cNvPr id="63" name="矩形 62"/>
          <p:cNvSpPr>
            <a:spLocks noChangeArrowheads="1"/>
          </p:cNvSpPr>
          <p:nvPr/>
        </p:nvSpPr>
        <p:spPr bwMode="auto">
          <a:xfrm>
            <a:off x="788700" y="3772322"/>
            <a:ext cx="7743741" cy="57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defRPr>
                <a:solidFill>
                  <a:schemeClr val="tx1"/>
                </a:solidFill>
                <a:latin typeface="Calibri" pitchFamily="34" charset="0"/>
                <a:ea typeface="宋体" panose="02010600030101010101" pitchFamily="2" charset="-122"/>
              </a:defRPr>
            </a:lvl1pPr>
            <a:lvl2pPr marL="742950" indent="-285750">
              <a:defRPr>
                <a:solidFill>
                  <a:schemeClr val="tx1"/>
                </a:solidFill>
                <a:latin typeface="Calibri" pitchFamily="34" charset="0"/>
                <a:ea typeface="宋体" panose="02010600030101010101" pitchFamily="2" charset="-122"/>
              </a:defRPr>
            </a:lvl2pPr>
            <a:lvl3pPr marL="1143000" indent="-228600">
              <a:defRPr>
                <a:solidFill>
                  <a:schemeClr val="tx1"/>
                </a:solidFill>
                <a:latin typeface="Calibri" pitchFamily="34" charset="0"/>
                <a:ea typeface="宋体" panose="02010600030101010101" pitchFamily="2" charset="-122"/>
              </a:defRPr>
            </a:lvl3pPr>
            <a:lvl4pPr marL="1600200" indent="-228600">
              <a:defRPr>
                <a:solidFill>
                  <a:schemeClr val="tx1"/>
                </a:solidFill>
                <a:latin typeface="Calibri" pitchFamily="34" charset="0"/>
                <a:ea typeface="宋体" panose="02010600030101010101" pitchFamily="2" charset="-122"/>
              </a:defRPr>
            </a:lvl4pPr>
            <a:lvl5pPr marL="2057400" indent="-228600">
              <a:defRPr>
                <a:solidFill>
                  <a:schemeClr val="tx1"/>
                </a:solidFill>
                <a:latin typeface="Calibri"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itchFamily="34" charset="0"/>
                <a:ea typeface="宋体" panose="02010600030101010101" pitchFamily="2" charset="-122"/>
              </a:defRPr>
            </a:lvl9pPr>
          </a:lstStyle>
          <a:p>
            <a:pPr>
              <a:lnSpc>
                <a:spcPct val="150000"/>
              </a:lnSpc>
              <a:defRPr/>
            </a:pPr>
            <a:r>
              <a:rPr lang="zh-CN" altLang="en-US" sz="1100" kern="0" dirty="0">
                <a:solidFill>
                  <a:schemeClr val="tx1">
                    <a:lumMod val="75000"/>
                    <a:lumOff val="25000"/>
                  </a:schemeClr>
                </a:solidFill>
                <a:latin typeface="微软雅黑" panose="020B0503020204020204" pitchFamily="34" charset="-122"/>
                <a:ea typeface="微软雅黑" panose="020B0503020204020204" pitchFamily="34" charset="-122"/>
              </a:rPr>
              <a:t>点击添加文字内容信息点击添加文字内容信息点击添加文字内容信息点击添加文字内容信息点击添加文字内容信息点击添加文字内容信息点击添加文字内容信息点击添加文字内容信息点击添加文字内容信息点击添加文字内容信息点击添加文字</a:t>
            </a:r>
            <a:r>
              <a:rPr lang="zh-CN" altLang="en-US" sz="1100" kern="0" dirty="0" smtClean="0">
                <a:solidFill>
                  <a:schemeClr val="tx1">
                    <a:lumMod val="75000"/>
                    <a:lumOff val="25000"/>
                  </a:schemeClr>
                </a:solidFill>
                <a:latin typeface="微软雅黑" panose="020B0503020204020204" pitchFamily="34" charset="-122"/>
                <a:ea typeface="微软雅黑" panose="020B0503020204020204" pitchFamily="34" charset="-122"/>
              </a:rPr>
              <a:t>内容</a:t>
            </a:r>
            <a:endParaRPr lang="zh-CN" altLang="en-US" sz="11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1000">
        <p15:prstTrans prst="pageCurlDouble"/>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1000"/>
                                        <p:tgtEl>
                                          <p:spTgt spid="19"/>
                                        </p:tgtEl>
                                      </p:cBhvr>
                                    </p:animEffect>
                                  </p:childTnLst>
                                </p:cTn>
                              </p:par>
                            </p:childTnLst>
                          </p:cTn>
                        </p:par>
                        <p:par>
                          <p:cTn id="8" fill="hold">
                            <p:stCondLst>
                              <p:cond delay="1000"/>
                            </p:stCondLst>
                            <p:childTnLst>
                              <p:par>
                                <p:cTn id="9" presetID="52" presetClass="entr" presetSubtype="0" fill="hold" nodeType="afterEffect">
                                  <p:stCondLst>
                                    <p:cond delay="0"/>
                                  </p:stCondLst>
                                  <p:childTnLst>
                                    <p:set>
                                      <p:cBhvr>
                                        <p:cTn id="10" dur="1" fill="hold">
                                          <p:stCondLst>
                                            <p:cond delay="0"/>
                                          </p:stCondLst>
                                        </p:cTn>
                                        <p:tgtEl>
                                          <p:spTgt spid="52"/>
                                        </p:tgtEl>
                                        <p:attrNameLst>
                                          <p:attrName>style.visibility</p:attrName>
                                        </p:attrNameLst>
                                      </p:cBhvr>
                                      <p:to>
                                        <p:strVal val="visible"/>
                                      </p:to>
                                    </p:set>
                                    <p:animScale>
                                      <p:cBhvr>
                                        <p:cTn id="11" dur="1000" decel="50000" fill="hold">
                                          <p:stCondLst>
                                            <p:cond delay="0"/>
                                          </p:stCondLst>
                                        </p:cTn>
                                        <p:tgtEl>
                                          <p:spTgt spid="5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 dur="1000" decel="50000" fill="hold">
                                          <p:stCondLst>
                                            <p:cond delay="0"/>
                                          </p:stCondLst>
                                        </p:cTn>
                                        <p:tgtEl>
                                          <p:spTgt spid="52"/>
                                        </p:tgtEl>
                                        <p:attrNameLst>
                                          <p:attrName>ppt_x</p:attrName>
                                          <p:attrName>ppt_y</p:attrName>
                                        </p:attrNameLst>
                                      </p:cBhvr>
                                    </p:animMotion>
                                    <p:animEffect transition="in" filter="fade">
                                      <p:cBhvr>
                                        <p:cTn id="13" dur="1000"/>
                                        <p:tgtEl>
                                          <p:spTgt spid="52"/>
                                        </p:tgtEl>
                                      </p:cBhvr>
                                    </p:animEffect>
                                  </p:childTnLst>
                                </p:cTn>
                              </p:par>
                            </p:childTnLst>
                          </p:cTn>
                        </p:par>
                        <p:par>
                          <p:cTn id="14" fill="hold">
                            <p:stCondLst>
                              <p:cond delay="2000"/>
                            </p:stCondLst>
                            <p:childTnLst>
                              <p:par>
                                <p:cTn id="15" presetID="52" presetClass="entr" presetSubtype="0" fill="hold" nodeType="afterEffect">
                                  <p:stCondLst>
                                    <p:cond delay="0"/>
                                  </p:stCondLst>
                                  <p:childTnLst>
                                    <p:set>
                                      <p:cBhvr>
                                        <p:cTn id="16" dur="1" fill="hold">
                                          <p:stCondLst>
                                            <p:cond delay="0"/>
                                          </p:stCondLst>
                                        </p:cTn>
                                        <p:tgtEl>
                                          <p:spTgt spid="41"/>
                                        </p:tgtEl>
                                        <p:attrNameLst>
                                          <p:attrName>style.visibility</p:attrName>
                                        </p:attrNameLst>
                                      </p:cBhvr>
                                      <p:to>
                                        <p:strVal val="visible"/>
                                      </p:to>
                                    </p:set>
                                    <p:animScale>
                                      <p:cBhvr>
                                        <p:cTn id="17" dur="1000" decel="50000" fill="hold">
                                          <p:stCondLst>
                                            <p:cond delay="0"/>
                                          </p:stCondLst>
                                        </p:cTn>
                                        <p:tgtEl>
                                          <p:spTgt spid="4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41"/>
                                        </p:tgtEl>
                                        <p:attrNameLst>
                                          <p:attrName>ppt_x</p:attrName>
                                          <p:attrName>ppt_y</p:attrName>
                                        </p:attrNameLst>
                                      </p:cBhvr>
                                    </p:animMotion>
                                    <p:animEffect transition="in" filter="fade">
                                      <p:cBhvr>
                                        <p:cTn id="19" dur="1000"/>
                                        <p:tgtEl>
                                          <p:spTgt spid="41"/>
                                        </p:tgtEl>
                                      </p:cBhvr>
                                    </p:animEffect>
                                  </p:childTnLst>
                                </p:cTn>
                              </p:par>
                            </p:childTnLst>
                          </p:cTn>
                        </p:par>
                        <p:par>
                          <p:cTn id="20" fill="hold">
                            <p:stCondLst>
                              <p:cond delay="3000"/>
                            </p:stCondLst>
                            <p:childTnLst>
                              <p:par>
                                <p:cTn id="21" presetID="52" presetClass="entr" presetSubtype="0" fill="hold" nodeType="afterEffect">
                                  <p:stCondLst>
                                    <p:cond delay="0"/>
                                  </p:stCondLst>
                                  <p:childTnLst>
                                    <p:set>
                                      <p:cBhvr>
                                        <p:cTn id="22" dur="1" fill="hold">
                                          <p:stCondLst>
                                            <p:cond delay="0"/>
                                          </p:stCondLst>
                                        </p:cTn>
                                        <p:tgtEl>
                                          <p:spTgt spid="30"/>
                                        </p:tgtEl>
                                        <p:attrNameLst>
                                          <p:attrName>style.visibility</p:attrName>
                                        </p:attrNameLst>
                                      </p:cBhvr>
                                      <p:to>
                                        <p:strVal val="visible"/>
                                      </p:to>
                                    </p:set>
                                    <p:animScale>
                                      <p:cBhvr>
                                        <p:cTn id="23" dur="10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30"/>
                                        </p:tgtEl>
                                        <p:attrNameLst>
                                          <p:attrName>ppt_x</p:attrName>
                                          <p:attrName>ppt_y</p:attrName>
                                        </p:attrNameLst>
                                      </p:cBhvr>
                                    </p:animMotion>
                                    <p:animEffect transition="in" filter="fade">
                                      <p:cBhvr>
                                        <p:cTn id="25" dur="1000"/>
                                        <p:tgtEl>
                                          <p:spTgt spid="30"/>
                                        </p:tgtEl>
                                      </p:cBhvr>
                                    </p:animEffect>
                                  </p:childTnLst>
                                </p:cTn>
                              </p:par>
                            </p:childTnLst>
                          </p:cTn>
                        </p:par>
                        <p:par>
                          <p:cTn id="26" fill="hold">
                            <p:stCondLst>
                              <p:cond delay="4000"/>
                            </p:stCondLst>
                            <p:childTnLst>
                              <p:par>
                                <p:cTn id="27" presetID="52" presetClass="entr" presetSubtype="0" fill="hold" nodeType="afterEffect">
                                  <p:stCondLst>
                                    <p:cond delay="0"/>
                                  </p:stCondLst>
                                  <p:childTnLst>
                                    <p:set>
                                      <p:cBhvr>
                                        <p:cTn id="28" dur="1" fill="hold">
                                          <p:stCondLst>
                                            <p:cond delay="0"/>
                                          </p:stCondLst>
                                        </p:cTn>
                                        <p:tgtEl>
                                          <p:spTgt spid="18"/>
                                        </p:tgtEl>
                                        <p:attrNameLst>
                                          <p:attrName>style.visibility</p:attrName>
                                        </p:attrNameLst>
                                      </p:cBhvr>
                                      <p:to>
                                        <p:strVal val="visible"/>
                                      </p:to>
                                    </p:set>
                                    <p:animScale>
                                      <p:cBhvr>
                                        <p:cTn id="29"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1000" decel="50000" fill="hold">
                                          <p:stCondLst>
                                            <p:cond delay="0"/>
                                          </p:stCondLst>
                                        </p:cTn>
                                        <p:tgtEl>
                                          <p:spTgt spid="18"/>
                                        </p:tgtEl>
                                        <p:attrNameLst>
                                          <p:attrName>ppt_x</p:attrName>
                                          <p:attrName>ppt_y</p:attrName>
                                        </p:attrNameLst>
                                      </p:cBhvr>
                                    </p:animMotion>
                                    <p:animEffect transition="in" filter="fade">
                                      <p:cBhvr>
                                        <p:cTn id="31" dur="1000"/>
                                        <p:tgtEl>
                                          <p:spTgt spid="18"/>
                                        </p:tgtEl>
                                      </p:cBhvr>
                                    </p:animEffect>
                                  </p:childTnLst>
                                </p:cTn>
                              </p:par>
                            </p:childTnLst>
                          </p:cTn>
                        </p:par>
                        <p:par>
                          <p:cTn id="32" fill="hold">
                            <p:stCondLst>
                              <p:cond delay="5000"/>
                            </p:stCondLst>
                            <p:childTnLst>
                              <p:par>
                                <p:cTn id="33" presetID="52" presetClass="entr" presetSubtype="0" fill="hold" nodeType="afterEffect">
                                  <p:stCondLst>
                                    <p:cond delay="0"/>
                                  </p:stCondLst>
                                  <p:childTnLst>
                                    <p:set>
                                      <p:cBhvr>
                                        <p:cTn id="34" dur="1" fill="hold">
                                          <p:stCondLst>
                                            <p:cond delay="0"/>
                                          </p:stCondLst>
                                        </p:cTn>
                                        <p:tgtEl>
                                          <p:spTgt spid="3"/>
                                        </p:tgtEl>
                                        <p:attrNameLst>
                                          <p:attrName>style.visibility</p:attrName>
                                        </p:attrNameLst>
                                      </p:cBhvr>
                                      <p:to>
                                        <p:strVal val="visible"/>
                                      </p:to>
                                    </p:set>
                                    <p:animScale>
                                      <p:cBhvr>
                                        <p:cTn id="35"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3"/>
                                        </p:tgtEl>
                                        <p:attrNameLst>
                                          <p:attrName>ppt_x</p:attrName>
                                          <p:attrName>ppt_y</p:attrName>
                                        </p:attrNameLst>
                                      </p:cBhvr>
                                    </p:animMotion>
                                    <p:animEffect transition="in" filter="fade">
                                      <p:cBhvr>
                                        <p:cTn id="37" dur="1000"/>
                                        <p:tgtEl>
                                          <p:spTgt spid="3"/>
                                        </p:tgtEl>
                                      </p:cBhvr>
                                    </p:animEffect>
                                  </p:childTnLst>
                                </p:cTn>
                              </p:par>
                            </p:childTnLst>
                          </p:cTn>
                        </p:par>
                        <p:par>
                          <p:cTn id="38" fill="hold">
                            <p:stCondLst>
                              <p:cond delay="6000"/>
                            </p:stCondLst>
                            <p:childTnLst>
                              <p:par>
                                <p:cTn id="39" presetID="42" presetClass="entr" presetSubtype="0" fill="hold" grpId="0" nodeType="afterEffect">
                                  <p:stCondLst>
                                    <p:cond delay="0"/>
                                  </p:stCondLst>
                                  <p:childTnLst>
                                    <p:set>
                                      <p:cBhvr>
                                        <p:cTn id="40" dur="1" fill="hold">
                                          <p:stCondLst>
                                            <p:cond delay="0"/>
                                          </p:stCondLst>
                                        </p:cTn>
                                        <p:tgtEl>
                                          <p:spTgt spid="63"/>
                                        </p:tgtEl>
                                        <p:attrNameLst>
                                          <p:attrName>style.visibility</p:attrName>
                                        </p:attrNameLst>
                                      </p:cBhvr>
                                      <p:to>
                                        <p:strVal val="visible"/>
                                      </p:to>
                                    </p:set>
                                    <p:animEffect transition="in" filter="fade">
                                      <p:cBhvr>
                                        <p:cTn id="41" dur="1000"/>
                                        <p:tgtEl>
                                          <p:spTgt spid="63"/>
                                        </p:tgtEl>
                                      </p:cBhvr>
                                    </p:animEffect>
                                    <p:anim calcmode="lin" valueType="num">
                                      <p:cBhvr>
                                        <p:cTn id="42" dur="1000" fill="hold"/>
                                        <p:tgtEl>
                                          <p:spTgt spid="63"/>
                                        </p:tgtEl>
                                        <p:attrNameLst>
                                          <p:attrName>ppt_x</p:attrName>
                                        </p:attrNameLst>
                                      </p:cBhvr>
                                      <p:tavLst>
                                        <p:tav tm="0">
                                          <p:val>
                                            <p:strVal val="#ppt_x"/>
                                          </p:val>
                                        </p:tav>
                                        <p:tav tm="100000">
                                          <p:val>
                                            <p:strVal val="#ppt_x"/>
                                          </p:val>
                                        </p:tav>
                                      </p:tavLst>
                                    </p:anim>
                                    <p:anim calcmode="lin" valueType="num">
                                      <p:cBhvr>
                                        <p:cTn id="43" dur="1000" fill="hold"/>
                                        <p:tgtEl>
                                          <p:spTgt spid="6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6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777388" y="353919"/>
            <a:ext cx="2318583" cy="284693"/>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i="0" u="none" strike="noStrike" kern="0" cap="none" spc="300" normalizeH="0" baseline="0" noProof="0" dirty="0" smtClean="0">
                <a:ln>
                  <a:noFill/>
                </a:ln>
                <a:gradFill>
                  <a:gsLst>
                    <a:gs pos="0">
                      <a:schemeClr val="bg1"/>
                    </a:gs>
                    <a:gs pos="47900">
                      <a:schemeClr val="bg1">
                        <a:lumMod val="95000"/>
                      </a:schemeClr>
                    </a:gs>
                    <a:gs pos="100000">
                      <a:schemeClr val="bg1"/>
                    </a:gs>
                  </a:gsLst>
                  <a:lin ang="5400000" scaled="0"/>
                </a:gradFill>
                <a:effectLst/>
                <a:uLnTx/>
                <a:uFillTx/>
                <a:latin typeface="微软雅黑" panose="020B0503020204020204" pitchFamily="34" charset="-122"/>
                <a:ea typeface="微软雅黑" panose="020B0503020204020204" pitchFamily="34" charset="-122"/>
              </a:rPr>
              <a:t>单击添加标题文本内容</a:t>
            </a:r>
            <a:endParaRPr kumimoji="0" lang="zh-CN" altLang="en-US" sz="1400" i="0" u="none" strike="noStrike" kern="0" cap="none" spc="300" normalizeH="0" baseline="0" noProof="0" dirty="0">
              <a:ln>
                <a:noFill/>
              </a:ln>
              <a:gradFill>
                <a:gsLst>
                  <a:gs pos="0">
                    <a:schemeClr val="bg1"/>
                  </a:gs>
                  <a:gs pos="47900">
                    <a:schemeClr val="bg1">
                      <a:lumMod val="95000"/>
                    </a:schemeClr>
                  </a:gs>
                  <a:gs pos="100000">
                    <a:schemeClr val="bg1"/>
                  </a:gs>
                </a:gsLst>
                <a:lin ang="5400000" scaled="0"/>
              </a:gradFill>
              <a:effectLst/>
              <a:uLnTx/>
              <a:uFillTx/>
              <a:latin typeface="微软雅黑" panose="020B0503020204020204" pitchFamily="34" charset="-122"/>
              <a:ea typeface="微软雅黑" panose="020B0503020204020204" pitchFamily="34" charset="-122"/>
            </a:endParaRPr>
          </a:p>
        </p:txBody>
      </p:sp>
      <p:grpSp>
        <p:nvGrpSpPr>
          <p:cNvPr id="82" name="Group 6"/>
          <p:cNvGrpSpPr/>
          <p:nvPr/>
        </p:nvGrpSpPr>
        <p:grpSpPr bwMode="auto">
          <a:xfrm>
            <a:off x="1398985" y="1673327"/>
            <a:ext cx="917972" cy="917972"/>
            <a:chOff x="0" y="0"/>
            <a:chExt cx="1224136" cy="1224136"/>
          </a:xfrm>
        </p:grpSpPr>
        <p:sp>
          <p:nvSpPr>
            <p:cNvPr id="83" name="椭圆 44"/>
            <p:cNvSpPr>
              <a:spLocks noChangeArrowheads="1"/>
            </p:cNvSpPr>
            <p:nvPr/>
          </p:nvSpPr>
          <p:spPr bwMode="auto">
            <a:xfrm>
              <a:off x="0" y="0"/>
              <a:ext cx="1224136" cy="1224136"/>
            </a:xfrm>
            <a:prstGeom prst="ellipse">
              <a:avLst/>
            </a:prstGeom>
            <a:solidFill>
              <a:srgbClr val="317B9D"/>
            </a:solidFill>
            <a:ln>
              <a:noFill/>
            </a:ln>
            <a:extLst>
              <a:ext uri="{91240B29-F687-4F45-9708-019B960494DF}">
                <a14:hiddenLine xmlns:a14="http://schemas.microsoft.com/office/drawing/2010/main" w="12700">
                  <a:solidFill>
                    <a:srgbClr val="42719B"/>
                  </a:solidFill>
                  <a:bevel/>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zh-CN" sz="1800" b="0" i="0" u="none" strike="noStrike" kern="0" cap="none" spc="0" normalizeH="0" baseline="0" noProof="0">
                <a:ln>
                  <a:noFill/>
                </a:ln>
                <a:solidFill>
                  <a:prstClr val="black">
                    <a:lumMod val="65000"/>
                    <a:lumOff val="35000"/>
                  </a:prstClr>
                </a:solidFill>
                <a:effectLst/>
                <a:uLnTx/>
                <a:uFillTx/>
                <a:latin typeface="宋体" panose="02010600030101010101" pitchFamily="2" charset="-122"/>
                <a:sym typeface="宋体" panose="02010600030101010101" pitchFamily="2" charset="-122"/>
              </a:endParaRPr>
            </a:p>
          </p:txBody>
        </p:sp>
        <p:grpSp>
          <p:nvGrpSpPr>
            <p:cNvPr id="84" name="Group 8"/>
            <p:cNvGrpSpPr/>
            <p:nvPr/>
          </p:nvGrpSpPr>
          <p:grpSpPr bwMode="auto">
            <a:xfrm>
              <a:off x="455517" y="389024"/>
              <a:ext cx="293688" cy="446088"/>
              <a:chOff x="0" y="0"/>
              <a:chExt cx="293688" cy="446088"/>
            </a:xfrm>
          </p:grpSpPr>
          <p:sp>
            <p:nvSpPr>
              <p:cNvPr id="85" name="Freeform 1016"/>
              <p:cNvSpPr>
                <a:spLocks noChangeArrowheads="1"/>
              </p:cNvSpPr>
              <p:nvPr/>
            </p:nvSpPr>
            <p:spPr bwMode="auto">
              <a:xfrm>
                <a:off x="0" y="0"/>
                <a:ext cx="293688" cy="352425"/>
              </a:xfrm>
              <a:custGeom>
                <a:avLst/>
                <a:gdLst>
                  <a:gd name="T0" fmla="*/ 50 w 50"/>
                  <a:gd name="T1" fmla="*/ 23 h 60"/>
                  <a:gd name="T2" fmla="*/ 25 w 50"/>
                  <a:gd name="T3" fmla="*/ 0 h 60"/>
                  <a:gd name="T4" fmla="*/ 0 w 50"/>
                  <a:gd name="T5" fmla="*/ 23 h 60"/>
                  <a:gd name="T6" fmla="*/ 2 w 50"/>
                  <a:gd name="T7" fmla="*/ 32 h 60"/>
                  <a:gd name="T8" fmla="*/ 2 w 50"/>
                  <a:gd name="T9" fmla="*/ 32 h 60"/>
                  <a:gd name="T10" fmla="*/ 5 w 50"/>
                  <a:gd name="T11" fmla="*/ 36 h 60"/>
                  <a:gd name="T12" fmla="*/ 13 w 50"/>
                  <a:gd name="T13" fmla="*/ 58 h 60"/>
                  <a:gd name="T14" fmla="*/ 17 w 50"/>
                  <a:gd name="T15" fmla="*/ 60 h 60"/>
                  <a:gd name="T16" fmla="*/ 33 w 50"/>
                  <a:gd name="T17" fmla="*/ 60 h 60"/>
                  <a:gd name="T18" fmla="*/ 37 w 50"/>
                  <a:gd name="T19" fmla="*/ 58 h 60"/>
                  <a:gd name="T20" fmla="*/ 45 w 50"/>
                  <a:gd name="T21" fmla="*/ 36 h 60"/>
                  <a:gd name="T22" fmla="*/ 48 w 50"/>
                  <a:gd name="T23" fmla="*/ 32 h 60"/>
                  <a:gd name="T24" fmla="*/ 48 w 50"/>
                  <a:gd name="T25" fmla="*/ 32 h 60"/>
                  <a:gd name="T26" fmla="*/ 48 w 50"/>
                  <a:gd name="T27" fmla="*/ 32 h 60"/>
                  <a:gd name="T28" fmla="*/ 50 w 50"/>
                  <a:gd name="T29" fmla="*/ 23 h 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0"/>
                  <a:gd name="T46" fmla="*/ 0 h 60"/>
                  <a:gd name="T47" fmla="*/ 50 w 50"/>
                  <a:gd name="T48" fmla="*/ 60 h 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0" h="60">
                    <a:moveTo>
                      <a:pt x="50" y="23"/>
                    </a:moveTo>
                    <a:cubicBezTo>
                      <a:pt x="50" y="10"/>
                      <a:pt x="39" y="0"/>
                      <a:pt x="25" y="0"/>
                    </a:cubicBezTo>
                    <a:cubicBezTo>
                      <a:pt x="11" y="0"/>
                      <a:pt x="0" y="10"/>
                      <a:pt x="0" y="23"/>
                    </a:cubicBezTo>
                    <a:cubicBezTo>
                      <a:pt x="0" y="26"/>
                      <a:pt x="1" y="29"/>
                      <a:pt x="2" y="32"/>
                    </a:cubicBezTo>
                    <a:cubicBezTo>
                      <a:pt x="2" y="32"/>
                      <a:pt x="2" y="32"/>
                      <a:pt x="2" y="32"/>
                    </a:cubicBezTo>
                    <a:cubicBezTo>
                      <a:pt x="3" y="33"/>
                      <a:pt x="4" y="35"/>
                      <a:pt x="5" y="36"/>
                    </a:cubicBezTo>
                    <a:cubicBezTo>
                      <a:pt x="9" y="43"/>
                      <a:pt x="13" y="55"/>
                      <a:pt x="13" y="58"/>
                    </a:cubicBezTo>
                    <a:cubicBezTo>
                      <a:pt x="13" y="59"/>
                      <a:pt x="15" y="60"/>
                      <a:pt x="17" y="60"/>
                    </a:cubicBezTo>
                    <a:cubicBezTo>
                      <a:pt x="33" y="60"/>
                      <a:pt x="33" y="60"/>
                      <a:pt x="33" y="60"/>
                    </a:cubicBezTo>
                    <a:cubicBezTo>
                      <a:pt x="35" y="60"/>
                      <a:pt x="37" y="59"/>
                      <a:pt x="37" y="58"/>
                    </a:cubicBezTo>
                    <a:cubicBezTo>
                      <a:pt x="37" y="55"/>
                      <a:pt x="41" y="43"/>
                      <a:pt x="45" y="36"/>
                    </a:cubicBezTo>
                    <a:cubicBezTo>
                      <a:pt x="46" y="35"/>
                      <a:pt x="47" y="33"/>
                      <a:pt x="48" y="32"/>
                    </a:cubicBezTo>
                    <a:cubicBezTo>
                      <a:pt x="48" y="32"/>
                      <a:pt x="48" y="32"/>
                      <a:pt x="48" y="32"/>
                    </a:cubicBezTo>
                    <a:cubicBezTo>
                      <a:pt x="48" y="32"/>
                      <a:pt x="48" y="32"/>
                      <a:pt x="48" y="32"/>
                    </a:cubicBezTo>
                    <a:cubicBezTo>
                      <a:pt x="49" y="29"/>
                      <a:pt x="50" y="26"/>
                      <a:pt x="50" y="23"/>
                    </a:cubicBezTo>
                    <a:close/>
                  </a:path>
                </a:pathLst>
              </a:custGeom>
              <a:solidFill>
                <a:sysClr val="window" lastClr="FFFFFF"/>
              </a:solidFill>
              <a:ln>
                <a:noFill/>
              </a:ln>
              <a:extLst>
                <a:ext uri="{91240B29-F687-4F45-9708-019B960494DF}">
                  <a14:hiddenLine xmlns:a14="http://schemas.microsoft.com/office/drawing/2010/main" w="9525">
                    <a:solidFill>
                      <a:srgbClr val="000000"/>
                    </a:solidFill>
                    <a:bevel/>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zh-CN" sz="1800" b="0" i="0" u="none" strike="noStrike" kern="0" cap="none" spc="0" normalizeH="0" baseline="0" noProof="0">
                  <a:ln>
                    <a:noFill/>
                  </a:ln>
                  <a:solidFill>
                    <a:prstClr val="black">
                      <a:lumMod val="65000"/>
                      <a:lumOff val="35000"/>
                    </a:prstClr>
                  </a:solidFill>
                  <a:effectLst/>
                  <a:uLnTx/>
                  <a:uFillTx/>
                  <a:sym typeface="宋体" panose="02010600030101010101" pitchFamily="2" charset="-122"/>
                </a:endParaRPr>
              </a:p>
            </p:txBody>
          </p:sp>
          <p:sp>
            <p:nvSpPr>
              <p:cNvPr id="86" name="Freeform 1017"/>
              <p:cNvSpPr>
                <a:spLocks noChangeArrowheads="1"/>
              </p:cNvSpPr>
              <p:nvPr/>
            </p:nvSpPr>
            <p:spPr bwMode="auto">
              <a:xfrm>
                <a:off x="76200" y="376237"/>
                <a:ext cx="141288" cy="22225"/>
              </a:xfrm>
              <a:custGeom>
                <a:avLst/>
                <a:gdLst>
                  <a:gd name="T0" fmla="*/ 24 w 24"/>
                  <a:gd name="T1" fmla="*/ 2 h 4"/>
                  <a:gd name="T2" fmla="*/ 21 w 24"/>
                  <a:gd name="T3" fmla="*/ 0 h 4"/>
                  <a:gd name="T4" fmla="*/ 3 w 24"/>
                  <a:gd name="T5" fmla="*/ 0 h 4"/>
                  <a:gd name="T6" fmla="*/ 0 w 24"/>
                  <a:gd name="T7" fmla="*/ 2 h 4"/>
                  <a:gd name="T8" fmla="*/ 0 w 24"/>
                  <a:gd name="T9" fmla="*/ 2 h 4"/>
                  <a:gd name="T10" fmla="*/ 3 w 24"/>
                  <a:gd name="T11" fmla="*/ 4 h 4"/>
                  <a:gd name="T12" fmla="*/ 21 w 24"/>
                  <a:gd name="T13" fmla="*/ 4 h 4"/>
                  <a:gd name="T14" fmla="*/ 24 w 24"/>
                  <a:gd name="T15" fmla="*/ 2 h 4"/>
                  <a:gd name="T16" fmla="*/ 0 60000 65536"/>
                  <a:gd name="T17" fmla="*/ 0 60000 65536"/>
                  <a:gd name="T18" fmla="*/ 0 60000 65536"/>
                  <a:gd name="T19" fmla="*/ 0 60000 65536"/>
                  <a:gd name="T20" fmla="*/ 0 60000 65536"/>
                  <a:gd name="T21" fmla="*/ 0 60000 65536"/>
                  <a:gd name="T22" fmla="*/ 0 60000 65536"/>
                  <a:gd name="T23" fmla="*/ 0 60000 65536"/>
                  <a:gd name="T24" fmla="*/ 0 w 24"/>
                  <a:gd name="T25" fmla="*/ 0 h 4"/>
                  <a:gd name="T26" fmla="*/ 24 w 24"/>
                  <a:gd name="T27" fmla="*/ 4 h 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 h="4">
                    <a:moveTo>
                      <a:pt x="24" y="2"/>
                    </a:moveTo>
                    <a:cubicBezTo>
                      <a:pt x="24" y="1"/>
                      <a:pt x="22" y="0"/>
                      <a:pt x="21" y="0"/>
                    </a:cubicBezTo>
                    <a:cubicBezTo>
                      <a:pt x="3" y="0"/>
                      <a:pt x="3" y="0"/>
                      <a:pt x="3" y="0"/>
                    </a:cubicBezTo>
                    <a:cubicBezTo>
                      <a:pt x="1" y="0"/>
                      <a:pt x="0" y="1"/>
                      <a:pt x="0" y="2"/>
                    </a:cubicBezTo>
                    <a:cubicBezTo>
                      <a:pt x="0" y="2"/>
                      <a:pt x="0" y="2"/>
                      <a:pt x="0" y="2"/>
                    </a:cubicBezTo>
                    <a:cubicBezTo>
                      <a:pt x="0" y="3"/>
                      <a:pt x="1" y="4"/>
                      <a:pt x="3" y="4"/>
                    </a:cubicBezTo>
                    <a:cubicBezTo>
                      <a:pt x="21" y="4"/>
                      <a:pt x="21" y="4"/>
                      <a:pt x="21" y="4"/>
                    </a:cubicBezTo>
                    <a:cubicBezTo>
                      <a:pt x="22" y="4"/>
                      <a:pt x="24" y="3"/>
                      <a:pt x="24" y="2"/>
                    </a:cubicBezTo>
                    <a:close/>
                  </a:path>
                </a:pathLst>
              </a:custGeom>
              <a:solidFill>
                <a:sysClr val="window" lastClr="FFFFFF"/>
              </a:solidFill>
              <a:ln>
                <a:noFill/>
              </a:ln>
              <a:extLst>
                <a:ext uri="{91240B29-F687-4F45-9708-019B960494DF}">
                  <a14:hiddenLine xmlns:a14="http://schemas.microsoft.com/office/drawing/2010/main" w="9525">
                    <a:solidFill>
                      <a:srgbClr val="000000"/>
                    </a:solidFill>
                    <a:bevel/>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zh-CN" sz="1800" b="0" i="0" u="none" strike="noStrike" kern="0" cap="none" spc="0" normalizeH="0" baseline="0" noProof="0">
                  <a:ln>
                    <a:noFill/>
                  </a:ln>
                  <a:solidFill>
                    <a:prstClr val="black">
                      <a:lumMod val="65000"/>
                      <a:lumOff val="35000"/>
                    </a:prstClr>
                  </a:solidFill>
                  <a:effectLst/>
                  <a:uLnTx/>
                  <a:uFillTx/>
                  <a:sym typeface="宋体" panose="02010600030101010101" pitchFamily="2" charset="-122"/>
                </a:endParaRPr>
              </a:p>
            </p:txBody>
          </p:sp>
          <p:sp>
            <p:nvSpPr>
              <p:cNvPr id="87" name="Freeform 1018"/>
              <p:cNvSpPr>
                <a:spLocks noChangeArrowheads="1"/>
              </p:cNvSpPr>
              <p:nvPr/>
            </p:nvSpPr>
            <p:spPr bwMode="auto">
              <a:xfrm>
                <a:off x="76200" y="415925"/>
                <a:ext cx="141288" cy="30163"/>
              </a:xfrm>
              <a:custGeom>
                <a:avLst/>
                <a:gdLst>
                  <a:gd name="T0" fmla="*/ 24 w 24"/>
                  <a:gd name="T1" fmla="*/ 2 h 5"/>
                  <a:gd name="T2" fmla="*/ 21 w 24"/>
                  <a:gd name="T3" fmla="*/ 0 h 5"/>
                  <a:gd name="T4" fmla="*/ 3 w 24"/>
                  <a:gd name="T5" fmla="*/ 0 h 5"/>
                  <a:gd name="T6" fmla="*/ 0 w 24"/>
                  <a:gd name="T7" fmla="*/ 2 h 5"/>
                  <a:gd name="T8" fmla="*/ 0 w 24"/>
                  <a:gd name="T9" fmla="*/ 2 h 5"/>
                  <a:gd name="T10" fmla="*/ 3 w 24"/>
                  <a:gd name="T11" fmla="*/ 5 h 5"/>
                  <a:gd name="T12" fmla="*/ 21 w 24"/>
                  <a:gd name="T13" fmla="*/ 5 h 5"/>
                  <a:gd name="T14" fmla="*/ 24 w 24"/>
                  <a:gd name="T15" fmla="*/ 2 h 5"/>
                  <a:gd name="T16" fmla="*/ 0 60000 65536"/>
                  <a:gd name="T17" fmla="*/ 0 60000 65536"/>
                  <a:gd name="T18" fmla="*/ 0 60000 65536"/>
                  <a:gd name="T19" fmla="*/ 0 60000 65536"/>
                  <a:gd name="T20" fmla="*/ 0 60000 65536"/>
                  <a:gd name="T21" fmla="*/ 0 60000 65536"/>
                  <a:gd name="T22" fmla="*/ 0 60000 65536"/>
                  <a:gd name="T23" fmla="*/ 0 60000 65536"/>
                  <a:gd name="T24" fmla="*/ 0 w 24"/>
                  <a:gd name="T25" fmla="*/ 0 h 5"/>
                  <a:gd name="T26" fmla="*/ 24 w 24"/>
                  <a:gd name="T27" fmla="*/ 5 h 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 h="5">
                    <a:moveTo>
                      <a:pt x="24" y="2"/>
                    </a:moveTo>
                    <a:cubicBezTo>
                      <a:pt x="24" y="1"/>
                      <a:pt x="22" y="0"/>
                      <a:pt x="21" y="0"/>
                    </a:cubicBezTo>
                    <a:cubicBezTo>
                      <a:pt x="3" y="0"/>
                      <a:pt x="3" y="0"/>
                      <a:pt x="3" y="0"/>
                    </a:cubicBezTo>
                    <a:cubicBezTo>
                      <a:pt x="1" y="0"/>
                      <a:pt x="0" y="1"/>
                      <a:pt x="0" y="2"/>
                    </a:cubicBezTo>
                    <a:cubicBezTo>
                      <a:pt x="0" y="2"/>
                      <a:pt x="0" y="2"/>
                      <a:pt x="0" y="2"/>
                    </a:cubicBezTo>
                    <a:cubicBezTo>
                      <a:pt x="0" y="4"/>
                      <a:pt x="1" y="5"/>
                      <a:pt x="3" y="5"/>
                    </a:cubicBezTo>
                    <a:cubicBezTo>
                      <a:pt x="21" y="5"/>
                      <a:pt x="21" y="5"/>
                      <a:pt x="21" y="5"/>
                    </a:cubicBezTo>
                    <a:cubicBezTo>
                      <a:pt x="22" y="5"/>
                      <a:pt x="24" y="4"/>
                      <a:pt x="24" y="2"/>
                    </a:cubicBezTo>
                    <a:close/>
                  </a:path>
                </a:pathLst>
              </a:custGeom>
              <a:solidFill>
                <a:sysClr val="window" lastClr="FFFFFF"/>
              </a:solidFill>
              <a:ln>
                <a:noFill/>
              </a:ln>
              <a:extLst>
                <a:ext uri="{91240B29-F687-4F45-9708-019B960494DF}">
                  <a14:hiddenLine xmlns:a14="http://schemas.microsoft.com/office/drawing/2010/main" w="9525">
                    <a:solidFill>
                      <a:srgbClr val="000000"/>
                    </a:solidFill>
                    <a:bevel/>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zh-CN" sz="1800" b="0" i="0" u="none" strike="noStrike" kern="0" cap="none" spc="0" normalizeH="0" baseline="0" noProof="0">
                  <a:ln>
                    <a:noFill/>
                  </a:ln>
                  <a:solidFill>
                    <a:prstClr val="black">
                      <a:lumMod val="65000"/>
                      <a:lumOff val="35000"/>
                    </a:prstClr>
                  </a:solidFill>
                  <a:effectLst/>
                  <a:uLnTx/>
                  <a:uFillTx/>
                  <a:sym typeface="宋体" panose="02010600030101010101" pitchFamily="2" charset="-122"/>
                </a:endParaRPr>
              </a:p>
            </p:txBody>
          </p:sp>
        </p:grpSp>
      </p:grpSp>
      <p:grpSp>
        <p:nvGrpSpPr>
          <p:cNvPr id="88" name="Group 12"/>
          <p:cNvGrpSpPr/>
          <p:nvPr/>
        </p:nvGrpSpPr>
        <p:grpSpPr bwMode="auto">
          <a:xfrm>
            <a:off x="2721769" y="1673327"/>
            <a:ext cx="917972" cy="917972"/>
            <a:chOff x="0" y="0"/>
            <a:chExt cx="1224136" cy="1224136"/>
          </a:xfrm>
        </p:grpSpPr>
        <p:sp>
          <p:nvSpPr>
            <p:cNvPr id="89" name="椭圆 50"/>
            <p:cNvSpPr>
              <a:spLocks noChangeArrowheads="1"/>
            </p:cNvSpPr>
            <p:nvPr/>
          </p:nvSpPr>
          <p:spPr bwMode="auto">
            <a:xfrm>
              <a:off x="0" y="0"/>
              <a:ext cx="1224136" cy="1224136"/>
            </a:xfrm>
            <a:prstGeom prst="ellipse">
              <a:avLst/>
            </a:prstGeom>
            <a:solidFill>
              <a:srgbClr val="317B9D"/>
            </a:solidFill>
            <a:ln>
              <a:noFill/>
            </a:ln>
            <a:extLst>
              <a:ext uri="{91240B29-F687-4F45-9708-019B960494DF}">
                <a14:hiddenLine xmlns:a14="http://schemas.microsoft.com/office/drawing/2010/main" w="12700">
                  <a:solidFill>
                    <a:srgbClr val="42719B"/>
                  </a:solidFill>
                  <a:bevel/>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zh-CN" sz="1800" b="0" i="0" u="none" strike="noStrike" kern="0" cap="none" spc="0" normalizeH="0" baseline="0" noProof="0">
                <a:ln>
                  <a:noFill/>
                </a:ln>
                <a:solidFill>
                  <a:prstClr val="black">
                    <a:lumMod val="65000"/>
                    <a:lumOff val="35000"/>
                  </a:prstClr>
                </a:solidFill>
                <a:effectLst/>
                <a:uLnTx/>
                <a:uFillTx/>
                <a:latin typeface="宋体" panose="02010600030101010101" pitchFamily="2" charset="-122"/>
                <a:sym typeface="宋体" panose="02010600030101010101" pitchFamily="2" charset="-122"/>
              </a:endParaRPr>
            </a:p>
          </p:txBody>
        </p:sp>
        <p:sp>
          <p:nvSpPr>
            <p:cNvPr id="90" name="Freeform 1001"/>
            <p:cNvSpPr>
              <a:spLocks noEditPoints="1" noChangeArrowheads="1"/>
            </p:cNvSpPr>
            <p:nvPr/>
          </p:nvSpPr>
          <p:spPr bwMode="auto">
            <a:xfrm>
              <a:off x="358172" y="312058"/>
              <a:ext cx="492125" cy="546100"/>
            </a:xfrm>
            <a:custGeom>
              <a:avLst/>
              <a:gdLst>
                <a:gd name="T0" fmla="*/ 56 w 84"/>
                <a:gd name="T1" fmla="*/ 32 h 93"/>
                <a:gd name="T2" fmla="*/ 64 w 84"/>
                <a:gd name="T3" fmla="*/ 14 h 93"/>
                <a:gd name="T4" fmla="*/ 67 w 84"/>
                <a:gd name="T5" fmla="*/ 12 h 93"/>
                <a:gd name="T6" fmla="*/ 65 w 84"/>
                <a:gd name="T7" fmla="*/ 10 h 93"/>
                <a:gd name="T8" fmla="*/ 65 w 84"/>
                <a:gd name="T9" fmla="*/ 10 h 93"/>
                <a:gd name="T10" fmla="*/ 64 w 84"/>
                <a:gd name="T11" fmla="*/ 10 h 93"/>
                <a:gd name="T12" fmla="*/ 63 w 84"/>
                <a:gd name="T13" fmla="*/ 12 h 93"/>
                <a:gd name="T14" fmla="*/ 45 w 84"/>
                <a:gd name="T15" fmla="*/ 28 h 93"/>
                <a:gd name="T16" fmla="*/ 41 w 84"/>
                <a:gd name="T17" fmla="*/ 28 h 93"/>
                <a:gd name="T18" fmla="*/ 40 w 84"/>
                <a:gd name="T19" fmla="*/ 28 h 93"/>
                <a:gd name="T20" fmla="*/ 19 w 84"/>
                <a:gd name="T21" fmla="*/ 2 h 93"/>
                <a:gd name="T22" fmla="*/ 15 w 84"/>
                <a:gd name="T23" fmla="*/ 2 h 93"/>
                <a:gd name="T24" fmla="*/ 17 w 84"/>
                <a:gd name="T25" fmla="*/ 4 h 93"/>
                <a:gd name="T26" fmla="*/ 34 w 84"/>
                <a:gd name="T27" fmla="*/ 29 h 93"/>
                <a:gd name="T28" fmla="*/ 5 w 84"/>
                <a:gd name="T29" fmla="*/ 32 h 93"/>
                <a:gd name="T30" fmla="*/ 0 w 84"/>
                <a:gd name="T31" fmla="*/ 87 h 93"/>
                <a:gd name="T32" fmla="*/ 7 w 84"/>
                <a:gd name="T33" fmla="*/ 92 h 93"/>
                <a:gd name="T34" fmla="*/ 17 w 84"/>
                <a:gd name="T35" fmla="*/ 93 h 93"/>
                <a:gd name="T36" fmla="*/ 67 w 84"/>
                <a:gd name="T37" fmla="*/ 92 h 93"/>
                <a:gd name="T38" fmla="*/ 78 w 84"/>
                <a:gd name="T39" fmla="*/ 93 h 93"/>
                <a:gd name="T40" fmla="*/ 79 w 84"/>
                <a:gd name="T41" fmla="*/ 92 h 93"/>
                <a:gd name="T42" fmla="*/ 84 w 84"/>
                <a:gd name="T43" fmla="*/ 37 h 93"/>
                <a:gd name="T44" fmla="*/ 71 w 84"/>
                <a:gd name="T45" fmla="*/ 80 h 93"/>
                <a:gd name="T46" fmla="*/ 13 w 84"/>
                <a:gd name="T47" fmla="*/ 88 h 93"/>
                <a:gd name="T48" fmla="*/ 4 w 84"/>
                <a:gd name="T49" fmla="*/ 44 h 93"/>
                <a:gd name="T50" fmla="*/ 63 w 84"/>
                <a:gd name="T51" fmla="*/ 36 h 93"/>
                <a:gd name="T52" fmla="*/ 71 w 84"/>
                <a:gd name="T53" fmla="*/ 80 h 93"/>
                <a:gd name="T54" fmla="*/ 74 w 84"/>
                <a:gd name="T55" fmla="*/ 51 h 93"/>
                <a:gd name="T56" fmla="*/ 80 w 84"/>
                <a:gd name="T57" fmla="*/ 51 h 93"/>
                <a:gd name="T58" fmla="*/ 77 w 84"/>
                <a:gd name="T59" fmla="*/ 46 h 93"/>
                <a:gd name="T60" fmla="*/ 77 w 84"/>
                <a:gd name="T61" fmla="*/ 39 h 93"/>
                <a:gd name="T62" fmla="*/ 77 w 84"/>
                <a:gd name="T63" fmla="*/ 46 h 9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4"/>
                <a:gd name="T97" fmla="*/ 0 h 93"/>
                <a:gd name="T98" fmla="*/ 84 w 84"/>
                <a:gd name="T99" fmla="*/ 93 h 9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4" h="93">
                  <a:moveTo>
                    <a:pt x="79" y="32"/>
                  </a:moveTo>
                  <a:cubicBezTo>
                    <a:pt x="56" y="32"/>
                    <a:pt x="56" y="32"/>
                    <a:pt x="56" y="32"/>
                  </a:cubicBezTo>
                  <a:cubicBezTo>
                    <a:pt x="54" y="31"/>
                    <a:pt x="51" y="29"/>
                    <a:pt x="47" y="28"/>
                  </a:cubicBezTo>
                  <a:cubicBezTo>
                    <a:pt x="64" y="14"/>
                    <a:pt x="64" y="14"/>
                    <a:pt x="64" y="14"/>
                  </a:cubicBezTo>
                  <a:cubicBezTo>
                    <a:pt x="64" y="14"/>
                    <a:pt x="64" y="14"/>
                    <a:pt x="65" y="14"/>
                  </a:cubicBezTo>
                  <a:cubicBezTo>
                    <a:pt x="66" y="14"/>
                    <a:pt x="67" y="13"/>
                    <a:pt x="67" y="12"/>
                  </a:cubicBezTo>
                  <a:cubicBezTo>
                    <a:pt x="67" y="11"/>
                    <a:pt x="66" y="10"/>
                    <a:pt x="65" y="10"/>
                  </a:cubicBezTo>
                  <a:cubicBezTo>
                    <a:pt x="65" y="10"/>
                    <a:pt x="65" y="10"/>
                    <a:pt x="65" y="10"/>
                  </a:cubicBezTo>
                  <a:cubicBezTo>
                    <a:pt x="65" y="10"/>
                    <a:pt x="65" y="10"/>
                    <a:pt x="65" y="10"/>
                  </a:cubicBezTo>
                  <a:cubicBezTo>
                    <a:pt x="65" y="10"/>
                    <a:pt x="65" y="10"/>
                    <a:pt x="65" y="10"/>
                  </a:cubicBezTo>
                  <a:cubicBezTo>
                    <a:pt x="65" y="10"/>
                    <a:pt x="64" y="10"/>
                    <a:pt x="64" y="10"/>
                  </a:cubicBezTo>
                  <a:cubicBezTo>
                    <a:pt x="64" y="10"/>
                    <a:pt x="64" y="10"/>
                    <a:pt x="64" y="10"/>
                  </a:cubicBezTo>
                  <a:cubicBezTo>
                    <a:pt x="64" y="10"/>
                    <a:pt x="64" y="10"/>
                    <a:pt x="64" y="10"/>
                  </a:cubicBezTo>
                  <a:cubicBezTo>
                    <a:pt x="63" y="11"/>
                    <a:pt x="63" y="11"/>
                    <a:pt x="63" y="12"/>
                  </a:cubicBezTo>
                  <a:cubicBezTo>
                    <a:pt x="63" y="12"/>
                    <a:pt x="63" y="13"/>
                    <a:pt x="63" y="13"/>
                  </a:cubicBezTo>
                  <a:cubicBezTo>
                    <a:pt x="45" y="28"/>
                    <a:pt x="45" y="28"/>
                    <a:pt x="45" y="28"/>
                  </a:cubicBezTo>
                  <a:cubicBezTo>
                    <a:pt x="44" y="28"/>
                    <a:pt x="43" y="28"/>
                    <a:pt x="41" y="28"/>
                  </a:cubicBezTo>
                  <a:cubicBezTo>
                    <a:pt x="41" y="28"/>
                    <a:pt x="41" y="28"/>
                    <a:pt x="41" y="28"/>
                  </a:cubicBezTo>
                  <a:cubicBezTo>
                    <a:pt x="41" y="28"/>
                    <a:pt x="41" y="28"/>
                    <a:pt x="40" y="28"/>
                  </a:cubicBezTo>
                  <a:cubicBezTo>
                    <a:pt x="40" y="28"/>
                    <a:pt x="40" y="28"/>
                    <a:pt x="40" y="28"/>
                  </a:cubicBezTo>
                  <a:cubicBezTo>
                    <a:pt x="18" y="3"/>
                    <a:pt x="18" y="3"/>
                    <a:pt x="18" y="3"/>
                  </a:cubicBezTo>
                  <a:cubicBezTo>
                    <a:pt x="18" y="3"/>
                    <a:pt x="19" y="3"/>
                    <a:pt x="19" y="2"/>
                  </a:cubicBezTo>
                  <a:cubicBezTo>
                    <a:pt x="19" y="1"/>
                    <a:pt x="18" y="0"/>
                    <a:pt x="17" y="0"/>
                  </a:cubicBezTo>
                  <a:cubicBezTo>
                    <a:pt x="16" y="0"/>
                    <a:pt x="15" y="1"/>
                    <a:pt x="15" y="2"/>
                  </a:cubicBezTo>
                  <a:cubicBezTo>
                    <a:pt x="15" y="3"/>
                    <a:pt x="16" y="4"/>
                    <a:pt x="17" y="4"/>
                  </a:cubicBezTo>
                  <a:cubicBezTo>
                    <a:pt x="17" y="4"/>
                    <a:pt x="17" y="4"/>
                    <a:pt x="17" y="4"/>
                  </a:cubicBezTo>
                  <a:cubicBezTo>
                    <a:pt x="38" y="28"/>
                    <a:pt x="38" y="28"/>
                    <a:pt x="38" y="28"/>
                  </a:cubicBezTo>
                  <a:cubicBezTo>
                    <a:pt x="36" y="28"/>
                    <a:pt x="35" y="28"/>
                    <a:pt x="34" y="29"/>
                  </a:cubicBezTo>
                  <a:cubicBezTo>
                    <a:pt x="31" y="30"/>
                    <a:pt x="28" y="31"/>
                    <a:pt x="27" y="32"/>
                  </a:cubicBezTo>
                  <a:cubicBezTo>
                    <a:pt x="5" y="32"/>
                    <a:pt x="5" y="32"/>
                    <a:pt x="5" y="32"/>
                  </a:cubicBezTo>
                  <a:cubicBezTo>
                    <a:pt x="3" y="32"/>
                    <a:pt x="0" y="34"/>
                    <a:pt x="0" y="37"/>
                  </a:cubicBezTo>
                  <a:cubicBezTo>
                    <a:pt x="0" y="87"/>
                    <a:pt x="0" y="87"/>
                    <a:pt x="0" y="87"/>
                  </a:cubicBezTo>
                  <a:cubicBezTo>
                    <a:pt x="0" y="90"/>
                    <a:pt x="3" y="92"/>
                    <a:pt x="5" y="92"/>
                  </a:cubicBezTo>
                  <a:cubicBezTo>
                    <a:pt x="7" y="92"/>
                    <a:pt x="7" y="92"/>
                    <a:pt x="7" y="92"/>
                  </a:cubicBezTo>
                  <a:cubicBezTo>
                    <a:pt x="7" y="93"/>
                    <a:pt x="7" y="93"/>
                    <a:pt x="7" y="93"/>
                  </a:cubicBezTo>
                  <a:cubicBezTo>
                    <a:pt x="17" y="93"/>
                    <a:pt x="17" y="93"/>
                    <a:pt x="17" y="93"/>
                  </a:cubicBezTo>
                  <a:cubicBezTo>
                    <a:pt x="17" y="92"/>
                    <a:pt x="17" y="92"/>
                    <a:pt x="17" y="92"/>
                  </a:cubicBezTo>
                  <a:cubicBezTo>
                    <a:pt x="67" y="92"/>
                    <a:pt x="67" y="92"/>
                    <a:pt x="67" y="92"/>
                  </a:cubicBezTo>
                  <a:cubicBezTo>
                    <a:pt x="67" y="93"/>
                    <a:pt x="67" y="93"/>
                    <a:pt x="67" y="93"/>
                  </a:cubicBezTo>
                  <a:cubicBezTo>
                    <a:pt x="78" y="93"/>
                    <a:pt x="78" y="93"/>
                    <a:pt x="78" y="93"/>
                  </a:cubicBezTo>
                  <a:cubicBezTo>
                    <a:pt x="78" y="92"/>
                    <a:pt x="78" y="92"/>
                    <a:pt x="78" y="92"/>
                  </a:cubicBezTo>
                  <a:cubicBezTo>
                    <a:pt x="79" y="92"/>
                    <a:pt x="79" y="92"/>
                    <a:pt x="79" y="92"/>
                  </a:cubicBezTo>
                  <a:cubicBezTo>
                    <a:pt x="82" y="92"/>
                    <a:pt x="84" y="90"/>
                    <a:pt x="84" y="87"/>
                  </a:cubicBezTo>
                  <a:cubicBezTo>
                    <a:pt x="84" y="37"/>
                    <a:pt x="84" y="37"/>
                    <a:pt x="84" y="37"/>
                  </a:cubicBezTo>
                  <a:cubicBezTo>
                    <a:pt x="84" y="34"/>
                    <a:pt x="82" y="32"/>
                    <a:pt x="79" y="32"/>
                  </a:cubicBezTo>
                  <a:close/>
                  <a:moveTo>
                    <a:pt x="71" y="80"/>
                  </a:moveTo>
                  <a:cubicBezTo>
                    <a:pt x="71" y="84"/>
                    <a:pt x="67" y="88"/>
                    <a:pt x="63" y="88"/>
                  </a:cubicBezTo>
                  <a:cubicBezTo>
                    <a:pt x="13" y="88"/>
                    <a:pt x="13" y="88"/>
                    <a:pt x="13" y="88"/>
                  </a:cubicBezTo>
                  <a:cubicBezTo>
                    <a:pt x="8" y="88"/>
                    <a:pt x="4" y="84"/>
                    <a:pt x="4" y="80"/>
                  </a:cubicBezTo>
                  <a:cubicBezTo>
                    <a:pt x="4" y="44"/>
                    <a:pt x="4" y="44"/>
                    <a:pt x="4" y="44"/>
                  </a:cubicBezTo>
                  <a:cubicBezTo>
                    <a:pt x="4" y="39"/>
                    <a:pt x="8" y="36"/>
                    <a:pt x="13" y="36"/>
                  </a:cubicBezTo>
                  <a:cubicBezTo>
                    <a:pt x="63" y="36"/>
                    <a:pt x="63" y="36"/>
                    <a:pt x="63" y="36"/>
                  </a:cubicBezTo>
                  <a:cubicBezTo>
                    <a:pt x="67" y="36"/>
                    <a:pt x="71" y="39"/>
                    <a:pt x="71" y="44"/>
                  </a:cubicBezTo>
                  <a:lnTo>
                    <a:pt x="71" y="80"/>
                  </a:lnTo>
                  <a:close/>
                  <a:moveTo>
                    <a:pt x="77" y="54"/>
                  </a:moveTo>
                  <a:cubicBezTo>
                    <a:pt x="75" y="54"/>
                    <a:pt x="74" y="52"/>
                    <a:pt x="74" y="51"/>
                  </a:cubicBezTo>
                  <a:cubicBezTo>
                    <a:pt x="74" y="49"/>
                    <a:pt x="75" y="47"/>
                    <a:pt x="77" y="47"/>
                  </a:cubicBezTo>
                  <a:cubicBezTo>
                    <a:pt x="79" y="47"/>
                    <a:pt x="80" y="49"/>
                    <a:pt x="80" y="51"/>
                  </a:cubicBezTo>
                  <a:cubicBezTo>
                    <a:pt x="80" y="52"/>
                    <a:pt x="79" y="54"/>
                    <a:pt x="77" y="54"/>
                  </a:cubicBezTo>
                  <a:close/>
                  <a:moveTo>
                    <a:pt x="77" y="46"/>
                  </a:moveTo>
                  <a:cubicBezTo>
                    <a:pt x="75" y="46"/>
                    <a:pt x="74" y="44"/>
                    <a:pt x="74" y="43"/>
                  </a:cubicBezTo>
                  <a:cubicBezTo>
                    <a:pt x="74" y="41"/>
                    <a:pt x="75" y="39"/>
                    <a:pt x="77" y="39"/>
                  </a:cubicBezTo>
                  <a:cubicBezTo>
                    <a:pt x="79" y="39"/>
                    <a:pt x="80" y="41"/>
                    <a:pt x="80" y="43"/>
                  </a:cubicBezTo>
                  <a:cubicBezTo>
                    <a:pt x="80" y="44"/>
                    <a:pt x="79" y="46"/>
                    <a:pt x="77" y="46"/>
                  </a:cubicBezTo>
                  <a:close/>
                </a:path>
              </a:pathLst>
            </a:custGeom>
            <a:solidFill>
              <a:sysClr val="window" lastClr="FFFFFF"/>
            </a:solidFill>
            <a:ln>
              <a:noFill/>
            </a:ln>
            <a:extLst>
              <a:ext uri="{91240B29-F687-4F45-9708-019B960494DF}">
                <a14:hiddenLine xmlns:a14="http://schemas.microsoft.com/office/drawing/2010/main" w="9525">
                  <a:solidFill>
                    <a:srgbClr val="000000"/>
                  </a:solidFill>
                  <a:bevel/>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zh-CN" sz="1200" b="0" i="0" u="none" strike="noStrike" kern="0" cap="none" spc="0" normalizeH="0" baseline="0" noProof="0">
                <a:ln>
                  <a:noFill/>
                </a:ln>
                <a:solidFill>
                  <a:prstClr val="black">
                    <a:lumMod val="65000"/>
                    <a:lumOff val="35000"/>
                  </a:prstClr>
                </a:solidFill>
                <a:effectLst/>
                <a:uLnTx/>
                <a:uFillTx/>
                <a:sym typeface="宋体" panose="02010600030101010101" pitchFamily="2" charset="-122"/>
              </a:endParaRPr>
            </a:p>
          </p:txBody>
        </p:sp>
      </p:grpSp>
      <p:grpSp>
        <p:nvGrpSpPr>
          <p:cNvPr id="91" name="组合 90"/>
          <p:cNvGrpSpPr/>
          <p:nvPr/>
        </p:nvGrpSpPr>
        <p:grpSpPr>
          <a:xfrm>
            <a:off x="4044553" y="1673327"/>
            <a:ext cx="919163" cy="917972"/>
            <a:chOff x="4044553" y="1673327"/>
            <a:chExt cx="919163" cy="917972"/>
          </a:xfrm>
        </p:grpSpPr>
        <p:sp>
          <p:nvSpPr>
            <p:cNvPr id="92" name="椭圆 53"/>
            <p:cNvSpPr>
              <a:spLocks noChangeArrowheads="1"/>
            </p:cNvSpPr>
            <p:nvPr/>
          </p:nvSpPr>
          <p:spPr bwMode="auto">
            <a:xfrm>
              <a:off x="4044553" y="1673327"/>
              <a:ext cx="919163" cy="917972"/>
            </a:xfrm>
            <a:prstGeom prst="ellipse">
              <a:avLst/>
            </a:prstGeom>
            <a:solidFill>
              <a:srgbClr val="317B9D"/>
            </a:solidFill>
            <a:ln>
              <a:noFill/>
            </a:ln>
          </p:spPr>
          <p:txBody>
            <a:bodyPr anchor="ctr"/>
            <a:lstStyle/>
            <a:p>
              <a:pPr algn="ctr" defTabSz="914400"/>
              <a:endParaRPr lang="zh-CN" altLang="zh-CN" sz="1800">
                <a:solidFill>
                  <a:prstClr val="black">
                    <a:lumMod val="65000"/>
                    <a:lumOff val="35000"/>
                  </a:prstClr>
                </a:solidFill>
                <a:latin typeface="宋体" panose="02010600030101010101" pitchFamily="2" charset="-122"/>
                <a:sym typeface="宋体" panose="02010600030101010101" pitchFamily="2" charset="-122"/>
              </a:endParaRPr>
            </a:p>
          </p:txBody>
        </p:sp>
        <p:grpSp>
          <p:nvGrpSpPr>
            <p:cNvPr id="93" name="Group 17"/>
            <p:cNvGrpSpPr/>
            <p:nvPr/>
          </p:nvGrpSpPr>
          <p:grpSpPr bwMode="auto">
            <a:xfrm>
              <a:off x="4313982" y="1965054"/>
              <a:ext cx="286080" cy="369042"/>
              <a:chOff x="0" y="0"/>
              <a:chExt cx="381000" cy="492126"/>
            </a:xfrm>
          </p:grpSpPr>
          <p:sp>
            <p:nvSpPr>
              <p:cNvPr id="94" name="Freeform 1011"/>
              <p:cNvSpPr>
                <a:spLocks noChangeArrowheads="1"/>
              </p:cNvSpPr>
              <p:nvPr/>
            </p:nvSpPr>
            <p:spPr bwMode="auto">
              <a:xfrm>
                <a:off x="182562" y="0"/>
                <a:ext cx="46038" cy="111125"/>
              </a:xfrm>
              <a:custGeom>
                <a:avLst/>
                <a:gdLst>
                  <a:gd name="T0" fmla="*/ 8 w 8"/>
                  <a:gd name="T1" fmla="*/ 15 h 19"/>
                  <a:gd name="T2" fmla="*/ 4 w 8"/>
                  <a:gd name="T3" fmla="*/ 19 h 19"/>
                  <a:gd name="T4" fmla="*/ 4 w 8"/>
                  <a:gd name="T5" fmla="*/ 19 h 19"/>
                  <a:gd name="T6" fmla="*/ 0 w 8"/>
                  <a:gd name="T7" fmla="*/ 15 h 19"/>
                  <a:gd name="T8" fmla="*/ 0 w 8"/>
                  <a:gd name="T9" fmla="*/ 5 h 19"/>
                  <a:gd name="T10" fmla="*/ 4 w 8"/>
                  <a:gd name="T11" fmla="*/ 0 h 19"/>
                  <a:gd name="T12" fmla="*/ 4 w 8"/>
                  <a:gd name="T13" fmla="*/ 0 h 19"/>
                  <a:gd name="T14" fmla="*/ 8 w 8"/>
                  <a:gd name="T15" fmla="*/ 5 h 19"/>
                  <a:gd name="T16" fmla="*/ 8 w 8"/>
                  <a:gd name="T17" fmla="*/ 15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
                  <a:gd name="T28" fmla="*/ 0 h 19"/>
                  <a:gd name="T29" fmla="*/ 8 w 8"/>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 h="19">
                    <a:moveTo>
                      <a:pt x="8" y="15"/>
                    </a:moveTo>
                    <a:cubicBezTo>
                      <a:pt x="8" y="17"/>
                      <a:pt x="6" y="19"/>
                      <a:pt x="4" y="19"/>
                    </a:cubicBezTo>
                    <a:cubicBezTo>
                      <a:pt x="4" y="19"/>
                      <a:pt x="4" y="19"/>
                      <a:pt x="4" y="19"/>
                    </a:cubicBezTo>
                    <a:cubicBezTo>
                      <a:pt x="2" y="19"/>
                      <a:pt x="0" y="17"/>
                      <a:pt x="0" y="15"/>
                    </a:cubicBezTo>
                    <a:cubicBezTo>
                      <a:pt x="0" y="5"/>
                      <a:pt x="0" y="5"/>
                      <a:pt x="0" y="5"/>
                    </a:cubicBezTo>
                    <a:cubicBezTo>
                      <a:pt x="0" y="2"/>
                      <a:pt x="2" y="0"/>
                      <a:pt x="4" y="0"/>
                    </a:cubicBezTo>
                    <a:cubicBezTo>
                      <a:pt x="4" y="0"/>
                      <a:pt x="4" y="0"/>
                      <a:pt x="4" y="0"/>
                    </a:cubicBezTo>
                    <a:cubicBezTo>
                      <a:pt x="6" y="0"/>
                      <a:pt x="8" y="2"/>
                      <a:pt x="8" y="5"/>
                    </a:cubicBezTo>
                    <a:lnTo>
                      <a:pt x="8" y="15"/>
                    </a:lnTo>
                    <a:close/>
                  </a:path>
                </a:pathLst>
              </a:custGeom>
              <a:solidFill>
                <a:sysClr val="window" lastClr="FFFFFF"/>
              </a:solidFill>
              <a:ln>
                <a:noFill/>
              </a:ln>
              <a:extLst>
                <a:ext uri="{91240B29-F687-4F45-9708-019B960494DF}">
                  <a14:hiddenLine xmlns:a14="http://schemas.microsoft.com/office/drawing/2010/main" w="9525">
                    <a:solidFill>
                      <a:srgbClr val="000000"/>
                    </a:solidFill>
                    <a:bevel/>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zh-CN" sz="1200" b="0" i="0" u="none" strike="noStrike" kern="0" cap="none" spc="0" normalizeH="0" baseline="0" noProof="0">
                  <a:ln>
                    <a:noFill/>
                  </a:ln>
                  <a:solidFill>
                    <a:prstClr val="black">
                      <a:lumMod val="65000"/>
                      <a:lumOff val="35000"/>
                    </a:prstClr>
                  </a:solidFill>
                  <a:effectLst/>
                  <a:uLnTx/>
                  <a:uFillTx/>
                  <a:sym typeface="宋体" panose="02010600030101010101" pitchFamily="2" charset="-122"/>
                </a:endParaRPr>
              </a:p>
            </p:txBody>
          </p:sp>
          <p:sp>
            <p:nvSpPr>
              <p:cNvPr id="95" name="Freeform 1012"/>
              <p:cNvSpPr>
                <a:spLocks noChangeArrowheads="1"/>
              </p:cNvSpPr>
              <p:nvPr/>
            </p:nvSpPr>
            <p:spPr bwMode="auto">
              <a:xfrm>
                <a:off x="293687" y="0"/>
                <a:ext cx="52388" cy="111125"/>
              </a:xfrm>
              <a:custGeom>
                <a:avLst/>
                <a:gdLst>
                  <a:gd name="T0" fmla="*/ 9 w 9"/>
                  <a:gd name="T1" fmla="*/ 15 h 19"/>
                  <a:gd name="T2" fmla="*/ 4 w 9"/>
                  <a:gd name="T3" fmla="*/ 19 h 19"/>
                  <a:gd name="T4" fmla="*/ 4 w 9"/>
                  <a:gd name="T5" fmla="*/ 19 h 19"/>
                  <a:gd name="T6" fmla="*/ 0 w 9"/>
                  <a:gd name="T7" fmla="*/ 15 h 19"/>
                  <a:gd name="T8" fmla="*/ 0 w 9"/>
                  <a:gd name="T9" fmla="*/ 5 h 19"/>
                  <a:gd name="T10" fmla="*/ 4 w 9"/>
                  <a:gd name="T11" fmla="*/ 0 h 19"/>
                  <a:gd name="T12" fmla="*/ 4 w 9"/>
                  <a:gd name="T13" fmla="*/ 0 h 19"/>
                  <a:gd name="T14" fmla="*/ 9 w 9"/>
                  <a:gd name="T15" fmla="*/ 5 h 19"/>
                  <a:gd name="T16" fmla="*/ 9 w 9"/>
                  <a:gd name="T17" fmla="*/ 15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
                  <a:gd name="T28" fmla="*/ 0 h 19"/>
                  <a:gd name="T29" fmla="*/ 9 w 9"/>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 h="19">
                    <a:moveTo>
                      <a:pt x="9" y="15"/>
                    </a:moveTo>
                    <a:cubicBezTo>
                      <a:pt x="9" y="17"/>
                      <a:pt x="7" y="19"/>
                      <a:pt x="4" y="19"/>
                    </a:cubicBezTo>
                    <a:cubicBezTo>
                      <a:pt x="4" y="19"/>
                      <a:pt x="4" y="19"/>
                      <a:pt x="4" y="19"/>
                    </a:cubicBezTo>
                    <a:cubicBezTo>
                      <a:pt x="2" y="19"/>
                      <a:pt x="0" y="17"/>
                      <a:pt x="0" y="15"/>
                    </a:cubicBezTo>
                    <a:cubicBezTo>
                      <a:pt x="0" y="5"/>
                      <a:pt x="0" y="5"/>
                      <a:pt x="0" y="5"/>
                    </a:cubicBezTo>
                    <a:cubicBezTo>
                      <a:pt x="0" y="2"/>
                      <a:pt x="2" y="0"/>
                      <a:pt x="4" y="0"/>
                    </a:cubicBezTo>
                    <a:cubicBezTo>
                      <a:pt x="4" y="0"/>
                      <a:pt x="4" y="0"/>
                      <a:pt x="4" y="0"/>
                    </a:cubicBezTo>
                    <a:cubicBezTo>
                      <a:pt x="7" y="0"/>
                      <a:pt x="9" y="2"/>
                      <a:pt x="9" y="5"/>
                    </a:cubicBezTo>
                    <a:lnTo>
                      <a:pt x="9" y="15"/>
                    </a:lnTo>
                    <a:close/>
                  </a:path>
                </a:pathLst>
              </a:custGeom>
              <a:solidFill>
                <a:sysClr val="window" lastClr="FFFFFF"/>
              </a:solidFill>
              <a:ln>
                <a:noFill/>
              </a:ln>
              <a:extLst>
                <a:ext uri="{91240B29-F687-4F45-9708-019B960494DF}">
                  <a14:hiddenLine xmlns:a14="http://schemas.microsoft.com/office/drawing/2010/main" w="9525">
                    <a:solidFill>
                      <a:srgbClr val="000000"/>
                    </a:solidFill>
                    <a:bevel/>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zh-CN" sz="1200" b="0" i="0" u="none" strike="noStrike" kern="0" cap="none" spc="0" normalizeH="0" baseline="0" noProof="0">
                  <a:ln>
                    <a:noFill/>
                  </a:ln>
                  <a:solidFill>
                    <a:prstClr val="black">
                      <a:lumMod val="65000"/>
                      <a:lumOff val="35000"/>
                    </a:prstClr>
                  </a:solidFill>
                  <a:effectLst/>
                  <a:uLnTx/>
                  <a:uFillTx/>
                  <a:sym typeface="宋体" panose="02010600030101010101" pitchFamily="2" charset="-122"/>
                </a:endParaRPr>
              </a:p>
            </p:txBody>
          </p:sp>
          <p:sp>
            <p:nvSpPr>
              <p:cNvPr id="96" name="Freeform 1013"/>
              <p:cNvSpPr>
                <a:spLocks noChangeArrowheads="1"/>
              </p:cNvSpPr>
              <p:nvPr/>
            </p:nvSpPr>
            <p:spPr bwMode="auto">
              <a:xfrm>
                <a:off x="147637" y="134938"/>
                <a:ext cx="233363" cy="204788"/>
              </a:xfrm>
              <a:custGeom>
                <a:avLst/>
                <a:gdLst>
                  <a:gd name="T0" fmla="*/ 35 w 40"/>
                  <a:gd name="T1" fmla="*/ 0 h 35"/>
                  <a:gd name="T2" fmla="*/ 5 w 40"/>
                  <a:gd name="T3" fmla="*/ 0 h 35"/>
                  <a:gd name="T4" fmla="*/ 0 w 40"/>
                  <a:gd name="T5" fmla="*/ 0 h 35"/>
                  <a:gd name="T6" fmla="*/ 0 w 40"/>
                  <a:gd name="T7" fmla="*/ 4 h 35"/>
                  <a:gd name="T8" fmla="*/ 0 w 40"/>
                  <a:gd name="T9" fmla="*/ 10 h 35"/>
                  <a:gd name="T10" fmla="*/ 0 w 40"/>
                  <a:gd name="T11" fmla="*/ 27 h 35"/>
                  <a:gd name="T12" fmla="*/ 5 w 40"/>
                  <a:gd name="T13" fmla="*/ 31 h 35"/>
                  <a:gd name="T14" fmla="*/ 12 w 40"/>
                  <a:gd name="T15" fmla="*/ 31 h 35"/>
                  <a:gd name="T16" fmla="*/ 16 w 40"/>
                  <a:gd name="T17" fmla="*/ 35 h 35"/>
                  <a:gd name="T18" fmla="*/ 25 w 40"/>
                  <a:gd name="T19" fmla="*/ 35 h 35"/>
                  <a:gd name="T20" fmla="*/ 29 w 40"/>
                  <a:gd name="T21" fmla="*/ 31 h 35"/>
                  <a:gd name="T22" fmla="*/ 35 w 40"/>
                  <a:gd name="T23" fmla="*/ 31 h 35"/>
                  <a:gd name="T24" fmla="*/ 40 w 40"/>
                  <a:gd name="T25" fmla="*/ 27 h 35"/>
                  <a:gd name="T26" fmla="*/ 40 w 40"/>
                  <a:gd name="T27" fmla="*/ 10 h 35"/>
                  <a:gd name="T28" fmla="*/ 40 w 40"/>
                  <a:gd name="T29" fmla="*/ 4 h 35"/>
                  <a:gd name="T30" fmla="*/ 40 w 40"/>
                  <a:gd name="T31" fmla="*/ 0 h 35"/>
                  <a:gd name="T32" fmla="*/ 35 w 40"/>
                  <a:gd name="T33" fmla="*/ 0 h 3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0"/>
                  <a:gd name="T52" fmla="*/ 0 h 35"/>
                  <a:gd name="T53" fmla="*/ 40 w 40"/>
                  <a:gd name="T54" fmla="*/ 35 h 3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0" h="35">
                    <a:moveTo>
                      <a:pt x="35" y="0"/>
                    </a:moveTo>
                    <a:cubicBezTo>
                      <a:pt x="5" y="0"/>
                      <a:pt x="5" y="0"/>
                      <a:pt x="5" y="0"/>
                    </a:cubicBezTo>
                    <a:cubicBezTo>
                      <a:pt x="0" y="0"/>
                      <a:pt x="0" y="0"/>
                      <a:pt x="0" y="0"/>
                    </a:cubicBezTo>
                    <a:cubicBezTo>
                      <a:pt x="0" y="4"/>
                      <a:pt x="0" y="4"/>
                      <a:pt x="0" y="4"/>
                    </a:cubicBezTo>
                    <a:cubicBezTo>
                      <a:pt x="0" y="10"/>
                      <a:pt x="0" y="10"/>
                      <a:pt x="0" y="10"/>
                    </a:cubicBezTo>
                    <a:cubicBezTo>
                      <a:pt x="0" y="27"/>
                      <a:pt x="0" y="27"/>
                      <a:pt x="0" y="27"/>
                    </a:cubicBezTo>
                    <a:cubicBezTo>
                      <a:pt x="0" y="29"/>
                      <a:pt x="2" y="31"/>
                      <a:pt x="5" y="31"/>
                    </a:cubicBezTo>
                    <a:cubicBezTo>
                      <a:pt x="12" y="31"/>
                      <a:pt x="12" y="31"/>
                      <a:pt x="12" y="31"/>
                    </a:cubicBezTo>
                    <a:cubicBezTo>
                      <a:pt x="12" y="33"/>
                      <a:pt x="14" y="35"/>
                      <a:pt x="16" y="35"/>
                    </a:cubicBezTo>
                    <a:cubicBezTo>
                      <a:pt x="25" y="35"/>
                      <a:pt x="25" y="35"/>
                      <a:pt x="25" y="35"/>
                    </a:cubicBezTo>
                    <a:cubicBezTo>
                      <a:pt x="27" y="35"/>
                      <a:pt x="29" y="33"/>
                      <a:pt x="29" y="31"/>
                    </a:cubicBezTo>
                    <a:cubicBezTo>
                      <a:pt x="35" y="31"/>
                      <a:pt x="35" y="31"/>
                      <a:pt x="35" y="31"/>
                    </a:cubicBezTo>
                    <a:cubicBezTo>
                      <a:pt x="38" y="31"/>
                      <a:pt x="40" y="29"/>
                      <a:pt x="40" y="27"/>
                    </a:cubicBezTo>
                    <a:cubicBezTo>
                      <a:pt x="40" y="10"/>
                      <a:pt x="40" y="10"/>
                      <a:pt x="40" y="10"/>
                    </a:cubicBezTo>
                    <a:cubicBezTo>
                      <a:pt x="40" y="4"/>
                      <a:pt x="40" y="4"/>
                      <a:pt x="40" y="4"/>
                    </a:cubicBezTo>
                    <a:cubicBezTo>
                      <a:pt x="40" y="0"/>
                      <a:pt x="40" y="0"/>
                      <a:pt x="40" y="0"/>
                    </a:cubicBezTo>
                    <a:lnTo>
                      <a:pt x="35" y="0"/>
                    </a:lnTo>
                    <a:close/>
                  </a:path>
                </a:pathLst>
              </a:custGeom>
              <a:solidFill>
                <a:sysClr val="window" lastClr="FFFFFF"/>
              </a:solidFill>
              <a:ln>
                <a:noFill/>
              </a:ln>
              <a:extLst>
                <a:ext uri="{91240B29-F687-4F45-9708-019B960494DF}">
                  <a14:hiddenLine xmlns:a14="http://schemas.microsoft.com/office/drawing/2010/main" w="9525">
                    <a:solidFill>
                      <a:srgbClr val="000000"/>
                    </a:solidFill>
                    <a:bevel/>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zh-CN" sz="1200" b="0" i="0" u="none" strike="noStrike" kern="0" cap="none" spc="0" normalizeH="0" baseline="0" noProof="0">
                  <a:ln>
                    <a:noFill/>
                  </a:ln>
                  <a:solidFill>
                    <a:prstClr val="black">
                      <a:lumMod val="65000"/>
                      <a:lumOff val="35000"/>
                    </a:prstClr>
                  </a:solidFill>
                  <a:effectLst/>
                  <a:uLnTx/>
                  <a:uFillTx/>
                  <a:sym typeface="宋体" panose="02010600030101010101" pitchFamily="2" charset="-122"/>
                </a:endParaRPr>
              </a:p>
            </p:txBody>
          </p:sp>
          <p:sp>
            <p:nvSpPr>
              <p:cNvPr id="97" name="Freeform 1014"/>
              <p:cNvSpPr>
                <a:spLocks noChangeArrowheads="1"/>
              </p:cNvSpPr>
              <p:nvPr/>
            </p:nvSpPr>
            <p:spPr bwMode="auto">
              <a:xfrm>
                <a:off x="0" y="334963"/>
                <a:ext cx="280988" cy="157163"/>
              </a:xfrm>
              <a:custGeom>
                <a:avLst/>
                <a:gdLst>
                  <a:gd name="T0" fmla="*/ 45 w 48"/>
                  <a:gd name="T1" fmla="*/ 2 h 27"/>
                  <a:gd name="T2" fmla="*/ 43 w 48"/>
                  <a:gd name="T3" fmla="*/ 5 h 27"/>
                  <a:gd name="T4" fmla="*/ 43 w 48"/>
                  <a:gd name="T5" fmla="*/ 13 h 27"/>
                  <a:gd name="T6" fmla="*/ 35 w 48"/>
                  <a:gd name="T7" fmla="*/ 21 h 27"/>
                  <a:gd name="T8" fmla="*/ 27 w 48"/>
                  <a:gd name="T9" fmla="*/ 13 h 27"/>
                  <a:gd name="T10" fmla="*/ 13 w 48"/>
                  <a:gd name="T11" fmla="*/ 0 h 27"/>
                  <a:gd name="T12" fmla="*/ 0 w 48"/>
                  <a:gd name="T13" fmla="*/ 13 h 27"/>
                  <a:gd name="T14" fmla="*/ 3 w 48"/>
                  <a:gd name="T15" fmla="*/ 16 h 27"/>
                  <a:gd name="T16" fmla="*/ 6 w 48"/>
                  <a:gd name="T17" fmla="*/ 13 h 27"/>
                  <a:gd name="T18" fmla="*/ 13 w 48"/>
                  <a:gd name="T19" fmla="*/ 5 h 27"/>
                  <a:gd name="T20" fmla="*/ 21 w 48"/>
                  <a:gd name="T21" fmla="*/ 13 h 27"/>
                  <a:gd name="T22" fmla="*/ 35 w 48"/>
                  <a:gd name="T23" fmla="*/ 27 h 27"/>
                  <a:gd name="T24" fmla="*/ 48 w 48"/>
                  <a:gd name="T25" fmla="*/ 13 h 27"/>
                  <a:gd name="T26" fmla="*/ 48 w 48"/>
                  <a:gd name="T27" fmla="*/ 5 h 27"/>
                  <a:gd name="T28" fmla="*/ 45 w 48"/>
                  <a:gd name="T29" fmla="*/ 2 h 2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8"/>
                  <a:gd name="T46" fmla="*/ 0 h 27"/>
                  <a:gd name="T47" fmla="*/ 48 w 48"/>
                  <a:gd name="T48" fmla="*/ 27 h 2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8" h="27">
                    <a:moveTo>
                      <a:pt x="45" y="2"/>
                    </a:moveTo>
                    <a:cubicBezTo>
                      <a:pt x="44" y="2"/>
                      <a:pt x="43" y="3"/>
                      <a:pt x="43" y="5"/>
                    </a:cubicBezTo>
                    <a:cubicBezTo>
                      <a:pt x="43" y="13"/>
                      <a:pt x="43" y="13"/>
                      <a:pt x="43" y="13"/>
                    </a:cubicBezTo>
                    <a:cubicBezTo>
                      <a:pt x="43" y="18"/>
                      <a:pt x="39" y="21"/>
                      <a:pt x="35" y="21"/>
                    </a:cubicBezTo>
                    <a:cubicBezTo>
                      <a:pt x="30" y="21"/>
                      <a:pt x="27" y="18"/>
                      <a:pt x="27" y="13"/>
                    </a:cubicBezTo>
                    <a:cubicBezTo>
                      <a:pt x="27" y="6"/>
                      <a:pt x="21" y="0"/>
                      <a:pt x="13" y="0"/>
                    </a:cubicBezTo>
                    <a:cubicBezTo>
                      <a:pt x="6" y="0"/>
                      <a:pt x="0" y="6"/>
                      <a:pt x="0" y="13"/>
                    </a:cubicBezTo>
                    <a:cubicBezTo>
                      <a:pt x="0" y="15"/>
                      <a:pt x="1" y="16"/>
                      <a:pt x="3" y="16"/>
                    </a:cubicBezTo>
                    <a:cubicBezTo>
                      <a:pt x="4" y="16"/>
                      <a:pt x="6" y="15"/>
                      <a:pt x="6" y="13"/>
                    </a:cubicBezTo>
                    <a:cubicBezTo>
                      <a:pt x="6" y="9"/>
                      <a:pt x="9" y="5"/>
                      <a:pt x="13" y="5"/>
                    </a:cubicBezTo>
                    <a:cubicBezTo>
                      <a:pt x="18" y="5"/>
                      <a:pt x="21" y="9"/>
                      <a:pt x="21" y="13"/>
                    </a:cubicBezTo>
                    <a:cubicBezTo>
                      <a:pt x="21" y="21"/>
                      <a:pt x="27" y="27"/>
                      <a:pt x="35" y="27"/>
                    </a:cubicBezTo>
                    <a:cubicBezTo>
                      <a:pt x="42" y="27"/>
                      <a:pt x="48" y="21"/>
                      <a:pt x="48" y="13"/>
                    </a:cubicBezTo>
                    <a:cubicBezTo>
                      <a:pt x="48" y="5"/>
                      <a:pt x="48" y="5"/>
                      <a:pt x="48" y="5"/>
                    </a:cubicBezTo>
                    <a:cubicBezTo>
                      <a:pt x="48" y="3"/>
                      <a:pt x="47" y="2"/>
                      <a:pt x="45" y="2"/>
                    </a:cubicBezTo>
                    <a:close/>
                  </a:path>
                </a:pathLst>
              </a:custGeom>
              <a:solidFill>
                <a:sysClr val="window" lastClr="FFFFFF"/>
              </a:solidFill>
              <a:ln>
                <a:noFill/>
              </a:ln>
              <a:extLst>
                <a:ext uri="{91240B29-F687-4F45-9708-019B960494DF}">
                  <a14:hiddenLine xmlns:a14="http://schemas.microsoft.com/office/drawing/2010/main" w="9525">
                    <a:solidFill>
                      <a:srgbClr val="000000"/>
                    </a:solidFill>
                    <a:bevel/>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zh-CN" sz="1200" b="0" i="0" u="none" strike="noStrike" kern="0" cap="none" spc="0" normalizeH="0" baseline="0" noProof="0">
                  <a:ln>
                    <a:noFill/>
                  </a:ln>
                  <a:solidFill>
                    <a:prstClr val="black">
                      <a:lumMod val="65000"/>
                      <a:lumOff val="35000"/>
                    </a:prstClr>
                  </a:solidFill>
                  <a:effectLst/>
                  <a:uLnTx/>
                  <a:uFillTx/>
                  <a:sym typeface="宋体" panose="02010600030101010101" pitchFamily="2" charset="-122"/>
                </a:endParaRPr>
              </a:p>
            </p:txBody>
          </p:sp>
        </p:grpSp>
      </p:grpSp>
      <p:grpSp>
        <p:nvGrpSpPr>
          <p:cNvPr id="98" name="Group 22"/>
          <p:cNvGrpSpPr/>
          <p:nvPr/>
        </p:nvGrpSpPr>
        <p:grpSpPr bwMode="auto">
          <a:xfrm>
            <a:off x="5368529" y="1660229"/>
            <a:ext cx="917972" cy="917972"/>
            <a:chOff x="0" y="0"/>
            <a:chExt cx="1224136" cy="1224136"/>
          </a:xfrm>
        </p:grpSpPr>
        <p:sp>
          <p:nvSpPr>
            <p:cNvPr id="99" name="椭圆 60"/>
            <p:cNvSpPr>
              <a:spLocks noChangeArrowheads="1"/>
            </p:cNvSpPr>
            <p:nvPr/>
          </p:nvSpPr>
          <p:spPr bwMode="auto">
            <a:xfrm>
              <a:off x="0" y="0"/>
              <a:ext cx="1224136" cy="1224136"/>
            </a:xfrm>
            <a:prstGeom prst="ellipse">
              <a:avLst/>
            </a:prstGeom>
            <a:solidFill>
              <a:srgbClr val="317B9D"/>
            </a:solidFill>
            <a:ln>
              <a:noFill/>
            </a:ln>
            <a:extLst>
              <a:ext uri="{91240B29-F687-4F45-9708-019B960494DF}">
                <a14:hiddenLine xmlns:a14="http://schemas.microsoft.com/office/drawing/2010/main" w="12700">
                  <a:solidFill>
                    <a:srgbClr val="42719B"/>
                  </a:solidFill>
                  <a:bevel/>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zh-CN" sz="1800" b="0" i="0" u="none" strike="noStrike" kern="0" cap="none" spc="0" normalizeH="0" baseline="0" noProof="0">
                <a:ln>
                  <a:noFill/>
                </a:ln>
                <a:solidFill>
                  <a:prstClr val="black">
                    <a:lumMod val="65000"/>
                    <a:lumOff val="35000"/>
                  </a:prstClr>
                </a:solidFill>
                <a:effectLst/>
                <a:uLnTx/>
                <a:uFillTx/>
                <a:latin typeface="宋体" panose="02010600030101010101" pitchFamily="2" charset="-122"/>
                <a:sym typeface="宋体" panose="02010600030101010101" pitchFamily="2" charset="-122"/>
              </a:endParaRPr>
            </a:p>
          </p:txBody>
        </p:sp>
        <p:sp>
          <p:nvSpPr>
            <p:cNvPr id="100" name="Freeform 1015"/>
            <p:cNvSpPr>
              <a:spLocks noChangeArrowheads="1"/>
            </p:cNvSpPr>
            <p:nvPr/>
          </p:nvSpPr>
          <p:spPr bwMode="auto">
            <a:xfrm>
              <a:off x="377672" y="461202"/>
              <a:ext cx="457200" cy="415925"/>
            </a:xfrm>
            <a:custGeom>
              <a:avLst/>
              <a:gdLst>
                <a:gd name="T0" fmla="*/ 1 w 78"/>
                <a:gd name="T1" fmla="*/ 69 h 71"/>
                <a:gd name="T2" fmla="*/ 5 w 78"/>
                <a:gd name="T3" fmla="*/ 70 h 71"/>
                <a:gd name="T4" fmla="*/ 14 w 78"/>
                <a:gd name="T5" fmla="*/ 55 h 71"/>
                <a:gd name="T6" fmla="*/ 49 w 78"/>
                <a:gd name="T7" fmla="*/ 48 h 71"/>
                <a:gd name="T8" fmla="*/ 78 w 78"/>
                <a:gd name="T9" fmla="*/ 0 h 71"/>
                <a:gd name="T10" fmla="*/ 10 w 78"/>
                <a:gd name="T11" fmla="*/ 53 h 71"/>
                <a:gd name="T12" fmla="*/ 42 w 78"/>
                <a:gd name="T13" fmla="*/ 21 h 71"/>
                <a:gd name="T14" fmla="*/ 1 w 78"/>
                <a:gd name="T15" fmla="*/ 69 h 71"/>
                <a:gd name="T16" fmla="*/ 0 60000 65536"/>
                <a:gd name="T17" fmla="*/ 0 60000 65536"/>
                <a:gd name="T18" fmla="*/ 0 60000 65536"/>
                <a:gd name="T19" fmla="*/ 0 60000 65536"/>
                <a:gd name="T20" fmla="*/ 0 60000 65536"/>
                <a:gd name="T21" fmla="*/ 0 60000 65536"/>
                <a:gd name="T22" fmla="*/ 0 60000 65536"/>
                <a:gd name="T23" fmla="*/ 0 60000 65536"/>
                <a:gd name="T24" fmla="*/ 0 w 78"/>
                <a:gd name="T25" fmla="*/ 0 h 71"/>
                <a:gd name="T26" fmla="*/ 78 w 78"/>
                <a:gd name="T27" fmla="*/ 71 h 7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8" h="71">
                  <a:moveTo>
                    <a:pt x="1" y="69"/>
                  </a:moveTo>
                  <a:cubicBezTo>
                    <a:pt x="1" y="69"/>
                    <a:pt x="0" y="71"/>
                    <a:pt x="5" y="70"/>
                  </a:cubicBezTo>
                  <a:cubicBezTo>
                    <a:pt x="4" y="67"/>
                    <a:pt x="14" y="55"/>
                    <a:pt x="14" y="55"/>
                  </a:cubicBezTo>
                  <a:cubicBezTo>
                    <a:pt x="14" y="55"/>
                    <a:pt x="32" y="67"/>
                    <a:pt x="49" y="48"/>
                  </a:cubicBezTo>
                  <a:cubicBezTo>
                    <a:pt x="66" y="29"/>
                    <a:pt x="54" y="13"/>
                    <a:pt x="78" y="0"/>
                  </a:cubicBezTo>
                  <a:cubicBezTo>
                    <a:pt x="21" y="12"/>
                    <a:pt x="9" y="30"/>
                    <a:pt x="10" y="53"/>
                  </a:cubicBezTo>
                  <a:cubicBezTo>
                    <a:pt x="15" y="42"/>
                    <a:pt x="29" y="27"/>
                    <a:pt x="42" y="21"/>
                  </a:cubicBezTo>
                  <a:cubicBezTo>
                    <a:pt x="21" y="36"/>
                    <a:pt x="7" y="58"/>
                    <a:pt x="1" y="69"/>
                  </a:cubicBezTo>
                  <a:close/>
                </a:path>
              </a:pathLst>
            </a:custGeom>
            <a:solidFill>
              <a:sysClr val="window" lastClr="FFFFFF"/>
            </a:solidFill>
            <a:ln>
              <a:noFill/>
            </a:ln>
            <a:extLst>
              <a:ext uri="{91240B29-F687-4F45-9708-019B960494DF}">
                <a14:hiddenLine xmlns:a14="http://schemas.microsoft.com/office/drawing/2010/main" w="9525">
                  <a:solidFill>
                    <a:srgbClr val="000000"/>
                  </a:solidFill>
                  <a:bevel/>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zh-CN" sz="1800" b="0" i="0" u="none" strike="noStrike" kern="0" cap="none" spc="0" normalizeH="0" baseline="0" noProof="0">
                <a:ln>
                  <a:noFill/>
                </a:ln>
                <a:solidFill>
                  <a:prstClr val="black">
                    <a:lumMod val="65000"/>
                    <a:lumOff val="35000"/>
                  </a:prstClr>
                </a:solidFill>
                <a:effectLst/>
                <a:uLnTx/>
                <a:uFillTx/>
                <a:sym typeface="宋体" panose="02010600030101010101" pitchFamily="2" charset="-122"/>
              </a:endParaRPr>
            </a:p>
          </p:txBody>
        </p:sp>
      </p:grpSp>
      <p:grpSp>
        <p:nvGrpSpPr>
          <p:cNvPr id="101" name="Group 25"/>
          <p:cNvGrpSpPr/>
          <p:nvPr/>
        </p:nvGrpSpPr>
        <p:grpSpPr bwMode="auto">
          <a:xfrm>
            <a:off x="6691312" y="1673327"/>
            <a:ext cx="917972" cy="917972"/>
            <a:chOff x="0" y="0"/>
            <a:chExt cx="1224136" cy="1224136"/>
          </a:xfrm>
        </p:grpSpPr>
        <p:sp>
          <p:nvSpPr>
            <p:cNvPr id="102" name="椭圆 63"/>
            <p:cNvSpPr>
              <a:spLocks noChangeArrowheads="1"/>
            </p:cNvSpPr>
            <p:nvPr/>
          </p:nvSpPr>
          <p:spPr bwMode="auto">
            <a:xfrm>
              <a:off x="0" y="0"/>
              <a:ext cx="1224136" cy="1224136"/>
            </a:xfrm>
            <a:prstGeom prst="ellipse">
              <a:avLst/>
            </a:prstGeom>
            <a:solidFill>
              <a:srgbClr val="317B9D"/>
            </a:solidFill>
            <a:ln>
              <a:noFill/>
            </a:ln>
            <a:extLst>
              <a:ext uri="{91240B29-F687-4F45-9708-019B960494DF}">
                <a14:hiddenLine xmlns:a14="http://schemas.microsoft.com/office/drawing/2010/main" w="12700">
                  <a:solidFill>
                    <a:srgbClr val="42719B"/>
                  </a:solidFill>
                  <a:bevel/>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zh-CN" sz="1800" b="0" i="0" u="none" strike="noStrike" kern="0" cap="none" spc="0" normalizeH="0" baseline="0" noProof="0">
                <a:ln>
                  <a:noFill/>
                </a:ln>
                <a:solidFill>
                  <a:prstClr val="black">
                    <a:lumMod val="65000"/>
                    <a:lumOff val="35000"/>
                  </a:prstClr>
                </a:solidFill>
                <a:effectLst/>
                <a:uLnTx/>
                <a:uFillTx/>
                <a:latin typeface="宋体" panose="02010600030101010101" pitchFamily="2" charset="-122"/>
                <a:sym typeface="宋体" panose="02010600030101010101" pitchFamily="2" charset="-122"/>
              </a:endParaRPr>
            </a:p>
          </p:txBody>
        </p:sp>
        <p:grpSp>
          <p:nvGrpSpPr>
            <p:cNvPr id="103" name="Group 27"/>
            <p:cNvGrpSpPr/>
            <p:nvPr/>
          </p:nvGrpSpPr>
          <p:grpSpPr bwMode="auto">
            <a:xfrm>
              <a:off x="402004" y="462692"/>
              <a:ext cx="415398" cy="303451"/>
              <a:chOff x="0" y="0"/>
              <a:chExt cx="685800" cy="400050"/>
            </a:xfrm>
          </p:grpSpPr>
          <p:sp>
            <p:nvSpPr>
              <p:cNvPr id="104" name="Freeform 8"/>
              <p:cNvSpPr>
                <a:spLocks noChangeArrowheads="1"/>
              </p:cNvSpPr>
              <p:nvPr/>
            </p:nvSpPr>
            <p:spPr bwMode="auto">
              <a:xfrm>
                <a:off x="0" y="365125"/>
                <a:ext cx="685800" cy="34925"/>
              </a:xfrm>
              <a:custGeom>
                <a:avLst/>
                <a:gdLst>
                  <a:gd name="T0" fmla="*/ 117 w 117"/>
                  <a:gd name="T1" fmla="*/ 5 h 6"/>
                  <a:gd name="T2" fmla="*/ 115 w 117"/>
                  <a:gd name="T3" fmla="*/ 6 h 6"/>
                  <a:gd name="T4" fmla="*/ 2 w 117"/>
                  <a:gd name="T5" fmla="*/ 6 h 6"/>
                  <a:gd name="T6" fmla="*/ 0 w 117"/>
                  <a:gd name="T7" fmla="*/ 5 h 6"/>
                  <a:gd name="T8" fmla="*/ 0 w 117"/>
                  <a:gd name="T9" fmla="*/ 1 h 6"/>
                  <a:gd name="T10" fmla="*/ 2 w 117"/>
                  <a:gd name="T11" fmla="*/ 0 h 6"/>
                  <a:gd name="T12" fmla="*/ 115 w 117"/>
                  <a:gd name="T13" fmla="*/ 0 h 6"/>
                  <a:gd name="T14" fmla="*/ 117 w 117"/>
                  <a:gd name="T15" fmla="*/ 1 h 6"/>
                  <a:gd name="T16" fmla="*/ 117 w 117"/>
                  <a:gd name="T17" fmla="*/ 5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6"/>
                  <a:gd name="T29" fmla="*/ 117 w 117"/>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6">
                    <a:moveTo>
                      <a:pt x="117" y="5"/>
                    </a:moveTo>
                    <a:cubicBezTo>
                      <a:pt x="117" y="6"/>
                      <a:pt x="116" y="6"/>
                      <a:pt x="115" y="6"/>
                    </a:cubicBezTo>
                    <a:cubicBezTo>
                      <a:pt x="2" y="6"/>
                      <a:pt x="2" y="6"/>
                      <a:pt x="2" y="6"/>
                    </a:cubicBezTo>
                    <a:cubicBezTo>
                      <a:pt x="1" y="6"/>
                      <a:pt x="0" y="6"/>
                      <a:pt x="0" y="5"/>
                    </a:cubicBezTo>
                    <a:cubicBezTo>
                      <a:pt x="0" y="1"/>
                      <a:pt x="0" y="1"/>
                      <a:pt x="0" y="1"/>
                    </a:cubicBezTo>
                    <a:cubicBezTo>
                      <a:pt x="0" y="0"/>
                      <a:pt x="1" y="0"/>
                      <a:pt x="2" y="0"/>
                    </a:cubicBezTo>
                    <a:cubicBezTo>
                      <a:pt x="115" y="0"/>
                      <a:pt x="115" y="0"/>
                      <a:pt x="115" y="0"/>
                    </a:cubicBezTo>
                    <a:cubicBezTo>
                      <a:pt x="116" y="0"/>
                      <a:pt x="117" y="0"/>
                      <a:pt x="117" y="1"/>
                    </a:cubicBezTo>
                    <a:lnTo>
                      <a:pt x="117" y="5"/>
                    </a:lnTo>
                    <a:close/>
                  </a:path>
                </a:pathLst>
              </a:custGeom>
              <a:solidFill>
                <a:sysClr val="window" lastClr="FFFFFF"/>
              </a:solidFill>
              <a:ln>
                <a:noFill/>
              </a:ln>
              <a:extLst>
                <a:ext uri="{91240B29-F687-4F45-9708-019B960494DF}">
                  <a14:hiddenLine xmlns:a14="http://schemas.microsoft.com/office/drawing/2010/main" w="9525">
                    <a:solidFill>
                      <a:srgbClr val="000000"/>
                    </a:solidFill>
                    <a:bevel/>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zh-CN" sz="1800" b="0" i="0" u="none" strike="noStrike" kern="0" cap="none" spc="0" normalizeH="0" baseline="0" noProof="0">
                  <a:ln>
                    <a:noFill/>
                  </a:ln>
                  <a:solidFill>
                    <a:prstClr val="black">
                      <a:lumMod val="65000"/>
                      <a:lumOff val="35000"/>
                    </a:prstClr>
                  </a:solidFill>
                  <a:effectLst/>
                  <a:uLnTx/>
                  <a:uFillTx/>
                  <a:sym typeface="宋体" panose="02010600030101010101" pitchFamily="2" charset="-122"/>
                </a:endParaRPr>
              </a:p>
            </p:txBody>
          </p:sp>
          <p:sp>
            <p:nvSpPr>
              <p:cNvPr id="105" name="Freeform 9"/>
              <p:cNvSpPr>
                <a:spLocks noEditPoints="1" noChangeArrowheads="1"/>
              </p:cNvSpPr>
              <p:nvPr/>
            </p:nvSpPr>
            <p:spPr bwMode="auto">
              <a:xfrm>
                <a:off x="41275" y="0"/>
                <a:ext cx="603250" cy="346075"/>
              </a:xfrm>
              <a:custGeom>
                <a:avLst/>
                <a:gdLst>
                  <a:gd name="T0" fmla="*/ 99 w 103"/>
                  <a:gd name="T1" fmla="*/ 0 h 59"/>
                  <a:gd name="T2" fmla="*/ 5 w 103"/>
                  <a:gd name="T3" fmla="*/ 0 h 59"/>
                  <a:gd name="T4" fmla="*/ 0 w 103"/>
                  <a:gd name="T5" fmla="*/ 5 h 59"/>
                  <a:gd name="T6" fmla="*/ 0 w 103"/>
                  <a:gd name="T7" fmla="*/ 54 h 59"/>
                  <a:gd name="T8" fmla="*/ 5 w 103"/>
                  <a:gd name="T9" fmla="*/ 59 h 59"/>
                  <a:gd name="T10" fmla="*/ 99 w 103"/>
                  <a:gd name="T11" fmla="*/ 59 h 59"/>
                  <a:gd name="T12" fmla="*/ 103 w 103"/>
                  <a:gd name="T13" fmla="*/ 54 h 59"/>
                  <a:gd name="T14" fmla="*/ 103 w 103"/>
                  <a:gd name="T15" fmla="*/ 5 h 59"/>
                  <a:gd name="T16" fmla="*/ 99 w 103"/>
                  <a:gd name="T17" fmla="*/ 0 h 59"/>
                  <a:gd name="T18" fmla="*/ 99 w 103"/>
                  <a:gd name="T19" fmla="*/ 55 h 59"/>
                  <a:gd name="T20" fmla="*/ 5 w 103"/>
                  <a:gd name="T21" fmla="*/ 55 h 59"/>
                  <a:gd name="T22" fmla="*/ 5 w 103"/>
                  <a:gd name="T23" fmla="*/ 6 h 59"/>
                  <a:gd name="T24" fmla="*/ 99 w 103"/>
                  <a:gd name="T25" fmla="*/ 6 h 59"/>
                  <a:gd name="T26" fmla="*/ 99 w 103"/>
                  <a:gd name="T27" fmla="*/ 55 h 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03"/>
                  <a:gd name="T43" fmla="*/ 0 h 59"/>
                  <a:gd name="T44" fmla="*/ 103 w 103"/>
                  <a:gd name="T45" fmla="*/ 59 h 5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03" h="59">
                    <a:moveTo>
                      <a:pt x="99" y="0"/>
                    </a:moveTo>
                    <a:cubicBezTo>
                      <a:pt x="5" y="0"/>
                      <a:pt x="5" y="0"/>
                      <a:pt x="5" y="0"/>
                    </a:cubicBezTo>
                    <a:cubicBezTo>
                      <a:pt x="2" y="0"/>
                      <a:pt x="0" y="2"/>
                      <a:pt x="0" y="5"/>
                    </a:cubicBezTo>
                    <a:cubicBezTo>
                      <a:pt x="0" y="54"/>
                      <a:pt x="0" y="54"/>
                      <a:pt x="0" y="54"/>
                    </a:cubicBezTo>
                    <a:cubicBezTo>
                      <a:pt x="0" y="57"/>
                      <a:pt x="2" y="59"/>
                      <a:pt x="5" y="59"/>
                    </a:cubicBezTo>
                    <a:cubicBezTo>
                      <a:pt x="99" y="59"/>
                      <a:pt x="99" y="59"/>
                      <a:pt x="99" y="59"/>
                    </a:cubicBezTo>
                    <a:cubicBezTo>
                      <a:pt x="101" y="59"/>
                      <a:pt x="103" y="57"/>
                      <a:pt x="103" y="54"/>
                    </a:cubicBezTo>
                    <a:cubicBezTo>
                      <a:pt x="103" y="5"/>
                      <a:pt x="103" y="5"/>
                      <a:pt x="103" y="5"/>
                    </a:cubicBezTo>
                    <a:cubicBezTo>
                      <a:pt x="103" y="2"/>
                      <a:pt x="101" y="0"/>
                      <a:pt x="99" y="0"/>
                    </a:cubicBezTo>
                    <a:close/>
                    <a:moveTo>
                      <a:pt x="99" y="55"/>
                    </a:moveTo>
                    <a:cubicBezTo>
                      <a:pt x="5" y="55"/>
                      <a:pt x="5" y="55"/>
                      <a:pt x="5" y="55"/>
                    </a:cubicBezTo>
                    <a:cubicBezTo>
                      <a:pt x="5" y="6"/>
                      <a:pt x="5" y="6"/>
                      <a:pt x="5" y="6"/>
                    </a:cubicBezTo>
                    <a:cubicBezTo>
                      <a:pt x="99" y="6"/>
                      <a:pt x="99" y="6"/>
                      <a:pt x="99" y="6"/>
                    </a:cubicBezTo>
                    <a:lnTo>
                      <a:pt x="99" y="55"/>
                    </a:lnTo>
                    <a:close/>
                  </a:path>
                </a:pathLst>
              </a:custGeom>
              <a:solidFill>
                <a:sysClr val="window" lastClr="FFFFFF"/>
              </a:solidFill>
              <a:ln>
                <a:noFill/>
              </a:ln>
              <a:extLst>
                <a:ext uri="{91240B29-F687-4F45-9708-019B960494DF}">
                  <a14:hiddenLine xmlns:a14="http://schemas.microsoft.com/office/drawing/2010/main" w="9525">
                    <a:solidFill>
                      <a:srgbClr val="000000"/>
                    </a:solidFill>
                    <a:bevel/>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zh-CN" sz="1800" b="0" i="0" u="none" strike="noStrike" kern="0" cap="none" spc="0" normalizeH="0" baseline="0" noProof="0">
                  <a:ln>
                    <a:noFill/>
                  </a:ln>
                  <a:solidFill>
                    <a:prstClr val="black">
                      <a:lumMod val="65000"/>
                      <a:lumOff val="35000"/>
                    </a:prstClr>
                  </a:solidFill>
                  <a:effectLst/>
                  <a:uLnTx/>
                  <a:uFillTx/>
                  <a:sym typeface="宋体" panose="02010600030101010101" pitchFamily="2" charset="-122"/>
                </a:endParaRPr>
              </a:p>
            </p:txBody>
          </p:sp>
        </p:grpSp>
      </p:grpSp>
      <p:grpSp>
        <p:nvGrpSpPr>
          <p:cNvPr id="106" name="Group 30"/>
          <p:cNvGrpSpPr/>
          <p:nvPr/>
        </p:nvGrpSpPr>
        <p:grpSpPr bwMode="auto">
          <a:xfrm>
            <a:off x="1335186" y="2724980"/>
            <a:ext cx="6629400" cy="307777"/>
            <a:chOff x="0" y="0"/>
            <a:chExt cx="8838828" cy="410105"/>
          </a:xfrm>
        </p:grpSpPr>
        <p:sp>
          <p:nvSpPr>
            <p:cNvPr id="107" name="文本框 68"/>
            <p:cNvSpPr>
              <a:spLocks noChangeArrowheads="1"/>
            </p:cNvSpPr>
            <p:nvPr/>
          </p:nvSpPr>
          <p:spPr bwMode="auto">
            <a:xfrm>
              <a:off x="0" y="0"/>
              <a:ext cx="1780764" cy="410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914400"/>
              <a:r>
                <a:rPr lang="zh-CN" altLang="en-US" sz="1400" b="1" dirty="0">
                  <a:solidFill>
                    <a:prstClr val="white">
                      <a:lumMod val="50000"/>
                    </a:prstClr>
                  </a:solidFill>
                  <a:latin typeface="微软雅黑" panose="020B0503020204020204" pitchFamily="34" charset="-122"/>
                  <a:ea typeface="微软雅黑" panose="020B0503020204020204" pitchFamily="34" charset="-122"/>
                  <a:sym typeface="微软雅黑" panose="020B0503020204020204" pitchFamily="34" charset="-122"/>
                </a:rPr>
                <a:t>单击输入标题</a:t>
              </a:r>
              <a:endParaRPr lang="zh-CN" altLang="en-US" sz="1400" b="1" dirty="0">
                <a:solidFill>
                  <a:prstClr val="white">
                    <a:lumMod val="50000"/>
                  </a:prst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8" name="文本框 69"/>
            <p:cNvSpPr>
              <a:spLocks noChangeArrowheads="1"/>
            </p:cNvSpPr>
            <p:nvPr/>
          </p:nvSpPr>
          <p:spPr bwMode="auto">
            <a:xfrm>
              <a:off x="1724111" y="0"/>
              <a:ext cx="1780764" cy="410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914400"/>
              <a:r>
                <a:rPr lang="zh-CN" altLang="en-US" sz="1400" b="1">
                  <a:solidFill>
                    <a:prstClr val="white">
                      <a:lumMod val="50000"/>
                    </a:prstClr>
                  </a:solidFill>
                  <a:latin typeface="微软雅黑" panose="020B0503020204020204" pitchFamily="34" charset="-122"/>
                  <a:ea typeface="微软雅黑" panose="020B0503020204020204" pitchFamily="34" charset="-122"/>
                  <a:sym typeface="微软雅黑" panose="020B0503020204020204" pitchFamily="34" charset="-122"/>
                </a:rPr>
                <a:t>单击输入标题</a:t>
              </a:r>
              <a:endParaRPr lang="zh-CN" altLang="en-US" sz="1400" b="1">
                <a:solidFill>
                  <a:prstClr val="white">
                    <a:lumMod val="50000"/>
                  </a:prst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9" name="文本框 70"/>
            <p:cNvSpPr>
              <a:spLocks noChangeArrowheads="1"/>
            </p:cNvSpPr>
            <p:nvPr/>
          </p:nvSpPr>
          <p:spPr bwMode="auto">
            <a:xfrm>
              <a:off x="3553189" y="0"/>
              <a:ext cx="1780764" cy="410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914400"/>
              <a:r>
                <a:rPr lang="zh-CN" altLang="en-US" sz="1400" b="1">
                  <a:solidFill>
                    <a:prstClr val="white">
                      <a:lumMod val="50000"/>
                    </a:prstClr>
                  </a:solidFill>
                  <a:latin typeface="微软雅黑" panose="020B0503020204020204" pitchFamily="34" charset="-122"/>
                  <a:ea typeface="微软雅黑" panose="020B0503020204020204" pitchFamily="34" charset="-122"/>
                  <a:sym typeface="微软雅黑" panose="020B0503020204020204" pitchFamily="34" charset="-122"/>
                </a:rPr>
                <a:t>单击输入标题</a:t>
              </a:r>
              <a:endParaRPr lang="zh-CN" altLang="en-US" sz="1400" b="1">
                <a:solidFill>
                  <a:prstClr val="white">
                    <a:lumMod val="50000"/>
                  </a:prst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0" name="文本框 71"/>
            <p:cNvSpPr>
              <a:spLocks noChangeArrowheads="1"/>
            </p:cNvSpPr>
            <p:nvPr/>
          </p:nvSpPr>
          <p:spPr bwMode="auto">
            <a:xfrm>
              <a:off x="5277301" y="0"/>
              <a:ext cx="1780764" cy="410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914400"/>
              <a:r>
                <a:rPr lang="zh-CN" altLang="en-US" sz="1400" b="1">
                  <a:solidFill>
                    <a:prstClr val="white">
                      <a:lumMod val="50000"/>
                    </a:prstClr>
                  </a:solidFill>
                  <a:latin typeface="微软雅黑" panose="020B0503020204020204" pitchFamily="34" charset="-122"/>
                  <a:ea typeface="微软雅黑" panose="020B0503020204020204" pitchFamily="34" charset="-122"/>
                  <a:sym typeface="微软雅黑" panose="020B0503020204020204" pitchFamily="34" charset="-122"/>
                </a:rPr>
                <a:t>单击输入标题</a:t>
              </a:r>
              <a:endParaRPr lang="zh-CN" altLang="en-US" sz="1400" b="1">
                <a:solidFill>
                  <a:prstClr val="white">
                    <a:lumMod val="50000"/>
                  </a:prst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1" name="文本框 72"/>
            <p:cNvSpPr>
              <a:spLocks noChangeArrowheads="1"/>
            </p:cNvSpPr>
            <p:nvPr/>
          </p:nvSpPr>
          <p:spPr bwMode="auto">
            <a:xfrm>
              <a:off x="7058064" y="0"/>
              <a:ext cx="1780764" cy="410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914400"/>
              <a:r>
                <a:rPr lang="zh-CN" altLang="en-US" sz="1400" b="1">
                  <a:solidFill>
                    <a:prstClr val="white">
                      <a:lumMod val="50000"/>
                    </a:prstClr>
                  </a:solidFill>
                  <a:latin typeface="微软雅黑" panose="020B0503020204020204" pitchFamily="34" charset="-122"/>
                  <a:ea typeface="微软雅黑" panose="020B0503020204020204" pitchFamily="34" charset="-122"/>
                  <a:sym typeface="微软雅黑" panose="020B0503020204020204" pitchFamily="34" charset="-122"/>
                </a:rPr>
                <a:t>单击输入标题</a:t>
              </a:r>
              <a:endParaRPr lang="zh-CN" altLang="en-US" sz="1400" b="1">
                <a:solidFill>
                  <a:prstClr val="white">
                    <a:lumMod val="50000"/>
                  </a:prst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12" name="燕尾形 73"/>
          <p:cNvSpPr>
            <a:spLocks noChangeArrowheads="1"/>
          </p:cNvSpPr>
          <p:nvPr/>
        </p:nvSpPr>
        <p:spPr bwMode="auto">
          <a:xfrm>
            <a:off x="2427684" y="2087664"/>
            <a:ext cx="161925" cy="161925"/>
          </a:xfrm>
          <a:prstGeom prst="chevron">
            <a:avLst>
              <a:gd name="adj" fmla="val 50000"/>
            </a:avLst>
          </a:prstGeom>
          <a:solidFill>
            <a:srgbClr val="317B9D"/>
          </a:solidFill>
          <a:ln>
            <a:noFill/>
          </a:ln>
        </p:spPr>
        <p:txBody>
          <a:bodyPr lIns="68580" tIns="34290" rIns="68580" bIns="34290" anchor="ctr"/>
          <a:lstStyle/>
          <a:p>
            <a:pPr algn="ctr" defTabSz="914400"/>
            <a:endParaRPr lang="zh-CN" altLang="zh-CN" sz="1800">
              <a:solidFill>
                <a:prstClr val="black">
                  <a:lumMod val="65000"/>
                  <a:lumOff val="35000"/>
                </a:prstClr>
              </a:solidFill>
              <a:latin typeface="宋体" panose="02010600030101010101" pitchFamily="2" charset="-122"/>
              <a:sym typeface="宋体" panose="02010600030101010101" pitchFamily="2" charset="-122"/>
            </a:endParaRPr>
          </a:p>
        </p:txBody>
      </p:sp>
      <p:sp>
        <p:nvSpPr>
          <p:cNvPr id="113" name="燕尾形 74"/>
          <p:cNvSpPr>
            <a:spLocks noChangeArrowheads="1"/>
          </p:cNvSpPr>
          <p:nvPr/>
        </p:nvSpPr>
        <p:spPr bwMode="auto">
          <a:xfrm>
            <a:off x="3770709" y="2087664"/>
            <a:ext cx="161925" cy="161925"/>
          </a:xfrm>
          <a:prstGeom prst="chevron">
            <a:avLst>
              <a:gd name="adj" fmla="val 50000"/>
            </a:avLst>
          </a:prstGeom>
          <a:solidFill>
            <a:srgbClr val="317B9D"/>
          </a:solidFill>
          <a:ln>
            <a:noFill/>
          </a:ln>
        </p:spPr>
        <p:txBody>
          <a:bodyPr lIns="68580" tIns="34290" rIns="68580" bIns="34290" anchor="ctr"/>
          <a:lstStyle/>
          <a:p>
            <a:pPr algn="ctr" defTabSz="914400"/>
            <a:endParaRPr lang="zh-CN" altLang="zh-CN" sz="1800">
              <a:solidFill>
                <a:prstClr val="black">
                  <a:lumMod val="65000"/>
                  <a:lumOff val="35000"/>
                </a:prstClr>
              </a:solidFill>
              <a:latin typeface="宋体" panose="02010600030101010101" pitchFamily="2" charset="-122"/>
              <a:sym typeface="宋体" panose="02010600030101010101" pitchFamily="2" charset="-122"/>
            </a:endParaRPr>
          </a:p>
        </p:txBody>
      </p:sp>
      <p:sp>
        <p:nvSpPr>
          <p:cNvPr id="114" name="燕尾形 75"/>
          <p:cNvSpPr>
            <a:spLocks noChangeArrowheads="1"/>
          </p:cNvSpPr>
          <p:nvPr/>
        </p:nvSpPr>
        <p:spPr bwMode="auto">
          <a:xfrm>
            <a:off x="5087541" y="2087664"/>
            <a:ext cx="161925" cy="161925"/>
          </a:xfrm>
          <a:prstGeom prst="chevron">
            <a:avLst>
              <a:gd name="adj" fmla="val 50000"/>
            </a:avLst>
          </a:prstGeom>
          <a:solidFill>
            <a:srgbClr val="317B9D"/>
          </a:solidFill>
          <a:ln>
            <a:noFill/>
          </a:ln>
        </p:spPr>
        <p:txBody>
          <a:bodyPr lIns="68580" tIns="34290" rIns="68580" bIns="34290" anchor="ctr"/>
          <a:lstStyle/>
          <a:p>
            <a:pPr algn="ctr" defTabSz="914400"/>
            <a:endParaRPr lang="zh-CN" altLang="zh-CN" sz="1800">
              <a:solidFill>
                <a:prstClr val="black">
                  <a:lumMod val="65000"/>
                  <a:lumOff val="35000"/>
                </a:prstClr>
              </a:solidFill>
              <a:latin typeface="宋体" panose="02010600030101010101" pitchFamily="2" charset="-122"/>
              <a:sym typeface="宋体" panose="02010600030101010101" pitchFamily="2" charset="-122"/>
            </a:endParaRPr>
          </a:p>
        </p:txBody>
      </p:sp>
      <p:sp>
        <p:nvSpPr>
          <p:cNvPr id="115" name="燕尾形 76"/>
          <p:cNvSpPr>
            <a:spLocks noChangeArrowheads="1"/>
          </p:cNvSpPr>
          <p:nvPr/>
        </p:nvSpPr>
        <p:spPr bwMode="auto">
          <a:xfrm>
            <a:off x="6423422" y="2101951"/>
            <a:ext cx="161925" cy="161925"/>
          </a:xfrm>
          <a:prstGeom prst="chevron">
            <a:avLst>
              <a:gd name="adj" fmla="val 50000"/>
            </a:avLst>
          </a:prstGeom>
          <a:solidFill>
            <a:srgbClr val="317B9D"/>
          </a:solidFill>
          <a:ln>
            <a:noFill/>
          </a:ln>
        </p:spPr>
        <p:txBody>
          <a:bodyPr lIns="68580" tIns="34290" rIns="68580" bIns="34290" anchor="ctr"/>
          <a:lstStyle/>
          <a:p>
            <a:pPr algn="ctr" defTabSz="914400"/>
            <a:endParaRPr lang="zh-CN" altLang="zh-CN" sz="1800">
              <a:solidFill>
                <a:prstClr val="black">
                  <a:lumMod val="65000"/>
                  <a:lumOff val="35000"/>
                </a:prstClr>
              </a:solidFill>
              <a:latin typeface="宋体" panose="02010600030101010101" pitchFamily="2" charset="-122"/>
              <a:sym typeface="宋体" panose="02010600030101010101" pitchFamily="2" charset="-122"/>
            </a:endParaRPr>
          </a:p>
        </p:txBody>
      </p:sp>
      <p:grpSp>
        <p:nvGrpSpPr>
          <p:cNvPr id="116" name="Group 40"/>
          <p:cNvGrpSpPr/>
          <p:nvPr/>
        </p:nvGrpSpPr>
        <p:grpSpPr bwMode="auto">
          <a:xfrm>
            <a:off x="1383506" y="3480116"/>
            <a:ext cx="6644877" cy="1025261"/>
            <a:chOff x="-1" y="99231"/>
            <a:chExt cx="8859654" cy="1366869"/>
          </a:xfrm>
        </p:grpSpPr>
        <p:sp>
          <p:nvSpPr>
            <p:cNvPr id="117" name="矩形 78"/>
            <p:cNvSpPr>
              <a:spLocks noChangeArrowheads="1"/>
            </p:cNvSpPr>
            <p:nvPr/>
          </p:nvSpPr>
          <p:spPr bwMode="auto">
            <a:xfrm>
              <a:off x="-1" y="99232"/>
              <a:ext cx="1921239" cy="1354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14400"/>
              <a:r>
                <a:rPr lang="zh-CN" altLang="en-US" sz="1000" dirty="0">
                  <a:solidFill>
                    <a:prstClr val="white">
                      <a:lumMod val="50000"/>
                    </a:prstClr>
                  </a:solidFill>
                  <a:latin typeface="微软雅黑" panose="020B0503020204020204" pitchFamily="34" charset="-122"/>
                  <a:ea typeface="微软雅黑" panose="020B0503020204020204" pitchFamily="34" charset="-122"/>
                  <a:sym typeface="微软雅黑" panose="020B0503020204020204" pitchFamily="34" charset="-122"/>
                </a:rPr>
                <a:t>请在这里输入您要的</a:t>
              </a:r>
              <a:endParaRPr lang="en-US" sz="1000" dirty="0">
                <a:solidFill>
                  <a:prstClr val="white">
                    <a:lumMod val="50000"/>
                  </a:prstClr>
                </a:solidFill>
                <a:latin typeface="微软雅黑" panose="020B0503020204020204" pitchFamily="34" charset="-122"/>
                <a:ea typeface="微软雅黑" panose="020B0503020204020204" pitchFamily="34" charset="-122"/>
                <a:sym typeface="微软雅黑" panose="020B0503020204020204" pitchFamily="34" charset="-122"/>
              </a:endParaRPr>
            </a:p>
            <a:p>
              <a:pPr defTabSz="914400"/>
              <a:r>
                <a:rPr lang="zh-CN" altLang="en-US" sz="1000" dirty="0">
                  <a:solidFill>
                    <a:prstClr val="white">
                      <a:lumMod val="50000"/>
                    </a:prstClr>
                  </a:solidFill>
                  <a:latin typeface="微软雅黑" panose="020B0503020204020204" pitchFamily="34" charset="-122"/>
                  <a:ea typeface="微软雅黑" panose="020B0503020204020204" pitchFamily="34" charset="-122"/>
                  <a:sym typeface="微软雅黑" panose="020B0503020204020204" pitchFamily="34" charset="-122"/>
                </a:rPr>
                <a:t>请在这里输入您要的</a:t>
              </a:r>
              <a:endParaRPr lang="en-US" sz="1000" dirty="0">
                <a:solidFill>
                  <a:prstClr val="white">
                    <a:lumMod val="50000"/>
                  </a:prstClr>
                </a:solidFill>
                <a:latin typeface="微软雅黑" panose="020B0503020204020204" pitchFamily="34" charset="-122"/>
                <a:ea typeface="微软雅黑" panose="020B0503020204020204" pitchFamily="34" charset="-122"/>
                <a:sym typeface="微软雅黑" panose="020B0503020204020204" pitchFamily="34" charset="-122"/>
              </a:endParaRPr>
            </a:p>
            <a:p>
              <a:pPr defTabSz="914400"/>
              <a:r>
                <a:rPr lang="zh-CN" altLang="en-US" sz="1000" dirty="0">
                  <a:solidFill>
                    <a:prstClr val="white">
                      <a:lumMod val="50000"/>
                    </a:prstClr>
                  </a:solidFill>
                  <a:latin typeface="微软雅黑" panose="020B0503020204020204" pitchFamily="34" charset="-122"/>
                  <a:ea typeface="微软雅黑" panose="020B0503020204020204" pitchFamily="34" charset="-122"/>
                  <a:sym typeface="微软雅黑" panose="020B0503020204020204" pitchFamily="34" charset="-122"/>
                </a:rPr>
                <a:t>请在这里输入您要的</a:t>
              </a:r>
              <a:endParaRPr lang="en-US" sz="1000" dirty="0">
                <a:solidFill>
                  <a:prstClr val="white">
                    <a:lumMod val="50000"/>
                  </a:prstClr>
                </a:solidFill>
                <a:latin typeface="微软雅黑" panose="020B0503020204020204" pitchFamily="34" charset="-122"/>
                <a:ea typeface="微软雅黑" panose="020B0503020204020204" pitchFamily="34" charset="-122"/>
                <a:sym typeface="微软雅黑" panose="020B0503020204020204" pitchFamily="34" charset="-122"/>
              </a:endParaRPr>
            </a:p>
            <a:p>
              <a:pPr defTabSz="914400"/>
              <a:r>
                <a:rPr lang="zh-CN" altLang="en-US" sz="1000" dirty="0">
                  <a:solidFill>
                    <a:prstClr val="white">
                      <a:lumMod val="50000"/>
                    </a:prstClr>
                  </a:solidFill>
                  <a:latin typeface="微软雅黑" panose="020B0503020204020204" pitchFamily="34" charset="-122"/>
                  <a:ea typeface="微软雅黑" panose="020B0503020204020204" pitchFamily="34" charset="-122"/>
                  <a:sym typeface="微软雅黑" panose="020B0503020204020204" pitchFamily="34" charset="-122"/>
                </a:rPr>
                <a:t>请在这里输入您要的</a:t>
              </a:r>
              <a:endParaRPr lang="en-US" sz="1000" dirty="0">
                <a:solidFill>
                  <a:prstClr val="white">
                    <a:lumMod val="50000"/>
                  </a:prstClr>
                </a:solidFill>
                <a:latin typeface="微软雅黑" panose="020B0503020204020204" pitchFamily="34" charset="-122"/>
                <a:ea typeface="微软雅黑" panose="020B0503020204020204" pitchFamily="34" charset="-122"/>
                <a:sym typeface="微软雅黑" panose="020B0503020204020204" pitchFamily="34" charset="-122"/>
              </a:endParaRPr>
            </a:p>
            <a:p>
              <a:pPr defTabSz="914400"/>
              <a:r>
                <a:rPr lang="zh-CN" altLang="en-US" sz="1000" dirty="0">
                  <a:solidFill>
                    <a:prstClr val="white">
                      <a:lumMod val="50000"/>
                    </a:prstClr>
                  </a:solidFill>
                  <a:latin typeface="微软雅黑" panose="020B0503020204020204" pitchFamily="34" charset="-122"/>
                  <a:ea typeface="微软雅黑" panose="020B0503020204020204" pitchFamily="34" charset="-122"/>
                  <a:sym typeface="微软雅黑" panose="020B0503020204020204" pitchFamily="34" charset="-122"/>
                </a:rPr>
                <a:t>请在这里输入您要的</a:t>
              </a:r>
              <a:endParaRPr lang="en-US" sz="1000" dirty="0">
                <a:solidFill>
                  <a:prstClr val="white">
                    <a:lumMod val="50000"/>
                  </a:prstClr>
                </a:solidFill>
                <a:latin typeface="微软雅黑" panose="020B0503020204020204" pitchFamily="34" charset="-122"/>
                <a:ea typeface="微软雅黑" panose="020B0503020204020204" pitchFamily="34" charset="-122"/>
                <a:sym typeface="微软雅黑" panose="020B0503020204020204" pitchFamily="34" charset="-122"/>
              </a:endParaRPr>
            </a:p>
            <a:p>
              <a:pPr defTabSz="914400"/>
              <a:endParaRPr lang="zh-CN" altLang="en-US" sz="1000" dirty="0">
                <a:solidFill>
                  <a:prstClr val="white">
                    <a:lumMod val="50000"/>
                  </a:prst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8" name="矩形 79"/>
            <p:cNvSpPr>
              <a:spLocks noChangeArrowheads="1"/>
            </p:cNvSpPr>
            <p:nvPr/>
          </p:nvSpPr>
          <p:spPr bwMode="auto">
            <a:xfrm>
              <a:off x="1714588" y="105628"/>
              <a:ext cx="1921239" cy="1354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14400"/>
              <a:r>
                <a:rPr lang="zh-CN" altLang="en-US" sz="1000">
                  <a:solidFill>
                    <a:prstClr val="white">
                      <a:lumMod val="50000"/>
                    </a:prstClr>
                  </a:solidFill>
                  <a:latin typeface="微软雅黑" panose="020B0503020204020204" pitchFamily="34" charset="-122"/>
                  <a:ea typeface="微软雅黑" panose="020B0503020204020204" pitchFamily="34" charset="-122"/>
                  <a:sym typeface="微软雅黑" panose="020B0503020204020204" pitchFamily="34" charset="-122"/>
                </a:rPr>
                <a:t>请在这里输入您要的</a:t>
              </a:r>
              <a:endParaRPr lang="en-US" sz="1000">
                <a:solidFill>
                  <a:prstClr val="white">
                    <a:lumMod val="50000"/>
                  </a:prstClr>
                </a:solidFill>
                <a:latin typeface="微软雅黑" panose="020B0503020204020204" pitchFamily="34" charset="-122"/>
                <a:ea typeface="微软雅黑" panose="020B0503020204020204" pitchFamily="34" charset="-122"/>
                <a:sym typeface="微软雅黑" panose="020B0503020204020204" pitchFamily="34" charset="-122"/>
              </a:endParaRPr>
            </a:p>
            <a:p>
              <a:pPr defTabSz="914400"/>
              <a:r>
                <a:rPr lang="zh-CN" altLang="en-US" sz="1000">
                  <a:solidFill>
                    <a:prstClr val="white">
                      <a:lumMod val="50000"/>
                    </a:prstClr>
                  </a:solidFill>
                  <a:latin typeface="微软雅黑" panose="020B0503020204020204" pitchFamily="34" charset="-122"/>
                  <a:ea typeface="微软雅黑" panose="020B0503020204020204" pitchFamily="34" charset="-122"/>
                  <a:sym typeface="微软雅黑" panose="020B0503020204020204" pitchFamily="34" charset="-122"/>
                </a:rPr>
                <a:t>请在这里输入您要的</a:t>
              </a:r>
              <a:endParaRPr lang="en-US" sz="1000">
                <a:solidFill>
                  <a:prstClr val="white">
                    <a:lumMod val="50000"/>
                  </a:prstClr>
                </a:solidFill>
                <a:latin typeface="微软雅黑" panose="020B0503020204020204" pitchFamily="34" charset="-122"/>
                <a:ea typeface="微软雅黑" panose="020B0503020204020204" pitchFamily="34" charset="-122"/>
                <a:sym typeface="微软雅黑" panose="020B0503020204020204" pitchFamily="34" charset="-122"/>
              </a:endParaRPr>
            </a:p>
            <a:p>
              <a:pPr defTabSz="914400"/>
              <a:r>
                <a:rPr lang="zh-CN" altLang="en-US" sz="1000">
                  <a:solidFill>
                    <a:prstClr val="white">
                      <a:lumMod val="50000"/>
                    </a:prstClr>
                  </a:solidFill>
                  <a:latin typeface="微软雅黑" panose="020B0503020204020204" pitchFamily="34" charset="-122"/>
                  <a:ea typeface="微软雅黑" panose="020B0503020204020204" pitchFamily="34" charset="-122"/>
                  <a:sym typeface="微软雅黑" panose="020B0503020204020204" pitchFamily="34" charset="-122"/>
                </a:rPr>
                <a:t>请在这里输入您要的</a:t>
              </a:r>
              <a:endParaRPr lang="en-US" sz="1000">
                <a:solidFill>
                  <a:prstClr val="white">
                    <a:lumMod val="50000"/>
                  </a:prstClr>
                </a:solidFill>
                <a:latin typeface="微软雅黑" panose="020B0503020204020204" pitchFamily="34" charset="-122"/>
                <a:ea typeface="微软雅黑" panose="020B0503020204020204" pitchFamily="34" charset="-122"/>
                <a:sym typeface="微软雅黑" panose="020B0503020204020204" pitchFamily="34" charset="-122"/>
              </a:endParaRPr>
            </a:p>
            <a:p>
              <a:pPr defTabSz="914400"/>
              <a:r>
                <a:rPr lang="zh-CN" altLang="en-US" sz="1000">
                  <a:solidFill>
                    <a:prstClr val="white">
                      <a:lumMod val="50000"/>
                    </a:prstClr>
                  </a:solidFill>
                  <a:latin typeface="微软雅黑" panose="020B0503020204020204" pitchFamily="34" charset="-122"/>
                  <a:ea typeface="微软雅黑" panose="020B0503020204020204" pitchFamily="34" charset="-122"/>
                  <a:sym typeface="微软雅黑" panose="020B0503020204020204" pitchFamily="34" charset="-122"/>
                </a:rPr>
                <a:t>请在这里输入您要的</a:t>
              </a:r>
              <a:endParaRPr lang="en-US" sz="1000">
                <a:solidFill>
                  <a:prstClr val="white">
                    <a:lumMod val="50000"/>
                  </a:prstClr>
                </a:solidFill>
                <a:latin typeface="微软雅黑" panose="020B0503020204020204" pitchFamily="34" charset="-122"/>
                <a:ea typeface="微软雅黑" panose="020B0503020204020204" pitchFamily="34" charset="-122"/>
                <a:sym typeface="微软雅黑" panose="020B0503020204020204" pitchFamily="34" charset="-122"/>
              </a:endParaRPr>
            </a:p>
            <a:p>
              <a:pPr defTabSz="914400"/>
              <a:r>
                <a:rPr lang="zh-CN" altLang="en-US" sz="1000">
                  <a:solidFill>
                    <a:prstClr val="white">
                      <a:lumMod val="50000"/>
                    </a:prstClr>
                  </a:solidFill>
                  <a:latin typeface="微软雅黑" panose="020B0503020204020204" pitchFamily="34" charset="-122"/>
                  <a:ea typeface="微软雅黑" panose="020B0503020204020204" pitchFamily="34" charset="-122"/>
                  <a:sym typeface="微软雅黑" panose="020B0503020204020204" pitchFamily="34" charset="-122"/>
                </a:rPr>
                <a:t>请在这里输入您要的</a:t>
              </a:r>
              <a:endParaRPr lang="en-US" sz="1000">
                <a:solidFill>
                  <a:prstClr val="white">
                    <a:lumMod val="50000"/>
                  </a:prstClr>
                </a:solidFill>
                <a:latin typeface="微软雅黑" panose="020B0503020204020204" pitchFamily="34" charset="-122"/>
                <a:ea typeface="微软雅黑" panose="020B0503020204020204" pitchFamily="34" charset="-122"/>
                <a:sym typeface="微软雅黑" panose="020B0503020204020204" pitchFamily="34" charset="-122"/>
              </a:endParaRPr>
            </a:p>
            <a:p>
              <a:pPr defTabSz="914400"/>
              <a:endParaRPr lang="zh-CN" altLang="en-US" sz="1000">
                <a:solidFill>
                  <a:prstClr val="white">
                    <a:lumMod val="50000"/>
                  </a:prst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9" name="矩形 80"/>
            <p:cNvSpPr>
              <a:spLocks noChangeArrowheads="1"/>
            </p:cNvSpPr>
            <p:nvPr/>
          </p:nvSpPr>
          <p:spPr bwMode="auto">
            <a:xfrm>
              <a:off x="3474902" y="105628"/>
              <a:ext cx="1921239" cy="1354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14400"/>
              <a:r>
                <a:rPr lang="zh-CN" altLang="en-US" sz="1000">
                  <a:solidFill>
                    <a:prstClr val="white">
                      <a:lumMod val="50000"/>
                    </a:prstClr>
                  </a:solidFill>
                  <a:latin typeface="微软雅黑" panose="020B0503020204020204" pitchFamily="34" charset="-122"/>
                  <a:ea typeface="微软雅黑" panose="020B0503020204020204" pitchFamily="34" charset="-122"/>
                  <a:sym typeface="微软雅黑" panose="020B0503020204020204" pitchFamily="34" charset="-122"/>
                </a:rPr>
                <a:t>请在这里输入您要的</a:t>
              </a:r>
              <a:endParaRPr lang="en-US" sz="1000">
                <a:solidFill>
                  <a:prstClr val="white">
                    <a:lumMod val="50000"/>
                  </a:prstClr>
                </a:solidFill>
                <a:latin typeface="微软雅黑" panose="020B0503020204020204" pitchFamily="34" charset="-122"/>
                <a:ea typeface="微软雅黑" panose="020B0503020204020204" pitchFamily="34" charset="-122"/>
                <a:sym typeface="微软雅黑" panose="020B0503020204020204" pitchFamily="34" charset="-122"/>
              </a:endParaRPr>
            </a:p>
            <a:p>
              <a:pPr defTabSz="914400"/>
              <a:r>
                <a:rPr lang="zh-CN" altLang="en-US" sz="1000">
                  <a:solidFill>
                    <a:prstClr val="white">
                      <a:lumMod val="50000"/>
                    </a:prstClr>
                  </a:solidFill>
                  <a:latin typeface="微软雅黑" panose="020B0503020204020204" pitchFamily="34" charset="-122"/>
                  <a:ea typeface="微软雅黑" panose="020B0503020204020204" pitchFamily="34" charset="-122"/>
                  <a:sym typeface="微软雅黑" panose="020B0503020204020204" pitchFamily="34" charset="-122"/>
                </a:rPr>
                <a:t>请在这里输入您要的</a:t>
              </a:r>
              <a:endParaRPr lang="en-US" sz="1000">
                <a:solidFill>
                  <a:prstClr val="white">
                    <a:lumMod val="50000"/>
                  </a:prstClr>
                </a:solidFill>
                <a:latin typeface="微软雅黑" panose="020B0503020204020204" pitchFamily="34" charset="-122"/>
                <a:ea typeface="微软雅黑" panose="020B0503020204020204" pitchFamily="34" charset="-122"/>
                <a:sym typeface="微软雅黑" panose="020B0503020204020204" pitchFamily="34" charset="-122"/>
              </a:endParaRPr>
            </a:p>
            <a:p>
              <a:pPr defTabSz="914400"/>
              <a:r>
                <a:rPr lang="zh-CN" altLang="en-US" sz="1000">
                  <a:solidFill>
                    <a:prstClr val="white">
                      <a:lumMod val="50000"/>
                    </a:prstClr>
                  </a:solidFill>
                  <a:latin typeface="微软雅黑" panose="020B0503020204020204" pitchFamily="34" charset="-122"/>
                  <a:ea typeface="微软雅黑" panose="020B0503020204020204" pitchFamily="34" charset="-122"/>
                  <a:sym typeface="微软雅黑" panose="020B0503020204020204" pitchFamily="34" charset="-122"/>
                </a:rPr>
                <a:t>请在这里输入您要的</a:t>
              </a:r>
              <a:endParaRPr lang="en-US" sz="1000">
                <a:solidFill>
                  <a:prstClr val="white">
                    <a:lumMod val="50000"/>
                  </a:prstClr>
                </a:solidFill>
                <a:latin typeface="微软雅黑" panose="020B0503020204020204" pitchFamily="34" charset="-122"/>
                <a:ea typeface="微软雅黑" panose="020B0503020204020204" pitchFamily="34" charset="-122"/>
                <a:sym typeface="微软雅黑" panose="020B0503020204020204" pitchFamily="34" charset="-122"/>
              </a:endParaRPr>
            </a:p>
            <a:p>
              <a:pPr defTabSz="914400"/>
              <a:r>
                <a:rPr lang="zh-CN" altLang="en-US" sz="1000">
                  <a:solidFill>
                    <a:prstClr val="white">
                      <a:lumMod val="50000"/>
                    </a:prstClr>
                  </a:solidFill>
                  <a:latin typeface="微软雅黑" panose="020B0503020204020204" pitchFamily="34" charset="-122"/>
                  <a:ea typeface="微软雅黑" panose="020B0503020204020204" pitchFamily="34" charset="-122"/>
                  <a:sym typeface="微软雅黑" panose="020B0503020204020204" pitchFamily="34" charset="-122"/>
                </a:rPr>
                <a:t>请在这里输入您要的</a:t>
              </a:r>
              <a:endParaRPr lang="en-US" sz="1000">
                <a:solidFill>
                  <a:prstClr val="white">
                    <a:lumMod val="50000"/>
                  </a:prstClr>
                </a:solidFill>
                <a:latin typeface="微软雅黑" panose="020B0503020204020204" pitchFamily="34" charset="-122"/>
                <a:ea typeface="微软雅黑" panose="020B0503020204020204" pitchFamily="34" charset="-122"/>
                <a:sym typeface="微软雅黑" panose="020B0503020204020204" pitchFamily="34" charset="-122"/>
              </a:endParaRPr>
            </a:p>
            <a:p>
              <a:pPr defTabSz="914400"/>
              <a:r>
                <a:rPr lang="zh-CN" altLang="en-US" sz="1000">
                  <a:solidFill>
                    <a:prstClr val="white">
                      <a:lumMod val="50000"/>
                    </a:prstClr>
                  </a:solidFill>
                  <a:latin typeface="微软雅黑" panose="020B0503020204020204" pitchFamily="34" charset="-122"/>
                  <a:ea typeface="微软雅黑" panose="020B0503020204020204" pitchFamily="34" charset="-122"/>
                  <a:sym typeface="微软雅黑" panose="020B0503020204020204" pitchFamily="34" charset="-122"/>
                </a:rPr>
                <a:t>请在这里输入您要的</a:t>
              </a:r>
              <a:endParaRPr lang="en-US" sz="1000">
                <a:solidFill>
                  <a:prstClr val="white">
                    <a:lumMod val="50000"/>
                  </a:prstClr>
                </a:solidFill>
                <a:latin typeface="微软雅黑" panose="020B0503020204020204" pitchFamily="34" charset="-122"/>
                <a:ea typeface="微软雅黑" panose="020B0503020204020204" pitchFamily="34" charset="-122"/>
                <a:sym typeface="微软雅黑" panose="020B0503020204020204" pitchFamily="34" charset="-122"/>
              </a:endParaRPr>
            </a:p>
            <a:p>
              <a:pPr defTabSz="914400"/>
              <a:endParaRPr lang="zh-CN" altLang="en-US" sz="1000">
                <a:solidFill>
                  <a:prstClr val="white">
                    <a:lumMod val="50000"/>
                  </a:prst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0" name="矩形 81"/>
            <p:cNvSpPr>
              <a:spLocks noChangeArrowheads="1"/>
            </p:cNvSpPr>
            <p:nvPr/>
          </p:nvSpPr>
          <p:spPr bwMode="auto">
            <a:xfrm>
              <a:off x="5189492" y="112027"/>
              <a:ext cx="1921239" cy="1354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14400"/>
              <a:r>
                <a:rPr lang="zh-CN" altLang="en-US" sz="1000" dirty="0">
                  <a:solidFill>
                    <a:prstClr val="white">
                      <a:lumMod val="50000"/>
                    </a:prstClr>
                  </a:solidFill>
                  <a:latin typeface="微软雅黑" panose="020B0503020204020204" pitchFamily="34" charset="-122"/>
                  <a:ea typeface="微软雅黑" panose="020B0503020204020204" pitchFamily="34" charset="-122"/>
                  <a:sym typeface="微软雅黑" panose="020B0503020204020204" pitchFamily="34" charset="-122"/>
                </a:rPr>
                <a:t>请在这里输入您要的</a:t>
              </a:r>
              <a:endParaRPr lang="en-US" sz="1000" dirty="0">
                <a:solidFill>
                  <a:prstClr val="white">
                    <a:lumMod val="50000"/>
                  </a:prstClr>
                </a:solidFill>
                <a:latin typeface="微软雅黑" panose="020B0503020204020204" pitchFamily="34" charset="-122"/>
                <a:ea typeface="微软雅黑" panose="020B0503020204020204" pitchFamily="34" charset="-122"/>
                <a:sym typeface="微软雅黑" panose="020B0503020204020204" pitchFamily="34" charset="-122"/>
              </a:endParaRPr>
            </a:p>
            <a:p>
              <a:pPr defTabSz="914400"/>
              <a:r>
                <a:rPr lang="zh-CN" altLang="en-US" sz="1000" dirty="0">
                  <a:solidFill>
                    <a:prstClr val="white">
                      <a:lumMod val="50000"/>
                    </a:prstClr>
                  </a:solidFill>
                  <a:latin typeface="微软雅黑" panose="020B0503020204020204" pitchFamily="34" charset="-122"/>
                  <a:ea typeface="微软雅黑" panose="020B0503020204020204" pitchFamily="34" charset="-122"/>
                  <a:sym typeface="微软雅黑" panose="020B0503020204020204" pitchFamily="34" charset="-122"/>
                </a:rPr>
                <a:t>请在这里输入您要的</a:t>
              </a:r>
              <a:endParaRPr lang="en-US" sz="1000" dirty="0">
                <a:solidFill>
                  <a:prstClr val="white">
                    <a:lumMod val="50000"/>
                  </a:prstClr>
                </a:solidFill>
                <a:latin typeface="微软雅黑" panose="020B0503020204020204" pitchFamily="34" charset="-122"/>
                <a:ea typeface="微软雅黑" panose="020B0503020204020204" pitchFamily="34" charset="-122"/>
                <a:sym typeface="微软雅黑" panose="020B0503020204020204" pitchFamily="34" charset="-122"/>
              </a:endParaRPr>
            </a:p>
            <a:p>
              <a:pPr defTabSz="914400"/>
              <a:r>
                <a:rPr lang="zh-CN" altLang="en-US" sz="1000" dirty="0">
                  <a:solidFill>
                    <a:prstClr val="white">
                      <a:lumMod val="50000"/>
                    </a:prstClr>
                  </a:solidFill>
                  <a:latin typeface="微软雅黑" panose="020B0503020204020204" pitchFamily="34" charset="-122"/>
                  <a:ea typeface="微软雅黑" panose="020B0503020204020204" pitchFamily="34" charset="-122"/>
                  <a:sym typeface="微软雅黑" panose="020B0503020204020204" pitchFamily="34" charset="-122"/>
                </a:rPr>
                <a:t>请在这里输入您要的</a:t>
              </a:r>
              <a:endParaRPr lang="en-US" sz="1000" dirty="0">
                <a:solidFill>
                  <a:prstClr val="white">
                    <a:lumMod val="50000"/>
                  </a:prstClr>
                </a:solidFill>
                <a:latin typeface="微软雅黑" panose="020B0503020204020204" pitchFamily="34" charset="-122"/>
                <a:ea typeface="微软雅黑" panose="020B0503020204020204" pitchFamily="34" charset="-122"/>
                <a:sym typeface="微软雅黑" panose="020B0503020204020204" pitchFamily="34" charset="-122"/>
              </a:endParaRPr>
            </a:p>
            <a:p>
              <a:pPr defTabSz="914400"/>
              <a:r>
                <a:rPr lang="zh-CN" altLang="en-US" sz="1000" dirty="0">
                  <a:solidFill>
                    <a:prstClr val="white">
                      <a:lumMod val="50000"/>
                    </a:prstClr>
                  </a:solidFill>
                  <a:latin typeface="微软雅黑" panose="020B0503020204020204" pitchFamily="34" charset="-122"/>
                  <a:ea typeface="微软雅黑" panose="020B0503020204020204" pitchFamily="34" charset="-122"/>
                  <a:sym typeface="微软雅黑" panose="020B0503020204020204" pitchFamily="34" charset="-122"/>
                </a:rPr>
                <a:t>请在这里输入您要的</a:t>
              </a:r>
              <a:endParaRPr lang="en-US" sz="1000" dirty="0">
                <a:solidFill>
                  <a:prstClr val="white">
                    <a:lumMod val="50000"/>
                  </a:prstClr>
                </a:solidFill>
                <a:latin typeface="微软雅黑" panose="020B0503020204020204" pitchFamily="34" charset="-122"/>
                <a:ea typeface="微软雅黑" panose="020B0503020204020204" pitchFamily="34" charset="-122"/>
                <a:sym typeface="微软雅黑" panose="020B0503020204020204" pitchFamily="34" charset="-122"/>
              </a:endParaRPr>
            </a:p>
            <a:p>
              <a:pPr defTabSz="914400"/>
              <a:r>
                <a:rPr lang="zh-CN" altLang="en-US" sz="1000" dirty="0">
                  <a:solidFill>
                    <a:prstClr val="white">
                      <a:lumMod val="50000"/>
                    </a:prstClr>
                  </a:solidFill>
                  <a:latin typeface="微软雅黑" panose="020B0503020204020204" pitchFamily="34" charset="-122"/>
                  <a:ea typeface="微软雅黑" panose="020B0503020204020204" pitchFamily="34" charset="-122"/>
                  <a:sym typeface="微软雅黑" panose="020B0503020204020204" pitchFamily="34" charset="-122"/>
                </a:rPr>
                <a:t>请在这里输入您要的</a:t>
              </a:r>
              <a:endParaRPr lang="en-US" sz="1000" dirty="0">
                <a:solidFill>
                  <a:prstClr val="white">
                    <a:lumMod val="50000"/>
                  </a:prstClr>
                </a:solidFill>
                <a:latin typeface="微软雅黑" panose="020B0503020204020204" pitchFamily="34" charset="-122"/>
                <a:ea typeface="微软雅黑" panose="020B0503020204020204" pitchFamily="34" charset="-122"/>
                <a:sym typeface="微软雅黑" panose="020B0503020204020204" pitchFamily="34" charset="-122"/>
              </a:endParaRPr>
            </a:p>
            <a:p>
              <a:pPr defTabSz="914400"/>
              <a:endParaRPr lang="zh-CN" altLang="en-US" sz="1000" dirty="0">
                <a:solidFill>
                  <a:prstClr val="white">
                    <a:lumMod val="50000"/>
                  </a:prst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1" name="矩形 82"/>
            <p:cNvSpPr>
              <a:spLocks noChangeArrowheads="1"/>
            </p:cNvSpPr>
            <p:nvPr/>
          </p:nvSpPr>
          <p:spPr bwMode="auto">
            <a:xfrm>
              <a:off x="6938414" y="99231"/>
              <a:ext cx="1921239" cy="1354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14400"/>
              <a:r>
                <a:rPr lang="zh-CN" altLang="en-US" sz="1000" dirty="0">
                  <a:solidFill>
                    <a:prstClr val="white">
                      <a:lumMod val="50000"/>
                    </a:prstClr>
                  </a:solidFill>
                  <a:latin typeface="微软雅黑" panose="020B0503020204020204" pitchFamily="34" charset="-122"/>
                  <a:ea typeface="微软雅黑" panose="020B0503020204020204" pitchFamily="34" charset="-122"/>
                  <a:sym typeface="微软雅黑" panose="020B0503020204020204" pitchFamily="34" charset="-122"/>
                </a:rPr>
                <a:t>请在这里输入您要的</a:t>
              </a:r>
              <a:endParaRPr lang="en-US" sz="1000" dirty="0">
                <a:solidFill>
                  <a:prstClr val="white">
                    <a:lumMod val="50000"/>
                  </a:prstClr>
                </a:solidFill>
                <a:latin typeface="微软雅黑" panose="020B0503020204020204" pitchFamily="34" charset="-122"/>
                <a:ea typeface="微软雅黑" panose="020B0503020204020204" pitchFamily="34" charset="-122"/>
                <a:sym typeface="微软雅黑" panose="020B0503020204020204" pitchFamily="34" charset="-122"/>
              </a:endParaRPr>
            </a:p>
            <a:p>
              <a:pPr defTabSz="914400"/>
              <a:r>
                <a:rPr lang="zh-CN" altLang="en-US" sz="1000" dirty="0">
                  <a:solidFill>
                    <a:prstClr val="white">
                      <a:lumMod val="50000"/>
                    </a:prstClr>
                  </a:solidFill>
                  <a:latin typeface="微软雅黑" panose="020B0503020204020204" pitchFamily="34" charset="-122"/>
                  <a:ea typeface="微软雅黑" panose="020B0503020204020204" pitchFamily="34" charset="-122"/>
                  <a:sym typeface="微软雅黑" panose="020B0503020204020204" pitchFamily="34" charset="-122"/>
                </a:rPr>
                <a:t>请在这里输入您要的</a:t>
              </a:r>
              <a:endParaRPr lang="en-US" sz="1000" dirty="0">
                <a:solidFill>
                  <a:prstClr val="white">
                    <a:lumMod val="50000"/>
                  </a:prstClr>
                </a:solidFill>
                <a:latin typeface="微软雅黑" panose="020B0503020204020204" pitchFamily="34" charset="-122"/>
                <a:ea typeface="微软雅黑" panose="020B0503020204020204" pitchFamily="34" charset="-122"/>
                <a:sym typeface="微软雅黑" panose="020B0503020204020204" pitchFamily="34" charset="-122"/>
              </a:endParaRPr>
            </a:p>
            <a:p>
              <a:pPr defTabSz="914400"/>
              <a:r>
                <a:rPr lang="zh-CN" altLang="en-US" sz="1000" dirty="0">
                  <a:solidFill>
                    <a:prstClr val="white">
                      <a:lumMod val="50000"/>
                    </a:prstClr>
                  </a:solidFill>
                  <a:latin typeface="微软雅黑" panose="020B0503020204020204" pitchFamily="34" charset="-122"/>
                  <a:ea typeface="微软雅黑" panose="020B0503020204020204" pitchFamily="34" charset="-122"/>
                  <a:sym typeface="微软雅黑" panose="020B0503020204020204" pitchFamily="34" charset="-122"/>
                </a:rPr>
                <a:t>请在这里输入您要的</a:t>
              </a:r>
              <a:endParaRPr lang="en-US" sz="1000" dirty="0">
                <a:solidFill>
                  <a:prstClr val="white">
                    <a:lumMod val="50000"/>
                  </a:prstClr>
                </a:solidFill>
                <a:latin typeface="微软雅黑" panose="020B0503020204020204" pitchFamily="34" charset="-122"/>
                <a:ea typeface="微软雅黑" panose="020B0503020204020204" pitchFamily="34" charset="-122"/>
                <a:sym typeface="微软雅黑" panose="020B0503020204020204" pitchFamily="34" charset="-122"/>
              </a:endParaRPr>
            </a:p>
            <a:p>
              <a:pPr defTabSz="914400"/>
              <a:r>
                <a:rPr lang="zh-CN" altLang="en-US" sz="1000" dirty="0">
                  <a:solidFill>
                    <a:prstClr val="white">
                      <a:lumMod val="50000"/>
                    </a:prstClr>
                  </a:solidFill>
                  <a:latin typeface="微软雅黑" panose="020B0503020204020204" pitchFamily="34" charset="-122"/>
                  <a:ea typeface="微软雅黑" panose="020B0503020204020204" pitchFamily="34" charset="-122"/>
                  <a:sym typeface="微软雅黑" panose="020B0503020204020204" pitchFamily="34" charset="-122"/>
                </a:rPr>
                <a:t>请在这里输入您要的</a:t>
              </a:r>
              <a:endParaRPr lang="en-US" sz="1000" dirty="0">
                <a:solidFill>
                  <a:prstClr val="white">
                    <a:lumMod val="50000"/>
                  </a:prstClr>
                </a:solidFill>
                <a:latin typeface="微软雅黑" panose="020B0503020204020204" pitchFamily="34" charset="-122"/>
                <a:ea typeface="微软雅黑" panose="020B0503020204020204" pitchFamily="34" charset="-122"/>
                <a:sym typeface="微软雅黑" panose="020B0503020204020204" pitchFamily="34" charset="-122"/>
              </a:endParaRPr>
            </a:p>
            <a:p>
              <a:pPr defTabSz="914400"/>
              <a:r>
                <a:rPr lang="zh-CN" altLang="en-US" sz="1000" dirty="0">
                  <a:solidFill>
                    <a:prstClr val="white">
                      <a:lumMod val="50000"/>
                    </a:prstClr>
                  </a:solidFill>
                  <a:latin typeface="微软雅黑" panose="020B0503020204020204" pitchFamily="34" charset="-122"/>
                  <a:ea typeface="微软雅黑" panose="020B0503020204020204" pitchFamily="34" charset="-122"/>
                  <a:sym typeface="微软雅黑" panose="020B0503020204020204" pitchFamily="34" charset="-122"/>
                </a:rPr>
                <a:t>请在这里输入您要的</a:t>
              </a:r>
              <a:endParaRPr lang="en-US" sz="1000" dirty="0">
                <a:solidFill>
                  <a:prstClr val="white">
                    <a:lumMod val="50000"/>
                  </a:prstClr>
                </a:solidFill>
                <a:latin typeface="微软雅黑" panose="020B0503020204020204" pitchFamily="34" charset="-122"/>
                <a:ea typeface="微软雅黑" panose="020B0503020204020204" pitchFamily="34" charset="-122"/>
                <a:sym typeface="微软雅黑" panose="020B0503020204020204" pitchFamily="34" charset="-122"/>
              </a:endParaRPr>
            </a:p>
            <a:p>
              <a:pPr defTabSz="914400"/>
              <a:endParaRPr lang="zh-CN" altLang="en-US" sz="1000" dirty="0">
                <a:solidFill>
                  <a:prstClr val="white">
                    <a:lumMod val="50000"/>
                  </a:prst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22" name="Group 46"/>
          <p:cNvGrpSpPr/>
          <p:nvPr/>
        </p:nvGrpSpPr>
        <p:grpSpPr bwMode="auto">
          <a:xfrm>
            <a:off x="1425344" y="3072559"/>
            <a:ext cx="6365750" cy="230981"/>
            <a:chOff x="0" y="0"/>
            <a:chExt cx="8487614" cy="309189"/>
          </a:xfrm>
        </p:grpSpPr>
        <p:sp>
          <p:nvSpPr>
            <p:cNvPr id="123" name="矩形 84"/>
            <p:cNvSpPr>
              <a:spLocks noChangeArrowheads="1"/>
            </p:cNvSpPr>
            <p:nvPr/>
          </p:nvSpPr>
          <p:spPr bwMode="auto">
            <a:xfrm>
              <a:off x="0" y="0"/>
              <a:ext cx="8487614" cy="309189"/>
            </a:xfrm>
            <a:prstGeom prst="rect">
              <a:avLst/>
            </a:prstGeom>
            <a:solidFill>
              <a:srgbClr val="317B9D"/>
            </a:solidFill>
            <a:ln>
              <a:noFill/>
            </a:ln>
            <a:extLst>
              <a:ext uri="{91240B29-F687-4F45-9708-019B960494DF}">
                <a14:hiddenLine xmlns:a14="http://schemas.microsoft.com/office/drawing/2010/main" w="12700">
                  <a:solidFill>
                    <a:srgbClr val="42719B"/>
                  </a:solidFill>
                  <a:bevel/>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zh-CN" sz="1400" b="0" i="0" u="none" strike="noStrike" kern="0" cap="none" spc="0" normalizeH="0" baseline="0" noProof="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sym typeface="宋体" panose="02010600030101010101" pitchFamily="2" charset="-122"/>
              </a:endParaRPr>
            </a:p>
          </p:txBody>
        </p:sp>
        <p:sp>
          <p:nvSpPr>
            <p:cNvPr id="124" name="燕尾形 85"/>
            <p:cNvSpPr>
              <a:spLocks noChangeArrowheads="1"/>
            </p:cNvSpPr>
            <p:nvPr/>
          </p:nvSpPr>
          <p:spPr bwMode="auto">
            <a:xfrm rot="5400000">
              <a:off x="447875" y="45803"/>
              <a:ext cx="237581" cy="237581"/>
            </a:xfrm>
            <a:prstGeom prst="chevron">
              <a:avLst>
                <a:gd name="adj" fmla="val 50000"/>
              </a:avLst>
            </a:prstGeom>
            <a:solidFill>
              <a:sysClr val="window" lastClr="FFFFFF"/>
            </a:solidFill>
            <a:ln>
              <a:noFill/>
            </a:ln>
            <a:extLst>
              <a:ext uri="{91240B29-F687-4F45-9708-019B960494DF}">
                <a14:hiddenLine xmlns:a14="http://schemas.microsoft.com/office/drawing/2010/main" w="12700">
                  <a:solidFill>
                    <a:srgbClr val="42719B"/>
                  </a:solidFill>
                  <a:bevel/>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zh-CN" sz="1400" b="0" i="0" u="none" strike="noStrike" kern="0" cap="none" spc="0" normalizeH="0" baseline="0" noProof="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sym typeface="宋体" panose="02010600030101010101" pitchFamily="2" charset="-122"/>
              </a:endParaRPr>
            </a:p>
          </p:txBody>
        </p:sp>
        <p:sp>
          <p:nvSpPr>
            <p:cNvPr id="125" name="燕尾形 86"/>
            <p:cNvSpPr>
              <a:spLocks noChangeArrowheads="1"/>
            </p:cNvSpPr>
            <p:nvPr/>
          </p:nvSpPr>
          <p:spPr bwMode="auto">
            <a:xfrm rot="5400000">
              <a:off x="2193724" y="45802"/>
              <a:ext cx="237581" cy="237581"/>
            </a:xfrm>
            <a:prstGeom prst="chevron">
              <a:avLst>
                <a:gd name="adj" fmla="val 50000"/>
              </a:avLst>
            </a:prstGeom>
            <a:solidFill>
              <a:sysClr val="window" lastClr="FFFFFF"/>
            </a:solidFill>
            <a:ln>
              <a:noFill/>
            </a:ln>
            <a:extLst>
              <a:ext uri="{91240B29-F687-4F45-9708-019B960494DF}">
                <a14:hiddenLine xmlns:a14="http://schemas.microsoft.com/office/drawing/2010/main" w="12700">
                  <a:solidFill>
                    <a:srgbClr val="42719B"/>
                  </a:solidFill>
                  <a:bevel/>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zh-CN" sz="1400" b="0" i="0" u="none" strike="noStrike" kern="0" cap="none" spc="0" normalizeH="0" baseline="0" noProof="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sym typeface="宋体" panose="02010600030101010101" pitchFamily="2" charset="-122"/>
              </a:endParaRPr>
            </a:p>
          </p:txBody>
        </p:sp>
        <p:sp>
          <p:nvSpPr>
            <p:cNvPr id="126" name="燕尾形 87"/>
            <p:cNvSpPr>
              <a:spLocks noChangeArrowheads="1"/>
            </p:cNvSpPr>
            <p:nvPr/>
          </p:nvSpPr>
          <p:spPr bwMode="auto">
            <a:xfrm rot="5400000">
              <a:off x="4024557" y="51518"/>
              <a:ext cx="237581" cy="237581"/>
            </a:xfrm>
            <a:prstGeom prst="chevron">
              <a:avLst>
                <a:gd name="adj" fmla="val 50000"/>
              </a:avLst>
            </a:prstGeom>
            <a:solidFill>
              <a:sysClr val="window" lastClr="FFFFFF"/>
            </a:solidFill>
            <a:ln>
              <a:noFill/>
            </a:ln>
            <a:extLst>
              <a:ext uri="{91240B29-F687-4F45-9708-019B960494DF}">
                <a14:hiddenLine xmlns:a14="http://schemas.microsoft.com/office/drawing/2010/main" w="12700">
                  <a:solidFill>
                    <a:srgbClr val="42719B"/>
                  </a:solidFill>
                  <a:bevel/>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zh-CN" sz="1400" b="0" i="0" u="none" strike="noStrike" kern="0" cap="none" spc="0" normalizeH="0" baseline="0" noProof="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sym typeface="宋体" panose="02010600030101010101" pitchFamily="2" charset="-122"/>
              </a:endParaRPr>
            </a:p>
          </p:txBody>
        </p:sp>
        <p:sp>
          <p:nvSpPr>
            <p:cNvPr id="127" name="燕尾形 88"/>
            <p:cNvSpPr>
              <a:spLocks noChangeArrowheads="1"/>
            </p:cNvSpPr>
            <p:nvPr/>
          </p:nvSpPr>
          <p:spPr bwMode="auto">
            <a:xfrm rot="5400000">
              <a:off x="5716320" y="40380"/>
              <a:ext cx="237581" cy="237581"/>
            </a:xfrm>
            <a:prstGeom prst="chevron">
              <a:avLst>
                <a:gd name="adj" fmla="val 50000"/>
              </a:avLst>
            </a:prstGeom>
            <a:solidFill>
              <a:sysClr val="window" lastClr="FFFFFF"/>
            </a:solidFill>
            <a:ln>
              <a:noFill/>
            </a:ln>
            <a:extLst>
              <a:ext uri="{91240B29-F687-4F45-9708-019B960494DF}">
                <a14:hiddenLine xmlns:a14="http://schemas.microsoft.com/office/drawing/2010/main" w="12700">
                  <a:solidFill>
                    <a:srgbClr val="42719B"/>
                  </a:solidFill>
                  <a:bevel/>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zh-CN" sz="1400" b="0" i="0" u="none" strike="noStrike" kern="0" cap="none" spc="0" normalizeH="0" baseline="0" noProof="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sym typeface="宋体" panose="02010600030101010101" pitchFamily="2" charset="-122"/>
              </a:endParaRPr>
            </a:p>
          </p:txBody>
        </p:sp>
        <p:sp>
          <p:nvSpPr>
            <p:cNvPr id="128" name="燕尾形 89"/>
            <p:cNvSpPr>
              <a:spLocks noChangeArrowheads="1"/>
            </p:cNvSpPr>
            <p:nvPr/>
          </p:nvSpPr>
          <p:spPr bwMode="auto">
            <a:xfrm rot="5400000">
              <a:off x="7540696" y="51082"/>
              <a:ext cx="237581" cy="237581"/>
            </a:xfrm>
            <a:prstGeom prst="chevron">
              <a:avLst>
                <a:gd name="adj" fmla="val 50000"/>
              </a:avLst>
            </a:prstGeom>
            <a:solidFill>
              <a:sysClr val="window" lastClr="FFFFFF"/>
            </a:solidFill>
            <a:ln>
              <a:noFill/>
            </a:ln>
            <a:extLst>
              <a:ext uri="{91240B29-F687-4F45-9708-019B960494DF}">
                <a14:hiddenLine xmlns:a14="http://schemas.microsoft.com/office/drawing/2010/main" w="12700">
                  <a:solidFill>
                    <a:srgbClr val="42719B"/>
                  </a:solidFill>
                  <a:bevel/>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zh-CN" sz="1400" b="0" i="0" u="none" strike="noStrike" kern="0" cap="none" spc="0" normalizeH="0" baseline="0" noProof="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sym typeface="宋体" panose="02010600030101010101" pitchFamily="2"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1000">
        <p15:prstTrans prst="pageCurlDouble"/>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1000"/>
                                        <p:tgtEl>
                                          <p:spTgt spid="19"/>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82"/>
                                        </p:tgtEl>
                                        <p:attrNameLst>
                                          <p:attrName>style.visibility</p:attrName>
                                        </p:attrNameLst>
                                      </p:cBhvr>
                                      <p:to>
                                        <p:strVal val="visible"/>
                                      </p:to>
                                    </p:set>
                                    <p:anim calcmode="lin" valueType="num">
                                      <p:cBhvr>
                                        <p:cTn id="11" dur="650" fill="hold"/>
                                        <p:tgtEl>
                                          <p:spTgt spid="82"/>
                                        </p:tgtEl>
                                        <p:attrNameLst>
                                          <p:attrName>ppt_w</p:attrName>
                                        </p:attrNameLst>
                                      </p:cBhvr>
                                      <p:tavLst>
                                        <p:tav tm="0">
                                          <p:val>
                                            <p:fltVal val="0"/>
                                          </p:val>
                                        </p:tav>
                                        <p:tav tm="100000">
                                          <p:val>
                                            <p:strVal val="#ppt_w"/>
                                          </p:val>
                                        </p:tav>
                                      </p:tavLst>
                                    </p:anim>
                                    <p:anim calcmode="lin" valueType="num">
                                      <p:cBhvr>
                                        <p:cTn id="12" dur="650" fill="hold"/>
                                        <p:tgtEl>
                                          <p:spTgt spid="82"/>
                                        </p:tgtEl>
                                        <p:attrNameLst>
                                          <p:attrName>ppt_h</p:attrName>
                                        </p:attrNameLst>
                                      </p:cBhvr>
                                      <p:tavLst>
                                        <p:tav tm="0">
                                          <p:val>
                                            <p:fltVal val="0"/>
                                          </p:val>
                                        </p:tav>
                                        <p:tav tm="100000">
                                          <p:val>
                                            <p:strVal val="#ppt_h"/>
                                          </p:val>
                                        </p:tav>
                                      </p:tavLst>
                                    </p:anim>
                                    <p:animEffect>
                                      <p:cBhvr>
                                        <p:cTn id="13" dur="650"/>
                                        <p:tgtEl>
                                          <p:spTgt spid="82"/>
                                        </p:tgtEl>
                                      </p:cBhvr>
                                    </p:animEffect>
                                  </p:childTnLst>
                                </p:cTn>
                              </p:par>
                            </p:childTnLst>
                          </p:cTn>
                        </p:par>
                        <p:par>
                          <p:cTn id="14" fill="hold">
                            <p:stCondLst>
                              <p:cond delay="2000"/>
                            </p:stCondLst>
                            <p:childTnLst>
                              <p:par>
                                <p:cTn id="15" presetID="10" presetClass="entr" presetSubtype="0" fill="hold" nodeType="afterEffect">
                                  <p:stCondLst>
                                    <p:cond delay="0"/>
                                  </p:stCondLst>
                                  <p:childTnLst>
                                    <p:set>
                                      <p:cBhvr>
                                        <p:cTn id="16" dur="1" fill="hold">
                                          <p:stCondLst>
                                            <p:cond delay="0"/>
                                          </p:stCondLst>
                                        </p:cTn>
                                        <p:tgtEl>
                                          <p:spTgt spid="88"/>
                                        </p:tgtEl>
                                        <p:attrNameLst>
                                          <p:attrName>style.visibility</p:attrName>
                                        </p:attrNameLst>
                                      </p:cBhvr>
                                      <p:to>
                                        <p:strVal val="visible"/>
                                      </p:to>
                                    </p:set>
                                    <p:anim calcmode="lin" valueType="num">
                                      <p:cBhvr>
                                        <p:cTn id="17" dur="600" fill="hold"/>
                                        <p:tgtEl>
                                          <p:spTgt spid="88"/>
                                        </p:tgtEl>
                                        <p:attrNameLst>
                                          <p:attrName>ppt_w</p:attrName>
                                        </p:attrNameLst>
                                      </p:cBhvr>
                                      <p:tavLst>
                                        <p:tav tm="0">
                                          <p:val>
                                            <p:fltVal val="0"/>
                                          </p:val>
                                        </p:tav>
                                        <p:tav tm="100000">
                                          <p:val>
                                            <p:strVal val="#ppt_w"/>
                                          </p:val>
                                        </p:tav>
                                      </p:tavLst>
                                    </p:anim>
                                    <p:anim calcmode="lin" valueType="num">
                                      <p:cBhvr>
                                        <p:cTn id="18" dur="600" fill="hold"/>
                                        <p:tgtEl>
                                          <p:spTgt spid="88"/>
                                        </p:tgtEl>
                                        <p:attrNameLst>
                                          <p:attrName>ppt_h</p:attrName>
                                        </p:attrNameLst>
                                      </p:cBhvr>
                                      <p:tavLst>
                                        <p:tav tm="0">
                                          <p:val>
                                            <p:fltVal val="0"/>
                                          </p:val>
                                        </p:tav>
                                        <p:tav tm="100000">
                                          <p:val>
                                            <p:strVal val="#ppt_h"/>
                                          </p:val>
                                        </p:tav>
                                      </p:tavLst>
                                    </p:anim>
                                    <p:animEffect>
                                      <p:cBhvr>
                                        <p:cTn id="19" dur="600"/>
                                        <p:tgtEl>
                                          <p:spTgt spid="88"/>
                                        </p:tgtEl>
                                      </p:cBhvr>
                                    </p:animEffect>
                                  </p:childTnLst>
                                </p:cTn>
                              </p:par>
                            </p:childTnLst>
                          </p:cTn>
                        </p:par>
                        <p:par>
                          <p:cTn id="20" fill="hold">
                            <p:stCondLst>
                              <p:cond delay="3000"/>
                            </p:stCondLst>
                            <p:childTnLst>
                              <p:par>
                                <p:cTn id="21" presetID="53" presetClass="entr" presetSubtype="16" fill="hold" nodeType="afterEffect">
                                  <p:stCondLst>
                                    <p:cond delay="0"/>
                                  </p:stCondLst>
                                  <p:childTnLst>
                                    <p:set>
                                      <p:cBhvr>
                                        <p:cTn id="22" dur="1" fill="hold">
                                          <p:stCondLst>
                                            <p:cond delay="0"/>
                                          </p:stCondLst>
                                        </p:cTn>
                                        <p:tgtEl>
                                          <p:spTgt spid="91"/>
                                        </p:tgtEl>
                                        <p:attrNameLst>
                                          <p:attrName>style.visibility</p:attrName>
                                        </p:attrNameLst>
                                      </p:cBhvr>
                                      <p:to>
                                        <p:strVal val="visible"/>
                                      </p:to>
                                    </p:set>
                                    <p:anim calcmode="lin" valueType="num">
                                      <p:cBhvr>
                                        <p:cTn id="23" dur="500" fill="hold"/>
                                        <p:tgtEl>
                                          <p:spTgt spid="91"/>
                                        </p:tgtEl>
                                        <p:attrNameLst>
                                          <p:attrName>ppt_w</p:attrName>
                                        </p:attrNameLst>
                                      </p:cBhvr>
                                      <p:tavLst>
                                        <p:tav tm="0">
                                          <p:val>
                                            <p:fltVal val="0"/>
                                          </p:val>
                                        </p:tav>
                                        <p:tav tm="100000">
                                          <p:val>
                                            <p:strVal val="#ppt_w"/>
                                          </p:val>
                                        </p:tav>
                                      </p:tavLst>
                                    </p:anim>
                                    <p:anim calcmode="lin" valueType="num">
                                      <p:cBhvr>
                                        <p:cTn id="24" dur="500" fill="hold"/>
                                        <p:tgtEl>
                                          <p:spTgt spid="91"/>
                                        </p:tgtEl>
                                        <p:attrNameLst>
                                          <p:attrName>ppt_h</p:attrName>
                                        </p:attrNameLst>
                                      </p:cBhvr>
                                      <p:tavLst>
                                        <p:tav tm="0">
                                          <p:val>
                                            <p:fltVal val="0"/>
                                          </p:val>
                                        </p:tav>
                                        <p:tav tm="100000">
                                          <p:val>
                                            <p:strVal val="#ppt_h"/>
                                          </p:val>
                                        </p:tav>
                                      </p:tavLst>
                                    </p:anim>
                                    <p:animEffect transition="in" filter="fade">
                                      <p:cBhvr>
                                        <p:cTn id="25" dur="500"/>
                                        <p:tgtEl>
                                          <p:spTgt spid="91"/>
                                        </p:tgtEl>
                                      </p:cBhvr>
                                    </p:animEffect>
                                  </p:childTnLst>
                                </p:cTn>
                              </p:par>
                            </p:childTnLst>
                          </p:cTn>
                        </p:par>
                        <p:par>
                          <p:cTn id="26" fill="hold">
                            <p:stCondLst>
                              <p:cond delay="3500"/>
                            </p:stCondLst>
                            <p:childTnLst>
                              <p:par>
                                <p:cTn id="27" presetID="10" presetClass="entr" presetSubtype="0" fill="hold" nodeType="afterEffect">
                                  <p:stCondLst>
                                    <p:cond delay="0"/>
                                  </p:stCondLst>
                                  <p:childTnLst>
                                    <p:set>
                                      <p:cBhvr>
                                        <p:cTn id="28" dur="1" fill="hold">
                                          <p:stCondLst>
                                            <p:cond delay="0"/>
                                          </p:stCondLst>
                                        </p:cTn>
                                        <p:tgtEl>
                                          <p:spTgt spid="98"/>
                                        </p:tgtEl>
                                        <p:attrNameLst>
                                          <p:attrName>style.visibility</p:attrName>
                                        </p:attrNameLst>
                                      </p:cBhvr>
                                      <p:to>
                                        <p:strVal val="visible"/>
                                      </p:to>
                                    </p:set>
                                    <p:anim calcmode="lin" valueType="num">
                                      <p:cBhvr>
                                        <p:cTn id="29" dur="500" fill="hold"/>
                                        <p:tgtEl>
                                          <p:spTgt spid="98"/>
                                        </p:tgtEl>
                                        <p:attrNameLst>
                                          <p:attrName>ppt_w</p:attrName>
                                        </p:attrNameLst>
                                      </p:cBhvr>
                                      <p:tavLst>
                                        <p:tav tm="0">
                                          <p:val>
                                            <p:fltVal val="0"/>
                                          </p:val>
                                        </p:tav>
                                        <p:tav tm="100000">
                                          <p:val>
                                            <p:strVal val="#ppt_w"/>
                                          </p:val>
                                        </p:tav>
                                      </p:tavLst>
                                    </p:anim>
                                    <p:anim calcmode="lin" valueType="num">
                                      <p:cBhvr>
                                        <p:cTn id="30" dur="500" fill="hold"/>
                                        <p:tgtEl>
                                          <p:spTgt spid="98"/>
                                        </p:tgtEl>
                                        <p:attrNameLst>
                                          <p:attrName>ppt_h</p:attrName>
                                        </p:attrNameLst>
                                      </p:cBhvr>
                                      <p:tavLst>
                                        <p:tav tm="0">
                                          <p:val>
                                            <p:fltVal val="0"/>
                                          </p:val>
                                        </p:tav>
                                        <p:tav tm="100000">
                                          <p:val>
                                            <p:strVal val="#ppt_h"/>
                                          </p:val>
                                        </p:tav>
                                      </p:tavLst>
                                    </p:anim>
                                    <p:animEffect>
                                      <p:cBhvr>
                                        <p:cTn id="31" dur="500"/>
                                        <p:tgtEl>
                                          <p:spTgt spid="98"/>
                                        </p:tgtEl>
                                      </p:cBhvr>
                                    </p:animEffect>
                                  </p:childTnLst>
                                </p:cTn>
                              </p:par>
                            </p:childTnLst>
                          </p:cTn>
                        </p:par>
                        <p:par>
                          <p:cTn id="32" fill="hold">
                            <p:stCondLst>
                              <p:cond delay="4000"/>
                            </p:stCondLst>
                            <p:childTnLst>
                              <p:par>
                                <p:cTn id="33" presetID="10" presetClass="entr" presetSubtype="0" fill="hold" nodeType="afterEffect">
                                  <p:stCondLst>
                                    <p:cond delay="0"/>
                                  </p:stCondLst>
                                  <p:childTnLst>
                                    <p:set>
                                      <p:cBhvr>
                                        <p:cTn id="34" dur="1" fill="hold">
                                          <p:stCondLst>
                                            <p:cond delay="0"/>
                                          </p:stCondLst>
                                        </p:cTn>
                                        <p:tgtEl>
                                          <p:spTgt spid="101"/>
                                        </p:tgtEl>
                                        <p:attrNameLst>
                                          <p:attrName>style.visibility</p:attrName>
                                        </p:attrNameLst>
                                      </p:cBhvr>
                                      <p:to>
                                        <p:strVal val="visible"/>
                                      </p:to>
                                    </p:set>
                                    <p:anim calcmode="lin" valueType="num">
                                      <p:cBhvr>
                                        <p:cTn id="35" dur="500" fill="hold"/>
                                        <p:tgtEl>
                                          <p:spTgt spid="101"/>
                                        </p:tgtEl>
                                        <p:attrNameLst>
                                          <p:attrName>ppt_w</p:attrName>
                                        </p:attrNameLst>
                                      </p:cBhvr>
                                      <p:tavLst>
                                        <p:tav tm="0">
                                          <p:val>
                                            <p:fltVal val="0"/>
                                          </p:val>
                                        </p:tav>
                                        <p:tav tm="100000">
                                          <p:val>
                                            <p:strVal val="#ppt_w"/>
                                          </p:val>
                                        </p:tav>
                                      </p:tavLst>
                                    </p:anim>
                                    <p:anim calcmode="lin" valueType="num">
                                      <p:cBhvr>
                                        <p:cTn id="36" dur="500" fill="hold"/>
                                        <p:tgtEl>
                                          <p:spTgt spid="101"/>
                                        </p:tgtEl>
                                        <p:attrNameLst>
                                          <p:attrName>ppt_h</p:attrName>
                                        </p:attrNameLst>
                                      </p:cBhvr>
                                      <p:tavLst>
                                        <p:tav tm="0">
                                          <p:val>
                                            <p:fltVal val="0"/>
                                          </p:val>
                                        </p:tav>
                                        <p:tav tm="100000">
                                          <p:val>
                                            <p:strVal val="#ppt_h"/>
                                          </p:val>
                                        </p:tav>
                                      </p:tavLst>
                                    </p:anim>
                                    <p:animEffect>
                                      <p:cBhvr>
                                        <p:cTn id="37" dur="500"/>
                                        <p:tgtEl>
                                          <p:spTgt spid="101"/>
                                        </p:tgtEl>
                                      </p:cBhvr>
                                    </p:animEffect>
                                  </p:childTnLst>
                                </p:cTn>
                              </p:par>
                            </p:childTnLst>
                          </p:cTn>
                        </p:par>
                        <p:par>
                          <p:cTn id="38" fill="hold">
                            <p:stCondLst>
                              <p:cond delay="4500"/>
                            </p:stCondLst>
                            <p:childTnLst>
                              <p:par>
                                <p:cTn id="39" presetID="2" presetClass="entr" presetSubtype="8" fill="hold" grpId="0" nodeType="afterEffect">
                                  <p:stCondLst>
                                    <p:cond delay="0"/>
                                  </p:stCondLst>
                                  <p:childTnLst>
                                    <p:set>
                                      <p:cBhvr>
                                        <p:cTn id="40" dur="1" fill="hold">
                                          <p:stCondLst>
                                            <p:cond delay="0"/>
                                          </p:stCondLst>
                                        </p:cTn>
                                        <p:tgtEl>
                                          <p:spTgt spid="112"/>
                                        </p:tgtEl>
                                        <p:attrNameLst>
                                          <p:attrName>style.visibility</p:attrName>
                                        </p:attrNameLst>
                                      </p:cBhvr>
                                      <p:to>
                                        <p:strVal val="visible"/>
                                      </p:to>
                                    </p:set>
                                    <p:anim calcmode="lin" valueType="num">
                                      <p:cBhvr>
                                        <p:cTn id="41" dur="600" fill="hold"/>
                                        <p:tgtEl>
                                          <p:spTgt spid="112"/>
                                        </p:tgtEl>
                                        <p:attrNameLst>
                                          <p:attrName>ppt_x</p:attrName>
                                        </p:attrNameLst>
                                      </p:cBhvr>
                                      <p:tavLst>
                                        <p:tav tm="0">
                                          <p:val>
                                            <p:strVal val="0-#ppt_w/2"/>
                                          </p:val>
                                        </p:tav>
                                        <p:tav tm="100000">
                                          <p:val>
                                            <p:strVal val="#ppt_x"/>
                                          </p:val>
                                        </p:tav>
                                      </p:tavLst>
                                    </p:anim>
                                    <p:anim calcmode="lin" valueType="num">
                                      <p:cBhvr>
                                        <p:cTn id="42" dur="600" fill="hold"/>
                                        <p:tgtEl>
                                          <p:spTgt spid="112"/>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113"/>
                                        </p:tgtEl>
                                        <p:attrNameLst>
                                          <p:attrName>style.visibility</p:attrName>
                                        </p:attrNameLst>
                                      </p:cBhvr>
                                      <p:to>
                                        <p:strVal val="visible"/>
                                      </p:to>
                                    </p:set>
                                    <p:anim calcmode="lin" valueType="num">
                                      <p:cBhvr>
                                        <p:cTn id="45" dur="600" fill="hold"/>
                                        <p:tgtEl>
                                          <p:spTgt spid="113"/>
                                        </p:tgtEl>
                                        <p:attrNameLst>
                                          <p:attrName>ppt_x</p:attrName>
                                        </p:attrNameLst>
                                      </p:cBhvr>
                                      <p:tavLst>
                                        <p:tav tm="0">
                                          <p:val>
                                            <p:strVal val="0-#ppt_w/2"/>
                                          </p:val>
                                        </p:tav>
                                        <p:tav tm="100000">
                                          <p:val>
                                            <p:strVal val="#ppt_x"/>
                                          </p:val>
                                        </p:tav>
                                      </p:tavLst>
                                    </p:anim>
                                    <p:anim calcmode="lin" valueType="num">
                                      <p:cBhvr>
                                        <p:cTn id="46" dur="600" fill="hold"/>
                                        <p:tgtEl>
                                          <p:spTgt spid="113"/>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0"/>
                                  </p:stCondLst>
                                  <p:childTnLst>
                                    <p:set>
                                      <p:cBhvr>
                                        <p:cTn id="48" dur="1" fill="hold">
                                          <p:stCondLst>
                                            <p:cond delay="0"/>
                                          </p:stCondLst>
                                        </p:cTn>
                                        <p:tgtEl>
                                          <p:spTgt spid="114"/>
                                        </p:tgtEl>
                                        <p:attrNameLst>
                                          <p:attrName>style.visibility</p:attrName>
                                        </p:attrNameLst>
                                      </p:cBhvr>
                                      <p:to>
                                        <p:strVal val="visible"/>
                                      </p:to>
                                    </p:set>
                                    <p:anim calcmode="lin" valueType="num">
                                      <p:cBhvr>
                                        <p:cTn id="49" dur="700" fill="hold"/>
                                        <p:tgtEl>
                                          <p:spTgt spid="114"/>
                                        </p:tgtEl>
                                        <p:attrNameLst>
                                          <p:attrName>ppt_x</p:attrName>
                                        </p:attrNameLst>
                                      </p:cBhvr>
                                      <p:tavLst>
                                        <p:tav tm="0">
                                          <p:val>
                                            <p:strVal val="0-#ppt_w/2"/>
                                          </p:val>
                                        </p:tav>
                                        <p:tav tm="100000">
                                          <p:val>
                                            <p:strVal val="#ppt_x"/>
                                          </p:val>
                                        </p:tav>
                                      </p:tavLst>
                                    </p:anim>
                                    <p:anim calcmode="lin" valueType="num">
                                      <p:cBhvr>
                                        <p:cTn id="50" dur="700" fill="hold"/>
                                        <p:tgtEl>
                                          <p:spTgt spid="114"/>
                                        </p:tgtEl>
                                        <p:attrNameLst>
                                          <p:attrName>ppt_y</p:attrName>
                                        </p:attrNameLst>
                                      </p:cBhvr>
                                      <p:tavLst>
                                        <p:tav tm="0">
                                          <p:val>
                                            <p:strVal val="#ppt_y"/>
                                          </p:val>
                                        </p:tav>
                                        <p:tav tm="100000">
                                          <p:val>
                                            <p:strVal val="#ppt_y"/>
                                          </p:val>
                                        </p:tav>
                                      </p:tavLst>
                                    </p:anim>
                                  </p:childTnLst>
                                </p:cTn>
                              </p:par>
                              <p:par>
                                <p:cTn id="51" presetID="2" presetClass="entr" presetSubtype="8" fill="hold" grpId="0" nodeType="withEffect">
                                  <p:stCondLst>
                                    <p:cond delay="0"/>
                                  </p:stCondLst>
                                  <p:childTnLst>
                                    <p:set>
                                      <p:cBhvr>
                                        <p:cTn id="52" dur="1" fill="hold">
                                          <p:stCondLst>
                                            <p:cond delay="0"/>
                                          </p:stCondLst>
                                        </p:cTn>
                                        <p:tgtEl>
                                          <p:spTgt spid="115"/>
                                        </p:tgtEl>
                                        <p:attrNameLst>
                                          <p:attrName>style.visibility</p:attrName>
                                        </p:attrNameLst>
                                      </p:cBhvr>
                                      <p:to>
                                        <p:strVal val="visible"/>
                                      </p:to>
                                    </p:set>
                                    <p:anim calcmode="lin" valueType="num">
                                      <p:cBhvr>
                                        <p:cTn id="53" dur="700" fill="hold"/>
                                        <p:tgtEl>
                                          <p:spTgt spid="115"/>
                                        </p:tgtEl>
                                        <p:attrNameLst>
                                          <p:attrName>ppt_x</p:attrName>
                                        </p:attrNameLst>
                                      </p:cBhvr>
                                      <p:tavLst>
                                        <p:tav tm="0">
                                          <p:val>
                                            <p:strVal val="0-#ppt_w/2"/>
                                          </p:val>
                                        </p:tav>
                                        <p:tav tm="100000">
                                          <p:val>
                                            <p:strVal val="#ppt_x"/>
                                          </p:val>
                                        </p:tav>
                                      </p:tavLst>
                                    </p:anim>
                                    <p:anim calcmode="lin" valueType="num">
                                      <p:cBhvr>
                                        <p:cTn id="54" dur="700" fill="hold"/>
                                        <p:tgtEl>
                                          <p:spTgt spid="115"/>
                                        </p:tgtEl>
                                        <p:attrNameLst>
                                          <p:attrName>ppt_y</p:attrName>
                                        </p:attrNameLst>
                                      </p:cBhvr>
                                      <p:tavLst>
                                        <p:tav tm="0">
                                          <p:val>
                                            <p:strVal val="#ppt_y"/>
                                          </p:val>
                                        </p:tav>
                                        <p:tav tm="100000">
                                          <p:val>
                                            <p:strVal val="#ppt_y"/>
                                          </p:val>
                                        </p:tav>
                                      </p:tavLst>
                                    </p:anim>
                                  </p:childTnLst>
                                </p:cTn>
                              </p:par>
                            </p:childTnLst>
                          </p:cTn>
                        </p:par>
                        <p:par>
                          <p:cTn id="55" fill="hold">
                            <p:stCondLst>
                              <p:cond delay="5500"/>
                            </p:stCondLst>
                            <p:childTnLst>
                              <p:par>
                                <p:cTn id="56" presetID="42" presetClass="entr" presetSubtype="0" fill="hold" nodeType="afterEffect">
                                  <p:stCondLst>
                                    <p:cond delay="0"/>
                                  </p:stCondLst>
                                  <p:childTnLst>
                                    <p:set>
                                      <p:cBhvr>
                                        <p:cTn id="57" dur="1" fill="hold">
                                          <p:stCondLst>
                                            <p:cond delay="0"/>
                                          </p:stCondLst>
                                        </p:cTn>
                                        <p:tgtEl>
                                          <p:spTgt spid="106"/>
                                        </p:tgtEl>
                                        <p:attrNameLst>
                                          <p:attrName>style.visibility</p:attrName>
                                        </p:attrNameLst>
                                      </p:cBhvr>
                                      <p:to>
                                        <p:strVal val="visible"/>
                                      </p:to>
                                    </p:set>
                                    <p:animEffect>
                                      <p:cBhvr>
                                        <p:cTn id="58" dur="600"/>
                                        <p:tgtEl>
                                          <p:spTgt spid="106"/>
                                        </p:tgtEl>
                                      </p:cBhvr>
                                    </p:animEffect>
                                    <p:anim calcmode="lin" valueType="num">
                                      <p:cBhvr>
                                        <p:cTn id="59" dur="600" fill="hold"/>
                                        <p:tgtEl>
                                          <p:spTgt spid="106"/>
                                        </p:tgtEl>
                                        <p:attrNameLst>
                                          <p:attrName>ppt_x</p:attrName>
                                        </p:attrNameLst>
                                      </p:cBhvr>
                                      <p:tavLst>
                                        <p:tav tm="0">
                                          <p:val>
                                            <p:strVal val="#ppt_x"/>
                                          </p:val>
                                        </p:tav>
                                        <p:tav tm="100000">
                                          <p:val>
                                            <p:strVal val="#ppt_x"/>
                                          </p:val>
                                        </p:tav>
                                      </p:tavLst>
                                    </p:anim>
                                    <p:anim calcmode="lin" valueType="num">
                                      <p:cBhvr>
                                        <p:cTn id="60" dur="600" fill="hold"/>
                                        <p:tgtEl>
                                          <p:spTgt spid="106"/>
                                        </p:tgtEl>
                                        <p:attrNameLst>
                                          <p:attrName>ppt_y</p:attrName>
                                        </p:attrNameLst>
                                      </p:cBhvr>
                                      <p:tavLst>
                                        <p:tav tm="0">
                                          <p:val>
                                            <p:strVal val="#ppt_y+.1"/>
                                          </p:val>
                                        </p:tav>
                                        <p:tav tm="100000">
                                          <p:val>
                                            <p:strVal val="#ppt_y"/>
                                          </p:val>
                                        </p:tav>
                                      </p:tavLst>
                                    </p:anim>
                                  </p:childTnLst>
                                </p:cTn>
                              </p:par>
                            </p:childTnLst>
                          </p:cTn>
                        </p:par>
                        <p:par>
                          <p:cTn id="61" fill="hold">
                            <p:stCondLst>
                              <p:cond delay="6500"/>
                            </p:stCondLst>
                            <p:childTnLst>
                              <p:par>
                                <p:cTn id="62" presetID="22" presetClass="entr" presetSubtype="1" fill="hold" nodeType="afterEffect">
                                  <p:stCondLst>
                                    <p:cond delay="0"/>
                                  </p:stCondLst>
                                  <p:childTnLst>
                                    <p:set>
                                      <p:cBhvr>
                                        <p:cTn id="63" dur="1" fill="hold">
                                          <p:stCondLst>
                                            <p:cond delay="0"/>
                                          </p:stCondLst>
                                        </p:cTn>
                                        <p:tgtEl>
                                          <p:spTgt spid="122"/>
                                        </p:tgtEl>
                                        <p:attrNameLst>
                                          <p:attrName>style.visibility</p:attrName>
                                        </p:attrNameLst>
                                      </p:cBhvr>
                                      <p:to>
                                        <p:strVal val="visible"/>
                                      </p:to>
                                    </p:set>
                                    <p:animEffect>
                                      <p:cBhvr>
                                        <p:cTn id="64" dur="700"/>
                                        <p:tgtEl>
                                          <p:spTgt spid="122"/>
                                        </p:tgtEl>
                                      </p:cBhvr>
                                    </p:animEffect>
                                  </p:childTnLst>
                                </p:cTn>
                              </p:par>
                            </p:childTnLst>
                          </p:cTn>
                        </p:par>
                        <p:par>
                          <p:cTn id="65" fill="hold">
                            <p:stCondLst>
                              <p:cond delay="7500"/>
                            </p:stCondLst>
                            <p:childTnLst>
                              <p:par>
                                <p:cTn id="66" presetID="42" presetClass="entr" presetSubtype="0" fill="hold" nodeType="afterEffect">
                                  <p:stCondLst>
                                    <p:cond delay="0"/>
                                  </p:stCondLst>
                                  <p:childTnLst>
                                    <p:set>
                                      <p:cBhvr>
                                        <p:cTn id="67" dur="1" fill="hold">
                                          <p:stCondLst>
                                            <p:cond delay="0"/>
                                          </p:stCondLst>
                                        </p:cTn>
                                        <p:tgtEl>
                                          <p:spTgt spid="116"/>
                                        </p:tgtEl>
                                        <p:attrNameLst>
                                          <p:attrName>style.visibility</p:attrName>
                                        </p:attrNameLst>
                                      </p:cBhvr>
                                      <p:to>
                                        <p:strVal val="visible"/>
                                      </p:to>
                                    </p:set>
                                    <p:animEffect>
                                      <p:cBhvr>
                                        <p:cTn id="68" dur="500"/>
                                        <p:tgtEl>
                                          <p:spTgt spid="116"/>
                                        </p:tgtEl>
                                      </p:cBhvr>
                                    </p:animEffect>
                                    <p:anim calcmode="lin" valueType="num">
                                      <p:cBhvr>
                                        <p:cTn id="69" dur="500" fill="hold"/>
                                        <p:tgtEl>
                                          <p:spTgt spid="116"/>
                                        </p:tgtEl>
                                        <p:attrNameLst>
                                          <p:attrName>ppt_x</p:attrName>
                                        </p:attrNameLst>
                                      </p:cBhvr>
                                      <p:tavLst>
                                        <p:tav tm="0">
                                          <p:val>
                                            <p:strVal val="#ppt_x"/>
                                          </p:val>
                                        </p:tav>
                                        <p:tav tm="100000">
                                          <p:val>
                                            <p:strVal val="#ppt_x"/>
                                          </p:val>
                                        </p:tav>
                                      </p:tavLst>
                                    </p:anim>
                                    <p:anim calcmode="lin" valueType="num">
                                      <p:cBhvr>
                                        <p:cTn id="70" dur="500" fill="hold"/>
                                        <p:tgtEl>
                                          <p:spTgt spid="1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12" grpId="0" bldLvl="0" animBg="1" autoUpdateAnimBg="0"/>
      <p:bldP spid="113" grpId="0" bldLvl="0" animBg="1" autoUpdateAnimBg="0"/>
      <p:bldP spid="114" grpId="0" bldLvl="0" animBg="1" autoUpdateAnimBg="0"/>
      <p:bldP spid="115" grpId="0" bldLvl="0" animBg="1"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777388" y="353919"/>
            <a:ext cx="2318583" cy="284693"/>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i="0" u="none" strike="noStrike" kern="0" cap="none" spc="300" normalizeH="0" baseline="0" noProof="0" dirty="0" smtClean="0">
                <a:ln>
                  <a:noFill/>
                </a:ln>
                <a:gradFill>
                  <a:gsLst>
                    <a:gs pos="0">
                      <a:schemeClr val="bg1"/>
                    </a:gs>
                    <a:gs pos="47900">
                      <a:schemeClr val="bg1">
                        <a:lumMod val="95000"/>
                      </a:schemeClr>
                    </a:gs>
                    <a:gs pos="100000">
                      <a:schemeClr val="bg1"/>
                    </a:gs>
                  </a:gsLst>
                  <a:lin ang="5400000" scaled="0"/>
                </a:gradFill>
                <a:effectLst/>
                <a:uLnTx/>
                <a:uFillTx/>
                <a:latin typeface="微软雅黑" panose="020B0503020204020204" pitchFamily="34" charset="-122"/>
                <a:ea typeface="微软雅黑" panose="020B0503020204020204" pitchFamily="34" charset="-122"/>
              </a:rPr>
              <a:t>单击添加标题文本内容</a:t>
            </a:r>
            <a:endParaRPr kumimoji="0" lang="zh-CN" altLang="en-US" sz="1400" i="0" u="none" strike="noStrike" kern="0" cap="none" spc="300" normalizeH="0" baseline="0" noProof="0" dirty="0">
              <a:ln>
                <a:noFill/>
              </a:ln>
              <a:gradFill>
                <a:gsLst>
                  <a:gs pos="0">
                    <a:schemeClr val="bg1"/>
                  </a:gs>
                  <a:gs pos="47900">
                    <a:schemeClr val="bg1">
                      <a:lumMod val="95000"/>
                    </a:schemeClr>
                  </a:gs>
                  <a:gs pos="100000">
                    <a:schemeClr val="bg1"/>
                  </a:gs>
                </a:gsLst>
                <a:lin ang="5400000" scaled="0"/>
              </a:gradFill>
              <a:effectLst/>
              <a:uLnTx/>
              <a:uFillTx/>
              <a:latin typeface="微软雅黑" panose="020B0503020204020204" pitchFamily="34" charset="-122"/>
              <a:ea typeface="微软雅黑" panose="020B0503020204020204" pitchFamily="34" charset="-122"/>
            </a:endParaRPr>
          </a:p>
        </p:txBody>
      </p:sp>
      <p:sp>
        <p:nvSpPr>
          <p:cNvPr id="54" name="TextBox 12"/>
          <p:cNvSpPr txBox="1"/>
          <p:nvPr/>
        </p:nvSpPr>
        <p:spPr>
          <a:xfrm>
            <a:off x="5148064" y="2085665"/>
            <a:ext cx="3096344" cy="830997"/>
          </a:xfrm>
          <a:prstGeom prst="rect">
            <a:avLst/>
          </a:prstGeom>
          <a:noFill/>
          <a:ln>
            <a:noFill/>
            <a:prstDash val="sysDash"/>
          </a:ln>
        </p:spPr>
        <p:txBody>
          <a:bodyPr wrap="square" rtlCol="0">
            <a:spAutoFit/>
          </a:bodyPr>
          <a:lstStyle/>
          <a:p>
            <a:pPr algn="just" defTabSz="685800"/>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输入你的文字输入你的文字 输入你的文字 输入你的文字 输入你的文字 输入你的文字 输入你的文字 输入你的文字 输入你的文字 输入你的</a:t>
            </a:r>
            <a:r>
              <a:rPr lang="zh-CN" altLang="en-US" sz="1200" dirty="0" smtClean="0">
                <a:solidFill>
                  <a:prstClr val="black">
                    <a:lumMod val="75000"/>
                    <a:lumOff val="25000"/>
                  </a:prstClr>
                </a:solidFill>
                <a:latin typeface="微软雅黑" panose="020B0503020204020204" pitchFamily="34" charset="-122"/>
                <a:ea typeface="微软雅黑" panose="020B0503020204020204" pitchFamily="34" charset="-122"/>
              </a:rPr>
              <a:t>文字</a:t>
            </a:r>
            <a:endPar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55" name="TextBox 33"/>
          <p:cNvSpPr txBox="1"/>
          <p:nvPr/>
        </p:nvSpPr>
        <p:spPr>
          <a:xfrm>
            <a:off x="5148064" y="3496457"/>
            <a:ext cx="3096344" cy="830997"/>
          </a:xfrm>
          <a:prstGeom prst="rect">
            <a:avLst/>
          </a:prstGeom>
          <a:noFill/>
          <a:ln>
            <a:noFill/>
            <a:prstDash val="sysDash"/>
          </a:ln>
        </p:spPr>
        <p:txBody>
          <a:bodyPr wrap="square" rtlCol="0">
            <a:spAutoFit/>
          </a:bodyPr>
          <a:lstStyle/>
          <a:p>
            <a:pPr algn="just" defTabSz="685800"/>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输入你的文字输入你的文字 输入你的文字 输入你的文字 输入你的文字 输入你的文字 输入你的文字 输入你的文字 输入你的文字 输入你的</a:t>
            </a:r>
            <a:r>
              <a:rPr lang="zh-CN" altLang="en-US" sz="1200" dirty="0" smtClean="0">
                <a:solidFill>
                  <a:prstClr val="black">
                    <a:lumMod val="75000"/>
                    <a:lumOff val="25000"/>
                  </a:prstClr>
                </a:solidFill>
                <a:latin typeface="微软雅黑" panose="020B0503020204020204" pitchFamily="34" charset="-122"/>
                <a:ea typeface="微软雅黑" panose="020B0503020204020204" pitchFamily="34" charset="-122"/>
              </a:rPr>
              <a:t>文字</a:t>
            </a:r>
            <a:endPar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56" name="矩形 55"/>
          <p:cNvSpPr/>
          <p:nvPr/>
        </p:nvSpPr>
        <p:spPr>
          <a:xfrm>
            <a:off x="5076056" y="1809400"/>
            <a:ext cx="72008" cy="1065511"/>
          </a:xfrm>
          <a:prstGeom prst="rect">
            <a:avLst/>
          </a:prstGeom>
          <a:solidFill>
            <a:srgbClr val="317B9D"/>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57" name="矩形 56"/>
          <p:cNvSpPr/>
          <p:nvPr/>
        </p:nvSpPr>
        <p:spPr>
          <a:xfrm>
            <a:off x="5076056" y="3189935"/>
            <a:ext cx="72008" cy="1065511"/>
          </a:xfrm>
          <a:prstGeom prst="rect">
            <a:avLst/>
          </a:prstGeom>
          <a:solidFill>
            <a:srgbClr val="317B9D"/>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58" name="矩形 57"/>
          <p:cNvSpPr/>
          <p:nvPr/>
        </p:nvSpPr>
        <p:spPr>
          <a:xfrm>
            <a:off x="5148064" y="1796563"/>
            <a:ext cx="1343678" cy="338554"/>
          </a:xfrm>
          <a:prstGeom prst="rect">
            <a:avLst/>
          </a:prstGeom>
          <a:noFill/>
          <a:ln>
            <a:noFill/>
          </a:ln>
        </p:spPr>
        <p:txBody>
          <a:bodyPr wrap="square">
            <a:spAutoFit/>
          </a:bodyPr>
          <a:lstStyle/>
          <a:p>
            <a:pPr defTabSz="685800"/>
            <a:r>
              <a:rPr lang="zh-CN" altLang="en-US" sz="1600" dirty="0" smtClean="0">
                <a:solidFill>
                  <a:prstClr val="black">
                    <a:lumMod val="85000"/>
                    <a:lumOff val="15000"/>
                  </a:prstClr>
                </a:solidFill>
                <a:latin typeface="微软雅黑" panose="020B0503020204020204" pitchFamily="34" charset="-122"/>
                <a:ea typeface="微软雅黑" panose="020B0503020204020204" pitchFamily="34" charset="-122"/>
              </a:rPr>
              <a:t>添加小标题</a:t>
            </a:r>
            <a:endPar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59" name="矩形 58"/>
          <p:cNvSpPr/>
          <p:nvPr/>
        </p:nvSpPr>
        <p:spPr>
          <a:xfrm>
            <a:off x="5148064" y="3192537"/>
            <a:ext cx="1343678" cy="338554"/>
          </a:xfrm>
          <a:prstGeom prst="rect">
            <a:avLst/>
          </a:prstGeom>
          <a:noFill/>
          <a:ln>
            <a:noFill/>
          </a:ln>
        </p:spPr>
        <p:txBody>
          <a:bodyPr wrap="square">
            <a:spAutoFit/>
          </a:bodyPr>
          <a:lstStyle/>
          <a:p>
            <a:pPr defTabSz="685800"/>
            <a:r>
              <a:rPr lang="zh-CN" altLang="en-US" sz="1600" dirty="0" smtClean="0">
                <a:solidFill>
                  <a:prstClr val="black">
                    <a:lumMod val="85000"/>
                    <a:lumOff val="15000"/>
                  </a:prstClr>
                </a:solidFill>
                <a:latin typeface="微软雅黑" panose="020B0503020204020204" pitchFamily="34" charset="-122"/>
                <a:ea typeface="微软雅黑" panose="020B0503020204020204" pitchFamily="34" charset="-122"/>
              </a:rPr>
              <a:t>添加小标题</a:t>
            </a:r>
            <a:endPar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endParaRPr>
          </a:p>
        </p:txBody>
      </p:sp>
      <p:grpSp>
        <p:nvGrpSpPr>
          <p:cNvPr id="60" name="组合 59"/>
          <p:cNvGrpSpPr/>
          <p:nvPr/>
        </p:nvGrpSpPr>
        <p:grpSpPr>
          <a:xfrm>
            <a:off x="1253082" y="1460428"/>
            <a:ext cx="3102894" cy="2867026"/>
            <a:chOff x="1179513" y="1211262"/>
            <a:chExt cx="2860675" cy="2867026"/>
          </a:xfrm>
        </p:grpSpPr>
        <p:sp>
          <p:nvSpPr>
            <p:cNvPr id="61" name="Freeform 6"/>
            <p:cNvSpPr/>
            <p:nvPr/>
          </p:nvSpPr>
          <p:spPr bwMode="auto">
            <a:xfrm>
              <a:off x="1706563" y="2568575"/>
              <a:ext cx="1806575" cy="455613"/>
            </a:xfrm>
            <a:custGeom>
              <a:avLst/>
              <a:gdLst>
                <a:gd name="T0" fmla="*/ 121 w 1138"/>
                <a:gd name="T1" fmla="*/ 51 h 287"/>
                <a:gd name="T2" fmla="*/ 0 w 1138"/>
                <a:gd name="T3" fmla="*/ 287 h 287"/>
                <a:gd name="T4" fmla="*/ 1138 w 1138"/>
                <a:gd name="T5" fmla="*/ 287 h 287"/>
                <a:gd name="T6" fmla="*/ 1022 w 1138"/>
                <a:gd name="T7" fmla="*/ 51 h 287"/>
                <a:gd name="T8" fmla="*/ 997 w 1138"/>
                <a:gd name="T9" fmla="*/ 0 h 287"/>
                <a:gd name="T10" fmla="*/ 146 w 1138"/>
                <a:gd name="T11" fmla="*/ 0 h 287"/>
                <a:gd name="T12" fmla="*/ 121 w 1138"/>
                <a:gd name="T13" fmla="*/ 51 h 287"/>
              </a:gdLst>
              <a:ahLst/>
              <a:cxnLst>
                <a:cxn ang="0">
                  <a:pos x="T0" y="T1"/>
                </a:cxn>
                <a:cxn ang="0">
                  <a:pos x="T2" y="T3"/>
                </a:cxn>
                <a:cxn ang="0">
                  <a:pos x="T4" y="T5"/>
                </a:cxn>
                <a:cxn ang="0">
                  <a:pos x="T6" y="T7"/>
                </a:cxn>
                <a:cxn ang="0">
                  <a:pos x="T8" y="T9"/>
                </a:cxn>
                <a:cxn ang="0">
                  <a:pos x="T10" y="T11"/>
                </a:cxn>
                <a:cxn ang="0">
                  <a:pos x="T12" y="T13"/>
                </a:cxn>
              </a:cxnLst>
              <a:rect l="0" t="0" r="r" b="b"/>
              <a:pathLst>
                <a:path w="1138" h="287">
                  <a:moveTo>
                    <a:pt x="121" y="51"/>
                  </a:moveTo>
                  <a:lnTo>
                    <a:pt x="0" y="287"/>
                  </a:lnTo>
                  <a:lnTo>
                    <a:pt x="1138" y="287"/>
                  </a:lnTo>
                  <a:lnTo>
                    <a:pt x="1022" y="51"/>
                  </a:lnTo>
                  <a:lnTo>
                    <a:pt x="997" y="0"/>
                  </a:lnTo>
                  <a:lnTo>
                    <a:pt x="146" y="0"/>
                  </a:lnTo>
                  <a:lnTo>
                    <a:pt x="121" y="51"/>
                  </a:lnTo>
                  <a:close/>
                </a:path>
              </a:pathLst>
            </a:custGeom>
            <a:solidFill>
              <a:srgbClr val="317B9D"/>
            </a:solidFill>
            <a:ln w="12700" cap="flat" cmpd="sng" algn="ctr">
              <a:noFill/>
              <a:prstDash val="solid"/>
              <a:miter lim="800000"/>
            </a:ln>
            <a:effectLst/>
          </p:spPr>
          <p:txBody>
            <a:bodyPr vert="horz" wrap="square" lIns="121920" tIns="60960" rIns="121920" bIns="60960" numCol="1" anchor="t" anchorCtr="0" compatLnSpc="1"/>
            <a:lstStyle/>
            <a:p>
              <a:pPr marL="0" marR="0" lvl="0" indent="0" defTabSz="685800" eaLnBrk="1" fontAlgn="base"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2" name="Freeform 7"/>
            <p:cNvSpPr/>
            <p:nvPr/>
          </p:nvSpPr>
          <p:spPr bwMode="auto">
            <a:xfrm>
              <a:off x="2233613" y="1211262"/>
              <a:ext cx="752475" cy="758825"/>
            </a:xfrm>
            <a:custGeom>
              <a:avLst/>
              <a:gdLst>
                <a:gd name="T0" fmla="*/ 474 w 474"/>
                <a:gd name="T1" fmla="*/ 478 h 478"/>
                <a:gd name="T2" fmla="*/ 237 w 474"/>
                <a:gd name="T3" fmla="*/ 0 h 478"/>
                <a:gd name="T4" fmla="*/ 0 w 474"/>
                <a:gd name="T5" fmla="*/ 478 h 478"/>
                <a:gd name="T6" fmla="*/ 474 w 474"/>
                <a:gd name="T7" fmla="*/ 478 h 478"/>
              </a:gdLst>
              <a:ahLst/>
              <a:cxnLst>
                <a:cxn ang="0">
                  <a:pos x="T0" y="T1"/>
                </a:cxn>
                <a:cxn ang="0">
                  <a:pos x="T2" y="T3"/>
                </a:cxn>
                <a:cxn ang="0">
                  <a:pos x="T4" y="T5"/>
                </a:cxn>
                <a:cxn ang="0">
                  <a:pos x="T6" y="T7"/>
                </a:cxn>
              </a:cxnLst>
              <a:rect l="0" t="0" r="r" b="b"/>
              <a:pathLst>
                <a:path w="474" h="478">
                  <a:moveTo>
                    <a:pt x="474" y="478"/>
                  </a:moveTo>
                  <a:lnTo>
                    <a:pt x="237" y="0"/>
                  </a:lnTo>
                  <a:lnTo>
                    <a:pt x="0" y="478"/>
                  </a:lnTo>
                  <a:lnTo>
                    <a:pt x="474" y="478"/>
                  </a:lnTo>
                  <a:close/>
                </a:path>
              </a:pathLst>
            </a:custGeom>
            <a:solidFill>
              <a:srgbClr val="317B9D"/>
            </a:solidFill>
            <a:ln w="12700" cap="flat" cmpd="sng" algn="ctr">
              <a:noFill/>
              <a:prstDash val="solid"/>
              <a:miter lim="800000"/>
            </a:ln>
            <a:effectLst/>
          </p:spPr>
          <p:txBody>
            <a:bodyPr vert="horz" wrap="square" lIns="121920" tIns="60960" rIns="121920" bIns="60960" numCol="1" anchor="t" anchorCtr="0" compatLnSpc="1"/>
            <a:lstStyle/>
            <a:p>
              <a:pPr marL="0" marR="0" lvl="0" indent="0" defTabSz="685800" eaLnBrk="1" fontAlgn="base"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3" name="Freeform 8"/>
            <p:cNvSpPr/>
            <p:nvPr/>
          </p:nvSpPr>
          <p:spPr bwMode="auto">
            <a:xfrm>
              <a:off x="1970088" y="2041525"/>
              <a:ext cx="1279525" cy="455613"/>
            </a:xfrm>
            <a:custGeom>
              <a:avLst/>
              <a:gdLst>
                <a:gd name="T0" fmla="*/ 146 w 806"/>
                <a:gd name="T1" fmla="*/ 0 h 287"/>
                <a:gd name="T2" fmla="*/ 0 w 806"/>
                <a:gd name="T3" fmla="*/ 287 h 287"/>
                <a:gd name="T4" fmla="*/ 806 w 806"/>
                <a:gd name="T5" fmla="*/ 287 h 287"/>
                <a:gd name="T6" fmla="*/ 665 w 806"/>
                <a:gd name="T7" fmla="*/ 0 h 287"/>
                <a:gd name="T8" fmla="*/ 146 w 806"/>
                <a:gd name="T9" fmla="*/ 0 h 287"/>
              </a:gdLst>
              <a:ahLst/>
              <a:cxnLst>
                <a:cxn ang="0">
                  <a:pos x="T0" y="T1"/>
                </a:cxn>
                <a:cxn ang="0">
                  <a:pos x="T2" y="T3"/>
                </a:cxn>
                <a:cxn ang="0">
                  <a:pos x="T4" y="T5"/>
                </a:cxn>
                <a:cxn ang="0">
                  <a:pos x="T6" y="T7"/>
                </a:cxn>
                <a:cxn ang="0">
                  <a:pos x="T8" y="T9"/>
                </a:cxn>
              </a:cxnLst>
              <a:rect l="0" t="0" r="r" b="b"/>
              <a:pathLst>
                <a:path w="806" h="287">
                  <a:moveTo>
                    <a:pt x="146" y="0"/>
                  </a:moveTo>
                  <a:lnTo>
                    <a:pt x="0" y="287"/>
                  </a:lnTo>
                  <a:lnTo>
                    <a:pt x="806" y="287"/>
                  </a:lnTo>
                  <a:lnTo>
                    <a:pt x="665" y="0"/>
                  </a:lnTo>
                  <a:lnTo>
                    <a:pt x="146" y="0"/>
                  </a:lnTo>
                  <a:close/>
                </a:path>
              </a:pathLst>
            </a:custGeom>
            <a:solidFill>
              <a:srgbClr val="317B9D"/>
            </a:solidFill>
            <a:ln w="12700" cap="flat" cmpd="sng" algn="ctr">
              <a:noFill/>
              <a:prstDash val="solid"/>
              <a:miter lim="800000"/>
            </a:ln>
            <a:effectLst/>
          </p:spPr>
          <p:txBody>
            <a:bodyPr vert="horz" wrap="square" lIns="121920" tIns="60960" rIns="121920" bIns="60960" numCol="1" anchor="t" anchorCtr="0" compatLnSpc="1"/>
            <a:lstStyle/>
            <a:p>
              <a:pPr marL="0" marR="0" lvl="0" indent="0" defTabSz="685800" eaLnBrk="1" fontAlgn="base"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4" name="Freeform 9"/>
            <p:cNvSpPr/>
            <p:nvPr/>
          </p:nvSpPr>
          <p:spPr bwMode="auto">
            <a:xfrm>
              <a:off x="1179513" y="3622675"/>
              <a:ext cx="2860675" cy="455613"/>
            </a:xfrm>
            <a:custGeom>
              <a:avLst/>
              <a:gdLst>
                <a:gd name="T0" fmla="*/ 146 w 1802"/>
                <a:gd name="T1" fmla="*/ 0 h 287"/>
                <a:gd name="T2" fmla="*/ 0 w 1802"/>
                <a:gd name="T3" fmla="*/ 287 h 287"/>
                <a:gd name="T4" fmla="*/ 901 w 1802"/>
                <a:gd name="T5" fmla="*/ 287 h 287"/>
                <a:gd name="T6" fmla="*/ 1802 w 1802"/>
                <a:gd name="T7" fmla="*/ 287 h 287"/>
                <a:gd name="T8" fmla="*/ 1656 w 1802"/>
                <a:gd name="T9" fmla="*/ 0 h 287"/>
                <a:gd name="T10" fmla="*/ 146 w 1802"/>
                <a:gd name="T11" fmla="*/ 0 h 287"/>
              </a:gdLst>
              <a:ahLst/>
              <a:cxnLst>
                <a:cxn ang="0">
                  <a:pos x="T0" y="T1"/>
                </a:cxn>
                <a:cxn ang="0">
                  <a:pos x="T2" y="T3"/>
                </a:cxn>
                <a:cxn ang="0">
                  <a:pos x="T4" y="T5"/>
                </a:cxn>
                <a:cxn ang="0">
                  <a:pos x="T6" y="T7"/>
                </a:cxn>
                <a:cxn ang="0">
                  <a:pos x="T8" y="T9"/>
                </a:cxn>
                <a:cxn ang="0">
                  <a:pos x="T10" y="T11"/>
                </a:cxn>
              </a:cxnLst>
              <a:rect l="0" t="0" r="r" b="b"/>
              <a:pathLst>
                <a:path w="1802" h="287">
                  <a:moveTo>
                    <a:pt x="146" y="0"/>
                  </a:moveTo>
                  <a:lnTo>
                    <a:pt x="0" y="287"/>
                  </a:lnTo>
                  <a:lnTo>
                    <a:pt x="901" y="287"/>
                  </a:lnTo>
                  <a:lnTo>
                    <a:pt x="1802" y="287"/>
                  </a:lnTo>
                  <a:lnTo>
                    <a:pt x="1656" y="0"/>
                  </a:lnTo>
                  <a:lnTo>
                    <a:pt x="146" y="0"/>
                  </a:lnTo>
                  <a:close/>
                </a:path>
              </a:pathLst>
            </a:custGeom>
            <a:solidFill>
              <a:srgbClr val="317B9D"/>
            </a:solidFill>
            <a:ln w="12700" cap="flat" cmpd="sng" algn="ctr">
              <a:noFill/>
              <a:prstDash val="solid"/>
              <a:miter lim="800000"/>
            </a:ln>
            <a:effectLst/>
          </p:spPr>
          <p:txBody>
            <a:bodyPr vert="horz" wrap="square" lIns="121920" tIns="60960" rIns="121920" bIns="60960" numCol="1" anchor="t" anchorCtr="0" compatLnSpc="1"/>
            <a:lstStyle/>
            <a:p>
              <a:pPr marL="0" marR="0" lvl="0" indent="0" defTabSz="685800" eaLnBrk="1" fontAlgn="base" latinLnBrk="0" hangingPunct="1">
                <a:lnSpc>
                  <a:spcPct val="100000"/>
                </a:lnSpc>
                <a:spcBef>
                  <a:spcPct val="0"/>
                </a:spcBef>
                <a:spcAft>
                  <a:spcPct val="0"/>
                </a:spcAft>
                <a:buClrTx/>
                <a:buSzTx/>
                <a:buFontTx/>
                <a:buNone/>
                <a:defRPr/>
              </a:pPr>
              <a:endParaRPr kumimoji="0" lang="zh-CN" altLang="en-US" sz="135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5" name="Freeform 10"/>
            <p:cNvSpPr/>
            <p:nvPr/>
          </p:nvSpPr>
          <p:spPr bwMode="auto">
            <a:xfrm>
              <a:off x="1443038" y="3095625"/>
              <a:ext cx="2333625" cy="455613"/>
            </a:xfrm>
            <a:custGeom>
              <a:avLst/>
              <a:gdLst>
                <a:gd name="T0" fmla="*/ 1470 w 1470"/>
                <a:gd name="T1" fmla="*/ 287 h 287"/>
                <a:gd name="T2" fmla="*/ 1329 w 1470"/>
                <a:gd name="T3" fmla="*/ 0 h 287"/>
                <a:gd name="T4" fmla="*/ 146 w 1470"/>
                <a:gd name="T5" fmla="*/ 0 h 287"/>
                <a:gd name="T6" fmla="*/ 0 w 1470"/>
                <a:gd name="T7" fmla="*/ 287 h 287"/>
                <a:gd name="T8" fmla="*/ 1470 w 1470"/>
                <a:gd name="T9" fmla="*/ 287 h 287"/>
              </a:gdLst>
              <a:ahLst/>
              <a:cxnLst>
                <a:cxn ang="0">
                  <a:pos x="T0" y="T1"/>
                </a:cxn>
                <a:cxn ang="0">
                  <a:pos x="T2" y="T3"/>
                </a:cxn>
                <a:cxn ang="0">
                  <a:pos x="T4" y="T5"/>
                </a:cxn>
                <a:cxn ang="0">
                  <a:pos x="T6" y="T7"/>
                </a:cxn>
                <a:cxn ang="0">
                  <a:pos x="T8" y="T9"/>
                </a:cxn>
              </a:cxnLst>
              <a:rect l="0" t="0" r="r" b="b"/>
              <a:pathLst>
                <a:path w="1470" h="287">
                  <a:moveTo>
                    <a:pt x="1470" y="287"/>
                  </a:moveTo>
                  <a:lnTo>
                    <a:pt x="1329" y="0"/>
                  </a:lnTo>
                  <a:lnTo>
                    <a:pt x="146" y="0"/>
                  </a:lnTo>
                  <a:lnTo>
                    <a:pt x="0" y="287"/>
                  </a:lnTo>
                  <a:lnTo>
                    <a:pt x="1470" y="287"/>
                  </a:lnTo>
                  <a:close/>
                </a:path>
              </a:pathLst>
            </a:custGeom>
            <a:solidFill>
              <a:srgbClr val="317B9D"/>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sp>
        <p:nvSpPr>
          <p:cNvPr id="66" name="矩形 1"/>
          <p:cNvSpPr>
            <a:spLocks noChangeArrowheads="1"/>
          </p:cNvSpPr>
          <p:nvPr/>
        </p:nvSpPr>
        <p:spPr bwMode="auto">
          <a:xfrm>
            <a:off x="2123728" y="3841035"/>
            <a:ext cx="2158939" cy="39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gn="just" defTabSz="685800" fontAlgn="base">
              <a:lnSpc>
                <a:spcPct val="150000"/>
              </a:lnSpc>
              <a:spcBef>
                <a:spcPct val="0"/>
              </a:spcBef>
              <a:spcAft>
                <a:spcPct val="0"/>
              </a:spcAft>
            </a:pPr>
            <a:r>
              <a:rPr lang="zh-CN" altLang="en-US" sz="1400" dirty="0" smtClean="0">
                <a:solidFill>
                  <a:prstClr val="white"/>
                </a:solidFill>
                <a:latin typeface="微软雅黑" panose="020B0503020204020204" pitchFamily="34" charset="-122"/>
                <a:ea typeface="微软雅黑" panose="020B0503020204020204" pitchFamily="34" charset="-122"/>
              </a:rPr>
              <a:t>添加你的标题</a:t>
            </a:r>
            <a:endParaRPr lang="zh-CN" altLang="zh-CN" sz="1400" dirty="0">
              <a:solidFill>
                <a:prstClr val="white"/>
              </a:solidFill>
              <a:latin typeface="微软雅黑" panose="020B0503020204020204" pitchFamily="34" charset="-122"/>
              <a:ea typeface="微软雅黑" panose="020B0503020204020204" pitchFamily="34" charset="-122"/>
            </a:endParaRPr>
          </a:p>
        </p:txBody>
      </p:sp>
      <p:sp>
        <p:nvSpPr>
          <p:cNvPr id="67" name="矩形 1"/>
          <p:cNvSpPr>
            <a:spLocks noChangeArrowheads="1"/>
          </p:cNvSpPr>
          <p:nvPr/>
        </p:nvSpPr>
        <p:spPr bwMode="auto">
          <a:xfrm>
            <a:off x="2263329" y="3392797"/>
            <a:ext cx="166059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gn="just" defTabSz="685800" fontAlgn="base">
              <a:lnSpc>
                <a:spcPct val="150000"/>
              </a:lnSpc>
              <a:spcBef>
                <a:spcPct val="0"/>
              </a:spcBef>
              <a:spcAft>
                <a:spcPct val="0"/>
              </a:spcAft>
            </a:pPr>
            <a:r>
              <a:rPr lang="zh-CN" altLang="en-US" sz="1100" dirty="0">
                <a:solidFill>
                  <a:prstClr val="white"/>
                </a:solidFill>
                <a:latin typeface="微软雅黑" panose="020B0503020204020204" pitchFamily="34" charset="-122"/>
                <a:ea typeface="微软雅黑" panose="020B0503020204020204" pitchFamily="34" charset="-122"/>
              </a:rPr>
              <a:t>添加你的标题</a:t>
            </a:r>
            <a:endParaRPr lang="zh-CN" altLang="zh-CN" sz="1100" dirty="0">
              <a:solidFill>
                <a:prstClr val="white"/>
              </a:solidFill>
              <a:latin typeface="微软雅黑" panose="020B0503020204020204" pitchFamily="34" charset="-122"/>
              <a:ea typeface="微软雅黑" panose="020B0503020204020204" pitchFamily="34" charset="-122"/>
            </a:endParaRPr>
          </a:p>
        </p:txBody>
      </p:sp>
      <p:sp>
        <p:nvSpPr>
          <p:cNvPr id="68" name="矩形 1"/>
          <p:cNvSpPr>
            <a:spLocks noChangeArrowheads="1"/>
          </p:cNvSpPr>
          <p:nvPr/>
        </p:nvSpPr>
        <p:spPr bwMode="auto">
          <a:xfrm>
            <a:off x="2350899" y="2887652"/>
            <a:ext cx="984515"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gn="just" defTabSz="685800" fontAlgn="base">
              <a:lnSpc>
                <a:spcPct val="150000"/>
              </a:lnSpc>
              <a:spcBef>
                <a:spcPct val="0"/>
              </a:spcBef>
              <a:spcAft>
                <a:spcPct val="0"/>
              </a:spcAft>
            </a:pPr>
            <a:r>
              <a:rPr lang="zh-CN" altLang="en-US" sz="1100" dirty="0">
                <a:solidFill>
                  <a:prstClr val="white"/>
                </a:solidFill>
                <a:latin typeface="微软雅黑" panose="020B0503020204020204" pitchFamily="34" charset="-122"/>
                <a:ea typeface="微软雅黑" panose="020B0503020204020204" pitchFamily="34" charset="-122"/>
              </a:rPr>
              <a:t>添加你的标题</a:t>
            </a:r>
            <a:endParaRPr lang="zh-CN" altLang="zh-CN" sz="1100" dirty="0">
              <a:solidFill>
                <a:prstClr val="white"/>
              </a:solidFill>
              <a:latin typeface="微软雅黑" panose="020B0503020204020204" pitchFamily="34" charset="-122"/>
              <a:ea typeface="微软雅黑" panose="020B0503020204020204" pitchFamily="34" charset="-122"/>
            </a:endParaRPr>
          </a:p>
        </p:txBody>
      </p:sp>
      <p:sp>
        <p:nvSpPr>
          <p:cNvPr id="69" name="矩形 1"/>
          <p:cNvSpPr>
            <a:spLocks noChangeArrowheads="1"/>
          </p:cNvSpPr>
          <p:nvPr/>
        </p:nvSpPr>
        <p:spPr bwMode="auto">
          <a:xfrm>
            <a:off x="2480765" y="2382507"/>
            <a:ext cx="724782"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gn="just" defTabSz="685800" fontAlgn="base">
              <a:lnSpc>
                <a:spcPct val="150000"/>
              </a:lnSpc>
              <a:spcBef>
                <a:spcPct val="0"/>
              </a:spcBef>
              <a:spcAft>
                <a:spcPct val="0"/>
              </a:spcAft>
            </a:pPr>
            <a:r>
              <a:rPr lang="zh-CN" altLang="en-US" sz="800" dirty="0" smtClean="0">
                <a:solidFill>
                  <a:prstClr val="white"/>
                </a:solidFill>
                <a:latin typeface="微软雅黑" panose="020B0503020204020204" pitchFamily="34" charset="-122"/>
                <a:ea typeface="微软雅黑" panose="020B0503020204020204" pitchFamily="34" charset="-122"/>
              </a:rPr>
              <a:t>添加标题</a:t>
            </a:r>
            <a:endParaRPr lang="zh-CN" altLang="zh-CN" sz="800" dirty="0">
              <a:solidFill>
                <a:prstClr val="white"/>
              </a:solidFill>
              <a:latin typeface="微软雅黑" panose="020B0503020204020204" pitchFamily="34" charset="-122"/>
              <a:ea typeface="微软雅黑" panose="020B0503020204020204" pitchFamily="34" charset="-122"/>
            </a:endParaRPr>
          </a:p>
        </p:txBody>
      </p:sp>
      <p:sp>
        <p:nvSpPr>
          <p:cNvPr id="70" name="矩形 1"/>
          <p:cNvSpPr>
            <a:spLocks noChangeArrowheads="1"/>
          </p:cNvSpPr>
          <p:nvPr/>
        </p:nvSpPr>
        <p:spPr bwMode="auto">
          <a:xfrm>
            <a:off x="2598054" y="1847482"/>
            <a:ext cx="490205"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gn="just" defTabSz="685800" fontAlgn="base">
              <a:lnSpc>
                <a:spcPct val="150000"/>
              </a:lnSpc>
              <a:spcBef>
                <a:spcPct val="0"/>
              </a:spcBef>
              <a:spcAft>
                <a:spcPct val="0"/>
              </a:spcAft>
            </a:pPr>
            <a:r>
              <a:rPr lang="zh-CN" altLang="en-US" sz="1100" dirty="0" smtClean="0">
                <a:solidFill>
                  <a:prstClr val="white"/>
                </a:solidFill>
                <a:latin typeface="微软雅黑" panose="020B0503020204020204" pitchFamily="34" charset="-122"/>
                <a:ea typeface="微软雅黑" panose="020B0503020204020204" pitchFamily="34" charset="-122"/>
              </a:rPr>
              <a:t>标题</a:t>
            </a:r>
            <a:endParaRPr lang="zh-CN" altLang="zh-CN" sz="1100" dirty="0">
              <a:solidFill>
                <a:prstClr val="white"/>
              </a:solidFill>
              <a:latin typeface="微软雅黑" panose="020B0503020204020204" pitchFamily="34" charset="-122"/>
              <a:ea typeface="微软雅黑" panose="020B0503020204020204" pitchFamily="34" charset="-122"/>
            </a:endParaRPr>
          </a:p>
        </p:txBody>
      </p:sp>
      <p:pic>
        <p:nvPicPr>
          <p:cNvPr id="71" name="图片 70"/>
          <p:cNvPicPr>
            <a:picLocks noChangeAspect="1"/>
          </p:cNvPicPr>
          <p:nvPr/>
        </p:nvPicPr>
        <p:blipFill rotWithShape="1">
          <a:blip r:embed="rId1" cstate="print">
            <a:grayscl/>
            <a:extLst>
              <a:ext uri="{BEBA8EAE-BF5A-486C-A8C5-ECC9F3942E4B}">
                <a14:imgProps xmlns:a14="http://schemas.microsoft.com/office/drawing/2010/main">
                  <a14:imgLayer r:embed="rId2">
                    <a14:imgEffect>
                      <a14:backgroundRemoval t="0" b="100000" l="0" r="100000">
                        <a14:foregroundMark x1="16240" y1="2973" x2="15614" y2="13362"/>
                        <a14:foregroundMark x1="2559" y1="99798" x2="2559" y2="99971"/>
                        <a14:backgroundMark x1="20574" y1="20433" x2="27102" y2="14921"/>
                      </a14:backgroundRemoval>
                    </a14:imgEffect>
                  </a14:imgLayer>
                </a14:imgProps>
              </a:ext>
              <a:ext uri="{28A0092B-C50C-407E-A947-70E740481C1C}">
                <a14:useLocalDpi xmlns:a14="http://schemas.microsoft.com/office/drawing/2010/main" val="0"/>
              </a:ext>
            </a:extLst>
          </a:blip>
          <a:srcRect/>
          <a:stretch>
            <a:fillRect/>
          </a:stretch>
        </p:blipFill>
        <p:spPr>
          <a:xfrm rot="1741537" flipH="1">
            <a:off x="690300" y="1642956"/>
            <a:ext cx="1407894" cy="2547412"/>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1000">
        <p15:prstTrans prst="pageCurlDouble"/>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1000"/>
                                        <p:tgtEl>
                                          <p:spTgt spid="19"/>
                                        </p:tgtEl>
                                      </p:cBhvr>
                                    </p:animEffect>
                                  </p:childTnLst>
                                </p:cTn>
                              </p:par>
                              <p:par>
                                <p:cTn id="8" presetID="53" presetClass="entr" presetSubtype="16" fill="hold" nodeType="withEffect">
                                  <p:stCondLst>
                                    <p:cond delay="750"/>
                                  </p:stCondLst>
                                  <p:childTnLst>
                                    <p:set>
                                      <p:cBhvr>
                                        <p:cTn id="9" dur="1" fill="hold">
                                          <p:stCondLst>
                                            <p:cond delay="0"/>
                                          </p:stCondLst>
                                        </p:cTn>
                                        <p:tgtEl>
                                          <p:spTgt spid="60"/>
                                        </p:tgtEl>
                                        <p:attrNameLst>
                                          <p:attrName>style.visibility</p:attrName>
                                        </p:attrNameLst>
                                      </p:cBhvr>
                                      <p:to>
                                        <p:strVal val="visible"/>
                                      </p:to>
                                    </p:set>
                                    <p:anim calcmode="lin" valueType="num">
                                      <p:cBhvr>
                                        <p:cTn id="10" dur="500" fill="hold"/>
                                        <p:tgtEl>
                                          <p:spTgt spid="60"/>
                                        </p:tgtEl>
                                        <p:attrNameLst>
                                          <p:attrName>ppt_w</p:attrName>
                                        </p:attrNameLst>
                                      </p:cBhvr>
                                      <p:tavLst>
                                        <p:tav tm="0">
                                          <p:val>
                                            <p:fltVal val="0"/>
                                          </p:val>
                                        </p:tav>
                                        <p:tav tm="100000">
                                          <p:val>
                                            <p:strVal val="#ppt_w"/>
                                          </p:val>
                                        </p:tav>
                                      </p:tavLst>
                                    </p:anim>
                                    <p:anim calcmode="lin" valueType="num">
                                      <p:cBhvr>
                                        <p:cTn id="11" dur="500" fill="hold"/>
                                        <p:tgtEl>
                                          <p:spTgt spid="60"/>
                                        </p:tgtEl>
                                        <p:attrNameLst>
                                          <p:attrName>ppt_h</p:attrName>
                                        </p:attrNameLst>
                                      </p:cBhvr>
                                      <p:tavLst>
                                        <p:tav tm="0">
                                          <p:val>
                                            <p:fltVal val="0"/>
                                          </p:val>
                                        </p:tav>
                                        <p:tav tm="100000">
                                          <p:val>
                                            <p:strVal val="#ppt_h"/>
                                          </p:val>
                                        </p:tav>
                                      </p:tavLst>
                                    </p:anim>
                                    <p:animEffect transition="in" filter="fade">
                                      <p:cBhvr>
                                        <p:cTn id="12" dur="500"/>
                                        <p:tgtEl>
                                          <p:spTgt spid="60"/>
                                        </p:tgtEl>
                                      </p:cBhvr>
                                    </p:animEffect>
                                  </p:childTnLst>
                                </p:cTn>
                              </p:par>
                              <p:par>
                                <p:cTn id="13" presetID="53" presetClass="entr" presetSubtype="16" fill="hold" grpId="0" nodeType="withEffect">
                                  <p:stCondLst>
                                    <p:cond delay="1250"/>
                                  </p:stCondLst>
                                  <p:childTnLst>
                                    <p:set>
                                      <p:cBhvr>
                                        <p:cTn id="14" dur="1" fill="hold">
                                          <p:stCondLst>
                                            <p:cond delay="0"/>
                                          </p:stCondLst>
                                        </p:cTn>
                                        <p:tgtEl>
                                          <p:spTgt spid="70"/>
                                        </p:tgtEl>
                                        <p:attrNameLst>
                                          <p:attrName>style.visibility</p:attrName>
                                        </p:attrNameLst>
                                      </p:cBhvr>
                                      <p:to>
                                        <p:strVal val="visible"/>
                                      </p:to>
                                    </p:set>
                                    <p:anim calcmode="lin" valueType="num">
                                      <p:cBhvr>
                                        <p:cTn id="15" dur="500" fill="hold"/>
                                        <p:tgtEl>
                                          <p:spTgt spid="70"/>
                                        </p:tgtEl>
                                        <p:attrNameLst>
                                          <p:attrName>ppt_w</p:attrName>
                                        </p:attrNameLst>
                                      </p:cBhvr>
                                      <p:tavLst>
                                        <p:tav tm="0">
                                          <p:val>
                                            <p:fltVal val="0"/>
                                          </p:val>
                                        </p:tav>
                                        <p:tav tm="100000">
                                          <p:val>
                                            <p:strVal val="#ppt_w"/>
                                          </p:val>
                                        </p:tav>
                                      </p:tavLst>
                                    </p:anim>
                                    <p:anim calcmode="lin" valueType="num">
                                      <p:cBhvr>
                                        <p:cTn id="16" dur="500" fill="hold"/>
                                        <p:tgtEl>
                                          <p:spTgt spid="70"/>
                                        </p:tgtEl>
                                        <p:attrNameLst>
                                          <p:attrName>ppt_h</p:attrName>
                                        </p:attrNameLst>
                                      </p:cBhvr>
                                      <p:tavLst>
                                        <p:tav tm="0">
                                          <p:val>
                                            <p:fltVal val="0"/>
                                          </p:val>
                                        </p:tav>
                                        <p:tav tm="100000">
                                          <p:val>
                                            <p:strVal val="#ppt_h"/>
                                          </p:val>
                                        </p:tav>
                                      </p:tavLst>
                                    </p:anim>
                                    <p:animEffect transition="in" filter="fade">
                                      <p:cBhvr>
                                        <p:cTn id="17" dur="500"/>
                                        <p:tgtEl>
                                          <p:spTgt spid="70"/>
                                        </p:tgtEl>
                                      </p:cBhvr>
                                    </p:animEffect>
                                  </p:childTnLst>
                                </p:cTn>
                              </p:par>
                              <p:par>
                                <p:cTn id="18" presetID="53" presetClass="entr" presetSubtype="16" fill="hold" grpId="0" nodeType="withEffect">
                                  <p:stCondLst>
                                    <p:cond delay="1250"/>
                                  </p:stCondLst>
                                  <p:childTnLst>
                                    <p:set>
                                      <p:cBhvr>
                                        <p:cTn id="19" dur="1" fill="hold">
                                          <p:stCondLst>
                                            <p:cond delay="0"/>
                                          </p:stCondLst>
                                        </p:cTn>
                                        <p:tgtEl>
                                          <p:spTgt spid="69"/>
                                        </p:tgtEl>
                                        <p:attrNameLst>
                                          <p:attrName>style.visibility</p:attrName>
                                        </p:attrNameLst>
                                      </p:cBhvr>
                                      <p:to>
                                        <p:strVal val="visible"/>
                                      </p:to>
                                    </p:set>
                                    <p:anim calcmode="lin" valueType="num">
                                      <p:cBhvr>
                                        <p:cTn id="20" dur="500" fill="hold"/>
                                        <p:tgtEl>
                                          <p:spTgt spid="69"/>
                                        </p:tgtEl>
                                        <p:attrNameLst>
                                          <p:attrName>ppt_w</p:attrName>
                                        </p:attrNameLst>
                                      </p:cBhvr>
                                      <p:tavLst>
                                        <p:tav tm="0">
                                          <p:val>
                                            <p:fltVal val="0"/>
                                          </p:val>
                                        </p:tav>
                                        <p:tav tm="100000">
                                          <p:val>
                                            <p:strVal val="#ppt_w"/>
                                          </p:val>
                                        </p:tav>
                                      </p:tavLst>
                                    </p:anim>
                                    <p:anim calcmode="lin" valueType="num">
                                      <p:cBhvr>
                                        <p:cTn id="21" dur="500" fill="hold"/>
                                        <p:tgtEl>
                                          <p:spTgt spid="69"/>
                                        </p:tgtEl>
                                        <p:attrNameLst>
                                          <p:attrName>ppt_h</p:attrName>
                                        </p:attrNameLst>
                                      </p:cBhvr>
                                      <p:tavLst>
                                        <p:tav tm="0">
                                          <p:val>
                                            <p:fltVal val="0"/>
                                          </p:val>
                                        </p:tav>
                                        <p:tav tm="100000">
                                          <p:val>
                                            <p:strVal val="#ppt_h"/>
                                          </p:val>
                                        </p:tav>
                                      </p:tavLst>
                                    </p:anim>
                                    <p:animEffect transition="in" filter="fade">
                                      <p:cBhvr>
                                        <p:cTn id="22" dur="500"/>
                                        <p:tgtEl>
                                          <p:spTgt spid="69"/>
                                        </p:tgtEl>
                                      </p:cBhvr>
                                    </p:animEffect>
                                  </p:childTnLst>
                                </p:cTn>
                              </p:par>
                              <p:par>
                                <p:cTn id="23" presetID="53" presetClass="entr" presetSubtype="16" fill="hold" grpId="0" nodeType="withEffect">
                                  <p:stCondLst>
                                    <p:cond delay="1250"/>
                                  </p:stCondLst>
                                  <p:childTnLst>
                                    <p:set>
                                      <p:cBhvr>
                                        <p:cTn id="24" dur="1" fill="hold">
                                          <p:stCondLst>
                                            <p:cond delay="0"/>
                                          </p:stCondLst>
                                        </p:cTn>
                                        <p:tgtEl>
                                          <p:spTgt spid="68"/>
                                        </p:tgtEl>
                                        <p:attrNameLst>
                                          <p:attrName>style.visibility</p:attrName>
                                        </p:attrNameLst>
                                      </p:cBhvr>
                                      <p:to>
                                        <p:strVal val="visible"/>
                                      </p:to>
                                    </p:set>
                                    <p:anim calcmode="lin" valueType="num">
                                      <p:cBhvr>
                                        <p:cTn id="25" dur="500" fill="hold"/>
                                        <p:tgtEl>
                                          <p:spTgt spid="68"/>
                                        </p:tgtEl>
                                        <p:attrNameLst>
                                          <p:attrName>ppt_w</p:attrName>
                                        </p:attrNameLst>
                                      </p:cBhvr>
                                      <p:tavLst>
                                        <p:tav tm="0">
                                          <p:val>
                                            <p:fltVal val="0"/>
                                          </p:val>
                                        </p:tav>
                                        <p:tav tm="100000">
                                          <p:val>
                                            <p:strVal val="#ppt_w"/>
                                          </p:val>
                                        </p:tav>
                                      </p:tavLst>
                                    </p:anim>
                                    <p:anim calcmode="lin" valueType="num">
                                      <p:cBhvr>
                                        <p:cTn id="26" dur="500" fill="hold"/>
                                        <p:tgtEl>
                                          <p:spTgt spid="68"/>
                                        </p:tgtEl>
                                        <p:attrNameLst>
                                          <p:attrName>ppt_h</p:attrName>
                                        </p:attrNameLst>
                                      </p:cBhvr>
                                      <p:tavLst>
                                        <p:tav tm="0">
                                          <p:val>
                                            <p:fltVal val="0"/>
                                          </p:val>
                                        </p:tav>
                                        <p:tav tm="100000">
                                          <p:val>
                                            <p:strVal val="#ppt_h"/>
                                          </p:val>
                                        </p:tav>
                                      </p:tavLst>
                                    </p:anim>
                                    <p:animEffect transition="in" filter="fade">
                                      <p:cBhvr>
                                        <p:cTn id="27" dur="500"/>
                                        <p:tgtEl>
                                          <p:spTgt spid="68"/>
                                        </p:tgtEl>
                                      </p:cBhvr>
                                    </p:animEffect>
                                  </p:childTnLst>
                                </p:cTn>
                              </p:par>
                              <p:par>
                                <p:cTn id="28" presetID="53" presetClass="entr" presetSubtype="16" fill="hold" grpId="0" nodeType="withEffect">
                                  <p:stCondLst>
                                    <p:cond delay="1250"/>
                                  </p:stCondLst>
                                  <p:childTnLst>
                                    <p:set>
                                      <p:cBhvr>
                                        <p:cTn id="29" dur="1" fill="hold">
                                          <p:stCondLst>
                                            <p:cond delay="0"/>
                                          </p:stCondLst>
                                        </p:cTn>
                                        <p:tgtEl>
                                          <p:spTgt spid="67"/>
                                        </p:tgtEl>
                                        <p:attrNameLst>
                                          <p:attrName>style.visibility</p:attrName>
                                        </p:attrNameLst>
                                      </p:cBhvr>
                                      <p:to>
                                        <p:strVal val="visible"/>
                                      </p:to>
                                    </p:set>
                                    <p:anim calcmode="lin" valueType="num">
                                      <p:cBhvr>
                                        <p:cTn id="30" dur="500" fill="hold"/>
                                        <p:tgtEl>
                                          <p:spTgt spid="67"/>
                                        </p:tgtEl>
                                        <p:attrNameLst>
                                          <p:attrName>ppt_w</p:attrName>
                                        </p:attrNameLst>
                                      </p:cBhvr>
                                      <p:tavLst>
                                        <p:tav tm="0">
                                          <p:val>
                                            <p:fltVal val="0"/>
                                          </p:val>
                                        </p:tav>
                                        <p:tav tm="100000">
                                          <p:val>
                                            <p:strVal val="#ppt_w"/>
                                          </p:val>
                                        </p:tav>
                                      </p:tavLst>
                                    </p:anim>
                                    <p:anim calcmode="lin" valueType="num">
                                      <p:cBhvr>
                                        <p:cTn id="31" dur="500" fill="hold"/>
                                        <p:tgtEl>
                                          <p:spTgt spid="67"/>
                                        </p:tgtEl>
                                        <p:attrNameLst>
                                          <p:attrName>ppt_h</p:attrName>
                                        </p:attrNameLst>
                                      </p:cBhvr>
                                      <p:tavLst>
                                        <p:tav tm="0">
                                          <p:val>
                                            <p:fltVal val="0"/>
                                          </p:val>
                                        </p:tav>
                                        <p:tav tm="100000">
                                          <p:val>
                                            <p:strVal val="#ppt_h"/>
                                          </p:val>
                                        </p:tav>
                                      </p:tavLst>
                                    </p:anim>
                                    <p:animEffect transition="in" filter="fade">
                                      <p:cBhvr>
                                        <p:cTn id="32" dur="500"/>
                                        <p:tgtEl>
                                          <p:spTgt spid="67"/>
                                        </p:tgtEl>
                                      </p:cBhvr>
                                    </p:animEffect>
                                  </p:childTnLst>
                                </p:cTn>
                              </p:par>
                              <p:par>
                                <p:cTn id="33" presetID="53" presetClass="entr" presetSubtype="16" fill="hold" grpId="0" nodeType="withEffect">
                                  <p:stCondLst>
                                    <p:cond delay="1250"/>
                                  </p:stCondLst>
                                  <p:childTnLst>
                                    <p:set>
                                      <p:cBhvr>
                                        <p:cTn id="34" dur="1" fill="hold">
                                          <p:stCondLst>
                                            <p:cond delay="0"/>
                                          </p:stCondLst>
                                        </p:cTn>
                                        <p:tgtEl>
                                          <p:spTgt spid="66"/>
                                        </p:tgtEl>
                                        <p:attrNameLst>
                                          <p:attrName>style.visibility</p:attrName>
                                        </p:attrNameLst>
                                      </p:cBhvr>
                                      <p:to>
                                        <p:strVal val="visible"/>
                                      </p:to>
                                    </p:set>
                                    <p:anim calcmode="lin" valueType="num">
                                      <p:cBhvr>
                                        <p:cTn id="35" dur="500" fill="hold"/>
                                        <p:tgtEl>
                                          <p:spTgt spid="66"/>
                                        </p:tgtEl>
                                        <p:attrNameLst>
                                          <p:attrName>ppt_w</p:attrName>
                                        </p:attrNameLst>
                                      </p:cBhvr>
                                      <p:tavLst>
                                        <p:tav tm="0">
                                          <p:val>
                                            <p:fltVal val="0"/>
                                          </p:val>
                                        </p:tav>
                                        <p:tav tm="100000">
                                          <p:val>
                                            <p:strVal val="#ppt_w"/>
                                          </p:val>
                                        </p:tav>
                                      </p:tavLst>
                                    </p:anim>
                                    <p:anim calcmode="lin" valueType="num">
                                      <p:cBhvr>
                                        <p:cTn id="36" dur="500" fill="hold"/>
                                        <p:tgtEl>
                                          <p:spTgt spid="66"/>
                                        </p:tgtEl>
                                        <p:attrNameLst>
                                          <p:attrName>ppt_h</p:attrName>
                                        </p:attrNameLst>
                                      </p:cBhvr>
                                      <p:tavLst>
                                        <p:tav tm="0">
                                          <p:val>
                                            <p:fltVal val="0"/>
                                          </p:val>
                                        </p:tav>
                                        <p:tav tm="100000">
                                          <p:val>
                                            <p:strVal val="#ppt_h"/>
                                          </p:val>
                                        </p:tav>
                                      </p:tavLst>
                                    </p:anim>
                                    <p:animEffect transition="in" filter="fade">
                                      <p:cBhvr>
                                        <p:cTn id="37" dur="500"/>
                                        <p:tgtEl>
                                          <p:spTgt spid="66"/>
                                        </p:tgtEl>
                                      </p:cBhvr>
                                    </p:animEffect>
                                  </p:childTnLst>
                                </p:cTn>
                              </p:par>
                              <p:par>
                                <p:cTn id="38" presetID="16" presetClass="entr" presetSubtype="42" fill="hold" nodeType="withEffect">
                                  <p:stCondLst>
                                    <p:cond delay="1750"/>
                                  </p:stCondLst>
                                  <p:childTnLst>
                                    <p:set>
                                      <p:cBhvr>
                                        <p:cTn id="39" dur="1" fill="hold">
                                          <p:stCondLst>
                                            <p:cond delay="0"/>
                                          </p:stCondLst>
                                        </p:cTn>
                                        <p:tgtEl>
                                          <p:spTgt spid="71"/>
                                        </p:tgtEl>
                                        <p:attrNameLst>
                                          <p:attrName>style.visibility</p:attrName>
                                        </p:attrNameLst>
                                      </p:cBhvr>
                                      <p:to>
                                        <p:strVal val="visible"/>
                                      </p:to>
                                    </p:set>
                                    <p:animEffect transition="in" filter="barn(outHorizontal)">
                                      <p:cBhvr>
                                        <p:cTn id="40" dur="750"/>
                                        <p:tgtEl>
                                          <p:spTgt spid="71"/>
                                        </p:tgtEl>
                                      </p:cBhvr>
                                    </p:animEffect>
                                  </p:childTnLst>
                                </p:cTn>
                              </p:par>
                              <p:par>
                                <p:cTn id="41" presetID="22" presetClass="entr" presetSubtype="4" fill="hold" grpId="0" nodeType="withEffect">
                                  <p:stCondLst>
                                    <p:cond delay="2500"/>
                                  </p:stCondLst>
                                  <p:childTnLst>
                                    <p:set>
                                      <p:cBhvr>
                                        <p:cTn id="42" dur="1" fill="hold">
                                          <p:stCondLst>
                                            <p:cond delay="0"/>
                                          </p:stCondLst>
                                        </p:cTn>
                                        <p:tgtEl>
                                          <p:spTgt spid="56"/>
                                        </p:tgtEl>
                                        <p:attrNameLst>
                                          <p:attrName>style.visibility</p:attrName>
                                        </p:attrNameLst>
                                      </p:cBhvr>
                                      <p:to>
                                        <p:strVal val="visible"/>
                                      </p:to>
                                    </p:set>
                                    <p:animEffect transition="in" filter="wipe(down)">
                                      <p:cBhvr>
                                        <p:cTn id="43" dur="500"/>
                                        <p:tgtEl>
                                          <p:spTgt spid="56"/>
                                        </p:tgtEl>
                                      </p:cBhvr>
                                    </p:animEffect>
                                  </p:childTnLst>
                                </p:cTn>
                              </p:par>
                              <p:par>
                                <p:cTn id="44" presetID="22" presetClass="entr" presetSubtype="4" fill="hold" grpId="0" nodeType="withEffect">
                                  <p:stCondLst>
                                    <p:cond delay="2500"/>
                                  </p:stCondLst>
                                  <p:childTnLst>
                                    <p:set>
                                      <p:cBhvr>
                                        <p:cTn id="45" dur="1" fill="hold">
                                          <p:stCondLst>
                                            <p:cond delay="0"/>
                                          </p:stCondLst>
                                        </p:cTn>
                                        <p:tgtEl>
                                          <p:spTgt spid="57"/>
                                        </p:tgtEl>
                                        <p:attrNameLst>
                                          <p:attrName>style.visibility</p:attrName>
                                        </p:attrNameLst>
                                      </p:cBhvr>
                                      <p:to>
                                        <p:strVal val="visible"/>
                                      </p:to>
                                    </p:set>
                                    <p:animEffect transition="in" filter="wipe(down)">
                                      <p:cBhvr>
                                        <p:cTn id="46" dur="500"/>
                                        <p:tgtEl>
                                          <p:spTgt spid="57"/>
                                        </p:tgtEl>
                                      </p:cBhvr>
                                    </p:animEffect>
                                  </p:childTnLst>
                                </p:cTn>
                              </p:par>
                              <p:par>
                                <p:cTn id="47" presetID="22" presetClass="entr" presetSubtype="8" fill="hold" grpId="0" nodeType="withEffect">
                                  <p:stCondLst>
                                    <p:cond delay="2750"/>
                                  </p:stCondLst>
                                  <p:childTnLst>
                                    <p:set>
                                      <p:cBhvr>
                                        <p:cTn id="48" dur="1" fill="hold">
                                          <p:stCondLst>
                                            <p:cond delay="0"/>
                                          </p:stCondLst>
                                        </p:cTn>
                                        <p:tgtEl>
                                          <p:spTgt spid="58"/>
                                        </p:tgtEl>
                                        <p:attrNameLst>
                                          <p:attrName>style.visibility</p:attrName>
                                        </p:attrNameLst>
                                      </p:cBhvr>
                                      <p:to>
                                        <p:strVal val="visible"/>
                                      </p:to>
                                    </p:set>
                                    <p:animEffect transition="in" filter="wipe(left)">
                                      <p:cBhvr>
                                        <p:cTn id="49" dur="500"/>
                                        <p:tgtEl>
                                          <p:spTgt spid="58"/>
                                        </p:tgtEl>
                                      </p:cBhvr>
                                    </p:animEffect>
                                  </p:childTnLst>
                                </p:cTn>
                              </p:par>
                              <p:par>
                                <p:cTn id="50" presetID="22" presetClass="entr" presetSubtype="8" fill="hold" grpId="0" nodeType="withEffect">
                                  <p:stCondLst>
                                    <p:cond delay="2750"/>
                                  </p:stCondLst>
                                  <p:childTnLst>
                                    <p:set>
                                      <p:cBhvr>
                                        <p:cTn id="51" dur="1" fill="hold">
                                          <p:stCondLst>
                                            <p:cond delay="0"/>
                                          </p:stCondLst>
                                        </p:cTn>
                                        <p:tgtEl>
                                          <p:spTgt spid="54"/>
                                        </p:tgtEl>
                                        <p:attrNameLst>
                                          <p:attrName>style.visibility</p:attrName>
                                        </p:attrNameLst>
                                      </p:cBhvr>
                                      <p:to>
                                        <p:strVal val="visible"/>
                                      </p:to>
                                    </p:set>
                                    <p:animEffect transition="in" filter="wipe(left)">
                                      <p:cBhvr>
                                        <p:cTn id="52" dur="500"/>
                                        <p:tgtEl>
                                          <p:spTgt spid="54"/>
                                        </p:tgtEl>
                                      </p:cBhvr>
                                    </p:animEffect>
                                  </p:childTnLst>
                                </p:cTn>
                              </p:par>
                              <p:par>
                                <p:cTn id="53" presetID="22" presetClass="entr" presetSubtype="8" fill="hold" grpId="0" nodeType="withEffect">
                                  <p:stCondLst>
                                    <p:cond delay="2750"/>
                                  </p:stCondLst>
                                  <p:childTnLst>
                                    <p:set>
                                      <p:cBhvr>
                                        <p:cTn id="54" dur="1" fill="hold">
                                          <p:stCondLst>
                                            <p:cond delay="0"/>
                                          </p:stCondLst>
                                        </p:cTn>
                                        <p:tgtEl>
                                          <p:spTgt spid="59"/>
                                        </p:tgtEl>
                                        <p:attrNameLst>
                                          <p:attrName>style.visibility</p:attrName>
                                        </p:attrNameLst>
                                      </p:cBhvr>
                                      <p:to>
                                        <p:strVal val="visible"/>
                                      </p:to>
                                    </p:set>
                                    <p:animEffect transition="in" filter="wipe(left)">
                                      <p:cBhvr>
                                        <p:cTn id="55" dur="500"/>
                                        <p:tgtEl>
                                          <p:spTgt spid="59"/>
                                        </p:tgtEl>
                                      </p:cBhvr>
                                    </p:animEffect>
                                  </p:childTnLst>
                                </p:cTn>
                              </p:par>
                              <p:par>
                                <p:cTn id="56" presetID="22" presetClass="entr" presetSubtype="8" fill="hold" grpId="0" nodeType="withEffect">
                                  <p:stCondLst>
                                    <p:cond delay="2750"/>
                                  </p:stCondLst>
                                  <p:childTnLst>
                                    <p:set>
                                      <p:cBhvr>
                                        <p:cTn id="57" dur="1" fill="hold">
                                          <p:stCondLst>
                                            <p:cond delay="0"/>
                                          </p:stCondLst>
                                        </p:cTn>
                                        <p:tgtEl>
                                          <p:spTgt spid="55"/>
                                        </p:tgtEl>
                                        <p:attrNameLst>
                                          <p:attrName>style.visibility</p:attrName>
                                        </p:attrNameLst>
                                      </p:cBhvr>
                                      <p:to>
                                        <p:strVal val="visible"/>
                                      </p:to>
                                    </p:set>
                                    <p:animEffect transition="in" filter="wipe(left)">
                                      <p:cBhvr>
                                        <p:cTn id="58"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54" grpId="0"/>
      <p:bldP spid="55" grpId="0"/>
      <p:bldP spid="56" grpId="0" animBg="1"/>
      <p:bldP spid="57" grpId="0" animBg="1"/>
      <p:bldP spid="58" grpId="0"/>
      <p:bldP spid="59" grpId="0"/>
      <p:bldP spid="66" grpId="0"/>
      <p:bldP spid="67" grpId="0"/>
      <p:bldP spid="68" grpId="0"/>
      <p:bldP spid="69" grpId="0"/>
      <p:bldP spid="7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p:cNvSpPr txBox="1">
            <a:spLocks noChangeArrowheads="1"/>
          </p:cNvSpPr>
          <p:nvPr/>
        </p:nvSpPr>
        <p:spPr bwMode="auto">
          <a:xfrm>
            <a:off x="2729099" y="1723100"/>
            <a:ext cx="3600400" cy="1107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lvl2pPr/>
            <a:lvl3pPr/>
            <a:lvl4pPr/>
            <a:lvl5pPr/>
            <a:lvl6pPr/>
            <a:lvl7pPr/>
            <a:lvl8pPr/>
            <a:lvl9pPr/>
          </a:lstStyle>
          <a:p>
            <a:pPr marL="0" lvl="1" algn="ctr"/>
            <a:r>
              <a:rPr lang="zh-CN" altLang="en-US" sz="3200" dirty="0" smtClean="0">
                <a:gradFill>
                  <a:gsLst>
                    <a:gs pos="0">
                      <a:schemeClr val="tx1">
                        <a:lumMod val="75000"/>
                        <a:lumOff val="25000"/>
                      </a:schemeClr>
                    </a:gs>
                    <a:gs pos="100000">
                      <a:schemeClr val="tx1">
                        <a:lumMod val="85000"/>
                        <a:lumOff val="15000"/>
                      </a:schemeClr>
                    </a:gs>
                  </a:gsLst>
                  <a:lin ang="5400000" scaled="0"/>
                </a:gradFill>
                <a:latin typeface="微软雅黑" panose="020B0503020204020204" pitchFamily="34" charset="-122"/>
                <a:ea typeface="微软雅黑" panose="020B0503020204020204" pitchFamily="34" charset="-122"/>
              </a:rPr>
              <a:t>添加章节标题</a:t>
            </a:r>
            <a:endParaRPr lang="en-US" altLang="zh-CN" sz="3200" dirty="0" smtClean="0">
              <a:gradFill>
                <a:gsLst>
                  <a:gs pos="0">
                    <a:schemeClr val="tx1">
                      <a:lumMod val="75000"/>
                      <a:lumOff val="25000"/>
                    </a:schemeClr>
                  </a:gs>
                  <a:gs pos="100000">
                    <a:schemeClr val="tx1">
                      <a:lumMod val="85000"/>
                      <a:lumOff val="15000"/>
                    </a:schemeClr>
                  </a:gs>
                </a:gsLst>
                <a:lin ang="5400000" scaled="0"/>
              </a:gradFill>
              <a:latin typeface="微软雅黑" panose="020B0503020204020204" pitchFamily="34" charset="-122"/>
              <a:ea typeface="微软雅黑" panose="020B0503020204020204" pitchFamily="34" charset="-122"/>
            </a:endParaRPr>
          </a:p>
          <a:p>
            <a:pPr marL="0" lvl="1" algn="ctr"/>
            <a:r>
              <a:rPr lang="en-US" altLang="zh-CN" sz="3200" dirty="0">
                <a:gradFill>
                  <a:gsLst>
                    <a:gs pos="0">
                      <a:schemeClr val="tx1">
                        <a:lumMod val="75000"/>
                        <a:lumOff val="25000"/>
                      </a:schemeClr>
                    </a:gs>
                    <a:gs pos="100000">
                      <a:schemeClr val="tx1">
                        <a:lumMod val="85000"/>
                        <a:lumOff val="15000"/>
                      </a:schemeClr>
                    </a:gs>
                  </a:gsLst>
                  <a:lin ang="5400000" scaled="0"/>
                </a:gradFill>
                <a:latin typeface="Bebas" pitchFamily="2" charset="0"/>
                <a:ea typeface="微软雅黑" panose="020B0503020204020204" pitchFamily="34" charset="-122"/>
              </a:rPr>
              <a:t>ADD THE TITLE</a:t>
            </a:r>
            <a:endParaRPr lang="en-US" altLang="zh-CN" sz="3200" dirty="0">
              <a:gradFill>
                <a:gsLst>
                  <a:gs pos="0">
                    <a:schemeClr val="tx1">
                      <a:lumMod val="75000"/>
                      <a:lumOff val="25000"/>
                    </a:schemeClr>
                  </a:gs>
                  <a:gs pos="100000">
                    <a:schemeClr val="tx1">
                      <a:lumMod val="85000"/>
                      <a:lumOff val="15000"/>
                    </a:schemeClr>
                  </a:gs>
                </a:gsLst>
                <a:lin ang="5400000" scaled="0"/>
              </a:gradFill>
              <a:latin typeface="Bebas" pitchFamily="2" charset="0"/>
              <a:ea typeface="微软雅黑" panose="020B0503020204020204" pitchFamily="34" charset="-122"/>
            </a:endParaRPr>
          </a:p>
        </p:txBody>
      </p:sp>
      <p:grpSp>
        <p:nvGrpSpPr>
          <p:cNvPr id="16" name="组合 15"/>
          <p:cNvGrpSpPr/>
          <p:nvPr/>
        </p:nvGrpSpPr>
        <p:grpSpPr>
          <a:xfrm>
            <a:off x="4067944" y="699542"/>
            <a:ext cx="905236" cy="905234"/>
            <a:chOff x="7334196" y="1949571"/>
            <a:chExt cx="905236" cy="905234"/>
          </a:xfrm>
        </p:grpSpPr>
        <p:grpSp>
          <p:nvGrpSpPr>
            <p:cNvPr id="17" name="组合 16"/>
            <p:cNvGrpSpPr/>
            <p:nvPr/>
          </p:nvGrpSpPr>
          <p:grpSpPr>
            <a:xfrm>
              <a:off x="7334196" y="1949571"/>
              <a:ext cx="905236" cy="905234"/>
              <a:chOff x="6261189" y="1624948"/>
              <a:chExt cx="1347237" cy="1347237"/>
            </a:xfrm>
            <a:effectLst>
              <a:outerShdw blurRad="50800" dist="38100" dir="2700000" algn="tl" rotWithShape="0">
                <a:prstClr val="black">
                  <a:alpha val="40000"/>
                </a:prstClr>
              </a:outerShdw>
            </a:effectLst>
          </p:grpSpPr>
          <p:sp>
            <p:nvSpPr>
              <p:cNvPr id="31" name="椭圆 30"/>
              <p:cNvSpPr/>
              <p:nvPr/>
            </p:nvSpPr>
            <p:spPr>
              <a:xfrm>
                <a:off x="6261189" y="1624948"/>
                <a:ext cx="1347237" cy="1347237"/>
              </a:xfrm>
              <a:prstGeom prst="ellipse">
                <a:avLst/>
              </a:prstGeom>
              <a:solidFill>
                <a:srgbClr val="FFFFFF">
                  <a:lumMod val="95000"/>
                </a:srgbClr>
              </a:solidFill>
              <a:ln w="25400" cap="flat" cmpd="sng" algn="ctr">
                <a:noFill/>
                <a:prstDash val="solid"/>
              </a:ln>
              <a:effectLst/>
            </p:spPr>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32" name="椭圆 31"/>
              <p:cNvSpPr/>
              <p:nvPr/>
            </p:nvSpPr>
            <p:spPr>
              <a:xfrm>
                <a:off x="6361229" y="1724988"/>
                <a:ext cx="1147157" cy="1147157"/>
              </a:xfrm>
              <a:prstGeom prst="ellipse">
                <a:avLst/>
              </a:prstGeom>
              <a:solidFill>
                <a:srgbClr val="317B9D"/>
              </a:solidFill>
              <a:ln w="25400" cap="flat" cmpd="sng" algn="ctr">
                <a:noFill/>
                <a:prstDash val="solid"/>
              </a:ln>
              <a:effectLst>
                <a:innerShdw dist="114300" dir="13500000">
                  <a:srgbClr val="77448C">
                    <a:lumMod val="50000"/>
                    <a:alpha val="50000"/>
                  </a:srgbClr>
                </a:innerShdw>
              </a:effectLst>
            </p:spPr>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grpSp>
        <p:grpSp>
          <p:nvGrpSpPr>
            <p:cNvPr id="18" name="Group 30"/>
            <p:cNvGrpSpPr/>
            <p:nvPr/>
          </p:nvGrpSpPr>
          <p:grpSpPr>
            <a:xfrm>
              <a:off x="7610615" y="2228850"/>
              <a:ext cx="469006" cy="467898"/>
              <a:chOff x="1081088" y="2138363"/>
              <a:chExt cx="671512" cy="669925"/>
            </a:xfrm>
            <a:solidFill>
              <a:srgbClr val="FFFFFF"/>
            </a:solidFill>
          </p:grpSpPr>
          <p:sp>
            <p:nvSpPr>
              <p:cNvPr id="19" name="Freeform 16"/>
              <p:cNvSpPr>
                <a:spLocks noEditPoints="1"/>
              </p:cNvSpPr>
              <p:nvPr/>
            </p:nvSpPr>
            <p:spPr bwMode="auto">
              <a:xfrm>
                <a:off x="1165225" y="2516188"/>
                <a:ext cx="125412" cy="125413"/>
              </a:xfrm>
              <a:custGeom>
                <a:avLst/>
                <a:gdLst/>
                <a:ahLst/>
                <a:cxnLst>
                  <a:cxn ang="0">
                    <a:pos x="53" y="0"/>
                  </a:cxn>
                  <a:cxn ang="0">
                    <a:pos x="26" y="0"/>
                  </a:cxn>
                  <a:cxn ang="0">
                    <a:pos x="26" y="26"/>
                  </a:cxn>
                  <a:cxn ang="0">
                    <a:pos x="0" y="26"/>
                  </a:cxn>
                  <a:cxn ang="0">
                    <a:pos x="0" y="52"/>
                  </a:cxn>
                  <a:cxn ang="0">
                    <a:pos x="26" y="52"/>
                  </a:cxn>
                  <a:cxn ang="0">
                    <a:pos x="26" y="79"/>
                  </a:cxn>
                  <a:cxn ang="0">
                    <a:pos x="53" y="79"/>
                  </a:cxn>
                  <a:cxn ang="0">
                    <a:pos x="53" y="52"/>
                  </a:cxn>
                  <a:cxn ang="0">
                    <a:pos x="79" y="52"/>
                  </a:cxn>
                  <a:cxn ang="0">
                    <a:pos x="79" y="26"/>
                  </a:cxn>
                  <a:cxn ang="0">
                    <a:pos x="53" y="26"/>
                  </a:cxn>
                  <a:cxn ang="0">
                    <a:pos x="53" y="0"/>
                  </a:cxn>
                  <a:cxn ang="0">
                    <a:pos x="53" y="0"/>
                  </a:cxn>
                  <a:cxn ang="0">
                    <a:pos x="53" y="0"/>
                  </a:cxn>
                </a:cxnLst>
                <a:rect l="0" t="0" r="r" b="b"/>
                <a:pathLst>
                  <a:path w="79" h="79">
                    <a:moveTo>
                      <a:pt x="53" y="0"/>
                    </a:moveTo>
                    <a:lnTo>
                      <a:pt x="26" y="0"/>
                    </a:lnTo>
                    <a:lnTo>
                      <a:pt x="26" y="26"/>
                    </a:lnTo>
                    <a:lnTo>
                      <a:pt x="0" y="26"/>
                    </a:lnTo>
                    <a:lnTo>
                      <a:pt x="0" y="52"/>
                    </a:lnTo>
                    <a:lnTo>
                      <a:pt x="26" y="52"/>
                    </a:lnTo>
                    <a:lnTo>
                      <a:pt x="26" y="79"/>
                    </a:lnTo>
                    <a:lnTo>
                      <a:pt x="53" y="79"/>
                    </a:lnTo>
                    <a:lnTo>
                      <a:pt x="53" y="52"/>
                    </a:lnTo>
                    <a:lnTo>
                      <a:pt x="79" y="52"/>
                    </a:lnTo>
                    <a:lnTo>
                      <a:pt x="79" y="26"/>
                    </a:lnTo>
                    <a:lnTo>
                      <a:pt x="53" y="26"/>
                    </a:lnTo>
                    <a:lnTo>
                      <a:pt x="53" y="0"/>
                    </a:lnTo>
                    <a:close/>
                    <a:moveTo>
                      <a:pt x="53" y="0"/>
                    </a:moveTo>
                    <a:lnTo>
                      <a:pt x="53" y="0"/>
                    </a:lnTo>
                    <a:close/>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20" name="Freeform 17"/>
              <p:cNvSpPr>
                <a:spLocks noEditPoints="1"/>
              </p:cNvSpPr>
              <p:nvPr/>
            </p:nvSpPr>
            <p:spPr bwMode="auto">
              <a:xfrm>
                <a:off x="1165225" y="2516188"/>
                <a:ext cx="125412" cy="125413"/>
              </a:xfrm>
              <a:custGeom>
                <a:avLst/>
                <a:gdLst/>
                <a:ahLst/>
                <a:cxnLst>
                  <a:cxn ang="0">
                    <a:pos x="53" y="0"/>
                  </a:cxn>
                  <a:cxn ang="0">
                    <a:pos x="26" y="0"/>
                  </a:cxn>
                  <a:cxn ang="0">
                    <a:pos x="26" y="26"/>
                  </a:cxn>
                  <a:cxn ang="0">
                    <a:pos x="0" y="26"/>
                  </a:cxn>
                  <a:cxn ang="0">
                    <a:pos x="0" y="52"/>
                  </a:cxn>
                  <a:cxn ang="0">
                    <a:pos x="26" y="52"/>
                  </a:cxn>
                  <a:cxn ang="0">
                    <a:pos x="26" y="79"/>
                  </a:cxn>
                  <a:cxn ang="0">
                    <a:pos x="53" y="79"/>
                  </a:cxn>
                  <a:cxn ang="0">
                    <a:pos x="53" y="52"/>
                  </a:cxn>
                  <a:cxn ang="0">
                    <a:pos x="79" y="52"/>
                  </a:cxn>
                  <a:cxn ang="0">
                    <a:pos x="79" y="26"/>
                  </a:cxn>
                  <a:cxn ang="0">
                    <a:pos x="53" y="26"/>
                  </a:cxn>
                  <a:cxn ang="0">
                    <a:pos x="53" y="0"/>
                  </a:cxn>
                  <a:cxn ang="0">
                    <a:pos x="53" y="0"/>
                  </a:cxn>
                  <a:cxn ang="0">
                    <a:pos x="53" y="0"/>
                  </a:cxn>
                </a:cxnLst>
                <a:rect l="0" t="0" r="r" b="b"/>
                <a:pathLst>
                  <a:path w="79" h="79">
                    <a:moveTo>
                      <a:pt x="53" y="0"/>
                    </a:moveTo>
                    <a:lnTo>
                      <a:pt x="26" y="0"/>
                    </a:lnTo>
                    <a:lnTo>
                      <a:pt x="26" y="26"/>
                    </a:lnTo>
                    <a:lnTo>
                      <a:pt x="0" y="26"/>
                    </a:lnTo>
                    <a:lnTo>
                      <a:pt x="0" y="52"/>
                    </a:lnTo>
                    <a:lnTo>
                      <a:pt x="26" y="52"/>
                    </a:lnTo>
                    <a:lnTo>
                      <a:pt x="26" y="79"/>
                    </a:lnTo>
                    <a:lnTo>
                      <a:pt x="53" y="79"/>
                    </a:lnTo>
                    <a:lnTo>
                      <a:pt x="53" y="52"/>
                    </a:lnTo>
                    <a:lnTo>
                      <a:pt x="79" y="52"/>
                    </a:lnTo>
                    <a:lnTo>
                      <a:pt x="79" y="26"/>
                    </a:lnTo>
                    <a:lnTo>
                      <a:pt x="53" y="26"/>
                    </a:lnTo>
                    <a:lnTo>
                      <a:pt x="53" y="0"/>
                    </a:lnTo>
                    <a:moveTo>
                      <a:pt x="53" y="0"/>
                    </a:moveTo>
                    <a:lnTo>
                      <a:pt x="53" y="0"/>
                    </a:lnTo>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25" name="Freeform 18"/>
              <p:cNvSpPr>
                <a:spLocks noEditPoints="1"/>
              </p:cNvSpPr>
              <p:nvPr/>
            </p:nvSpPr>
            <p:spPr bwMode="auto">
              <a:xfrm>
                <a:off x="1081088" y="2181226"/>
                <a:ext cx="250825" cy="250825"/>
              </a:xfrm>
              <a:custGeom>
                <a:avLst/>
                <a:gdLst/>
                <a:ahLst/>
                <a:cxnLst>
                  <a:cxn ang="0">
                    <a:pos x="53" y="158"/>
                  </a:cxn>
                  <a:cxn ang="0">
                    <a:pos x="106" y="158"/>
                  </a:cxn>
                  <a:cxn ang="0">
                    <a:pos x="106" y="105"/>
                  </a:cxn>
                  <a:cxn ang="0">
                    <a:pos x="158" y="105"/>
                  </a:cxn>
                  <a:cxn ang="0">
                    <a:pos x="158" y="52"/>
                  </a:cxn>
                  <a:cxn ang="0">
                    <a:pos x="106" y="52"/>
                  </a:cxn>
                  <a:cxn ang="0">
                    <a:pos x="106" y="0"/>
                  </a:cxn>
                  <a:cxn ang="0">
                    <a:pos x="53" y="0"/>
                  </a:cxn>
                  <a:cxn ang="0">
                    <a:pos x="53" y="52"/>
                  </a:cxn>
                  <a:cxn ang="0">
                    <a:pos x="0" y="52"/>
                  </a:cxn>
                  <a:cxn ang="0">
                    <a:pos x="0" y="105"/>
                  </a:cxn>
                  <a:cxn ang="0">
                    <a:pos x="53" y="105"/>
                  </a:cxn>
                  <a:cxn ang="0">
                    <a:pos x="53" y="158"/>
                  </a:cxn>
                  <a:cxn ang="0">
                    <a:pos x="53" y="158"/>
                  </a:cxn>
                  <a:cxn ang="0">
                    <a:pos x="53" y="158"/>
                  </a:cxn>
                </a:cxnLst>
                <a:rect l="0" t="0" r="r" b="b"/>
                <a:pathLst>
                  <a:path w="158" h="158">
                    <a:moveTo>
                      <a:pt x="53" y="158"/>
                    </a:moveTo>
                    <a:lnTo>
                      <a:pt x="106" y="158"/>
                    </a:lnTo>
                    <a:lnTo>
                      <a:pt x="106" y="105"/>
                    </a:lnTo>
                    <a:lnTo>
                      <a:pt x="158" y="105"/>
                    </a:lnTo>
                    <a:lnTo>
                      <a:pt x="158" y="52"/>
                    </a:lnTo>
                    <a:lnTo>
                      <a:pt x="106" y="52"/>
                    </a:lnTo>
                    <a:lnTo>
                      <a:pt x="106" y="0"/>
                    </a:lnTo>
                    <a:lnTo>
                      <a:pt x="53" y="0"/>
                    </a:lnTo>
                    <a:lnTo>
                      <a:pt x="53" y="52"/>
                    </a:lnTo>
                    <a:lnTo>
                      <a:pt x="0" y="52"/>
                    </a:lnTo>
                    <a:lnTo>
                      <a:pt x="0" y="105"/>
                    </a:lnTo>
                    <a:lnTo>
                      <a:pt x="53" y="105"/>
                    </a:lnTo>
                    <a:lnTo>
                      <a:pt x="53" y="158"/>
                    </a:lnTo>
                    <a:close/>
                    <a:moveTo>
                      <a:pt x="53" y="158"/>
                    </a:moveTo>
                    <a:lnTo>
                      <a:pt x="53" y="158"/>
                    </a:lnTo>
                    <a:close/>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26" name="Freeform 19"/>
              <p:cNvSpPr>
                <a:spLocks noEditPoints="1"/>
              </p:cNvSpPr>
              <p:nvPr/>
            </p:nvSpPr>
            <p:spPr bwMode="auto">
              <a:xfrm>
                <a:off x="1081088" y="2181226"/>
                <a:ext cx="250825" cy="250825"/>
              </a:xfrm>
              <a:custGeom>
                <a:avLst/>
                <a:gdLst/>
                <a:ahLst/>
                <a:cxnLst>
                  <a:cxn ang="0">
                    <a:pos x="53" y="158"/>
                  </a:cxn>
                  <a:cxn ang="0">
                    <a:pos x="106" y="158"/>
                  </a:cxn>
                  <a:cxn ang="0">
                    <a:pos x="106" y="105"/>
                  </a:cxn>
                  <a:cxn ang="0">
                    <a:pos x="158" y="105"/>
                  </a:cxn>
                  <a:cxn ang="0">
                    <a:pos x="158" y="52"/>
                  </a:cxn>
                  <a:cxn ang="0">
                    <a:pos x="106" y="52"/>
                  </a:cxn>
                  <a:cxn ang="0">
                    <a:pos x="106" y="0"/>
                  </a:cxn>
                  <a:cxn ang="0">
                    <a:pos x="53" y="0"/>
                  </a:cxn>
                  <a:cxn ang="0">
                    <a:pos x="53" y="52"/>
                  </a:cxn>
                  <a:cxn ang="0">
                    <a:pos x="0" y="52"/>
                  </a:cxn>
                  <a:cxn ang="0">
                    <a:pos x="0" y="105"/>
                  </a:cxn>
                  <a:cxn ang="0">
                    <a:pos x="53" y="105"/>
                  </a:cxn>
                  <a:cxn ang="0">
                    <a:pos x="53" y="158"/>
                  </a:cxn>
                  <a:cxn ang="0">
                    <a:pos x="53" y="158"/>
                  </a:cxn>
                  <a:cxn ang="0">
                    <a:pos x="53" y="158"/>
                  </a:cxn>
                </a:cxnLst>
                <a:rect l="0" t="0" r="r" b="b"/>
                <a:pathLst>
                  <a:path w="158" h="158">
                    <a:moveTo>
                      <a:pt x="53" y="158"/>
                    </a:moveTo>
                    <a:lnTo>
                      <a:pt x="106" y="158"/>
                    </a:lnTo>
                    <a:lnTo>
                      <a:pt x="106" y="105"/>
                    </a:lnTo>
                    <a:lnTo>
                      <a:pt x="158" y="105"/>
                    </a:lnTo>
                    <a:lnTo>
                      <a:pt x="158" y="52"/>
                    </a:lnTo>
                    <a:lnTo>
                      <a:pt x="106" y="52"/>
                    </a:lnTo>
                    <a:lnTo>
                      <a:pt x="106" y="0"/>
                    </a:lnTo>
                    <a:lnTo>
                      <a:pt x="53" y="0"/>
                    </a:lnTo>
                    <a:lnTo>
                      <a:pt x="53" y="52"/>
                    </a:lnTo>
                    <a:lnTo>
                      <a:pt x="0" y="52"/>
                    </a:lnTo>
                    <a:lnTo>
                      <a:pt x="0" y="105"/>
                    </a:lnTo>
                    <a:lnTo>
                      <a:pt x="53" y="105"/>
                    </a:lnTo>
                    <a:lnTo>
                      <a:pt x="53" y="158"/>
                    </a:lnTo>
                    <a:moveTo>
                      <a:pt x="53" y="158"/>
                    </a:moveTo>
                    <a:lnTo>
                      <a:pt x="53" y="158"/>
                    </a:lnTo>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27" name="Freeform 20"/>
              <p:cNvSpPr>
                <a:spLocks noEditPoints="1"/>
              </p:cNvSpPr>
              <p:nvPr/>
            </p:nvSpPr>
            <p:spPr bwMode="auto">
              <a:xfrm>
                <a:off x="1331913" y="2138363"/>
                <a:ext cx="295275" cy="669925"/>
              </a:xfrm>
              <a:custGeom>
                <a:avLst/>
                <a:gdLst/>
                <a:ahLst/>
                <a:cxnLst>
                  <a:cxn ang="0">
                    <a:pos x="1079" y="450"/>
                  </a:cxn>
                  <a:cxn ang="0">
                    <a:pos x="630" y="0"/>
                  </a:cxn>
                  <a:cxn ang="0">
                    <a:pos x="180" y="450"/>
                  </a:cxn>
                  <a:cxn ang="0">
                    <a:pos x="180" y="1808"/>
                  </a:cxn>
                  <a:cxn ang="0">
                    <a:pos x="0" y="2247"/>
                  </a:cxn>
                  <a:cxn ang="0">
                    <a:pos x="630" y="2876"/>
                  </a:cxn>
                  <a:cxn ang="0">
                    <a:pos x="1259" y="2247"/>
                  </a:cxn>
                  <a:cxn ang="0">
                    <a:pos x="1079" y="1808"/>
                  </a:cxn>
                  <a:cxn ang="0">
                    <a:pos x="1079" y="450"/>
                  </a:cxn>
                  <a:cxn ang="0">
                    <a:pos x="630" y="2696"/>
                  </a:cxn>
                  <a:cxn ang="0">
                    <a:pos x="575" y="2691"/>
                  </a:cxn>
                  <a:cxn ang="0">
                    <a:pos x="180" y="2247"/>
                  </a:cxn>
                  <a:cxn ang="0">
                    <a:pos x="360" y="1890"/>
                  </a:cxn>
                  <a:cxn ang="0">
                    <a:pos x="360" y="450"/>
                  </a:cxn>
                  <a:cxn ang="0">
                    <a:pos x="630" y="180"/>
                  </a:cxn>
                  <a:cxn ang="0">
                    <a:pos x="899" y="450"/>
                  </a:cxn>
                  <a:cxn ang="0">
                    <a:pos x="899" y="1890"/>
                  </a:cxn>
                  <a:cxn ang="0">
                    <a:pos x="1079" y="2247"/>
                  </a:cxn>
                  <a:cxn ang="0">
                    <a:pos x="630" y="2696"/>
                  </a:cxn>
                  <a:cxn ang="0">
                    <a:pos x="630" y="2696"/>
                  </a:cxn>
                  <a:cxn ang="0">
                    <a:pos x="630" y="2696"/>
                  </a:cxn>
                </a:cxnLst>
                <a:rect l="0" t="0" r="r" b="b"/>
                <a:pathLst>
                  <a:path w="1259" h="2876">
                    <a:moveTo>
                      <a:pt x="1079" y="450"/>
                    </a:moveTo>
                    <a:cubicBezTo>
                      <a:pt x="1079" y="202"/>
                      <a:pt x="878" y="0"/>
                      <a:pt x="630" y="0"/>
                    </a:cubicBezTo>
                    <a:cubicBezTo>
                      <a:pt x="381" y="0"/>
                      <a:pt x="180" y="202"/>
                      <a:pt x="180" y="450"/>
                    </a:cubicBezTo>
                    <a:cubicBezTo>
                      <a:pt x="180" y="1808"/>
                      <a:pt x="180" y="1808"/>
                      <a:pt x="180" y="1808"/>
                    </a:cubicBezTo>
                    <a:cubicBezTo>
                      <a:pt x="69" y="1921"/>
                      <a:pt x="0" y="2076"/>
                      <a:pt x="0" y="2247"/>
                    </a:cubicBezTo>
                    <a:cubicBezTo>
                      <a:pt x="0" y="2595"/>
                      <a:pt x="282" y="2876"/>
                      <a:pt x="630" y="2876"/>
                    </a:cubicBezTo>
                    <a:cubicBezTo>
                      <a:pt x="977" y="2876"/>
                      <a:pt x="1259" y="2595"/>
                      <a:pt x="1259" y="2247"/>
                    </a:cubicBezTo>
                    <a:cubicBezTo>
                      <a:pt x="1259" y="2076"/>
                      <a:pt x="1190" y="1921"/>
                      <a:pt x="1079" y="1808"/>
                    </a:cubicBezTo>
                    <a:lnTo>
                      <a:pt x="1079" y="450"/>
                    </a:lnTo>
                    <a:close/>
                    <a:moveTo>
                      <a:pt x="630" y="2696"/>
                    </a:moveTo>
                    <a:cubicBezTo>
                      <a:pt x="611" y="2696"/>
                      <a:pt x="593" y="2694"/>
                      <a:pt x="575" y="2691"/>
                    </a:cubicBezTo>
                    <a:cubicBezTo>
                      <a:pt x="353" y="2664"/>
                      <a:pt x="180" y="2477"/>
                      <a:pt x="180" y="2247"/>
                    </a:cubicBezTo>
                    <a:cubicBezTo>
                      <a:pt x="180" y="2101"/>
                      <a:pt x="251" y="1972"/>
                      <a:pt x="360" y="1890"/>
                    </a:cubicBezTo>
                    <a:cubicBezTo>
                      <a:pt x="360" y="450"/>
                      <a:pt x="360" y="450"/>
                      <a:pt x="360" y="450"/>
                    </a:cubicBezTo>
                    <a:cubicBezTo>
                      <a:pt x="360" y="301"/>
                      <a:pt x="481" y="180"/>
                      <a:pt x="630" y="180"/>
                    </a:cubicBezTo>
                    <a:cubicBezTo>
                      <a:pt x="778" y="180"/>
                      <a:pt x="899" y="301"/>
                      <a:pt x="899" y="450"/>
                    </a:cubicBezTo>
                    <a:cubicBezTo>
                      <a:pt x="899" y="1890"/>
                      <a:pt x="899" y="1890"/>
                      <a:pt x="899" y="1890"/>
                    </a:cubicBezTo>
                    <a:cubicBezTo>
                      <a:pt x="1008" y="1972"/>
                      <a:pt x="1079" y="2101"/>
                      <a:pt x="1079" y="2247"/>
                    </a:cubicBezTo>
                    <a:cubicBezTo>
                      <a:pt x="1079" y="2495"/>
                      <a:pt x="878" y="2696"/>
                      <a:pt x="630" y="2696"/>
                    </a:cubicBezTo>
                    <a:close/>
                    <a:moveTo>
                      <a:pt x="630" y="2696"/>
                    </a:moveTo>
                    <a:cubicBezTo>
                      <a:pt x="630" y="2696"/>
                      <a:pt x="630" y="2696"/>
                      <a:pt x="630" y="2696"/>
                    </a:cubicBezTo>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28" name="Freeform 21"/>
              <p:cNvSpPr>
                <a:spLocks noEditPoints="1"/>
              </p:cNvSpPr>
              <p:nvPr/>
            </p:nvSpPr>
            <p:spPr bwMode="auto">
              <a:xfrm>
                <a:off x="1416050" y="2306638"/>
                <a:ext cx="127000" cy="417513"/>
              </a:xfrm>
              <a:custGeom>
                <a:avLst/>
                <a:gdLst/>
                <a:ahLst/>
                <a:cxnLst>
                  <a:cxn ang="0">
                    <a:pos x="359" y="1275"/>
                  </a:cxn>
                  <a:cxn ang="0">
                    <a:pos x="359" y="0"/>
                  </a:cxn>
                  <a:cxn ang="0">
                    <a:pos x="180" y="0"/>
                  </a:cxn>
                  <a:cxn ang="0">
                    <a:pos x="180" y="1275"/>
                  </a:cxn>
                  <a:cxn ang="0">
                    <a:pos x="0" y="1528"/>
                  </a:cxn>
                  <a:cxn ang="0">
                    <a:pos x="270" y="1798"/>
                  </a:cxn>
                  <a:cxn ang="0">
                    <a:pos x="539" y="1528"/>
                  </a:cxn>
                  <a:cxn ang="0">
                    <a:pos x="359" y="1275"/>
                  </a:cxn>
                  <a:cxn ang="0">
                    <a:pos x="359" y="1275"/>
                  </a:cxn>
                  <a:cxn ang="0">
                    <a:pos x="359" y="1275"/>
                  </a:cxn>
                </a:cxnLst>
                <a:rect l="0" t="0" r="r" b="b"/>
                <a:pathLst>
                  <a:path w="539" h="1798">
                    <a:moveTo>
                      <a:pt x="359" y="1275"/>
                    </a:moveTo>
                    <a:cubicBezTo>
                      <a:pt x="359" y="0"/>
                      <a:pt x="359" y="0"/>
                      <a:pt x="359" y="0"/>
                    </a:cubicBezTo>
                    <a:cubicBezTo>
                      <a:pt x="180" y="0"/>
                      <a:pt x="180" y="0"/>
                      <a:pt x="180" y="0"/>
                    </a:cubicBezTo>
                    <a:cubicBezTo>
                      <a:pt x="180" y="1275"/>
                      <a:pt x="180" y="1275"/>
                      <a:pt x="180" y="1275"/>
                    </a:cubicBezTo>
                    <a:cubicBezTo>
                      <a:pt x="75" y="1312"/>
                      <a:pt x="0" y="1411"/>
                      <a:pt x="0" y="1528"/>
                    </a:cubicBezTo>
                    <a:cubicBezTo>
                      <a:pt x="0" y="1677"/>
                      <a:pt x="121" y="1798"/>
                      <a:pt x="270" y="1798"/>
                    </a:cubicBezTo>
                    <a:cubicBezTo>
                      <a:pt x="418" y="1798"/>
                      <a:pt x="539" y="1677"/>
                      <a:pt x="539" y="1528"/>
                    </a:cubicBezTo>
                    <a:cubicBezTo>
                      <a:pt x="539" y="1411"/>
                      <a:pt x="464" y="1312"/>
                      <a:pt x="359" y="1275"/>
                    </a:cubicBezTo>
                    <a:close/>
                    <a:moveTo>
                      <a:pt x="359" y="1275"/>
                    </a:moveTo>
                    <a:cubicBezTo>
                      <a:pt x="359" y="1275"/>
                      <a:pt x="359" y="1275"/>
                      <a:pt x="359" y="1275"/>
                    </a:cubicBezTo>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29" name="Freeform 22"/>
              <p:cNvSpPr>
                <a:spLocks noEditPoints="1"/>
              </p:cNvSpPr>
              <p:nvPr/>
            </p:nvSpPr>
            <p:spPr bwMode="auto">
              <a:xfrm>
                <a:off x="1627188" y="2222501"/>
                <a:ext cx="125412" cy="125413"/>
              </a:xfrm>
              <a:custGeom>
                <a:avLst/>
                <a:gdLst/>
                <a:ahLst/>
                <a:cxnLst>
                  <a:cxn ang="0">
                    <a:pos x="52" y="26"/>
                  </a:cxn>
                  <a:cxn ang="0">
                    <a:pos x="52" y="0"/>
                  </a:cxn>
                  <a:cxn ang="0">
                    <a:pos x="26" y="0"/>
                  </a:cxn>
                  <a:cxn ang="0">
                    <a:pos x="26" y="26"/>
                  </a:cxn>
                  <a:cxn ang="0">
                    <a:pos x="0" y="26"/>
                  </a:cxn>
                  <a:cxn ang="0">
                    <a:pos x="0" y="53"/>
                  </a:cxn>
                  <a:cxn ang="0">
                    <a:pos x="26" y="53"/>
                  </a:cxn>
                  <a:cxn ang="0">
                    <a:pos x="26" y="79"/>
                  </a:cxn>
                  <a:cxn ang="0">
                    <a:pos x="52" y="79"/>
                  </a:cxn>
                  <a:cxn ang="0">
                    <a:pos x="52" y="53"/>
                  </a:cxn>
                  <a:cxn ang="0">
                    <a:pos x="79" y="53"/>
                  </a:cxn>
                  <a:cxn ang="0">
                    <a:pos x="79" y="26"/>
                  </a:cxn>
                  <a:cxn ang="0">
                    <a:pos x="52" y="26"/>
                  </a:cxn>
                  <a:cxn ang="0">
                    <a:pos x="52" y="26"/>
                  </a:cxn>
                  <a:cxn ang="0">
                    <a:pos x="52" y="26"/>
                  </a:cxn>
                </a:cxnLst>
                <a:rect l="0" t="0" r="r" b="b"/>
                <a:pathLst>
                  <a:path w="79" h="79">
                    <a:moveTo>
                      <a:pt x="52" y="26"/>
                    </a:moveTo>
                    <a:lnTo>
                      <a:pt x="52" y="0"/>
                    </a:lnTo>
                    <a:lnTo>
                      <a:pt x="26" y="0"/>
                    </a:lnTo>
                    <a:lnTo>
                      <a:pt x="26" y="26"/>
                    </a:lnTo>
                    <a:lnTo>
                      <a:pt x="0" y="26"/>
                    </a:lnTo>
                    <a:lnTo>
                      <a:pt x="0" y="53"/>
                    </a:lnTo>
                    <a:lnTo>
                      <a:pt x="26" y="53"/>
                    </a:lnTo>
                    <a:lnTo>
                      <a:pt x="26" y="79"/>
                    </a:lnTo>
                    <a:lnTo>
                      <a:pt x="52" y="79"/>
                    </a:lnTo>
                    <a:lnTo>
                      <a:pt x="52" y="53"/>
                    </a:lnTo>
                    <a:lnTo>
                      <a:pt x="79" y="53"/>
                    </a:lnTo>
                    <a:lnTo>
                      <a:pt x="79" y="26"/>
                    </a:lnTo>
                    <a:lnTo>
                      <a:pt x="52" y="26"/>
                    </a:lnTo>
                    <a:close/>
                    <a:moveTo>
                      <a:pt x="52" y="26"/>
                    </a:moveTo>
                    <a:lnTo>
                      <a:pt x="52" y="26"/>
                    </a:lnTo>
                    <a:close/>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30" name="Freeform 23"/>
              <p:cNvSpPr>
                <a:spLocks noEditPoints="1"/>
              </p:cNvSpPr>
              <p:nvPr/>
            </p:nvSpPr>
            <p:spPr bwMode="auto">
              <a:xfrm>
                <a:off x="1627188" y="2222501"/>
                <a:ext cx="125412" cy="125413"/>
              </a:xfrm>
              <a:custGeom>
                <a:avLst/>
                <a:gdLst/>
                <a:ahLst/>
                <a:cxnLst>
                  <a:cxn ang="0">
                    <a:pos x="52" y="26"/>
                  </a:cxn>
                  <a:cxn ang="0">
                    <a:pos x="52" y="0"/>
                  </a:cxn>
                  <a:cxn ang="0">
                    <a:pos x="26" y="0"/>
                  </a:cxn>
                  <a:cxn ang="0">
                    <a:pos x="26" y="26"/>
                  </a:cxn>
                  <a:cxn ang="0">
                    <a:pos x="0" y="26"/>
                  </a:cxn>
                  <a:cxn ang="0">
                    <a:pos x="0" y="53"/>
                  </a:cxn>
                  <a:cxn ang="0">
                    <a:pos x="26" y="53"/>
                  </a:cxn>
                  <a:cxn ang="0">
                    <a:pos x="26" y="79"/>
                  </a:cxn>
                  <a:cxn ang="0">
                    <a:pos x="52" y="79"/>
                  </a:cxn>
                  <a:cxn ang="0">
                    <a:pos x="52" y="53"/>
                  </a:cxn>
                  <a:cxn ang="0">
                    <a:pos x="79" y="53"/>
                  </a:cxn>
                  <a:cxn ang="0">
                    <a:pos x="79" y="26"/>
                  </a:cxn>
                  <a:cxn ang="0">
                    <a:pos x="52" y="26"/>
                  </a:cxn>
                  <a:cxn ang="0">
                    <a:pos x="52" y="26"/>
                  </a:cxn>
                  <a:cxn ang="0">
                    <a:pos x="52" y="26"/>
                  </a:cxn>
                </a:cxnLst>
                <a:rect l="0" t="0" r="r" b="b"/>
                <a:pathLst>
                  <a:path w="79" h="79">
                    <a:moveTo>
                      <a:pt x="52" y="26"/>
                    </a:moveTo>
                    <a:lnTo>
                      <a:pt x="52" y="0"/>
                    </a:lnTo>
                    <a:lnTo>
                      <a:pt x="26" y="0"/>
                    </a:lnTo>
                    <a:lnTo>
                      <a:pt x="26" y="26"/>
                    </a:lnTo>
                    <a:lnTo>
                      <a:pt x="0" y="26"/>
                    </a:lnTo>
                    <a:lnTo>
                      <a:pt x="0" y="53"/>
                    </a:lnTo>
                    <a:lnTo>
                      <a:pt x="26" y="53"/>
                    </a:lnTo>
                    <a:lnTo>
                      <a:pt x="26" y="79"/>
                    </a:lnTo>
                    <a:lnTo>
                      <a:pt x="52" y="79"/>
                    </a:lnTo>
                    <a:lnTo>
                      <a:pt x="52" y="53"/>
                    </a:lnTo>
                    <a:lnTo>
                      <a:pt x="79" y="53"/>
                    </a:lnTo>
                    <a:lnTo>
                      <a:pt x="79" y="26"/>
                    </a:lnTo>
                    <a:lnTo>
                      <a:pt x="52" y="26"/>
                    </a:lnTo>
                    <a:moveTo>
                      <a:pt x="52" y="26"/>
                    </a:moveTo>
                    <a:lnTo>
                      <a:pt x="52" y="26"/>
                    </a:lnTo>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gr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1000">
        <p15:prstTrans prst="pageCurlDouble"/>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000" fill="hold"/>
                                        <p:tgtEl>
                                          <p:spTgt spid="16"/>
                                        </p:tgtEl>
                                        <p:attrNameLst>
                                          <p:attrName>ppt_w</p:attrName>
                                        </p:attrNameLst>
                                      </p:cBhvr>
                                      <p:tavLst>
                                        <p:tav tm="0">
                                          <p:val>
                                            <p:fltVal val="0"/>
                                          </p:val>
                                        </p:tav>
                                        <p:tav tm="100000">
                                          <p:val>
                                            <p:strVal val="#ppt_w"/>
                                          </p:val>
                                        </p:tav>
                                      </p:tavLst>
                                    </p:anim>
                                    <p:anim calcmode="lin" valueType="num">
                                      <p:cBhvr>
                                        <p:cTn id="8" dur="1000" fill="hold"/>
                                        <p:tgtEl>
                                          <p:spTgt spid="16"/>
                                        </p:tgtEl>
                                        <p:attrNameLst>
                                          <p:attrName>ppt_h</p:attrName>
                                        </p:attrNameLst>
                                      </p:cBhvr>
                                      <p:tavLst>
                                        <p:tav tm="0">
                                          <p:val>
                                            <p:fltVal val="0"/>
                                          </p:val>
                                        </p:tav>
                                        <p:tav tm="100000">
                                          <p:val>
                                            <p:strVal val="#ppt_h"/>
                                          </p:val>
                                        </p:tav>
                                      </p:tavLst>
                                    </p:anim>
                                    <p:anim calcmode="lin" valueType="num">
                                      <p:cBhvr>
                                        <p:cTn id="9" dur="1000" fill="hold"/>
                                        <p:tgtEl>
                                          <p:spTgt spid="16"/>
                                        </p:tgtEl>
                                        <p:attrNameLst>
                                          <p:attrName>style.rotation</p:attrName>
                                        </p:attrNameLst>
                                      </p:cBhvr>
                                      <p:tavLst>
                                        <p:tav tm="0">
                                          <p:val>
                                            <p:fltVal val="360"/>
                                          </p:val>
                                        </p:tav>
                                        <p:tav tm="100000">
                                          <p:val>
                                            <p:fltVal val="0"/>
                                          </p:val>
                                        </p:tav>
                                      </p:tavLst>
                                    </p:anim>
                                    <p:animEffect transition="in" filter="fade">
                                      <p:cBhvr>
                                        <p:cTn id="10" dur="1000"/>
                                        <p:tgtEl>
                                          <p:spTgt spid="16"/>
                                        </p:tgtEl>
                                      </p:cBhvr>
                                    </p:animEffect>
                                  </p:childTnLst>
                                </p:cTn>
                              </p:par>
                            </p:childTnLst>
                          </p:cTn>
                        </p:par>
                        <p:par>
                          <p:cTn id="11" fill="hold">
                            <p:stCondLst>
                              <p:cond delay="1000"/>
                            </p:stCondLst>
                            <p:childTnLst>
                              <p:par>
                                <p:cTn id="12" presetID="47" presetClass="entr" presetSubtype="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777388" y="353919"/>
            <a:ext cx="2318583" cy="284693"/>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i="0" u="none" strike="noStrike" kern="0" cap="none" spc="300" normalizeH="0" baseline="0" noProof="0" dirty="0" smtClean="0">
                <a:ln>
                  <a:noFill/>
                </a:ln>
                <a:gradFill>
                  <a:gsLst>
                    <a:gs pos="0">
                      <a:schemeClr val="bg1"/>
                    </a:gs>
                    <a:gs pos="47900">
                      <a:schemeClr val="bg1">
                        <a:lumMod val="95000"/>
                      </a:schemeClr>
                    </a:gs>
                    <a:gs pos="100000">
                      <a:schemeClr val="bg1"/>
                    </a:gs>
                  </a:gsLst>
                  <a:lin ang="5400000" scaled="0"/>
                </a:gradFill>
                <a:effectLst/>
                <a:uLnTx/>
                <a:uFillTx/>
                <a:latin typeface="微软雅黑" panose="020B0503020204020204" pitchFamily="34" charset="-122"/>
                <a:ea typeface="微软雅黑" panose="020B0503020204020204" pitchFamily="34" charset="-122"/>
              </a:rPr>
              <a:t>单击添加标题文本内容</a:t>
            </a:r>
            <a:endParaRPr kumimoji="0" lang="zh-CN" altLang="en-US" sz="1400" i="0" u="none" strike="noStrike" kern="0" cap="none" spc="300" normalizeH="0" baseline="0" noProof="0" dirty="0">
              <a:ln>
                <a:noFill/>
              </a:ln>
              <a:gradFill>
                <a:gsLst>
                  <a:gs pos="0">
                    <a:schemeClr val="bg1"/>
                  </a:gs>
                  <a:gs pos="47900">
                    <a:schemeClr val="bg1">
                      <a:lumMod val="95000"/>
                    </a:schemeClr>
                  </a:gs>
                  <a:gs pos="100000">
                    <a:schemeClr val="bg1"/>
                  </a:gs>
                </a:gsLst>
                <a:lin ang="5400000" scaled="0"/>
              </a:gradFill>
              <a:effectLst/>
              <a:uLnTx/>
              <a:uFillTx/>
              <a:latin typeface="微软雅黑" panose="020B0503020204020204" pitchFamily="34" charset="-122"/>
              <a:ea typeface="微软雅黑" panose="020B0503020204020204" pitchFamily="34" charset="-122"/>
            </a:endParaRPr>
          </a:p>
        </p:txBody>
      </p:sp>
      <p:sp>
        <p:nvSpPr>
          <p:cNvPr id="3" name="菱形 2"/>
          <p:cNvSpPr/>
          <p:nvPr/>
        </p:nvSpPr>
        <p:spPr>
          <a:xfrm>
            <a:off x="5622006" y="1568955"/>
            <a:ext cx="2490013" cy="2514963"/>
          </a:xfrm>
          <a:prstGeom prst="diamond">
            <a:avLst/>
          </a:prstGeom>
          <a:solidFill>
            <a:sysClr val="window" lastClr="FFFFFF">
              <a:lumMod val="75000"/>
            </a:sysClr>
          </a:solidFill>
          <a:ln w="10795" cap="flat" cmpd="sng" algn="ctr">
            <a:noFill/>
            <a:prstDash val="solid"/>
          </a:ln>
          <a:effectLst/>
        </p:spPr>
        <p:txBody>
          <a:bodyPr lIns="78346" tIns="39173" rIns="78346" bIns="39173"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75000"/>
                  <a:lumOff val="25000"/>
                </a:schemeClr>
              </a:solidFill>
              <a:effectLst/>
              <a:uLnTx/>
              <a:uFillTx/>
              <a:latin typeface="Calibri"/>
              <a:ea typeface="宋体"/>
              <a:cs typeface="+mn-cs"/>
            </a:endParaRPr>
          </a:p>
        </p:txBody>
      </p:sp>
      <p:grpSp>
        <p:nvGrpSpPr>
          <p:cNvPr id="22" name="组合 21"/>
          <p:cNvGrpSpPr/>
          <p:nvPr/>
        </p:nvGrpSpPr>
        <p:grpSpPr>
          <a:xfrm>
            <a:off x="1187624" y="1635646"/>
            <a:ext cx="2092405" cy="553998"/>
            <a:chOff x="620366" y="1874630"/>
            <a:chExt cx="2415281" cy="633139"/>
          </a:xfrm>
        </p:grpSpPr>
        <p:grpSp>
          <p:nvGrpSpPr>
            <p:cNvPr id="23" name="组合 22"/>
            <p:cNvGrpSpPr/>
            <p:nvPr/>
          </p:nvGrpSpPr>
          <p:grpSpPr>
            <a:xfrm>
              <a:off x="620366" y="2007613"/>
              <a:ext cx="288032" cy="288032"/>
              <a:chOff x="1331640" y="2292077"/>
              <a:chExt cx="571152" cy="571152"/>
            </a:xfrm>
          </p:grpSpPr>
          <p:sp>
            <p:nvSpPr>
              <p:cNvPr id="25" name="椭圆 24"/>
              <p:cNvSpPr/>
              <p:nvPr/>
            </p:nvSpPr>
            <p:spPr>
              <a:xfrm>
                <a:off x="1331640" y="2292077"/>
                <a:ext cx="571152" cy="571152"/>
              </a:xfrm>
              <a:prstGeom prst="ellipse">
                <a:avLst/>
              </a:prstGeom>
              <a:solidFill>
                <a:srgbClr val="317B9D"/>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75000"/>
                      <a:lumOff val="25000"/>
                    </a:schemeClr>
                  </a:solidFill>
                  <a:effectLst/>
                  <a:uLnTx/>
                  <a:uFillTx/>
                  <a:latin typeface="Calibri"/>
                  <a:ea typeface="宋体"/>
                  <a:cs typeface="+mn-cs"/>
                </a:endParaRPr>
              </a:p>
            </p:txBody>
          </p:sp>
          <p:sp>
            <p:nvSpPr>
              <p:cNvPr id="26" name="加号 25"/>
              <p:cNvSpPr/>
              <p:nvPr/>
            </p:nvSpPr>
            <p:spPr>
              <a:xfrm>
                <a:off x="1403648" y="2362200"/>
                <a:ext cx="432048" cy="432048"/>
              </a:xfrm>
              <a:prstGeom prst="mathPlus">
                <a:avLst/>
              </a:prstGeom>
              <a:solidFill>
                <a:sysClr val="window" lastClr="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75000"/>
                      <a:lumOff val="25000"/>
                    </a:schemeClr>
                  </a:solidFill>
                  <a:effectLst/>
                  <a:uLnTx/>
                  <a:uFillTx/>
                  <a:latin typeface="Calibri"/>
                  <a:ea typeface="宋体"/>
                  <a:cs typeface="+mn-cs"/>
                </a:endParaRPr>
              </a:p>
            </p:txBody>
          </p:sp>
        </p:grpSp>
        <p:sp>
          <p:nvSpPr>
            <p:cNvPr id="24" name="矩形 1"/>
            <p:cNvSpPr>
              <a:spLocks noChangeArrowheads="1"/>
            </p:cNvSpPr>
            <p:nvPr/>
          </p:nvSpPr>
          <p:spPr bwMode="auto">
            <a:xfrm>
              <a:off x="971600" y="1874630"/>
              <a:ext cx="2064047" cy="633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gn="just">
                <a:defRPr/>
              </a:pPr>
              <a:r>
                <a:rPr lang="zh-CN" altLang="en-US" sz="1000" kern="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在此录入图表的综合描述说明。在此录入上述图表的综合描述说明，在此录入</a:t>
              </a:r>
              <a:r>
                <a:rPr lang="zh-CN" altLang="en-US" sz="1000" kern="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上述</a:t>
              </a:r>
              <a:endParaRPr kumimoji="0" lang="zh-CN" altLang="en-US" sz="900" b="0" i="0" u="none" strike="noStrike" kern="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3362439" y="1651317"/>
            <a:ext cx="2157291" cy="553998"/>
            <a:chOff x="620366" y="1874630"/>
            <a:chExt cx="2490180" cy="633139"/>
          </a:xfrm>
        </p:grpSpPr>
        <p:grpSp>
          <p:nvGrpSpPr>
            <p:cNvPr id="28" name="组合 27"/>
            <p:cNvGrpSpPr/>
            <p:nvPr/>
          </p:nvGrpSpPr>
          <p:grpSpPr>
            <a:xfrm>
              <a:off x="620366" y="2007613"/>
              <a:ext cx="288032" cy="288032"/>
              <a:chOff x="1331640" y="2292077"/>
              <a:chExt cx="571152" cy="571152"/>
            </a:xfrm>
          </p:grpSpPr>
          <p:sp>
            <p:nvSpPr>
              <p:cNvPr id="30" name="椭圆 29"/>
              <p:cNvSpPr/>
              <p:nvPr/>
            </p:nvSpPr>
            <p:spPr>
              <a:xfrm>
                <a:off x="1331640" y="2292077"/>
                <a:ext cx="571152" cy="571152"/>
              </a:xfrm>
              <a:prstGeom prst="ellipse">
                <a:avLst/>
              </a:prstGeom>
              <a:solidFill>
                <a:srgbClr val="317B9D"/>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75000"/>
                      <a:lumOff val="25000"/>
                    </a:schemeClr>
                  </a:solidFill>
                  <a:effectLst/>
                  <a:uLnTx/>
                  <a:uFillTx/>
                  <a:latin typeface="Calibri"/>
                  <a:ea typeface="宋体"/>
                  <a:cs typeface="+mn-cs"/>
                </a:endParaRPr>
              </a:p>
            </p:txBody>
          </p:sp>
          <p:sp>
            <p:nvSpPr>
              <p:cNvPr id="31" name="加号 30"/>
              <p:cNvSpPr/>
              <p:nvPr/>
            </p:nvSpPr>
            <p:spPr>
              <a:xfrm>
                <a:off x="1403648" y="2362200"/>
                <a:ext cx="432048" cy="432048"/>
              </a:xfrm>
              <a:prstGeom prst="mathPlus">
                <a:avLst/>
              </a:prstGeom>
              <a:solidFill>
                <a:sysClr val="window" lastClr="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75000"/>
                      <a:lumOff val="25000"/>
                    </a:schemeClr>
                  </a:solidFill>
                  <a:effectLst/>
                  <a:uLnTx/>
                  <a:uFillTx/>
                  <a:latin typeface="Calibri"/>
                  <a:ea typeface="宋体"/>
                  <a:cs typeface="+mn-cs"/>
                </a:endParaRPr>
              </a:p>
            </p:txBody>
          </p:sp>
        </p:grpSp>
        <p:sp>
          <p:nvSpPr>
            <p:cNvPr id="29" name="矩形 1"/>
            <p:cNvSpPr>
              <a:spLocks noChangeArrowheads="1"/>
            </p:cNvSpPr>
            <p:nvPr/>
          </p:nvSpPr>
          <p:spPr bwMode="auto">
            <a:xfrm>
              <a:off x="971599" y="1874630"/>
              <a:ext cx="2138947" cy="633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gn="just">
                <a:defRPr/>
              </a:pPr>
              <a:r>
                <a:rPr lang="zh-CN" altLang="en-US" sz="1000" kern="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在此录入图表的综合描述说明。在此录入上述图表的综合描述说明，在此录入上述图表的</a:t>
              </a:r>
              <a:r>
                <a:rPr lang="zh-CN" altLang="en-US" sz="1000" kern="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综</a:t>
              </a:r>
              <a:endParaRPr kumimoji="0" lang="zh-CN" altLang="en-US" sz="900" b="0" i="0" u="none" strike="noStrike" kern="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1187624" y="2404697"/>
            <a:ext cx="2092405" cy="553998"/>
            <a:chOff x="620366" y="1874630"/>
            <a:chExt cx="2415281" cy="633139"/>
          </a:xfrm>
        </p:grpSpPr>
        <p:grpSp>
          <p:nvGrpSpPr>
            <p:cNvPr id="33" name="组合 32"/>
            <p:cNvGrpSpPr/>
            <p:nvPr/>
          </p:nvGrpSpPr>
          <p:grpSpPr>
            <a:xfrm>
              <a:off x="620366" y="2007613"/>
              <a:ext cx="288032" cy="288032"/>
              <a:chOff x="1331640" y="2292077"/>
              <a:chExt cx="571152" cy="571152"/>
            </a:xfrm>
          </p:grpSpPr>
          <p:sp>
            <p:nvSpPr>
              <p:cNvPr id="35" name="椭圆 34"/>
              <p:cNvSpPr/>
              <p:nvPr/>
            </p:nvSpPr>
            <p:spPr>
              <a:xfrm>
                <a:off x="1331640" y="2292077"/>
                <a:ext cx="571152" cy="571152"/>
              </a:xfrm>
              <a:prstGeom prst="ellipse">
                <a:avLst/>
              </a:prstGeom>
              <a:solidFill>
                <a:srgbClr val="317B9D"/>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75000"/>
                      <a:lumOff val="25000"/>
                    </a:schemeClr>
                  </a:solidFill>
                  <a:effectLst/>
                  <a:uLnTx/>
                  <a:uFillTx/>
                  <a:latin typeface="Calibri"/>
                  <a:ea typeface="宋体"/>
                  <a:cs typeface="+mn-cs"/>
                </a:endParaRPr>
              </a:p>
            </p:txBody>
          </p:sp>
          <p:sp>
            <p:nvSpPr>
              <p:cNvPr id="36" name="加号 35"/>
              <p:cNvSpPr/>
              <p:nvPr/>
            </p:nvSpPr>
            <p:spPr>
              <a:xfrm>
                <a:off x="1403648" y="2362200"/>
                <a:ext cx="432048" cy="432048"/>
              </a:xfrm>
              <a:prstGeom prst="mathPlus">
                <a:avLst/>
              </a:prstGeom>
              <a:solidFill>
                <a:sysClr val="window" lastClr="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75000"/>
                      <a:lumOff val="25000"/>
                    </a:schemeClr>
                  </a:solidFill>
                  <a:effectLst/>
                  <a:uLnTx/>
                  <a:uFillTx/>
                  <a:latin typeface="Calibri"/>
                  <a:ea typeface="宋体"/>
                  <a:cs typeface="+mn-cs"/>
                </a:endParaRPr>
              </a:p>
            </p:txBody>
          </p:sp>
        </p:grpSp>
        <p:sp>
          <p:nvSpPr>
            <p:cNvPr id="34" name="矩形 1"/>
            <p:cNvSpPr>
              <a:spLocks noChangeArrowheads="1"/>
            </p:cNvSpPr>
            <p:nvPr/>
          </p:nvSpPr>
          <p:spPr bwMode="auto">
            <a:xfrm>
              <a:off x="971599" y="1874630"/>
              <a:ext cx="2064048" cy="633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gn="just">
                <a:defRPr/>
              </a:pPr>
              <a:r>
                <a:rPr lang="zh-CN" altLang="en-US" sz="1000" kern="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在此录入图表的综合描述说明。在此录入上述图表的综合描述说明，在此录入</a:t>
              </a:r>
              <a:r>
                <a:rPr lang="zh-CN" altLang="en-US" sz="1000" kern="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上述</a:t>
              </a:r>
              <a:endParaRPr kumimoji="0" lang="zh-CN" altLang="en-US" sz="900" b="0" i="0" u="none" strike="noStrike" kern="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3362439" y="2404697"/>
            <a:ext cx="2157290" cy="553998"/>
            <a:chOff x="620366" y="1874630"/>
            <a:chExt cx="2490179" cy="633139"/>
          </a:xfrm>
        </p:grpSpPr>
        <p:grpSp>
          <p:nvGrpSpPr>
            <p:cNvPr id="38" name="组合 37"/>
            <p:cNvGrpSpPr/>
            <p:nvPr/>
          </p:nvGrpSpPr>
          <p:grpSpPr>
            <a:xfrm>
              <a:off x="620366" y="2007613"/>
              <a:ext cx="288032" cy="288032"/>
              <a:chOff x="1331640" y="2292077"/>
              <a:chExt cx="571152" cy="571152"/>
            </a:xfrm>
          </p:grpSpPr>
          <p:sp>
            <p:nvSpPr>
              <p:cNvPr id="40" name="椭圆 39"/>
              <p:cNvSpPr/>
              <p:nvPr/>
            </p:nvSpPr>
            <p:spPr>
              <a:xfrm>
                <a:off x="1331640" y="2292077"/>
                <a:ext cx="571152" cy="571152"/>
              </a:xfrm>
              <a:prstGeom prst="ellipse">
                <a:avLst/>
              </a:prstGeom>
              <a:solidFill>
                <a:srgbClr val="317B9D"/>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75000"/>
                      <a:lumOff val="25000"/>
                    </a:schemeClr>
                  </a:solidFill>
                  <a:effectLst/>
                  <a:uLnTx/>
                  <a:uFillTx/>
                  <a:latin typeface="Calibri"/>
                  <a:ea typeface="宋体"/>
                  <a:cs typeface="+mn-cs"/>
                </a:endParaRPr>
              </a:p>
            </p:txBody>
          </p:sp>
          <p:sp>
            <p:nvSpPr>
              <p:cNvPr id="41" name="加号 40"/>
              <p:cNvSpPr/>
              <p:nvPr/>
            </p:nvSpPr>
            <p:spPr>
              <a:xfrm>
                <a:off x="1403648" y="2362200"/>
                <a:ext cx="432048" cy="432048"/>
              </a:xfrm>
              <a:prstGeom prst="mathPlus">
                <a:avLst/>
              </a:prstGeom>
              <a:solidFill>
                <a:sysClr val="window" lastClr="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75000"/>
                      <a:lumOff val="25000"/>
                    </a:schemeClr>
                  </a:solidFill>
                  <a:effectLst/>
                  <a:uLnTx/>
                  <a:uFillTx/>
                  <a:latin typeface="Calibri"/>
                  <a:ea typeface="宋体"/>
                  <a:cs typeface="+mn-cs"/>
                </a:endParaRPr>
              </a:p>
            </p:txBody>
          </p:sp>
        </p:grpSp>
        <p:sp>
          <p:nvSpPr>
            <p:cNvPr id="39" name="矩形 1"/>
            <p:cNvSpPr>
              <a:spLocks noChangeArrowheads="1"/>
            </p:cNvSpPr>
            <p:nvPr/>
          </p:nvSpPr>
          <p:spPr bwMode="auto">
            <a:xfrm>
              <a:off x="971600" y="1874630"/>
              <a:ext cx="2138945" cy="633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gn="just">
                <a:defRPr/>
              </a:pPr>
              <a:r>
                <a:rPr lang="zh-CN" altLang="en-US" sz="1000" kern="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在此录入图表的综合描述说明。在此录入上述图表的综合描述说明，在此录入上述图表的</a:t>
              </a:r>
              <a:r>
                <a:rPr lang="zh-CN" altLang="en-US" sz="1000" kern="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综</a:t>
              </a:r>
              <a:endParaRPr kumimoji="0" lang="zh-CN" altLang="en-US" sz="900" b="0" i="0" u="none" strike="noStrike" kern="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endParaRPr>
            </a:p>
          </p:txBody>
        </p:sp>
      </p:grpSp>
      <p:sp>
        <p:nvSpPr>
          <p:cNvPr id="42" name="矩形 41"/>
          <p:cNvSpPr/>
          <p:nvPr/>
        </p:nvSpPr>
        <p:spPr>
          <a:xfrm>
            <a:off x="1250005" y="3232933"/>
            <a:ext cx="1315244" cy="922993"/>
          </a:xfrm>
          <a:prstGeom prst="rect">
            <a:avLst/>
          </a:prstGeom>
          <a:blipFill>
            <a:blip r:embed="rId1"/>
            <a:stretch>
              <a:fillRect/>
            </a:stretch>
          </a:blipFill>
          <a:ln w="10795" cap="flat" cmpd="sng" algn="ctr">
            <a:noFill/>
            <a:prstDash val="solid"/>
          </a:ln>
          <a:effectLst/>
        </p:spPr>
        <p:txBody>
          <a:bodyPr lIns="78346" tIns="39173" rIns="78346" bIns="39173"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75000"/>
                  <a:lumOff val="25000"/>
                </a:schemeClr>
              </a:solidFill>
              <a:effectLst/>
              <a:uLnTx/>
              <a:uFillTx/>
              <a:latin typeface="Calibri"/>
              <a:ea typeface="宋体"/>
              <a:cs typeface="+mn-cs"/>
            </a:endParaRPr>
          </a:p>
        </p:txBody>
      </p:sp>
      <p:sp>
        <p:nvSpPr>
          <p:cNvPr id="43" name="矩形 42"/>
          <p:cNvSpPr/>
          <p:nvPr/>
        </p:nvSpPr>
        <p:spPr>
          <a:xfrm>
            <a:off x="2622408" y="3232933"/>
            <a:ext cx="1315244" cy="922993"/>
          </a:xfrm>
          <a:prstGeom prst="rect">
            <a:avLst/>
          </a:prstGeom>
          <a:blipFill>
            <a:blip r:embed="rId2"/>
            <a:stretch>
              <a:fillRect/>
            </a:stretch>
          </a:blipFill>
          <a:ln w="10795" cap="flat" cmpd="sng" algn="ctr">
            <a:noFill/>
            <a:prstDash val="solid"/>
          </a:ln>
          <a:effectLst/>
        </p:spPr>
        <p:txBody>
          <a:bodyPr lIns="78346" tIns="39173" rIns="78346" bIns="39173"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75000"/>
                  <a:lumOff val="25000"/>
                </a:schemeClr>
              </a:solidFill>
              <a:effectLst/>
              <a:uLnTx/>
              <a:uFillTx/>
              <a:latin typeface="Calibri"/>
              <a:ea typeface="宋体"/>
              <a:cs typeface="+mn-cs"/>
            </a:endParaRPr>
          </a:p>
        </p:txBody>
      </p:sp>
      <p:sp>
        <p:nvSpPr>
          <p:cNvPr id="44" name="矩形 43"/>
          <p:cNvSpPr/>
          <p:nvPr/>
        </p:nvSpPr>
        <p:spPr>
          <a:xfrm>
            <a:off x="3994810" y="3232933"/>
            <a:ext cx="1315244" cy="922993"/>
          </a:xfrm>
          <a:prstGeom prst="rect">
            <a:avLst/>
          </a:prstGeom>
          <a:blipFill>
            <a:blip r:embed="rId3"/>
            <a:stretch>
              <a:fillRect/>
            </a:stretch>
          </a:blipFill>
          <a:ln w="10795" cap="flat" cmpd="sng" algn="ctr">
            <a:noFill/>
            <a:prstDash val="solid"/>
          </a:ln>
          <a:effectLst/>
        </p:spPr>
        <p:txBody>
          <a:bodyPr lIns="78346" tIns="39173" rIns="78346" bIns="39173"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75000"/>
                  <a:lumOff val="25000"/>
                </a:schemeClr>
              </a:solidFill>
              <a:effectLst/>
              <a:uLnTx/>
              <a:uFillTx/>
              <a:latin typeface="Calibri"/>
              <a:ea typeface="宋体"/>
              <a:cs typeface="+mn-cs"/>
            </a:endParaRPr>
          </a:p>
        </p:txBody>
      </p:sp>
      <p:grpSp>
        <p:nvGrpSpPr>
          <p:cNvPr id="57" name="组合 56"/>
          <p:cNvGrpSpPr/>
          <p:nvPr/>
        </p:nvGrpSpPr>
        <p:grpSpPr>
          <a:xfrm>
            <a:off x="5622006" y="1555374"/>
            <a:ext cx="2411772" cy="2468196"/>
            <a:chOff x="5622006" y="1555374"/>
            <a:chExt cx="2411772" cy="2468196"/>
          </a:xfrm>
        </p:grpSpPr>
        <p:sp>
          <p:nvSpPr>
            <p:cNvPr id="5" name="菱形 4"/>
            <p:cNvSpPr/>
            <p:nvPr/>
          </p:nvSpPr>
          <p:spPr>
            <a:xfrm>
              <a:off x="5931282" y="1881331"/>
              <a:ext cx="1871458" cy="1890210"/>
            </a:xfrm>
            <a:prstGeom prst="diamond">
              <a:avLst/>
            </a:prstGeom>
            <a:solidFill>
              <a:schemeClr val="bg1">
                <a:lumMod val="95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75000"/>
                    <a:lumOff val="25000"/>
                  </a:schemeClr>
                </a:solidFill>
                <a:effectLst/>
                <a:uLnTx/>
                <a:uFillTx/>
                <a:latin typeface="Calibri"/>
                <a:ea typeface="宋体"/>
                <a:cs typeface="+mn-cs"/>
              </a:endParaRPr>
            </a:p>
          </p:txBody>
        </p:sp>
        <p:sp>
          <p:nvSpPr>
            <p:cNvPr id="8" name="椭圆 7"/>
            <p:cNvSpPr/>
            <p:nvPr/>
          </p:nvSpPr>
          <p:spPr>
            <a:xfrm>
              <a:off x="5622006" y="1573611"/>
              <a:ext cx="998111" cy="1008112"/>
            </a:xfrm>
            <a:prstGeom prst="ellipse">
              <a:avLst/>
            </a:prstGeom>
            <a:solidFill>
              <a:srgbClr val="317B9D"/>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75000"/>
                    <a:lumOff val="25000"/>
                  </a:schemeClr>
                </a:solidFill>
                <a:effectLst/>
                <a:uLnTx/>
                <a:uFillTx/>
                <a:latin typeface="Calibri"/>
                <a:ea typeface="宋体"/>
                <a:cs typeface="+mn-cs"/>
              </a:endParaRPr>
            </a:p>
          </p:txBody>
        </p:sp>
        <p:sp>
          <p:nvSpPr>
            <p:cNvPr id="11" name="椭圆 10"/>
            <p:cNvSpPr/>
            <p:nvPr/>
          </p:nvSpPr>
          <p:spPr>
            <a:xfrm>
              <a:off x="5624627" y="3015457"/>
              <a:ext cx="998111" cy="1008112"/>
            </a:xfrm>
            <a:prstGeom prst="ellipse">
              <a:avLst/>
            </a:prstGeom>
            <a:solidFill>
              <a:srgbClr val="317B9D"/>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75000"/>
                    <a:lumOff val="25000"/>
                  </a:schemeClr>
                </a:solidFill>
                <a:effectLst/>
                <a:uLnTx/>
                <a:uFillTx/>
                <a:latin typeface="Calibri"/>
                <a:ea typeface="宋体"/>
                <a:cs typeface="+mn-cs"/>
              </a:endParaRPr>
            </a:p>
          </p:txBody>
        </p:sp>
        <p:sp>
          <p:nvSpPr>
            <p:cNvPr id="14" name="椭圆 13"/>
            <p:cNvSpPr/>
            <p:nvPr/>
          </p:nvSpPr>
          <p:spPr>
            <a:xfrm>
              <a:off x="7035667" y="3015458"/>
              <a:ext cx="998111" cy="1008112"/>
            </a:xfrm>
            <a:prstGeom prst="ellipse">
              <a:avLst/>
            </a:prstGeom>
            <a:solidFill>
              <a:srgbClr val="317B9D"/>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75000"/>
                    <a:lumOff val="25000"/>
                  </a:schemeClr>
                </a:solidFill>
                <a:effectLst/>
                <a:uLnTx/>
                <a:uFillTx/>
                <a:latin typeface="Calibri"/>
                <a:ea typeface="宋体"/>
                <a:cs typeface="+mn-cs"/>
              </a:endParaRPr>
            </a:p>
          </p:txBody>
        </p:sp>
        <p:sp>
          <p:nvSpPr>
            <p:cNvPr id="20" name="椭圆 19"/>
            <p:cNvSpPr/>
            <p:nvPr/>
          </p:nvSpPr>
          <p:spPr>
            <a:xfrm>
              <a:off x="7025473" y="1555374"/>
              <a:ext cx="998111" cy="1008112"/>
            </a:xfrm>
            <a:prstGeom prst="ellipse">
              <a:avLst/>
            </a:prstGeom>
            <a:solidFill>
              <a:srgbClr val="317B9D"/>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75000"/>
                    <a:lumOff val="25000"/>
                  </a:schemeClr>
                </a:solidFill>
                <a:effectLst/>
                <a:uLnTx/>
                <a:uFillTx/>
                <a:latin typeface="Calibri"/>
                <a:ea typeface="宋体"/>
                <a:cs typeface="+mn-cs"/>
              </a:endParaRPr>
            </a:p>
          </p:txBody>
        </p:sp>
        <p:sp>
          <p:nvSpPr>
            <p:cNvPr id="45" name="Freeform 74"/>
            <p:cNvSpPr>
              <a:spLocks noEditPoints="1"/>
            </p:cNvSpPr>
            <p:nvPr/>
          </p:nvSpPr>
          <p:spPr bwMode="auto">
            <a:xfrm>
              <a:off x="5907189" y="1878020"/>
              <a:ext cx="427744" cy="381956"/>
            </a:xfrm>
            <a:custGeom>
              <a:avLst/>
              <a:gdLst/>
              <a:ahLst/>
              <a:cxnLst>
                <a:cxn ang="0">
                  <a:pos x="176" y="29"/>
                </a:cxn>
                <a:cxn ang="0">
                  <a:pos x="120" y="29"/>
                </a:cxn>
                <a:cxn ang="0">
                  <a:pos x="120" y="0"/>
                </a:cxn>
                <a:cxn ang="0">
                  <a:pos x="114" y="0"/>
                </a:cxn>
                <a:cxn ang="0">
                  <a:pos x="110" y="0"/>
                </a:cxn>
                <a:cxn ang="0">
                  <a:pos x="81" y="0"/>
                </a:cxn>
                <a:cxn ang="0">
                  <a:pos x="71" y="0"/>
                </a:cxn>
                <a:cxn ang="0">
                  <a:pos x="71" y="10"/>
                </a:cxn>
                <a:cxn ang="0">
                  <a:pos x="71" y="29"/>
                </a:cxn>
                <a:cxn ang="0">
                  <a:pos x="15" y="29"/>
                </a:cxn>
                <a:cxn ang="0">
                  <a:pos x="0" y="44"/>
                </a:cxn>
                <a:cxn ang="0">
                  <a:pos x="0" y="156"/>
                </a:cxn>
                <a:cxn ang="0">
                  <a:pos x="15" y="171"/>
                </a:cxn>
                <a:cxn ang="0">
                  <a:pos x="176" y="171"/>
                </a:cxn>
                <a:cxn ang="0">
                  <a:pos x="192" y="156"/>
                </a:cxn>
                <a:cxn ang="0">
                  <a:pos x="192" y="44"/>
                </a:cxn>
                <a:cxn ang="0">
                  <a:pos x="176" y="29"/>
                </a:cxn>
                <a:cxn ang="0">
                  <a:pos x="81" y="10"/>
                </a:cxn>
                <a:cxn ang="0">
                  <a:pos x="110" y="10"/>
                </a:cxn>
                <a:cxn ang="0">
                  <a:pos x="110" y="29"/>
                </a:cxn>
                <a:cxn ang="0">
                  <a:pos x="81" y="29"/>
                </a:cxn>
                <a:cxn ang="0">
                  <a:pos x="81" y="10"/>
                </a:cxn>
                <a:cxn ang="0">
                  <a:pos x="134" y="107"/>
                </a:cxn>
                <a:cxn ang="0">
                  <a:pos x="127" y="115"/>
                </a:cxn>
                <a:cxn ang="0">
                  <a:pos x="111" y="115"/>
                </a:cxn>
                <a:cxn ang="0">
                  <a:pos x="111" y="130"/>
                </a:cxn>
                <a:cxn ang="0">
                  <a:pos x="103" y="138"/>
                </a:cxn>
                <a:cxn ang="0">
                  <a:pos x="88" y="138"/>
                </a:cxn>
                <a:cxn ang="0">
                  <a:pos x="80" y="130"/>
                </a:cxn>
                <a:cxn ang="0">
                  <a:pos x="80" y="115"/>
                </a:cxn>
                <a:cxn ang="0">
                  <a:pos x="65" y="115"/>
                </a:cxn>
                <a:cxn ang="0">
                  <a:pos x="57" y="107"/>
                </a:cxn>
                <a:cxn ang="0">
                  <a:pos x="57" y="92"/>
                </a:cxn>
                <a:cxn ang="0">
                  <a:pos x="65" y="84"/>
                </a:cxn>
                <a:cxn ang="0">
                  <a:pos x="80" y="84"/>
                </a:cxn>
                <a:cxn ang="0">
                  <a:pos x="80" y="68"/>
                </a:cxn>
                <a:cxn ang="0">
                  <a:pos x="88" y="61"/>
                </a:cxn>
                <a:cxn ang="0">
                  <a:pos x="103" y="61"/>
                </a:cxn>
                <a:cxn ang="0">
                  <a:pos x="111" y="68"/>
                </a:cxn>
                <a:cxn ang="0">
                  <a:pos x="111" y="84"/>
                </a:cxn>
                <a:cxn ang="0">
                  <a:pos x="127" y="84"/>
                </a:cxn>
                <a:cxn ang="0">
                  <a:pos x="134" y="92"/>
                </a:cxn>
                <a:cxn ang="0">
                  <a:pos x="134" y="107"/>
                </a:cxn>
              </a:cxnLst>
              <a:rect l="0" t="0" r="r" b="b"/>
              <a:pathLst>
                <a:path w="192" h="171">
                  <a:moveTo>
                    <a:pt x="176" y="29"/>
                  </a:moveTo>
                  <a:cubicBezTo>
                    <a:pt x="120" y="29"/>
                    <a:pt x="120" y="29"/>
                    <a:pt x="120" y="29"/>
                  </a:cubicBezTo>
                  <a:cubicBezTo>
                    <a:pt x="120" y="0"/>
                    <a:pt x="120" y="0"/>
                    <a:pt x="120" y="0"/>
                  </a:cubicBezTo>
                  <a:cubicBezTo>
                    <a:pt x="114" y="0"/>
                    <a:pt x="114" y="0"/>
                    <a:pt x="114" y="0"/>
                  </a:cubicBezTo>
                  <a:cubicBezTo>
                    <a:pt x="110" y="0"/>
                    <a:pt x="110" y="0"/>
                    <a:pt x="110" y="0"/>
                  </a:cubicBezTo>
                  <a:cubicBezTo>
                    <a:pt x="81" y="0"/>
                    <a:pt x="81" y="0"/>
                    <a:pt x="81" y="0"/>
                  </a:cubicBezTo>
                  <a:cubicBezTo>
                    <a:pt x="71" y="0"/>
                    <a:pt x="71" y="0"/>
                    <a:pt x="71" y="0"/>
                  </a:cubicBezTo>
                  <a:cubicBezTo>
                    <a:pt x="71" y="10"/>
                    <a:pt x="71" y="10"/>
                    <a:pt x="71" y="10"/>
                  </a:cubicBezTo>
                  <a:cubicBezTo>
                    <a:pt x="71" y="29"/>
                    <a:pt x="71" y="29"/>
                    <a:pt x="71" y="29"/>
                  </a:cubicBezTo>
                  <a:cubicBezTo>
                    <a:pt x="15" y="29"/>
                    <a:pt x="15" y="29"/>
                    <a:pt x="15" y="29"/>
                  </a:cubicBezTo>
                  <a:cubicBezTo>
                    <a:pt x="7" y="29"/>
                    <a:pt x="0" y="36"/>
                    <a:pt x="0" y="44"/>
                  </a:cubicBezTo>
                  <a:cubicBezTo>
                    <a:pt x="0" y="156"/>
                    <a:pt x="0" y="156"/>
                    <a:pt x="0" y="156"/>
                  </a:cubicBezTo>
                  <a:cubicBezTo>
                    <a:pt x="0" y="164"/>
                    <a:pt x="7" y="171"/>
                    <a:pt x="15" y="171"/>
                  </a:cubicBezTo>
                  <a:cubicBezTo>
                    <a:pt x="176" y="171"/>
                    <a:pt x="176" y="171"/>
                    <a:pt x="176" y="171"/>
                  </a:cubicBezTo>
                  <a:cubicBezTo>
                    <a:pt x="185" y="171"/>
                    <a:pt x="192" y="164"/>
                    <a:pt x="192" y="156"/>
                  </a:cubicBezTo>
                  <a:cubicBezTo>
                    <a:pt x="192" y="44"/>
                    <a:pt x="192" y="44"/>
                    <a:pt x="192" y="44"/>
                  </a:cubicBezTo>
                  <a:cubicBezTo>
                    <a:pt x="192" y="36"/>
                    <a:pt x="185" y="29"/>
                    <a:pt x="176" y="29"/>
                  </a:cubicBezTo>
                  <a:moveTo>
                    <a:pt x="81" y="10"/>
                  </a:moveTo>
                  <a:cubicBezTo>
                    <a:pt x="110" y="10"/>
                    <a:pt x="110" y="10"/>
                    <a:pt x="110" y="10"/>
                  </a:cubicBezTo>
                  <a:cubicBezTo>
                    <a:pt x="110" y="29"/>
                    <a:pt x="110" y="29"/>
                    <a:pt x="110" y="29"/>
                  </a:cubicBezTo>
                  <a:cubicBezTo>
                    <a:pt x="81" y="29"/>
                    <a:pt x="81" y="29"/>
                    <a:pt x="81" y="29"/>
                  </a:cubicBezTo>
                  <a:lnTo>
                    <a:pt x="81" y="10"/>
                  </a:lnTo>
                  <a:close/>
                  <a:moveTo>
                    <a:pt x="134" y="107"/>
                  </a:moveTo>
                  <a:cubicBezTo>
                    <a:pt x="134" y="111"/>
                    <a:pt x="131" y="115"/>
                    <a:pt x="127" y="115"/>
                  </a:cubicBezTo>
                  <a:cubicBezTo>
                    <a:pt x="111" y="115"/>
                    <a:pt x="111" y="115"/>
                    <a:pt x="111" y="115"/>
                  </a:cubicBezTo>
                  <a:cubicBezTo>
                    <a:pt x="111" y="130"/>
                    <a:pt x="111" y="130"/>
                    <a:pt x="111" y="130"/>
                  </a:cubicBezTo>
                  <a:cubicBezTo>
                    <a:pt x="111" y="135"/>
                    <a:pt x="108" y="138"/>
                    <a:pt x="103" y="138"/>
                  </a:cubicBezTo>
                  <a:cubicBezTo>
                    <a:pt x="88" y="138"/>
                    <a:pt x="88" y="138"/>
                    <a:pt x="88" y="138"/>
                  </a:cubicBezTo>
                  <a:cubicBezTo>
                    <a:pt x="84" y="138"/>
                    <a:pt x="80" y="135"/>
                    <a:pt x="80" y="130"/>
                  </a:cubicBezTo>
                  <a:cubicBezTo>
                    <a:pt x="80" y="115"/>
                    <a:pt x="80" y="115"/>
                    <a:pt x="80" y="115"/>
                  </a:cubicBezTo>
                  <a:cubicBezTo>
                    <a:pt x="65" y="115"/>
                    <a:pt x="65" y="115"/>
                    <a:pt x="65" y="115"/>
                  </a:cubicBezTo>
                  <a:cubicBezTo>
                    <a:pt x="60" y="115"/>
                    <a:pt x="57" y="111"/>
                    <a:pt x="57" y="107"/>
                  </a:cubicBezTo>
                  <a:cubicBezTo>
                    <a:pt x="57" y="92"/>
                    <a:pt x="57" y="92"/>
                    <a:pt x="57" y="92"/>
                  </a:cubicBezTo>
                  <a:cubicBezTo>
                    <a:pt x="57" y="88"/>
                    <a:pt x="60" y="84"/>
                    <a:pt x="65" y="84"/>
                  </a:cubicBezTo>
                  <a:cubicBezTo>
                    <a:pt x="80" y="84"/>
                    <a:pt x="80" y="84"/>
                    <a:pt x="80" y="84"/>
                  </a:cubicBezTo>
                  <a:cubicBezTo>
                    <a:pt x="80" y="68"/>
                    <a:pt x="80" y="68"/>
                    <a:pt x="80" y="68"/>
                  </a:cubicBezTo>
                  <a:cubicBezTo>
                    <a:pt x="80" y="64"/>
                    <a:pt x="84" y="61"/>
                    <a:pt x="88" y="61"/>
                  </a:cubicBezTo>
                  <a:cubicBezTo>
                    <a:pt x="103" y="61"/>
                    <a:pt x="103" y="61"/>
                    <a:pt x="103" y="61"/>
                  </a:cubicBezTo>
                  <a:cubicBezTo>
                    <a:pt x="108" y="61"/>
                    <a:pt x="111" y="64"/>
                    <a:pt x="111" y="68"/>
                  </a:cubicBezTo>
                  <a:cubicBezTo>
                    <a:pt x="111" y="84"/>
                    <a:pt x="111" y="84"/>
                    <a:pt x="111" y="84"/>
                  </a:cubicBezTo>
                  <a:cubicBezTo>
                    <a:pt x="127" y="84"/>
                    <a:pt x="127" y="84"/>
                    <a:pt x="127" y="84"/>
                  </a:cubicBezTo>
                  <a:cubicBezTo>
                    <a:pt x="131" y="84"/>
                    <a:pt x="134" y="88"/>
                    <a:pt x="134" y="92"/>
                  </a:cubicBezTo>
                  <a:lnTo>
                    <a:pt x="134" y="107"/>
                  </a:lnTo>
                  <a:close/>
                </a:path>
              </a:pathLst>
            </a:custGeom>
            <a:solidFill>
              <a:srgbClr val="FFFFFF"/>
            </a:solid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46" name="Freeform 121"/>
            <p:cNvSpPr>
              <a:spLocks noEditPoints="1"/>
            </p:cNvSpPr>
            <p:nvPr/>
          </p:nvSpPr>
          <p:spPr bwMode="auto">
            <a:xfrm>
              <a:off x="7314465" y="1817880"/>
              <a:ext cx="420126" cy="483100"/>
            </a:xfrm>
            <a:custGeom>
              <a:avLst/>
              <a:gdLst/>
              <a:ahLst/>
              <a:cxnLst>
                <a:cxn ang="0">
                  <a:pos x="227" y="284"/>
                </a:cxn>
                <a:cxn ang="0">
                  <a:pos x="214" y="284"/>
                </a:cxn>
                <a:cxn ang="0">
                  <a:pos x="264" y="189"/>
                </a:cxn>
                <a:cxn ang="0">
                  <a:pos x="179" y="80"/>
                </a:cxn>
                <a:cxn ang="0">
                  <a:pos x="200" y="39"/>
                </a:cxn>
                <a:cxn ang="0">
                  <a:pos x="196" y="26"/>
                </a:cxn>
                <a:cxn ang="0">
                  <a:pos x="145" y="2"/>
                </a:cxn>
                <a:cxn ang="0">
                  <a:pos x="138" y="1"/>
                </a:cxn>
                <a:cxn ang="0">
                  <a:pos x="132" y="7"/>
                </a:cxn>
                <a:cxn ang="0">
                  <a:pos x="72" y="121"/>
                </a:cxn>
                <a:cxn ang="0">
                  <a:pos x="80" y="147"/>
                </a:cxn>
                <a:cxn ang="0">
                  <a:pos x="72" y="164"/>
                </a:cxn>
                <a:cxn ang="0">
                  <a:pos x="106" y="180"/>
                </a:cxn>
                <a:cxn ang="0">
                  <a:pos x="114" y="164"/>
                </a:cxn>
                <a:cxn ang="0">
                  <a:pos x="114" y="164"/>
                </a:cxn>
                <a:cxn ang="0">
                  <a:pos x="140" y="154"/>
                </a:cxn>
                <a:cxn ang="0">
                  <a:pos x="161" y="115"/>
                </a:cxn>
                <a:cxn ang="0">
                  <a:pos x="227" y="189"/>
                </a:cxn>
                <a:cxn ang="0">
                  <a:pos x="151" y="265"/>
                </a:cxn>
                <a:cxn ang="0">
                  <a:pos x="95" y="246"/>
                </a:cxn>
                <a:cxn ang="0">
                  <a:pos x="95" y="237"/>
                </a:cxn>
                <a:cxn ang="0">
                  <a:pos x="104" y="227"/>
                </a:cxn>
                <a:cxn ang="0">
                  <a:pos x="151" y="227"/>
                </a:cxn>
                <a:cxn ang="0">
                  <a:pos x="151" y="208"/>
                </a:cxn>
                <a:cxn ang="0">
                  <a:pos x="79" y="208"/>
                </a:cxn>
                <a:cxn ang="0">
                  <a:pos x="40" y="208"/>
                </a:cxn>
                <a:cxn ang="0">
                  <a:pos x="0" y="208"/>
                </a:cxn>
                <a:cxn ang="0">
                  <a:pos x="0" y="227"/>
                </a:cxn>
                <a:cxn ang="0">
                  <a:pos x="45" y="227"/>
                </a:cxn>
                <a:cxn ang="0">
                  <a:pos x="48" y="227"/>
                </a:cxn>
                <a:cxn ang="0">
                  <a:pos x="57" y="237"/>
                </a:cxn>
                <a:cxn ang="0">
                  <a:pos x="57" y="246"/>
                </a:cxn>
                <a:cxn ang="0">
                  <a:pos x="57" y="284"/>
                </a:cxn>
                <a:cxn ang="0">
                  <a:pos x="19" y="303"/>
                </a:cxn>
                <a:cxn ang="0">
                  <a:pos x="264" y="303"/>
                </a:cxn>
                <a:cxn ang="0">
                  <a:pos x="227" y="284"/>
                </a:cxn>
                <a:cxn ang="0">
                  <a:pos x="161" y="26"/>
                </a:cxn>
                <a:cxn ang="0">
                  <a:pos x="155" y="32"/>
                </a:cxn>
                <a:cxn ang="0">
                  <a:pos x="111" y="114"/>
                </a:cxn>
                <a:cxn ang="0">
                  <a:pos x="95" y="106"/>
                </a:cxn>
                <a:cxn ang="0">
                  <a:pos x="96" y="102"/>
                </a:cxn>
                <a:cxn ang="0">
                  <a:pos x="137" y="25"/>
                </a:cxn>
                <a:cxn ang="0">
                  <a:pos x="143" y="20"/>
                </a:cxn>
                <a:cxn ang="0">
                  <a:pos x="150" y="21"/>
                </a:cxn>
                <a:cxn ang="0">
                  <a:pos x="161" y="26"/>
                </a:cxn>
                <a:cxn ang="0">
                  <a:pos x="161" y="26"/>
                </a:cxn>
              </a:cxnLst>
              <a:rect l="0" t="0" r="r" b="b"/>
              <a:pathLst>
                <a:path w="264" h="303">
                  <a:moveTo>
                    <a:pt x="227" y="284"/>
                  </a:moveTo>
                  <a:cubicBezTo>
                    <a:pt x="214" y="284"/>
                    <a:pt x="214" y="284"/>
                    <a:pt x="214" y="284"/>
                  </a:cubicBezTo>
                  <a:cubicBezTo>
                    <a:pt x="244" y="263"/>
                    <a:pt x="264" y="229"/>
                    <a:pt x="264" y="189"/>
                  </a:cubicBezTo>
                  <a:cubicBezTo>
                    <a:pt x="264" y="136"/>
                    <a:pt x="228" y="92"/>
                    <a:pt x="179" y="80"/>
                  </a:cubicBezTo>
                  <a:cubicBezTo>
                    <a:pt x="200" y="39"/>
                    <a:pt x="200" y="39"/>
                    <a:pt x="200" y="39"/>
                  </a:cubicBezTo>
                  <a:cubicBezTo>
                    <a:pt x="203" y="34"/>
                    <a:pt x="201" y="29"/>
                    <a:pt x="196" y="26"/>
                  </a:cubicBezTo>
                  <a:cubicBezTo>
                    <a:pt x="145" y="2"/>
                    <a:pt x="145" y="2"/>
                    <a:pt x="145" y="2"/>
                  </a:cubicBezTo>
                  <a:cubicBezTo>
                    <a:pt x="143" y="1"/>
                    <a:pt x="140" y="0"/>
                    <a:pt x="138" y="1"/>
                  </a:cubicBezTo>
                  <a:cubicBezTo>
                    <a:pt x="136" y="2"/>
                    <a:pt x="134" y="4"/>
                    <a:pt x="132" y="7"/>
                  </a:cubicBezTo>
                  <a:cubicBezTo>
                    <a:pt x="72" y="121"/>
                    <a:pt x="72" y="121"/>
                    <a:pt x="72" y="121"/>
                  </a:cubicBezTo>
                  <a:cubicBezTo>
                    <a:pt x="67" y="131"/>
                    <a:pt x="71" y="143"/>
                    <a:pt x="80" y="147"/>
                  </a:cubicBezTo>
                  <a:cubicBezTo>
                    <a:pt x="72" y="164"/>
                    <a:pt x="72" y="164"/>
                    <a:pt x="72" y="164"/>
                  </a:cubicBezTo>
                  <a:cubicBezTo>
                    <a:pt x="106" y="180"/>
                    <a:pt x="106" y="180"/>
                    <a:pt x="106" y="180"/>
                  </a:cubicBezTo>
                  <a:cubicBezTo>
                    <a:pt x="114" y="164"/>
                    <a:pt x="114" y="164"/>
                    <a:pt x="114" y="164"/>
                  </a:cubicBezTo>
                  <a:cubicBezTo>
                    <a:pt x="114" y="164"/>
                    <a:pt x="114" y="164"/>
                    <a:pt x="114" y="164"/>
                  </a:cubicBezTo>
                  <a:cubicBezTo>
                    <a:pt x="124" y="168"/>
                    <a:pt x="135" y="164"/>
                    <a:pt x="140" y="154"/>
                  </a:cubicBezTo>
                  <a:cubicBezTo>
                    <a:pt x="161" y="115"/>
                    <a:pt x="161" y="115"/>
                    <a:pt x="161" y="115"/>
                  </a:cubicBezTo>
                  <a:cubicBezTo>
                    <a:pt x="198" y="119"/>
                    <a:pt x="227" y="151"/>
                    <a:pt x="227" y="189"/>
                  </a:cubicBezTo>
                  <a:cubicBezTo>
                    <a:pt x="227" y="231"/>
                    <a:pt x="193" y="265"/>
                    <a:pt x="151" y="265"/>
                  </a:cubicBezTo>
                  <a:cubicBezTo>
                    <a:pt x="132" y="265"/>
                    <a:pt x="108" y="258"/>
                    <a:pt x="95" y="246"/>
                  </a:cubicBezTo>
                  <a:cubicBezTo>
                    <a:pt x="95" y="237"/>
                    <a:pt x="95" y="237"/>
                    <a:pt x="95" y="237"/>
                  </a:cubicBezTo>
                  <a:cubicBezTo>
                    <a:pt x="95" y="231"/>
                    <a:pt x="99" y="227"/>
                    <a:pt x="104" y="227"/>
                  </a:cubicBezTo>
                  <a:cubicBezTo>
                    <a:pt x="151" y="227"/>
                    <a:pt x="151" y="227"/>
                    <a:pt x="151" y="227"/>
                  </a:cubicBezTo>
                  <a:cubicBezTo>
                    <a:pt x="151" y="208"/>
                    <a:pt x="151" y="208"/>
                    <a:pt x="151" y="208"/>
                  </a:cubicBezTo>
                  <a:cubicBezTo>
                    <a:pt x="79" y="208"/>
                    <a:pt x="79" y="208"/>
                    <a:pt x="79" y="208"/>
                  </a:cubicBezTo>
                  <a:cubicBezTo>
                    <a:pt x="40" y="208"/>
                    <a:pt x="40" y="208"/>
                    <a:pt x="40" y="208"/>
                  </a:cubicBezTo>
                  <a:cubicBezTo>
                    <a:pt x="0" y="208"/>
                    <a:pt x="0" y="208"/>
                    <a:pt x="0" y="208"/>
                  </a:cubicBezTo>
                  <a:cubicBezTo>
                    <a:pt x="0" y="227"/>
                    <a:pt x="0" y="227"/>
                    <a:pt x="0" y="227"/>
                  </a:cubicBezTo>
                  <a:cubicBezTo>
                    <a:pt x="45" y="227"/>
                    <a:pt x="45" y="227"/>
                    <a:pt x="45" y="227"/>
                  </a:cubicBezTo>
                  <a:cubicBezTo>
                    <a:pt x="48" y="227"/>
                    <a:pt x="48" y="227"/>
                    <a:pt x="48" y="227"/>
                  </a:cubicBezTo>
                  <a:cubicBezTo>
                    <a:pt x="53" y="227"/>
                    <a:pt x="57" y="231"/>
                    <a:pt x="57" y="237"/>
                  </a:cubicBezTo>
                  <a:cubicBezTo>
                    <a:pt x="57" y="246"/>
                    <a:pt x="57" y="246"/>
                    <a:pt x="57" y="246"/>
                  </a:cubicBezTo>
                  <a:cubicBezTo>
                    <a:pt x="57" y="284"/>
                    <a:pt x="57" y="284"/>
                    <a:pt x="57" y="284"/>
                  </a:cubicBezTo>
                  <a:cubicBezTo>
                    <a:pt x="36" y="284"/>
                    <a:pt x="19" y="282"/>
                    <a:pt x="19" y="303"/>
                  </a:cubicBezTo>
                  <a:cubicBezTo>
                    <a:pt x="264" y="303"/>
                    <a:pt x="264" y="303"/>
                    <a:pt x="264" y="303"/>
                  </a:cubicBezTo>
                  <a:cubicBezTo>
                    <a:pt x="264" y="282"/>
                    <a:pt x="248" y="284"/>
                    <a:pt x="227" y="284"/>
                  </a:cubicBezTo>
                  <a:close/>
                  <a:moveTo>
                    <a:pt x="161" y="26"/>
                  </a:moveTo>
                  <a:cubicBezTo>
                    <a:pt x="158" y="27"/>
                    <a:pt x="156" y="29"/>
                    <a:pt x="155" y="32"/>
                  </a:cubicBezTo>
                  <a:cubicBezTo>
                    <a:pt x="111" y="114"/>
                    <a:pt x="111" y="114"/>
                    <a:pt x="111" y="114"/>
                  </a:cubicBezTo>
                  <a:cubicBezTo>
                    <a:pt x="95" y="106"/>
                    <a:pt x="95" y="106"/>
                    <a:pt x="95" y="106"/>
                  </a:cubicBezTo>
                  <a:cubicBezTo>
                    <a:pt x="95" y="105"/>
                    <a:pt x="95" y="103"/>
                    <a:pt x="96" y="102"/>
                  </a:cubicBezTo>
                  <a:cubicBezTo>
                    <a:pt x="137" y="25"/>
                    <a:pt x="137" y="25"/>
                    <a:pt x="137" y="25"/>
                  </a:cubicBezTo>
                  <a:cubicBezTo>
                    <a:pt x="138" y="23"/>
                    <a:pt x="140" y="21"/>
                    <a:pt x="143" y="20"/>
                  </a:cubicBezTo>
                  <a:cubicBezTo>
                    <a:pt x="145" y="19"/>
                    <a:pt x="148" y="19"/>
                    <a:pt x="150" y="21"/>
                  </a:cubicBezTo>
                  <a:cubicBezTo>
                    <a:pt x="161" y="26"/>
                    <a:pt x="161" y="26"/>
                    <a:pt x="161" y="26"/>
                  </a:cubicBezTo>
                  <a:cubicBezTo>
                    <a:pt x="161" y="26"/>
                    <a:pt x="161" y="26"/>
                    <a:pt x="161" y="26"/>
                  </a:cubicBezTo>
                  <a:close/>
                </a:path>
              </a:pathLst>
            </a:custGeom>
            <a:solidFill>
              <a:srgbClr val="FFFFFF"/>
            </a:solid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grpSp>
          <p:nvGrpSpPr>
            <p:cNvPr id="47" name="组合 46"/>
            <p:cNvGrpSpPr/>
            <p:nvPr/>
          </p:nvGrpSpPr>
          <p:grpSpPr>
            <a:xfrm>
              <a:off x="5858659" y="3374762"/>
              <a:ext cx="530046" cy="333580"/>
              <a:chOff x="4544211" y="2828871"/>
              <a:chExt cx="530046" cy="333580"/>
            </a:xfrm>
          </p:grpSpPr>
          <p:sp>
            <p:nvSpPr>
              <p:cNvPr id="48" name="Freeform 92"/>
              <p:cNvSpPr>
                <a:spLocks noEditPoints="1"/>
              </p:cNvSpPr>
              <p:nvPr/>
            </p:nvSpPr>
            <p:spPr bwMode="auto">
              <a:xfrm>
                <a:off x="4544211" y="2828871"/>
                <a:ext cx="530046" cy="298789"/>
              </a:xfrm>
              <a:custGeom>
                <a:avLst/>
                <a:gdLst/>
                <a:ahLst/>
                <a:cxnLst>
                  <a:cxn ang="0">
                    <a:pos x="128" y="7"/>
                  </a:cxn>
                  <a:cxn ang="0">
                    <a:pos x="53" y="7"/>
                  </a:cxn>
                  <a:cxn ang="0">
                    <a:pos x="53" y="7"/>
                  </a:cxn>
                  <a:cxn ang="0">
                    <a:pos x="46" y="0"/>
                  </a:cxn>
                  <a:cxn ang="0">
                    <a:pos x="39" y="7"/>
                  </a:cxn>
                  <a:cxn ang="0">
                    <a:pos x="39" y="7"/>
                  </a:cxn>
                  <a:cxn ang="0">
                    <a:pos x="34" y="7"/>
                  </a:cxn>
                  <a:cxn ang="0">
                    <a:pos x="7" y="29"/>
                  </a:cxn>
                  <a:cxn ang="0">
                    <a:pos x="0" y="59"/>
                  </a:cxn>
                  <a:cxn ang="0">
                    <a:pos x="15" y="79"/>
                  </a:cxn>
                  <a:cxn ang="0">
                    <a:pos x="15" y="77"/>
                  </a:cxn>
                  <a:cxn ang="0">
                    <a:pos x="30" y="61"/>
                  </a:cxn>
                  <a:cxn ang="0">
                    <a:pos x="46" y="77"/>
                  </a:cxn>
                  <a:cxn ang="0">
                    <a:pos x="45" y="80"/>
                  </a:cxn>
                  <a:cxn ang="0">
                    <a:pos x="93" y="80"/>
                  </a:cxn>
                  <a:cxn ang="0">
                    <a:pos x="92" y="77"/>
                  </a:cxn>
                  <a:cxn ang="0">
                    <a:pos x="108" y="61"/>
                  </a:cxn>
                  <a:cxn ang="0">
                    <a:pos x="123" y="77"/>
                  </a:cxn>
                  <a:cxn ang="0">
                    <a:pos x="123" y="80"/>
                  </a:cxn>
                  <a:cxn ang="0">
                    <a:pos x="142" y="59"/>
                  </a:cxn>
                  <a:cxn ang="0">
                    <a:pos x="142" y="29"/>
                  </a:cxn>
                  <a:cxn ang="0">
                    <a:pos x="128" y="7"/>
                  </a:cxn>
                  <a:cxn ang="0">
                    <a:pos x="45" y="40"/>
                  </a:cxn>
                  <a:cxn ang="0">
                    <a:pos x="16" y="40"/>
                  </a:cxn>
                  <a:cxn ang="0">
                    <a:pos x="19" y="25"/>
                  </a:cxn>
                  <a:cxn ang="0">
                    <a:pos x="20" y="22"/>
                  </a:cxn>
                  <a:cxn ang="0">
                    <a:pos x="30" y="16"/>
                  </a:cxn>
                  <a:cxn ang="0">
                    <a:pos x="45" y="16"/>
                  </a:cxn>
                  <a:cxn ang="0">
                    <a:pos x="45" y="40"/>
                  </a:cxn>
                  <a:cxn ang="0">
                    <a:pos x="104" y="46"/>
                  </a:cxn>
                  <a:cxn ang="0">
                    <a:pos x="91" y="46"/>
                  </a:cxn>
                  <a:cxn ang="0">
                    <a:pos x="91" y="60"/>
                  </a:cxn>
                  <a:cxn ang="0">
                    <a:pos x="78" y="60"/>
                  </a:cxn>
                  <a:cxn ang="0">
                    <a:pos x="78" y="46"/>
                  </a:cxn>
                  <a:cxn ang="0">
                    <a:pos x="65" y="46"/>
                  </a:cxn>
                  <a:cxn ang="0">
                    <a:pos x="65" y="33"/>
                  </a:cxn>
                  <a:cxn ang="0">
                    <a:pos x="78" y="33"/>
                  </a:cxn>
                  <a:cxn ang="0">
                    <a:pos x="78" y="20"/>
                  </a:cxn>
                  <a:cxn ang="0">
                    <a:pos x="91" y="20"/>
                  </a:cxn>
                  <a:cxn ang="0">
                    <a:pos x="91" y="33"/>
                  </a:cxn>
                  <a:cxn ang="0">
                    <a:pos x="104" y="33"/>
                  </a:cxn>
                  <a:cxn ang="0">
                    <a:pos x="104" y="46"/>
                  </a:cxn>
                  <a:cxn ang="0">
                    <a:pos x="104" y="46"/>
                  </a:cxn>
                  <a:cxn ang="0">
                    <a:pos x="104" y="46"/>
                  </a:cxn>
                </a:cxnLst>
                <a:rect l="0" t="0" r="r" b="b"/>
                <a:pathLst>
                  <a:path w="142" h="80">
                    <a:moveTo>
                      <a:pt x="128" y="7"/>
                    </a:moveTo>
                    <a:cubicBezTo>
                      <a:pt x="53" y="7"/>
                      <a:pt x="53" y="7"/>
                      <a:pt x="53" y="7"/>
                    </a:cubicBezTo>
                    <a:cubicBezTo>
                      <a:pt x="53" y="7"/>
                      <a:pt x="53" y="7"/>
                      <a:pt x="53" y="7"/>
                    </a:cubicBezTo>
                    <a:cubicBezTo>
                      <a:pt x="53" y="3"/>
                      <a:pt x="50" y="0"/>
                      <a:pt x="46" y="0"/>
                    </a:cubicBezTo>
                    <a:cubicBezTo>
                      <a:pt x="42" y="0"/>
                      <a:pt x="39" y="3"/>
                      <a:pt x="39" y="7"/>
                    </a:cubicBezTo>
                    <a:cubicBezTo>
                      <a:pt x="39" y="7"/>
                      <a:pt x="39" y="7"/>
                      <a:pt x="39" y="7"/>
                    </a:cubicBezTo>
                    <a:cubicBezTo>
                      <a:pt x="34" y="7"/>
                      <a:pt x="34" y="7"/>
                      <a:pt x="34" y="7"/>
                    </a:cubicBezTo>
                    <a:cubicBezTo>
                      <a:pt x="22" y="7"/>
                      <a:pt x="12" y="13"/>
                      <a:pt x="7" y="29"/>
                    </a:cubicBezTo>
                    <a:cubicBezTo>
                      <a:pt x="0" y="59"/>
                      <a:pt x="0" y="59"/>
                      <a:pt x="0" y="59"/>
                    </a:cubicBezTo>
                    <a:cubicBezTo>
                      <a:pt x="0" y="68"/>
                      <a:pt x="6" y="76"/>
                      <a:pt x="15" y="79"/>
                    </a:cubicBezTo>
                    <a:cubicBezTo>
                      <a:pt x="15" y="78"/>
                      <a:pt x="15" y="77"/>
                      <a:pt x="15" y="77"/>
                    </a:cubicBezTo>
                    <a:cubicBezTo>
                      <a:pt x="15" y="68"/>
                      <a:pt x="22" y="61"/>
                      <a:pt x="30" y="61"/>
                    </a:cubicBezTo>
                    <a:cubicBezTo>
                      <a:pt x="39" y="61"/>
                      <a:pt x="46" y="68"/>
                      <a:pt x="46" y="77"/>
                    </a:cubicBezTo>
                    <a:cubicBezTo>
                      <a:pt x="46" y="78"/>
                      <a:pt x="46" y="79"/>
                      <a:pt x="45" y="80"/>
                    </a:cubicBezTo>
                    <a:cubicBezTo>
                      <a:pt x="93" y="80"/>
                      <a:pt x="93" y="80"/>
                      <a:pt x="93" y="80"/>
                    </a:cubicBezTo>
                    <a:cubicBezTo>
                      <a:pt x="92" y="79"/>
                      <a:pt x="92" y="78"/>
                      <a:pt x="92" y="77"/>
                    </a:cubicBezTo>
                    <a:cubicBezTo>
                      <a:pt x="92" y="68"/>
                      <a:pt x="99" y="61"/>
                      <a:pt x="108" y="61"/>
                    </a:cubicBezTo>
                    <a:cubicBezTo>
                      <a:pt x="116" y="61"/>
                      <a:pt x="123" y="68"/>
                      <a:pt x="123" y="77"/>
                    </a:cubicBezTo>
                    <a:cubicBezTo>
                      <a:pt x="123" y="78"/>
                      <a:pt x="123" y="79"/>
                      <a:pt x="123" y="80"/>
                    </a:cubicBezTo>
                    <a:cubicBezTo>
                      <a:pt x="134" y="79"/>
                      <a:pt x="142" y="70"/>
                      <a:pt x="142" y="59"/>
                    </a:cubicBezTo>
                    <a:cubicBezTo>
                      <a:pt x="142" y="29"/>
                      <a:pt x="142" y="29"/>
                      <a:pt x="142" y="29"/>
                    </a:cubicBezTo>
                    <a:cubicBezTo>
                      <a:pt x="142" y="17"/>
                      <a:pt x="140" y="7"/>
                      <a:pt x="128" y="7"/>
                    </a:cubicBezTo>
                    <a:close/>
                    <a:moveTo>
                      <a:pt x="45" y="40"/>
                    </a:moveTo>
                    <a:cubicBezTo>
                      <a:pt x="16" y="40"/>
                      <a:pt x="16" y="40"/>
                      <a:pt x="16" y="40"/>
                    </a:cubicBezTo>
                    <a:cubicBezTo>
                      <a:pt x="19" y="25"/>
                      <a:pt x="19" y="25"/>
                      <a:pt x="19" y="25"/>
                    </a:cubicBezTo>
                    <a:cubicBezTo>
                      <a:pt x="20" y="25"/>
                      <a:pt x="20" y="24"/>
                      <a:pt x="20" y="22"/>
                    </a:cubicBezTo>
                    <a:cubicBezTo>
                      <a:pt x="22" y="15"/>
                      <a:pt x="30" y="16"/>
                      <a:pt x="30" y="16"/>
                    </a:cubicBezTo>
                    <a:cubicBezTo>
                      <a:pt x="45" y="16"/>
                      <a:pt x="45" y="16"/>
                      <a:pt x="45" y="16"/>
                    </a:cubicBezTo>
                    <a:lnTo>
                      <a:pt x="45" y="40"/>
                    </a:lnTo>
                    <a:close/>
                    <a:moveTo>
                      <a:pt x="104" y="46"/>
                    </a:moveTo>
                    <a:cubicBezTo>
                      <a:pt x="91" y="46"/>
                      <a:pt x="91" y="46"/>
                      <a:pt x="91" y="46"/>
                    </a:cubicBezTo>
                    <a:cubicBezTo>
                      <a:pt x="91" y="60"/>
                      <a:pt x="91" y="60"/>
                      <a:pt x="91" y="60"/>
                    </a:cubicBezTo>
                    <a:cubicBezTo>
                      <a:pt x="78" y="60"/>
                      <a:pt x="78" y="60"/>
                      <a:pt x="78" y="60"/>
                    </a:cubicBezTo>
                    <a:cubicBezTo>
                      <a:pt x="78" y="46"/>
                      <a:pt x="78" y="46"/>
                      <a:pt x="78" y="46"/>
                    </a:cubicBezTo>
                    <a:cubicBezTo>
                      <a:pt x="65" y="46"/>
                      <a:pt x="65" y="46"/>
                      <a:pt x="65" y="46"/>
                    </a:cubicBezTo>
                    <a:cubicBezTo>
                      <a:pt x="65" y="33"/>
                      <a:pt x="65" y="33"/>
                      <a:pt x="65" y="33"/>
                    </a:cubicBezTo>
                    <a:cubicBezTo>
                      <a:pt x="78" y="33"/>
                      <a:pt x="78" y="33"/>
                      <a:pt x="78" y="33"/>
                    </a:cubicBezTo>
                    <a:cubicBezTo>
                      <a:pt x="78" y="20"/>
                      <a:pt x="78" y="20"/>
                      <a:pt x="78" y="20"/>
                    </a:cubicBezTo>
                    <a:cubicBezTo>
                      <a:pt x="91" y="20"/>
                      <a:pt x="91" y="20"/>
                      <a:pt x="91" y="20"/>
                    </a:cubicBezTo>
                    <a:cubicBezTo>
                      <a:pt x="91" y="33"/>
                      <a:pt x="91" y="33"/>
                      <a:pt x="91" y="33"/>
                    </a:cubicBezTo>
                    <a:cubicBezTo>
                      <a:pt x="104" y="33"/>
                      <a:pt x="104" y="33"/>
                      <a:pt x="104" y="33"/>
                    </a:cubicBezTo>
                    <a:lnTo>
                      <a:pt x="104" y="46"/>
                    </a:lnTo>
                    <a:close/>
                    <a:moveTo>
                      <a:pt x="104" y="46"/>
                    </a:moveTo>
                    <a:cubicBezTo>
                      <a:pt x="104" y="46"/>
                      <a:pt x="104" y="46"/>
                      <a:pt x="104" y="46"/>
                    </a:cubicBezTo>
                  </a:path>
                </a:pathLst>
              </a:custGeom>
              <a:solidFill>
                <a:srgbClr val="FFFFFF"/>
              </a:solid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49" name="Freeform 93"/>
              <p:cNvSpPr>
                <a:spLocks noEditPoints="1"/>
              </p:cNvSpPr>
              <p:nvPr/>
            </p:nvSpPr>
            <p:spPr bwMode="auto">
              <a:xfrm>
                <a:off x="4611745" y="3072405"/>
                <a:ext cx="90046" cy="90046"/>
              </a:xfrm>
              <a:custGeom>
                <a:avLst/>
                <a:gdLst/>
                <a:ahLst/>
                <a:cxnLst>
                  <a:cxn ang="0">
                    <a:pos x="24" y="12"/>
                  </a:cxn>
                  <a:cxn ang="0">
                    <a:pos x="12" y="24"/>
                  </a:cxn>
                  <a:cxn ang="0">
                    <a:pos x="0" y="12"/>
                  </a:cxn>
                  <a:cxn ang="0">
                    <a:pos x="12" y="0"/>
                  </a:cxn>
                  <a:cxn ang="0">
                    <a:pos x="24" y="12"/>
                  </a:cxn>
                  <a:cxn ang="0">
                    <a:pos x="24" y="12"/>
                  </a:cxn>
                  <a:cxn ang="0">
                    <a:pos x="24" y="12"/>
                  </a:cxn>
                </a:cxnLst>
                <a:rect l="0" t="0" r="r" b="b"/>
                <a:pathLst>
                  <a:path w="24" h="24">
                    <a:moveTo>
                      <a:pt x="24" y="12"/>
                    </a:moveTo>
                    <a:cubicBezTo>
                      <a:pt x="24" y="19"/>
                      <a:pt x="19" y="24"/>
                      <a:pt x="12" y="24"/>
                    </a:cubicBezTo>
                    <a:cubicBezTo>
                      <a:pt x="5" y="24"/>
                      <a:pt x="0" y="19"/>
                      <a:pt x="0" y="12"/>
                    </a:cubicBezTo>
                    <a:cubicBezTo>
                      <a:pt x="0" y="5"/>
                      <a:pt x="5" y="0"/>
                      <a:pt x="12" y="0"/>
                    </a:cubicBezTo>
                    <a:cubicBezTo>
                      <a:pt x="19" y="0"/>
                      <a:pt x="24" y="5"/>
                      <a:pt x="24" y="12"/>
                    </a:cubicBezTo>
                    <a:close/>
                    <a:moveTo>
                      <a:pt x="24" y="12"/>
                    </a:moveTo>
                    <a:cubicBezTo>
                      <a:pt x="24" y="12"/>
                      <a:pt x="24" y="12"/>
                      <a:pt x="24" y="12"/>
                    </a:cubicBezTo>
                  </a:path>
                </a:pathLst>
              </a:custGeom>
              <a:solidFill>
                <a:srgbClr val="FFFFFF"/>
              </a:solid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50" name="Freeform 94"/>
              <p:cNvSpPr>
                <a:spLocks noEditPoints="1"/>
              </p:cNvSpPr>
              <p:nvPr/>
            </p:nvSpPr>
            <p:spPr bwMode="auto">
              <a:xfrm>
                <a:off x="4902349" y="3072405"/>
                <a:ext cx="94139" cy="90046"/>
              </a:xfrm>
              <a:custGeom>
                <a:avLst/>
                <a:gdLst/>
                <a:ahLst/>
                <a:cxnLst>
                  <a:cxn ang="0">
                    <a:pos x="25" y="12"/>
                  </a:cxn>
                  <a:cxn ang="0">
                    <a:pos x="12" y="24"/>
                  </a:cxn>
                  <a:cxn ang="0">
                    <a:pos x="0" y="12"/>
                  </a:cxn>
                  <a:cxn ang="0">
                    <a:pos x="12" y="0"/>
                  </a:cxn>
                  <a:cxn ang="0">
                    <a:pos x="25" y="12"/>
                  </a:cxn>
                  <a:cxn ang="0">
                    <a:pos x="25" y="12"/>
                  </a:cxn>
                  <a:cxn ang="0">
                    <a:pos x="25" y="12"/>
                  </a:cxn>
                </a:cxnLst>
                <a:rect l="0" t="0" r="r" b="b"/>
                <a:pathLst>
                  <a:path w="25" h="24">
                    <a:moveTo>
                      <a:pt x="25" y="12"/>
                    </a:moveTo>
                    <a:cubicBezTo>
                      <a:pt x="25" y="19"/>
                      <a:pt x="19" y="24"/>
                      <a:pt x="12" y="24"/>
                    </a:cubicBezTo>
                    <a:cubicBezTo>
                      <a:pt x="6" y="24"/>
                      <a:pt x="0" y="19"/>
                      <a:pt x="0" y="12"/>
                    </a:cubicBezTo>
                    <a:cubicBezTo>
                      <a:pt x="0" y="5"/>
                      <a:pt x="6" y="0"/>
                      <a:pt x="12" y="0"/>
                    </a:cubicBezTo>
                    <a:cubicBezTo>
                      <a:pt x="19" y="0"/>
                      <a:pt x="25" y="5"/>
                      <a:pt x="25" y="12"/>
                    </a:cubicBezTo>
                    <a:close/>
                    <a:moveTo>
                      <a:pt x="25" y="12"/>
                    </a:moveTo>
                    <a:cubicBezTo>
                      <a:pt x="25" y="12"/>
                      <a:pt x="25" y="12"/>
                      <a:pt x="25" y="12"/>
                    </a:cubicBezTo>
                  </a:path>
                </a:pathLst>
              </a:custGeom>
              <a:solidFill>
                <a:srgbClr val="FFFFFF"/>
              </a:solid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2" name="组合 1"/>
            <p:cNvGrpSpPr/>
            <p:nvPr/>
          </p:nvGrpSpPr>
          <p:grpSpPr>
            <a:xfrm>
              <a:off x="7248802" y="3257551"/>
              <a:ext cx="551452" cy="533210"/>
              <a:chOff x="4743404" y="1900360"/>
              <a:chExt cx="535010" cy="517313"/>
            </a:xfrm>
          </p:grpSpPr>
          <p:sp>
            <p:nvSpPr>
              <p:cNvPr id="51" name="Freeform 67"/>
              <p:cNvSpPr>
                <a:spLocks noEditPoints="1"/>
              </p:cNvSpPr>
              <p:nvPr/>
            </p:nvSpPr>
            <p:spPr bwMode="auto">
              <a:xfrm>
                <a:off x="5025203" y="1900360"/>
                <a:ext cx="253211" cy="502339"/>
              </a:xfrm>
              <a:custGeom>
                <a:avLst/>
                <a:gdLst/>
                <a:ahLst/>
                <a:cxnLst>
                  <a:cxn ang="0">
                    <a:pos x="0" y="148"/>
                  </a:cxn>
                  <a:cxn ang="0">
                    <a:pos x="0" y="50"/>
                  </a:cxn>
                  <a:cxn ang="0">
                    <a:pos x="51" y="0"/>
                  </a:cxn>
                  <a:cxn ang="0">
                    <a:pos x="101" y="50"/>
                  </a:cxn>
                  <a:cxn ang="0">
                    <a:pos x="101" y="148"/>
                  </a:cxn>
                  <a:cxn ang="0">
                    <a:pos x="51" y="199"/>
                  </a:cxn>
                  <a:cxn ang="0">
                    <a:pos x="0" y="148"/>
                  </a:cxn>
                  <a:cxn ang="0">
                    <a:pos x="9" y="50"/>
                  </a:cxn>
                  <a:cxn ang="0">
                    <a:pos x="9" y="148"/>
                  </a:cxn>
                  <a:cxn ang="0">
                    <a:pos x="51" y="190"/>
                  </a:cxn>
                  <a:cxn ang="0">
                    <a:pos x="92" y="148"/>
                  </a:cxn>
                  <a:cxn ang="0">
                    <a:pos x="92" y="50"/>
                  </a:cxn>
                  <a:cxn ang="0">
                    <a:pos x="51" y="9"/>
                  </a:cxn>
                  <a:cxn ang="0">
                    <a:pos x="9" y="50"/>
                  </a:cxn>
                </a:cxnLst>
                <a:rect l="0" t="0" r="r" b="b"/>
                <a:pathLst>
                  <a:path w="101" h="199">
                    <a:moveTo>
                      <a:pt x="0" y="148"/>
                    </a:moveTo>
                    <a:cubicBezTo>
                      <a:pt x="0" y="50"/>
                      <a:pt x="0" y="50"/>
                      <a:pt x="0" y="50"/>
                    </a:cubicBezTo>
                    <a:cubicBezTo>
                      <a:pt x="0" y="23"/>
                      <a:pt x="23" y="0"/>
                      <a:pt x="51" y="0"/>
                    </a:cubicBezTo>
                    <a:cubicBezTo>
                      <a:pt x="78" y="0"/>
                      <a:pt x="101" y="23"/>
                      <a:pt x="101" y="50"/>
                    </a:cubicBezTo>
                    <a:cubicBezTo>
                      <a:pt x="101" y="148"/>
                      <a:pt x="101" y="148"/>
                      <a:pt x="101" y="148"/>
                    </a:cubicBezTo>
                    <a:cubicBezTo>
                      <a:pt x="101" y="176"/>
                      <a:pt x="78" y="199"/>
                      <a:pt x="51" y="199"/>
                    </a:cubicBezTo>
                    <a:cubicBezTo>
                      <a:pt x="23" y="199"/>
                      <a:pt x="0" y="176"/>
                      <a:pt x="0" y="148"/>
                    </a:cubicBezTo>
                    <a:moveTo>
                      <a:pt x="9" y="50"/>
                    </a:moveTo>
                    <a:cubicBezTo>
                      <a:pt x="9" y="148"/>
                      <a:pt x="9" y="148"/>
                      <a:pt x="9" y="148"/>
                    </a:cubicBezTo>
                    <a:cubicBezTo>
                      <a:pt x="9" y="171"/>
                      <a:pt x="28" y="190"/>
                      <a:pt x="51" y="190"/>
                    </a:cubicBezTo>
                    <a:cubicBezTo>
                      <a:pt x="74" y="190"/>
                      <a:pt x="92" y="171"/>
                      <a:pt x="92" y="148"/>
                    </a:cubicBezTo>
                    <a:cubicBezTo>
                      <a:pt x="92" y="50"/>
                      <a:pt x="92" y="50"/>
                      <a:pt x="92" y="50"/>
                    </a:cubicBezTo>
                    <a:cubicBezTo>
                      <a:pt x="92" y="27"/>
                      <a:pt x="74" y="9"/>
                      <a:pt x="51" y="9"/>
                    </a:cubicBezTo>
                    <a:cubicBezTo>
                      <a:pt x="28" y="9"/>
                      <a:pt x="9" y="27"/>
                      <a:pt x="9" y="50"/>
                    </a:cubicBezTo>
                  </a:path>
                </a:pathLst>
              </a:custGeom>
              <a:solidFill>
                <a:srgbClr val="FFFFFF"/>
              </a:solid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52" name="Freeform 68"/>
              <p:cNvSpPr/>
              <p:nvPr/>
            </p:nvSpPr>
            <p:spPr bwMode="auto">
              <a:xfrm>
                <a:off x="5059237" y="2165823"/>
                <a:ext cx="183783" cy="190589"/>
              </a:xfrm>
              <a:custGeom>
                <a:avLst/>
                <a:gdLst/>
                <a:ahLst/>
                <a:cxnLst>
                  <a:cxn ang="0">
                    <a:pos x="73" y="0"/>
                  </a:cxn>
                  <a:cxn ang="0">
                    <a:pos x="73" y="39"/>
                  </a:cxn>
                  <a:cxn ang="0">
                    <a:pos x="37" y="76"/>
                  </a:cxn>
                  <a:cxn ang="0">
                    <a:pos x="0" y="39"/>
                  </a:cxn>
                  <a:cxn ang="0">
                    <a:pos x="0" y="0"/>
                  </a:cxn>
                  <a:cxn ang="0">
                    <a:pos x="73" y="0"/>
                  </a:cxn>
                </a:cxnLst>
                <a:rect l="0" t="0" r="r" b="b"/>
                <a:pathLst>
                  <a:path w="73" h="76">
                    <a:moveTo>
                      <a:pt x="73" y="0"/>
                    </a:moveTo>
                    <a:cubicBezTo>
                      <a:pt x="73" y="39"/>
                      <a:pt x="73" y="39"/>
                      <a:pt x="73" y="39"/>
                    </a:cubicBezTo>
                    <a:cubicBezTo>
                      <a:pt x="73" y="59"/>
                      <a:pt x="57" y="76"/>
                      <a:pt x="37" y="76"/>
                    </a:cubicBezTo>
                    <a:cubicBezTo>
                      <a:pt x="16" y="76"/>
                      <a:pt x="0" y="59"/>
                      <a:pt x="0" y="39"/>
                    </a:cubicBezTo>
                    <a:cubicBezTo>
                      <a:pt x="0" y="0"/>
                      <a:pt x="0" y="0"/>
                      <a:pt x="0" y="0"/>
                    </a:cubicBezTo>
                    <a:lnTo>
                      <a:pt x="73" y="0"/>
                    </a:lnTo>
                    <a:close/>
                  </a:path>
                </a:pathLst>
              </a:custGeom>
              <a:solidFill>
                <a:srgbClr val="FFFFFF"/>
              </a:solid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53" name="Freeform 69"/>
              <p:cNvSpPr/>
              <p:nvPr/>
            </p:nvSpPr>
            <p:spPr bwMode="auto">
              <a:xfrm>
                <a:off x="4785605" y="2152209"/>
                <a:ext cx="216455" cy="221900"/>
              </a:xfrm>
              <a:custGeom>
                <a:avLst/>
                <a:gdLst/>
                <a:ahLst/>
                <a:cxnLst>
                  <a:cxn ang="0">
                    <a:pos x="86" y="34"/>
                  </a:cxn>
                  <a:cxn ang="0">
                    <a:pos x="68" y="66"/>
                  </a:cxn>
                  <a:cxn ang="0">
                    <a:pos x="22" y="78"/>
                  </a:cxn>
                  <a:cxn ang="0">
                    <a:pos x="9" y="32"/>
                  </a:cxn>
                  <a:cxn ang="0">
                    <a:pos x="27" y="0"/>
                  </a:cxn>
                  <a:cxn ang="0">
                    <a:pos x="86" y="34"/>
                  </a:cxn>
                </a:cxnLst>
                <a:rect l="0" t="0" r="r" b="b"/>
                <a:pathLst>
                  <a:path w="86" h="88">
                    <a:moveTo>
                      <a:pt x="86" y="34"/>
                    </a:moveTo>
                    <a:cubicBezTo>
                      <a:pt x="68" y="66"/>
                      <a:pt x="68" y="66"/>
                      <a:pt x="68" y="66"/>
                    </a:cubicBezTo>
                    <a:cubicBezTo>
                      <a:pt x="59" y="82"/>
                      <a:pt x="38" y="88"/>
                      <a:pt x="22" y="78"/>
                    </a:cubicBezTo>
                    <a:cubicBezTo>
                      <a:pt x="5" y="69"/>
                      <a:pt x="0" y="48"/>
                      <a:pt x="9" y="32"/>
                    </a:cubicBezTo>
                    <a:cubicBezTo>
                      <a:pt x="27" y="0"/>
                      <a:pt x="27" y="0"/>
                      <a:pt x="27" y="0"/>
                    </a:cubicBezTo>
                    <a:lnTo>
                      <a:pt x="86" y="34"/>
                    </a:lnTo>
                    <a:close/>
                  </a:path>
                </a:pathLst>
              </a:custGeom>
              <a:solidFill>
                <a:srgbClr val="FFFFFF"/>
              </a:solid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54" name="Freeform 70"/>
              <p:cNvSpPr/>
              <p:nvPr/>
            </p:nvSpPr>
            <p:spPr bwMode="auto">
              <a:xfrm>
                <a:off x="4743404" y="1961620"/>
                <a:ext cx="268186" cy="456053"/>
              </a:xfrm>
              <a:custGeom>
                <a:avLst/>
                <a:gdLst/>
                <a:ahLst/>
                <a:cxnLst>
                  <a:cxn ang="0">
                    <a:pos x="13" y="104"/>
                  </a:cxn>
                  <a:cxn ang="0">
                    <a:pos x="59" y="26"/>
                  </a:cxn>
                  <a:cxn ang="0">
                    <a:pos x="107" y="3"/>
                  </a:cxn>
                  <a:cxn ang="0">
                    <a:pos x="107" y="12"/>
                  </a:cxn>
                  <a:cxn ang="0">
                    <a:pos x="66" y="30"/>
                  </a:cxn>
                  <a:cxn ang="0">
                    <a:pos x="20" y="109"/>
                  </a:cxn>
                  <a:cxn ang="0">
                    <a:pos x="35" y="161"/>
                  </a:cxn>
                  <a:cxn ang="0">
                    <a:pos x="87" y="147"/>
                  </a:cxn>
                  <a:cxn ang="0">
                    <a:pos x="107" y="114"/>
                  </a:cxn>
                  <a:cxn ang="0">
                    <a:pos x="107" y="130"/>
                  </a:cxn>
                  <a:cxn ang="0">
                    <a:pos x="95" y="151"/>
                  </a:cxn>
                  <a:cxn ang="0">
                    <a:pos x="30" y="169"/>
                  </a:cxn>
                  <a:cxn ang="0">
                    <a:pos x="13" y="104"/>
                  </a:cxn>
                </a:cxnLst>
                <a:rect l="0" t="0" r="r" b="b"/>
                <a:pathLst>
                  <a:path w="107" h="181">
                    <a:moveTo>
                      <a:pt x="13" y="104"/>
                    </a:moveTo>
                    <a:cubicBezTo>
                      <a:pt x="59" y="26"/>
                      <a:pt x="59" y="26"/>
                      <a:pt x="59" y="26"/>
                    </a:cubicBezTo>
                    <a:cubicBezTo>
                      <a:pt x="69" y="9"/>
                      <a:pt x="88" y="0"/>
                      <a:pt x="107" y="3"/>
                    </a:cubicBezTo>
                    <a:cubicBezTo>
                      <a:pt x="107" y="12"/>
                      <a:pt x="107" y="12"/>
                      <a:pt x="107" y="12"/>
                    </a:cubicBezTo>
                    <a:cubicBezTo>
                      <a:pt x="91" y="8"/>
                      <a:pt x="74" y="15"/>
                      <a:pt x="66" y="30"/>
                    </a:cubicBezTo>
                    <a:cubicBezTo>
                      <a:pt x="20" y="109"/>
                      <a:pt x="20" y="109"/>
                      <a:pt x="20" y="109"/>
                    </a:cubicBezTo>
                    <a:cubicBezTo>
                      <a:pt x="10" y="127"/>
                      <a:pt x="16" y="151"/>
                      <a:pt x="35" y="161"/>
                    </a:cubicBezTo>
                    <a:cubicBezTo>
                      <a:pt x="53" y="172"/>
                      <a:pt x="77" y="166"/>
                      <a:pt x="87" y="147"/>
                    </a:cubicBezTo>
                    <a:cubicBezTo>
                      <a:pt x="107" y="114"/>
                      <a:pt x="107" y="114"/>
                      <a:pt x="107" y="114"/>
                    </a:cubicBezTo>
                    <a:cubicBezTo>
                      <a:pt x="107" y="130"/>
                      <a:pt x="107" y="130"/>
                      <a:pt x="107" y="130"/>
                    </a:cubicBezTo>
                    <a:cubicBezTo>
                      <a:pt x="95" y="151"/>
                      <a:pt x="95" y="151"/>
                      <a:pt x="95" y="151"/>
                    </a:cubicBezTo>
                    <a:cubicBezTo>
                      <a:pt x="82" y="174"/>
                      <a:pt x="53" y="181"/>
                      <a:pt x="30" y="169"/>
                    </a:cubicBezTo>
                    <a:cubicBezTo>
                      <a:pt x="8" y="156"/>
                      <a:pt x="0" y="127"/>
                      <a:pt x="13" y="104"/>
                    </a:cubicBezTo>
                  </a:path>
                </a:pathLst>
              </a:custGeom>
              <a:solidFill>
                <a:srgbClr val="FFFFFF"/>
              </a:solid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grpSp>
      </p:grpSp>
      <p:pic>
        <p:nvPicPr>
          <p:cNvPr id="55" name="图片 5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72382" y="2511038"/>
            <a:ext cx="1201844" cy="606768"/>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1000">
        <p15:prstTrans prst="pageCurlDouble"/>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1000"/>
                                        <p:tgtEl>
                                          <p:spTgt spid="19"/>
                                        </p:tgtEl>
                                      </p:cBhvr>
                                    </p:animEffect>
                                  </p:childTnLst>
                                </p:cTn>
                              </p:par>
                            </p:childTnLst>
                          </p:cTn>
                        </p:par>
                        <p:par>
                          <p:cTn id="8" fill="hold">
                            <p:stCondLst>
                              <p:cond delay="1000"/>
                            </p:stCondLst>
                            <p:childTnLst>
                              <p:par>
                                <p:cTn id="9" presetID="53" presetClass="entr" presetSubtype="16" fill="hold" nodeType="afterEffect">
                                  <p:stCondLst>
                                    <p:cond delay="0"/>
                                  </p:stCondLst>
                                  <p:childTnLst>
                                    <p:set>
                                      <p:cBhvr>
                                        <p:cTn id="10" dur="1" fill="hold">
                                          <p:stCondLst>
                                            <p:cond delay="0"/>
                                          </p:stCondLst>
                                        </p:cTn>
                                        <p:tgtEl>
                                          <p:spTgt spid="57"/>
                                        </p:tgtEl>
                                        <p:attrNameLst>
                                          <p:attrName>style.visibility</p:attrName>
                                        </p:attrNameLst>
                                      </p:cBhvr>
                                      <p:to>
                                        <p:strVal val="visible"/>
                                      </p:to>
                                    </p:set>
                                    <p:anim calcmode="lin" valueType="num">
                                      <p:cBhvr>
                                        <p:cTn id="11" dur="500" fill="hold"/>
                                        <p:tgtEl>
                                          <p:spTgt spid="57"/>
                                        </p:tgtEl>
                                        <p:attrNameLst>
                                          <p:attrName>ppt_w</p:attrName>
                                        </p:attrNameLst>
                                      </p:cBhvr>
                                      <p:tavLst>
                                        <p:tav tm="0">
                                          <p:val>
                                            <p:fltVal val="0"/>
                                          </p:val>
                                        </p:tav>
                                        <p:tav tm="100000">
                                          <p:val>
                                            <p:strVal val="#ppt_w"/>
                                          </p:val>
                                        </p:tav>
                                      </p:tavLst>
                                    </p:anim>
                                    <p:anim calcmode="lin" valueType="num">
                                      <p:cBhvr>
                                        <p:cTn id="12" dur="500" fill="hold"/>
                                        <p:tgtEl>
                                          <p:spTgt spid="57"/>
                                        </p:tgtEl>
                                        <p:attrNameLst>
                                          <p:attrName>ppt_h</p:attrName>
                                        </p:attrNameLst>
                                      </p:cBhvr>
                                      <p:tavLst>
                                        <p:tav tm="0">
                                          <p:val>
                                            <p:fltVal val="0"/>
                                          </p:val>
                                        </p:tav>
                                        <p:tav tm="100000">
                                          <p:val>
                                            <p:strVal val="#ppt_h"/>
                                          </p:val>
                                        </p:tav>
                                      </p:tavLst>
                                    </p:anim>
                                    <p:animEffect transition="in" filter="fade">
                                      <p:cBhvr>
                                        <p:cTn id="13" dur="500"/>
                                        <p:tgtEl>
                                          <p:spTgt spid="57"/>
                                        </p:tgtEl>
                                      </p:cBhvr>
                                    </p:animEffect>
                                  </p:childTnLst>
                                </p:cTn>
                              </p:par>
                              <p:par>
                                <p:cTn id="14" presetID="8" presetClass="emph" presetSubtype="0" fill="hold" nodeType="withEffect">
                                  <p:stCondLst>
                                    <p:cond delay="0"/>
                                  </p:stCondLst>
                                  <p:childTnLst>
                                    <p:animRot by="21600000">
                                      <p:cBhvr>
                                        <p:cTn id="15" dur="2000" fill="hold"/>
                                        <p:tgtEl>
                                          <p:spTgt spid="57"/>
                                        </p:tgtEl>
                                        <p:attrNameLst>
                                          <p:attrName>r</p:attrName>
                                        </p:attrNameLst>
                                      </p:cBhvr>
                                    </p:animRo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400" fill="hold"/>
                                        <p:tgtEl>
                                          <p:spTgt spid="3"/>
                                        </p:tgtEl>
                                        <p:attrNameLst>
                                          <p:attrName>ppt_w</p:attrName>
                                        </p:attrNameLst>
                                      </p:cBhvr>
                                      <p:tavLst>
                                        <p:tav tm="0">
                                          <p:val>
                                            <p:fltVal val="0"/>
                                          </p:val>
                                        </p:tav>
                                        <p:tav tm="100000">
                                          <p:val>
                                            <p:strVal val="#ppt_w"/>
                                          </p:val>
                                        </p:tav>
                                      </p:tavLst>
                                    </p:anim>
                                    <p:anim calcmode="lin" valueType="num">
                                      <p:cBhvr>
                                        <p:cTn id="20" dur="400" fill="hold"/>
                                        <p:tgtEl>
                                          <p:spTgt spid="3"/>
                                        </p:tgtEl>
                                        <p:attrNameLst>
                                          <p:attrName>ppt_h</p:attrName>
                                        </p:attrNameLst>
                                      </p:cBhvr>
                                      <p:tavLst>
                                        <p:tav tm="0">
                                          <p:val>
                                            <p:fltVal val="0"/>
                                          </p:val>
                                        </p:tav>
                                        <p:tav tm="100000">
                                          <p:val>
                                            <p:strVal val="#ppt_h"/>
                                          </p:val>
                                        </p:tav>
                                      </p:tavLst>
                                    </p:anim>
                                    <p:animEffect transition="in" filter="fade">
                                      <p:cBhvr>
                                        <p:cTn id="21" dur="400"/>
                                        <p:tgtEl>
                                          <p:spTgt spid="3"/>
                                        </p:tgtEl>
                                      </p:cBhvr>
                                    </p:animEffect>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55"/>
                                        </p:tgtEl>
                                        <p:attrNameLst>
                                          <p:attrName>style.visibility</p:attrName>
                                        </p:attrNameLst>
                                      </p:cBhvr>
                                      <p:to>
                                        <p:strVal val="visible"/>
                                      </p:to>
                                    </p:set>
                                    <p:anim calcmode="lin" valueType="num">
                                      <p:cBhvr>
                                        <p:cTn id="25" dur="500" fill="hold"/>
                                        <p:tgtEl>
                                          <p:spTgt spid="55"/>
                                        </p:tgtEl>
                                        <p:attrNameLst>
                                          <p:attrName>ppt_w</p:attrName>
                                        </p:attrNameLst>
                                      </p:cBhvr>
                                      <p:tavLst>
                                        <p:tav tm="0">
                                          <p:val>
                                            <p:fltVal val="0"/>
                                          </p:val>
                                        </p:tav>
                                        <p:tav tm="100000">
                                          <p:val>
                                            <p:strVal val="#ppt_w"/>
                                          </p:val>
                                        </p:tav>
                                      </p:tavLst>
                                    </p:anim>
                                    <p:anim calcmode="lin" valueType="num">
                                      <p:cBhvr>
                                        <p:cTn id="26" dur="500" fill="hold"/>
                                        <p:tgtEl>
                                          <p:spTgt spid="55"/>
                                        </p:tgtEl>
                                        <p:attrNameLst>
                                          <p:attrName>ppt_h</p:attrName>
                                        </p:attrNameLst>
                                      </p:cBhvr>
                                      <p:tavLst>
                                        <p:tav tm="0">
                                          <p:val>
                                            <p:fltVal val="0"/>
                                          </p:val>
                                        </p:tav>
                                        <p:tav tm="100000">
                                          <p:val>
                                            <p:strVal val="#ppt_h"/>
                                          </p:val>
                                        </p:tav>
                                      </p:tavLst>
                                    </p:anim>
                                    <p:animEffect transition="in" filter="fade">
                                      <p:cBhvr>
                                        <p:cTn id="27" dur="500"/>
                                        <p:tgtEl>
                                          <p:spTgt spid="55"/>
                                        </p:tgtEl>
                                      </p:cBhvr>
                                    </p:animEffect>
                                  </p:childTnLst>
                                </p:cTn>
                              </p:par>
                            </p:childTnLst>
                          </p:cTn>
                        </p:par>
                        <p:par>
                          <p:cTn id="28" fill="hold">
                            <p:stCondLst>
                              <p:cond delay="2500"/>
                            </p:stCondLst>
                            <p:childTnLst>
                              <p:par>
                                <p:cTn id="29" presetID="2" presetClass="entr" presetSubtype="8" fill="hold" nodeType="after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500" fill="hold"/>
                                        <p:tgtEl>
                                          <p:spTgt spid="22"/>
                                        </p:tgtEl>
                                        <p:attrNameLst>
                                          <p:attrName>ppt_x</p:attrName>
                                        </p:attrNameLst>
                                      </p:cBhvr>
                                      <p:tavLst>
                                        <p:tav tm="0">
                                          <p:val>
                                            <p:strVal val="0-#ppt_w/2"/>
                                          </p:val>
                                        </p:tav>
                                        <p:tav tm="100000">
                                          <p:val>
                                            <p:strVal val="#ppt_x"/>
                                          </p:val>
                                        </p:tav>
                                      </p:tavLst>
                                    </p:anim>
                                    <p:anim calcmode="lin" valueType="num">
                                      <p:cBhvr additive="base">
                                        <p:cTn id="32" dur="500" fill="hold"/>
                                        <p:tgtEl>
                                          <p:spTgt spid="22"/>
                                        </p:tgtEl>
                                        <p:attrNameLst>
                                          <p:attrName>ppt_y</p:attrName>
                                        </p:attrNameLst>
                                      </p:cBhvr>
                                      <p:tavLst>
                                        <p:tav tm="0">
                                          <p:val>
                                            <p:strVal val="#ppt_y"/>
                                          </p:val>
                                        </p:tav>
                                        <p:tav tm="100000">
                                          <p:val>
                                            <p:strVal val="#ppt_y"/>
                                          </p:val>
                                        </p:tav>
                                      </p:tavLst>
                                    </p:anim>
                                  </p:childTnLst>
                                </p:cTn>
                              </p:par>
                              <p:par>
                                <p:cTn id="33" presetID="2" presetClass="entr" presetSubtype="8" fill="hold" nodeType="withEffect">
                                  <p:stCondLst>
                                    <p:cond delay="10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500" fill="hold"/>
                                        <p:tgtEl>
                                          <p:spTgt spid="32"/>
                                        </p:tgtEl>
                                        <p:attrNameLst>
                                          <p:attrName>ppt_x</p:attrName>
                                        </p:attrNameLst>
                                      </p:cBhvr>
                                      <p:tavLst>
                                        <p:tav tm="0">
                                          <p:val>
                                            <p:strVal val="0-#ppt_w/2"/>
                                          </p:val>
                                        </p:tav>
                                        <p:tav tm="100000">
                                          <p:val>
                                            <p:strVal val="#ppt_x"/>
                                          </p:val>
                                        </p:tav>
                                      </p:tavLst>
                                    </p:anim>
                                    <p:anim calcmode="lin" valueType="num">
                                      <p:cBhvr additive="base">
                                        <p:cTn id="36" dur="500" fill="hold"/>
                                        <p:tgtEl>
                                          <p:spTgt spid="32"/>
                                        </p:tgtEl>
                                        <p:attrNameLst>
                                          <p:attrName>ppt_y</p:attrName>
                                        </p:attrNameLst>
                                      </p:cBhvr>
                                      <p:tavLst>
                                        <p:tav tm="0">
                                          <p:val>
                                            <p:strVal val="#ppt_y"/>
                                          </p:val>
                                        </p:tav>
                                        <p:tav tm="100000">
                                          <p:val>
                                            <p:strVal val="#ppt_y"/>
                                          </p:val>
                                        </p:tav>
                                      </p:tavLst>
                                    </p:anim>
                                  </p:childTnLst>
                                </p:cTn>
                              </p:par>
                              <p:par>
                                <p:cTn id="37" presetID="2" presetClass="entr" presetSubtype="8" fill="hold" nodeType="withEffect">
                                  <p:stCondLst>
                                    <p:cond delay="200"/>
                                  </p:stCondLst>
                                  <p:childTnLst>
                                    <p:set>
                                      <p:cBhvr>
                                        <p:cTn id="38" dur="1" fill="hold">
                                          <p:stCondLst>
                                            <p:cond delay="0"/>
                                          </p:stCondLst>
                                        </p:cTn>
                                        <p:tgtEl>
                                          <p:spTgt spid="27"/>
                                        </p:tgtEl>
                                        <p:attrNameLst>
                                          <p:attrName>style.visibility</p:attrName>
                                        </p:attrNameLst>
                                      </p:cBhvr>
                                      <p:to>
                                        <p:strVal val="visible"/>
                                      </p:to>
                                    </p:set>
                                    <p:anim calcmode="lin" valueType="num">
                                      <p:cBhvr additive="base">
                                        <p:cTn id="39" dur="500" fill="hold"/>
                                        <p:tgtEl>
                                          <p:spTgt spid="27"/>
                                        </p:tgtEl>
                                        <p:attrNameLst>
                                          <p:attrName>ppt_x</p:attrName>
                                        </p:attrNameLst>
                                      </p:cBhvr>
                                      <p:tavLst>
                                        <p:tav tm="0">
                                          <p:val>
                                            <p:strVal val="0-#ppt_w/2"/>
                                          </p:val>
                                        </p:tav>
                                        <p:tav tm="100000">
                                          <p:val>
                                            <p:strVal val="#ppt_x"/>
                                          </p:val>
                                        </p:tav>
                                      </p:tavLst>
                                    </p:anim>
                                    <p:anim calcmode="lin" valueType="num">
                                      <p:cBhvr additive="base">
                                        <p:cTn id="40" dur="500" fill="hold"/>
                                        <p:tgtEl>
                                          <p:spTgt spid="27"/>
                                        </p:tgtEl>
                                        <p:attrNameLst>
                                          <p:attrName>ppt_y</p:attrName>
                                        </p:attrNameLst>
                                      </p:cBhvr>
                                      <p:tavLst>
                                        <p:tav tm="0">
                                          <p:val>
                                            <p:strVal val="#ppt_y"/>
                                          </p:val>
                                        </p:tav>
                                        <p:tav tm="100000">
                                          <p:val>
                                            <p:strVal val="#ppt_y"/>
                                          </p:val>
                                        </p:tav>
                                      </p:tavLst>
                                    </p:anim>
                                  </p:childTnLst>
                                </p:cTn>
                              </p:par>
                              <p:par>
                                <p:cTn id="41" presetID="2" presetClass="entr" presetSubtype="8" fill="hold" nodeType="withEffect">
                                  <p:stCondLst>
                                    <p:cond delay="400"/>
                                  </p:stCondLst>
                                  <p:childTnLst>
                                    <p:set>
                                      <p:cBhvr>
                                        <p:cTn id="42" dur="1" fill="hold">
                                          <p:stCondLst>
                                            <p:cond delay="0"/>
                                          </p:stCondLst>
                                        </p:cTn>
                                        <p:tgtEl>
                                          <p:spTgt spid="37"/>
                                        </p:tgtEl>
                                        <p:attrNameLst>
                                          <p:attrName>style.visibility</p:attrName>
                                        </p:attrNameLst>
                                      </p:cBhvr>
                                      <p:to>
                                        <p:strVal val="visible"/>
                                      </p:to>
                                    </p:set>
                                    <p:anim calcmode="lin" valueType="num">
                                      <p:cBhvr additive="base">
                                        <p:cTn id="43" dur="500" fill="hold"/>
                                        <p:tgtEl>
                                          <p:spTgt spid="37"/>
                                        </p:tgtEl>
                                        <p:attrNameLst>
                                          <p:attrName>ppt_x</p:attrName>
                                        </p:attrNameLst>
                                      </p:cBhvr>
                                      <p:tavLst>
                                        <p:tav tm="0">
                                          <p:val>
                                            <p:strVal val="0-#ppt_w/2"/>
                                          </p:val>
                                        </p:tav>
                                        <p:tav tm="100000">
                                          <p:val>
                                            <p:strVal val="#ppt_x"/>
                                          </p:val>
                                        </p:tav>
                                      </p:tavLst>
                                    </p:anim>
                                    <p:anim calcmode="lin" valueType="num">
                                      <p:cBhvr additive="base">
                                        <p:cTn id="44" dur="500" fill="hold"/>
                                        <p:tgtEl>
                                          <p:spTgt spid="37"/>
                                        </p:tgtEl>
                                        <p:attrNameLst>
                                          <p:attrName>ppt_y</p:attrName>
                                        </p:attrNameLst>
                                      </p:cBhvr>
                                      <p:tavLst>
                                        <p:tav tm="0">
                                          <p:val>
                                            <p:strVal val="#ppt_y"/>
                                          </p:val>
                                        </p:tav>
                                        <p:tav tm="100000">
                                          <p:val>
                                            <p:strVal val="#ppt_y"/>
                                          </p:val>
                                        </p:tav>
                                      </p:tavLst>
                                    </p:anim>
                                  </p:childTnLst>
                                </p:cTn>
                              </p:par>
                            </p:childTnLst>
                          </p:cTn>
                        </p:par>
                        <p:par>
                          <p:cTn id="45" fill="hold">
                            <p:stCondLst>
                              <p:cond delay="3000"/>
                            </p:stCondLst>
                            <p:childTnLst>
                              <p:par>
                                <p:cTn id="46" presetID="42" presetClass="entr" presetSubtype="0" fill="hold" grpId="0" nodeType="afterEffect">
                                  <p:stCondLst>
                                    <p:cond delay="0"/>
                                  </p:stCondLst>
                                  <p:childTnLst>
                                    <p:set>
                                      <p:cBhvr>
                                        <p:cTn id="47" dur="1" fill="hold">
                                          <p:stCondLst>
                                            <p:cond delay="0"/>
                                          </p:stCondLst>
                                        </p:cTn>
                                        <p:tgtEl>
                                          <p:spTgt spid="42"/>
                                        </p:tgtEl>
                                        <p:attrNameLst>
                                          <p:attrName>style.visibility</p:attrName>
                                        </p:attrNameLst>
                                      </p:cBhvr>
                                      <p:to>
                                        <p:strVal val="visible"/>
                                      </p:to>
                                    </p:set>
                                    <p:animEffect transition="in" filter="fade">
                                      <p:cBhvr>
                                        <p:cTn id="48" dur="400"/>
                                        <p:tgtEl>
                                          <p:spTgt spid="42"/>
                                        </p:tgtEl>
                                      </p:cBhvr>
                                    </p:animEffect>
                                    <p:anim calcmode="lin" valueType="num">
                                      <p:cBhvr>
                                        <p:cTn id="49" dur="400" fill="hold"/>
                                        <p:tgtEl>
                                          <p:spTgt spid="42"/>
                                        </p:tgtEl>
                                        <p:attrNameLst>
                                          <p:attrName>ppt_x</p:attrName>
                                        </p:attrNameLst>
                                      </p:cBhvr>
                                      <p:tavLst>
                                        <p:tav tm="0">
                                          <p:val>
                                            <p:strVal val="#ppt_x"/>
                                          </p:val>
                                        </p:tav>
                                        <p:tav tm="100000">
                                          <p:val>
                                            <p:strVal val="#ppt_x"/>
                                          </p:val>
                                        </p:tav>
                                      </p:tavLst>
                                    </p:anim>
                                    <p:anim calcmode="lin" valueType="num">
                                      <p:cBhvr>
                                        <p:cTn id="50" dur="400" fill="hold"/>
                                        <p:tgtEl>
                                          <p:spTgt spid="42"/>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100"/>
                                  </p:stCondLst>
                                  <p:childTnLst>
                                    <p:set>
                                      <p:cBhvr>
                                        <p:cTn id="52" dur="1" fill="hold">
                                          <p:stCondLst>
                                            <p:cond delay="0"/>
                                          </p:stCondLst>
                                        </p:cTn>
                                        <p:tgtEl>
                                          <p:spTgt spid="43"/>
                                        </p:tgtEl>
                                        <p:attrNameLst>
                                          <p:attrName>style.visibility</p:attrName>
                                        </p:attrNameLst>
                                      </p:cBhvr>
                                      <p:to>
                                        <p:strVal val="visible"/>
                                      </p:to>
                                    </p:set>
                                    <p:animEffect transition="in" filter="fade">
                                      <p:cBhvr>
                                        <p:cTn id="53" dur="400"/>
                                        <p:tgtEl>
                                          <p:spTgt spid="43"/>
                                        </p:tgtEl>
                                      </p:cBhvr>
                                    </p:animEffect>
                                    <p:anim calcmode="lin" valueType="num">
                                      <p:cBhvr>
                                        <p:cTn id="54" dur="400" fill="hold"/>
                                        <p:tgtEl>
                                          <p:spTgt spid="43"/>
                                        </p:tgtEl>
                                        <p:attrNameLst>
                                          <p:attrName>ppt_x</p:attrName>
                                        </p:attrNameLst>
                                      </p:cBhvr>
                                      <p:tavLst>
                                        <p:tav tm="0">
                                          <p:val>
                                            <p:strVal val="#ppt_x"/>
                                          </p:val>
                                        </p:tav>
                                        <p:tav tm="100000">
                                          <p:val>
                                            <p:strVal val="#ppt_x"/>
                                          </p:val>
                                        </p:tav>
                                      </p:tavLst>
                                    </p:anim>
                                    <p:anim calcmode="lin" valueType="num">
                                      <p:cBhvr>
                                        <p:cTn id="55" dur="400" fill="hold"/>
                                        <p:tgtEl>
                                          <p:spTgt spid="43"/>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200"/>
                                  </p:stCondLst>
                                  <p:childTnLst>
                                    <p:set>
                                      <p:cBhvr>
                                        <p:cTn id="57" dur="1" fill="hold">
                                          <p:stCondLst>
                                            <p:cond delay="0"/>
                                          </p:stCondLst>
                                        </p:cTn>
                                        <p:tgtEl>
                                          <p:spTgt spid="44"/>
                                        </p:tgtEl>
                                        <p:attrNameLst>
                                          <p:attrName>style.visibility</p:attrName>
                                        </p:attrNameLst>
                                      </p:cBhvr>
                                      <p:to>
                                        <p:strVal val="visible"/>
                                      </p:to>
                                    </p:set>
                                    <p:animEffect transition="in" filter="fade">
                                      <p:cBhvr>
                                        <p:cTn id="58" dur="400"/>
                                        <p:tgtEl>
                                          <p:spTgt spid="44"/>
                                        </p:tgtEl>
                                      </p:cBhvr>
                                    </p:animEffect>
                                    <p:anim calcmode="lin" valueType="num">
                                      <p:cBhvr>
                                        <p:cTn id="59" dur="400" fill="hold"/>
                                        <p:tgtEl>
                                          <p:spTgt spid="44"/>
                                        </p:tgtEl>
                                        <p:attrNameLst>
                                          <p:attrName>ppt_x</p:attrName>
                                        </p:attrNameLst>
                                      </p:cBhvr>
                                      <p:tavLst>
                                        <p:tav tm="0">
                                          <p:val>
                                            <p:strVal val="#ppt_x"/>
                                          </p:val>
                                        </p:tav>
                                        <p:tav tm="100000">
                                          <p:val>
                                            <p:strVal val="#ppt_x"/>
                                          </p:val>
                                        </p:tav>
                                      </p:tavLst>
                                    </p:anim>
                                    <p:anim calcmode="lin" valueType="num">
                                      <p:cBhvr>
                                        <p:cTn id="60" dur="4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3" grpId="0" animBg="1"/>
      <p:bldP spid="42" grpId="0" animBg="1"/>
      <p:bldP spid="43" grpId="0" animBg="1"/>
      <p:bldP spid="4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777388" y="353919"/>
            <a:ext cx="2318583" cy="284693"/>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i="0" u="none" strike="noStrike" kern="0" cap="none" spc="300" normalizeH="0" baseline="0" noProof="0" dirty="0" smtClean="0">
                <a:ln>
                  <a:noFill/>
                </a:ln>
                <a:gradFill>
                  <a:gsLst>
                    <a:gs pos="0">
                      <a:schemeClr val="bg1"/>
                    </a:gs>
                    <a:gs pos="47900">
                      <a:schemeClr val="bg1">
                        <a:lumMod val="95000"/>
                      </a:schemeClr>
                    </a:gs>
                    <a:gs pos="100000">
                      <a:schemeClr val="bg1"/>
                    </a:gs>
                  </a:gsLst>
                  <a:lin ang="5400000" scaled="0"/>
                </a:gradFill>
                <a:effectLst/>
                <a:uLnTx/>
                <a:uFillTx/>
                <a:latin typeface="微软雅黑" panose="020B0503020204020204" pitchFamily="34" charset="-122"/>
                <a:ea typeface="微软雅黑" panose="020B0503020204020204" pitchFamily="34" charset="-122"/>
              </a:rPr>
              <a:t>单击添加标题文本内容</a:t>
            </a:r>
            <a:endParaRPr kumimoji="0" lang="zh-CN" altLang="en-US" sz="1400" i="0" u="none" strike="noStrike" kern="0" cap="none" spc="300" normalizeH="0" baseline="0" noProof="0" dirty="0">
              <a:ln>
                <a:noFill/>
              </a:ln>
              <a:gradFill>
                <a:gsLst>
                  <a:gs pos="0">
                    <a:schemeClr val="bg1"/>
                  </a:gs>
                  <a:gs pos="47900">
                    <a:schemeClr val="bg1">
                      <a:lumMod val="95000"/>
                    </a:schemeClr>
                  </a:gs>
                  <a:gs pos="100000">
                    <a:schemeClr val="bg1"/>
                  </a:gs>
                </a:gsLst>
                <a:lin ang="5400000" scaled="0"/>
              </a:gradFill>
              <a:effectLst/>
              <a:uLnTx/>
              <a:uFillTx/>
              <a:latin typeface="微软雅黑" panose="020B0503020204020204" pitchFamily="34" charset="-122"/>
              <a:ea typeface="微软雅黑" panose="020B0503020204020204" pitchFamily="34" charset="-122"/>
            </a:endParaRPr>
          </a:p>
        </p:txBody>
      </p:sp>
      <p:sp>
        <p:nvSpPr>
          <p:cNvPr id="15" name="六边形 14"/>
          <p:cNvSpPr/>
          <p:nvPr/>
        </p:nvSpPr>
        <p:spPr>
          <a:xfrm>
            <a:off x="1599421" y="2108626"/>
            <a:ext cx="466121" cy="401828"/>
          </a:xfrm>
          <a:prstGeom prst="hexagon">
            <a:avLst/>
          </a:prstGeom>
          <a:solidFill>
            <a:srgbClr val="317B9D"/>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a:ea typeface="宋体" panose="02010600030101010101" pitchFamily="2" charset="-122"/>
            </a:endParaRPr>
          </a:p>
        </p:txBody>
      </p:sp>
      <p:sp>
        <p:nvSpPr>
          <p:cNvPr id="16" name="六边形 15"/>
          <p:cNvSpPr/>
          <p:nvPr/>
        </p:nvSpPr>
        <p:spPr>
          <a:xfrm>
            <a:off x="2974196" y="3461176"/>
            <a:ext cx="466121" cy="401828"/>
          </a:xfrm>
          <a:prstGeom prst="hexagon">
            <a:avLst/>
          </a:prstGeom>
          <a:solidFill>
            <a:srgbClr val="317B9D"/>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a:ea typeface="宋体" panose="02010600030101010101" pitchFamily="2" charset="-122"/>
            </a:endParaRPr>
          </a:p>
        </p:txBody>
      </p:sp>
      <p:sp>
        <p:nvSpPr>
          <p:cNvPr id="17" name="六边形 16"/>
          <p:cNvSpPr/>
          <p:nvPr/>
        </p:nvSpPr>
        <p:spPr>
          <a:xfrm>
            <a:off x="3996546" y="3543726"/>
            <a:ext cx="466121" cy="401828"/>
          </a:xfrm>
          <a:prstGeom prst="hexagon">
            <a:avLst/>
          </a:prstGeom>
          <a:solidFill>
            <a:srgbClr val="317B9D"/>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a:ea typeface="宋体" panose="02010600030101010101" pitchFamily="2" charset="-122"/>
            </a:endParaRPr>
          </a:p>
        </p:txBody>
      </p:sp>
      <p:sp>
        <p:nvSpPr>
          <p:cNvPr id="18" name="六边形 17"/>
          <p:cNvSpPr/>
          <p:nvPr/>
        </p:nvSpPr>
        <p:spPr>
          <a:xfrm>
            <a:off x="5356726" y="2148314"/>
            <a:ext cx="300533" cy="259080"/>
          </a:xfrm>
          <a:prstGeom prst="hexagon">
            <a:avLst/>
          </a:prstGeom>
          <a:solidFill>
            <a:srgbClr val="317B9D"/>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a:ea typeface="宋体" panose="02010600030101010101" pitchFamily="2" charset="-122"/>
            </a:endParaRPr>
          </a:p>
        </p:txBody>
      </p:sp>
      <p:sp>
        <p:nvSpPr>
          <p:cNvPr id="20" name="六边形 19"/>
          <p:cNvSpPr/>
          <p:nvPr/>
        </p:nvSpPr>
        <p:spPr>
          <a:xfrm>
            <a:off x="4682346" y="1994325"/>
            <a:ext cx="443703" cy="382503"/>
          </a:xfrm>
          <a:prstGeom prst="hexagon">
            <a:avLst/>
          </a:prstGeom>
          <a:solidFill>
            <a:srgbClr val="317B9D"/>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a:ea typeface="宋体" panose="02010600030101010101" pitchFamily="2" charset="-122"/>
            </a:endParaRPr>
          </a:p>
        </p:txBody>
      </p:sp>
      <p:sp>
        <p:nvSpPr>
          <p:cNvPr id="21" name="六边形 20"/>
          <p:cNvSpPr/>
          <p:nvPr/>
        </p:nvSpPr>
        <p:spPr>
          <a:xfrm>
            <a:off x="2713438" y="1708217"/>
            <a:ext cx="182173" cy="157046"/>
          </a:xfrm>
          <a:prstGeom prst="hexagon">
            <a:avLst/>
          </a:prstGeom>
          <a:solidFill>
            <a:srgbClr val="317B9D"/>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a:ea typeface="宋体" panose="02010600030101010101" pitchFamily="2" charset="-122"/>
            </a:endParaRPr>
          </a:p>
        </p:txBody>
      </p:sp>
      <p:sp>
        <p:nvSpPr>
          <p:cNvPr id="22" name="六边形 21"/>
          <p:cNvSpPr/>
          <p:nvPr/>
        </p:nvSpPr>
        <p:spPr>
          <a:xfrm>
            <a:off x="3806432" y="3458319"/>
            <a:ext cx="205511" cy="177165"/>
          </a:xfrm>
          <a:prstGeom prst="hexagon">
            <a:avLst/>
          </a:prstGeom>
          <a:solidFill>
            <a:srgbClr val="317B9D"/>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a:ea typeface="宋体" panose="02010600030101010101" pitchFamily="2" charset="-122"/>
            </a:endParaRPr>
          </a:p>
        </p:txBody>
      </p:sp>
      <p:sp>
        <p:nvSpPr>
          <p:cNvPr id="23" name="六边形 22"/>
          <p:cNvSpPr/>
          <p:nvPr/>
        </p:nvSpPr>
        <p:spPr>
          <a:xfrm>
            <a:off x="5110970" y="2376053"/>
            <a:ext cx="214870" cy="185233"/>
          </a:xfrm>
          <a:prstGeom prst="hexagon">
            <a:avLst/>
          </a:prstGeom>
          <a:solidFill>
            <a:srgbClr val="317B9D"/>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a:ea typeface="宋体" panose="02010600030101010101" pitchFamily="2" charset="-122"/>
            </a:endParaRPr>
          </a:p>
        </p:txBody>
      </p:sp>
      <p:sp>
        <p:nvSpPr>
          <p:cNvPr id="24" name="六边形 23"/>
          <p:cNvSpPr/>
          <p:nvPr/>
        </p:nvSpPr>
        <p:spPr>
          <a:xfrm>
            <a:off x="2401532" y="1891933"/>
            <a:ext cx="358540" cy="309086"/>
          </a:xfrm>
          <a:prstGeom prst="hexagon">
            <a:avLst/>
          </a:prstGeom>
          <a:solidFill>
            <a:srgbClr val="317B9D"/>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a:ea typeface="宋体" panose="02010600030101010101" pitchFamily="2" charset="-122"/>
            </a:endParaRPr>
          </a:p>
        </p:txBody>
      </p:sp>
      <p:sp>
        <p:nvSpPr>
          <p:cNvPr id="25" name="六边形 24"/>
          <p:cNvSpPr/>
          <p:nvPr/>
        </p:nvSpPr>
        <p:spPr>
          <a:xfrm>
            <a:off x="6526386" y="3404025"/>
            <a:ext cx="443703" cy="382503"/>
          </a:xfrm>
          <a:prstGeom prst="hexagon">
            <a:avLst/>
          </a:prstGeom>
          <a:solidFill>
            <a:srgbClr val="317B9D"/>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a:ea typeface="宋体" panose="02010600030101010101" pitchFamily="2" charset="-122"/>
            </a:endParaRPr>
          </a:p>
        </p:txBody>
      </p:sp>
      <p:sp>
        <p:nvSpPr>
          <p:cNvPr id="26" name="六边形 25"/>
          <p:cNvSpPr/>
          <p:nvPr/>
        </p:nvSpPr>
        <p:spPr>
          <a:xfrm>
            <a:off x="7071049" y="3360847"/>
            <a:ext cx="320236" cy="276065"/>
          </a:xfrm>
          <a:prstGeom prst="hexagon">
            <a:avLst/>
          </a:prstGeom>
          <a:solidFill>
            <a:srgbClr val="317B9D"/>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a:ea typeface="宋体" panose="02010600030101010101" pitchFamily="2" charset="-122"/>
            </a:endParaRPr>
          </a:p>
        </p:txBody>
      </p:sp>
      <p:sp>
        <p:nvSpPr>
          <p:cNvPr id="27" name="六边形 26"/>
          <p:cNvSpPr/>
          <p:nvPr/>
        </p:nvSpPr>
        <p:spPr>
          <a:xfrm>
            <a:off x="6976301" y="3695267"/>
            <a:ext cx="214058" cy="184533"/>
          </a:xfrm>
          <a:prstGeom prst="hexagon">
            <a:avLst/>
          </a:prstGeom>
          <a:solidFill>
            <a:srgbClr val="317B9D"/>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a:ea typeface="宋体" panose="02010600030101010101" pitchFamily="2" charset="-122"/>
            </a:endParaRPr>
          </a:p>
        </p:txBody>
      </p:sp>
      <p:sp>
        <p:nvSpPr>
          <p:cNvPr id="28" name="六边形 27"/>
          <p:cNvSpPr/>
          <p:nvPr/>
        </p:nvSpPr>
        <p:spPr>
          <a:xfrm>
            <a:off x="2092826" y="2161014"/>
            <a:ext cx="300533" cy="259080"/>
          </a:xfrm>
          <a:prstGeom prst="hexagon">
            <a:avLst/>
          </a:prstGeom>
          <a:solidFill>
            <a:srgbClr val="317B9D"/>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a:ea typeface="宋体" panose="02010600030101010101" pitchFamily="2" charset="-122"/>
            </a:endParaRPr>
          </a:p>
        </p:txBody>
      </p:sp>
      <p:grpSp>
        <p:nvGrpSpPr>
          <p:cNvPr id="29" name="组合 28"/>
          <p:cNvGrpSpPr/>
          <p:nvPr/>
        </p:nvGrpSpPr>
        <p:grpSpPr>
          <a:xfrm>
            <a:off x="899490" y="2622818"/>
            <a:ext cx="2010918" cy="1733550"/>
            <a:chOff x="929640" y="2576830"/>
            <a:chExt cx="2010918" cy="1733550"/>
          </a:xfrm>
        </p:grpSpPr>
        <p:sp>
          <p:nvSpPr>
            <p:cNvPr id="30" name="六边形 29"/>
            <p:cNvSpPr/>
            <p:nvPr/>
          </p:nvSpPr>
          <p:spPr>
            <a:xfrm>
              <a:off x="929640" y="2576830"/>
              <a:ext cx="2010918" cy="1733550"/>
            </a:xfrm>
            <a:prstGeom prst="hexagon">
              <a:avLst/>
            </a:prstGeom>
            <a:solidFill>
              <a:srgbClr val="317B9D"/>
            </a:solidFill>
            <a:ln w="25400" cap="flat" cmpd="sng" algn="ctr">
              <a:no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a:ea typeface="宋体" panose="02010600030101010101" pitchFamily="2" charset="-122"/>
              </a:endParaRPr>
            </a:p>
          </p:txBody>
        </p:sp>
        <p:sp>
          <p:nvSpPr>
            <p:cNvPr id="31" name="TextBox 22"/>
            <p:cNvSpPr txBox="1"/>
            <p:nvPr/>
          </p:nvSpPr>
          <p:spPr>
            <a:xfrm>
              <a:off x="1306195" y="3456305"/>
              <a:ext cx="1242060" cy="400110"/>
            </a:xfrm>
            <a:prstGeom prst="rect">
              <a:avLst/>
            </a:prstGeom>
            <a:noFill/>
          </p:spPr>
          <p:txBody>
            <a:bodyPr wrap="square" rtlCol="0">
              <a:spAutoFit/>
            </a:bodyPr>
            <a:lstStyle/>
            <a:p>
              <a:pPr marL="0" marR="0" lvl="0" indent="0" algn="ctr" defTabSz="914400" eaLnBrk="1" fontAlgn="base" latinLnBrk="0" hangingPunct="1">
                <a:lnSpc>
                  <a:spcPct val="100000"/>
                </a:lnSpc>
                <a:spcBef>
                  <a:spcPct val="0"/>
                </a:spcBef>
                <a:spcAft>
                  <a:spcPct val="0"/>
                </a:spcAft>
                <a:buClrTx/>
                <a:buSzTx/>
                <a:buFontTx/>
                <a:buNone/>
                <a:defRPr/>
              </a:pPr>
              <a:r>
                <a:rPr kumimoji="0" lang="zh-CN" altLang="en-US" sz="2000" b="0" i="0" u="none" strike="noStrike" kern="0" cap="none" spc="0" normalizeH="0" baseline="0" noProof="0" dirty="0" smtClean="0">
                  <a:ln>
                    <a:noFill/>
                  </a:ln>
                  <a:solidFill>
                    <a:srgbClr val="FFFFFF"/>
                  </a:solidFill>
                  <a:effectLst/>
                  <a:uLnTx/>
                  <a:uFillTx/>
                  <a:latin typeface="Impact" panose="020B0806030902050204" pitchFamily="34" charset="0"/>
                </a:rPr>
                <a:t>关键词</a:t>
              </a:r>
              <a:endParaRPr kumimoji="0" lang="zh-CN" altLang="en-US" sz="2000" b="0" i="0" u="none" strike="noStrike" kern="0" cap="none" spc="0" normalizeH="0" baseline="0" noProof="0" dirty="0" smtClean="0">
                <a:ln>
                  <a:noFill/>
                </a:ln>
                <a:solidFill>
                  <a:srgbClr val="FFFFFF"/>
                </a:solidFill>
                <a:effectLst/>
                <a:uLnTx/>
                <a:uFillTx/>
                <a:latin typeface="Impact" panose="020B0806030902050204" pitchFamily="34" charset="0"/>
              </a:endParaRPr>
            </a:p>
          </p:txBody>
        </p:sp>
        <p:sp>
          <p:nvSpPr>
            <p:cNvPr id="32" name="流程图: 联系 2"/>
            <p:cNvSpPr>
              <a:spLocks noChangeAspect="1"/>
            </p:cNvSpPr>
            <p:nvPr/>
          </p:nvSpPr>
          <p:spPr>
            <a:xfrm>
              <a:off x="1696164" y="2916305"/>
              <a:ext cx="546485" cy="540000"/>
            </a:xfrm>
            <a:custGeom>
              <a:avLst/>
              <a:gdLst/>
              <a:ahLst/>
              <a:cxnLst/>
              <a:rect l="l" t="t" r="r" b="b"/>
              <a:pathLst>
                <a:path w="802483" h="792958">
                  <a:moveTo>
                    <a:pt x="623890" y="697087"/>
                  </a:moveTo>
                  <a:lnTo>
                    <a:pt x="623890" y="764174"/>
                  </a:lnTo>
                  <a:cubicBezTo>
                    <a:pt x="581823" y="782953"/>
                    <a:pt x="533974" y="792958"/>
                    <a:pt x="483397" y="792958"/>
                  </a:cubicBezTo>
                  <a:cubicBezTo>
                    <a:pt x="429917" y="792958"/>
                    <a:pt x="379487" y="781771"/>
                    <a:pt x="335758" y="760851"/>
                  </a:cubicBezTo>
                  <a:lnTo>
                    <a:pt x="335758" y="700537"/>
                  </a:lnTo>
                  <a:cubicBezTo>
                    <a:pt x="376490" y="723218"/>
                    <a:pt x="424723" y="735769"/>
                    <a:pt x="476251" y="735769"/>
                  </a:cubicBezTo>
                  <a:cubicBezTo>
                    <a:pt x="530693" y="735769"/>
                    <a:pt x="581457" y="721758"/>
                    <a:pt x="623890" y="697087"/>
                  </a:cubicBezTo>
                  <a:close/>
                  <a:moveTo>
                    <a:pt x="302421" y="685181"/>
                  </a:moveTo>
                  <a:lnTo>
                    <a:pt x="302421" y="752268"/>
                  </a:lnTo>
                  <a:cubicBezTo>
                    <a:pt x="260354" y="771047"/>
                    <a:pt x="212505" y="781052"/>
                    <a:pt x="161928" y="781052"/>
                  </a:cubicBezTo>
                  <a:cubicBezTo>
                    <a:pt x="108448" y="781052"/>
                    <a:pt x="58018" y="769865"/>
                    <a:pt x="14289" y="748945"/>
                  </a:cubicBezTo>
                  <a:lnTo>
                    <a:pt x="14289" y="688631"/>
                  </a:lnTo>
                  <a:cubicBezTo>
                    <a:pt x="55021" y="711312"/>
                    <a:pt x="103254" y="723863"/>
                    <a:pt x="154782" y="723863"/>
                  </a:cubicBezTo>
                  <a:cubicBezTo>
                    <a:pt x="209224" y="723863"/>
                    <a:pt x="259988" y="709852"/>
                    <a:pt x="302421" y="685181"/>
                  </a:cubicBezTo>
                  <a:close/>
                  <a:moveTo>
                    <a:pt x="307183" y="628652"/>
                  </a:moveTo>
                  <a:lnTo>
                    <a:pt x="307183" y="678641"/>
                  </a:lnTo>
                  <a:cubicBezTo>
                    <a:pt x="265116" y="692634"/>
                    <a:pt x="217267" y="700089"/>
                    <a:pt x="166690" y="700089"/>
                  </a:cubicBezTo>
                  <a:cubicBezTo>
                    <a:pt x="113210" y="700089"/>
                    <a:pt x="62780" y="691753"/>
                    <a:pt x="19051" y="676165"/>
                  </a:cubicBezTo>
                  <a:lnTo>
                    <a:pt x="19051" y="631223"/>
                  </a:lnTo>
                  <a:cubicBezTo>
                    <a:pt x="59783" y="648123"/>
                    <a:pt x="108016" y="657475"/>
                    <a:pt x="159544" y="657475"/>
                  </a:cubicBezTo>
                  <a:cubicBezTo>
                    <a:pt x="213986" y="657475"/>
                    <a:pt x="264750" y="647035"/>
                    <a:pt x="307183" y="628652"/>
                  </a:cubicBezTo>
                  <a:close/>
                  <a:moveTo>
                    <a:pt x="623889" y="620887"/>
                  </a:moveTo>
                  <a:lnTo>
                    <a:pt x="623889" y="687974"/>
                  </a:lnTo>
                  <a:cubicBezTo>
                    <a:pt x="581822" y="706753"/>
                    <a:pt x="533973" y="716758"/>
                    <a:pt x="483396" y="716758"/>
                  </a:cubicBezTo>
                  <a:cubicBezTo>
                    <a:pt x="429916" y="716758"/>
                    <a:pt x="379486" y="705571"/>
                    <a:pt x="335757" y="684651"/>
                  </a:cubicBezTo>
                  <a:lnTo>
                    <a:pt x="335757" y="624337"/>
                  </a:lnTo>
                  <a:cubicBezTo>
                    <a:pt x="376489" y="647018"/>
                    <a:pt x="424722" y="659569"/>
                    <a:pt x="476250" y="659569"/>
                  </a:cubicBezTo>
                  <a:cubicBezTo>
                    <a:pt x="530692" y="659569"/>
                    <a:pt x="581456" y="645558"/>
                    <a:pt x="623889" y="620887"/>
                  </a:cubicBezTo>
                  <a:close/>
                  <a:moveTo>
                    <a:pt x="628652" y="552453"/>
                  </a:moveTo>
                  <a:lnTo>
                    <a:pt x="628652" y="602442"/>
                  </a:lnTo>
                  <a:cubicBezTo>
                    <a:pt x="586585" y="616435"/>
                    <a:pt x="538736" y="623890"/>
                    <a:pt x="488159" y="623890"/>
                  </a:cubicBezTo>
                  <a:cubicBezTo>
                    <a:pt x="434679" y="623890"/>
                    <a:pt x="384249" y="615554"/>
                    <a:pt x="340520" y="599966"/>
                  </a:cubicBezTo>
                  <a:lnTo>
                    <a:pt x="340520" y="555024"/>
                  </a:lnTo>
                  <a:cubicBezTo>
                    <a:pt x="381252" y="571924"/>
                    <a:pt x="429485" y="581276"/>
                    <a:pt x="481013" y="581276"/>
                  </a:cubicBezTo>
                  <a:cubicBezTo>
                    <a:pt x="535455" y="581276"/>
                    <a:pt x="586219" y="570836"/>
                    <a:pt x="628652" y="552453"/>
                  </a:cubicBezTo>
                  <a:close/>
                  <a:moveTo>
                    <a:pt x="304802" y="537544"/>
                  </a:moveTo>
                  <a:lnTo>
                    <a:pt x="304802" y="604631"/>
                  </a:lnTo>
                  <a:cubicBezTo>
                    <a:pt x="262735" y="623410"/>
                    <a:pt x="214886" y="633415"/>
                    <a:pt x="164309" y="633415"/>
                  </a:cubicBezTo>
                  <a:cubicBezTo>
                    <a:pt x="110829" y="633415"/>
                    <a:pt x="60399" y="622228"/>
                    <a:pt x="16670" y="601308"/>
                  </a:cubicBezTo>
                  <a:lnTo>
                    <a:pt x="16670" y="540994"/>
                  </a:lnTo>
                  <a:cubicBezTo>
                    <a:pt x="57402" y="563675"/>
                    <a:pt x="105635" y="576226"/>
                    <a:pt x="157163" y="576226"/>
                  </a:cubicBezTo>
                  <a:cubicBezTo>
                    <a:pt x="211605" y="576226"/>
                    <a:pt x="262369" y="562215"/>
                    <a:pt x="304802" y="537544"/>
                  </a:cubicBezTo>
                  <a:close/>
                  <a:moveTo>
                    <a:pt x="304802" y="463725"/>
                  </a:moveTo>
                  <a:lnTo>
                    <a:pt x="304802" y="530812"/>
                  </a:lnTo>
                  <a:cubicBezTo>
                    <a:pt x="262735" y="549591"/>
                    <a:pt x="214886" y="559596"/>
                    <a:pt x="164309" y="559596"/>
                  </a:cubicBezTo>
                  <a:cubicBezTo>
                    <a:pt x="110829" y="559596"/>
                    <a:pt x="60399" y="548409"/>
                    <a:pt x="16670" y="527489"/>
                  </a:cubicBezTo>
                  <a:lnTo>
                    <a:pt x="16670" y="467175"/>
                  </a:lnTo>
                  <a:cubicBezTo>
                    <a:pt x="57402" y="489856"/>
                    <a:pt x="105635" y="502407"/>
                    <a:pt x="157163" y="502407"/>
                  </a:cubicBezTo>
                  <a:cubicBezTo>
                    <a:pt x="211605" y="502407"/>
                    <a:pt x="262369" y="488396"/>
                    <a:pt x="304802" y="463725"/>
                  </a:cubicBezTo>
                  <a:close/>
                  <a:moveTo>
                    <a:pt x="488048" y="409575"/>
                  </a:moveTo>
                  <a:cubicBezTo>
                    <a:pt x="421116" y="409575"/>
                    <a:pt x="364585" y="426817"/>
                    <a:pt x="349612" y="452315"/>
                  </a:cubicBezTo>
                  <a:cubicBezTo>
                    <a:pt x="386630" y="474468"/>
                    <a:pt x="430121" y="485776"/>
                    <a:pt x="476252" y="485776"/>
                  </a:cubicBezTo>
                  <a:cubicBezTo>
                    <a:pt x="528922" y="485776"/>
                    <a:pt x="578149" y="471035"/>
                    <a:pt x="619362" y="444393"/>
                  </a:cubicBezTo>
                  <a:cubicBezTo>
                    <a:pt x="597925" y="422961"/>
                    <a:pt x="547026" y="409575"/>
                    <a:pt x="488048" y="409575"/>
                  </a:cubicBezTo>
                  <a:close/>
                  <a:moveTo>
                    <a:pt x="485776" y="385763"/>
                  </a:moveTo>
                  <a:cubicBezTo>
                    <a:pt x="567315" y="385763"/>
                    <a:pt x="633414" y="411350"/>
                    <a:pt x="633414" y="442913"/>
                  </a:cubicBezTo>
                  <a:lnTo>
                    <a:pt x="628341" y="452641"/>
                  </a:lnTo>
                  <a:lnTo>
                    <a:pt x="623891" y="448554"/>
                  </a:lnTo>
                  <a:lnTo>
                    <a:pt x="623891" y="517706"/>
                  </a:lnTo>
                  <a:cubicBezTo>
                    <a:pt x="581824" y="538816"/>
                    <a:pt x="533975" y="550063"/>
                    <a:pt x="483398" y="550063"/>
                  </a:cubicBezTo>
                  <a:cubicBezTo>
                    <a:pt x="429918" y="550063"/>
                    <a:pt x="379488" y="537487"/>
                    <a:pt x="335759" y="513971"/>
                  </a:cubicBezTo>
                  <a:lnTo>
                    <a:pt x="335759" y="446171"/>
                  </a:lnTo>
                  <a:lnTo>
                    <a:pt x="341065" y="448524"/>
                  </a:lnTo>
                  <a:cubicBezTo>
                    <a:pt x="338448" y="447203"/>
                    <a:pt x="338138" y="445072"/>
                    <a:pt x="338138" y="442913"/>
                  </a:cubicBezTo>
                  <a:cubicBezTo>
                    <a:pt x="338138" y="411350"/>
                    <a:pt x="404238" y="385763"/>
                    <a:pt x="485776" y="385763"/>
                  </a:cubicBezTo>
                  <a:close/>
                  <a:moveTo>
                    <a:pt x="304802" y="382762"/>
                  </a:moveTo>
                  <a:lnTo>
                    <a:pt x="304802" y="449849"/>
                  </a:lnTo>
                  <a:cubicBezTo>
                    <a:pt x="262735" y="468628"/>
                    <a:pt x="214886" y="478633"/>
                    <a:pt x="164309" y="478633"/>
                  </a:cubicBezTo>
                  <a:cubicBezTo>
                    <a:pt x="110829" y="478633"/>
                    <a:pt x="60399" y="467446"/>
                    <a:pt x="16670" y="446526"/>
                  </a:cubicBezTo>
                  <a:lnTo>
                    <a:pt x="16670" y="386212"/>
                  </a:lnTo>
                  <a:cubicBezTo>
                    <a:pt x="57402" y="408893"/>
                    <a:pt x="105635" y="421444"/>
                    <a:pt x="157163" y="421444"/>
                  </a:cubicBezTo>
                  <a:cubicBezTo>
                    <a:pt x="211605" y="421444"/>
                    <a:pt x="262369" y="407433"/>
                    <a:pt x="304802" y="382762"/>
                  </a:cubicBezTo>
                  <a:close/>
                  <a:moveTo>
                    <a:pt x="300040" y="297037"/>
                  </a:moveTo>
                  <a:lnTo>
                    <a:pt x="300040" y="372450"/>
                  </a:lnTo>
                  <a:cubicBezTo>
                    <a:pt x="257973" y="393560"/>
                    <a:pt x="210124" y="404807"/>
                    <a:pt x="159547" y="404807"/>
                  </a:cubicBezTo>
                  <a:cubicBezTo>
                    <a:pt x="106067" y="404807"/>
                    <a:pt x="55637" y="392231"/>
                    <a:pt x="11908" y="368715"/>
                  </a:cubicBezTo>
                  <a:lnTo>
                    <a:pt x="11908" y="300915"/>
                  </a:lnTo>
                  <a:cubicBezTo>
                    <a:pt x="52640" y="326411"/>
                    <a:pt x="100873" y="340520"/>
                    <a:pt x="152401" y="340520"/>
                  </a:cubicBezTo>
                  <a:cubicBezTo>
                    <a:pt x="206843" y="340520"/>
                    <a:pt x="257607" y="324770"/>
                    <a:pt x="300040" y="297037"/>
                  </a:cubicBezTo>
                  <a:close/>
                  <a:moveTo>
                    <a:pt x="557216" y="232744"/>
                  </a:moveTo>
                  <a:lnTo>
                    <a:pt x="557216" y="299831"/>
                  </a:lnTo>
                  <a:cubicBezTo>
                    <a:pt x="515149" y="318610"/>
                    <a:pt x="467300" y="328615"/>
                    <a:pt x="416723" y="328615"/>
                  </a:cubicBezTo>
                  <a:lnTo>
                    <a:pt x="347665" y="321298"/>
                  </a:lnTo>
                  <a:lnTo>
                    <a:pt x="347665" y="263834"/>
                  </a:lnTo>
                  <a:cubicBezTo>
                    <a:pt x="367357" y="269262"/>
                    <a:pt x="388183" y="271426"/>
                    <a:pt x="409577" y="271426"/>
                  </a:cubicBezTo>
                  <a:cubicBezTo>
                    <a:pt x="464019" y="271426"/>
                    <a:pt x="514783" y="257415"/>
                    <a:pt x="557216" y="232744"/>
                  </a:cubicBezTo>
                  <a:close/>
                  <a:moveTo>
                    <a:pt x="154782" y="228602"/>
                  </a:moveTo>
                  <a:cubicBezTo>
                    <a:pt x="240266" y="228602"/>
                    <a:pt x="309564" y="254189"/>
                    <a:pt x="309564" y="285752"/>
                  </a:cubicBezTo>
                  <a:lnTo>
                    <a:pt x="304245" y="295480"/>
                  </a:lnTo>
                  <a:cubicBezTo>
                    <a:pt x="287819" y="270012"/>
                    <a:pt x="228058" y="252414"/>
                    <a:pt x="157164" y="252414"/>
                  </a:cubicBezTo>
                  <a:cubicBezTo>
                    <a:pt x="81891" y="252414"/>
                    <a:pt x="19167" y="272254"/>
                    <a:pt x="7701" y="299836"/>
                  </a:cubicBezTo>
                  <a:cubicBezTo>
                    <a:pt x="2019" y="296352"/>
                    <a:pt x="0" y="291139"/>
                    <a:pt x="0" y="285752"/>
                  </a:cubicBezTo>
                  <a:cubicBezTo>
                    <a:pt x="0" y="254189"/>
                    <a:pt x="69298" y="228602"/>
                    <a:pt x="154782" y="228602"/>
                  </a:cubicBezTo>
                  <a:close/>
                  <a:moveTo>
                    <a:pt x="559595" y="166690"/>
                  </a:moveTo>
                  <a:lnTo>
                    <a:pt x="559595" y="216679"/>
                  </a:lnTo>
                  <a:cubicBezTo>
                    <a:pt x="517528" y="230672"/>
                    <a:pt x="469679" y="238127"/>
                    <a:pt x="419102" y="238127"/>
                  </a:cubicBezTo>
                  <a:cubicBezTo>
                    <a:pt x="365622" y="238127"/>
                    <a:pt x="315192" y="229791"/>
                    <a:pt x="271463" y="214203"/>
                  </a:cubicBezTo>
                  <a:lnTo>
                    <a:pt x="271463" y="169261"/>
                  </a:lnTo>
                  <a:cubicBezTo>
                    <a:pt x="312195" y="186161"/>
                    <a:pt x="360428" y="195513"/>
                    <a:pt x="411956" y="195513"/>
                  </a:cubicBezTo>
                  <a:cubicBezTo>
                    <a:pt x="466398" y="195513"/>
                    <a:pt x="517162" y="185073"/>
                    <a:pt x="559595" y="166690"/>
                  </a:cubicBezTo>
                  <a:close/>
                  <a:moveTo>
                    <a:pt x="722471" y="97633"/>
                  </a:moveTo>
                  <a:lnTo>
                    <a:pt x="802483" y="246702"/>
                  </a:lnTo>
                  <a:lnTo>
                    <a:pt x="762477" y="246702"/>
                  </a:lnTo>
                  <a:lnTo>
                    <a:pt x="762477" y="704852"/>
                  </a:lnTo>
                  <a:lnTo>
                    <a:pt x="682465" y="704852"/>
                  </a:lnTo>
                  <a:lnTo>
                    <a:pt x="682465" y="246702"/>
                  </a:lnTo>
                  <a:lnTo>
                    <a:pt x="642459" y="246702"/>
                  </a:lnTo>
                  <a:close/>
                  <a:moveTo>
                    <a:pt x="418991" y="23812"/>
                  </a:moveTo>
                  <a:cubicBezTo>
                    <a:pt x="352059" y="23812"/>
                    <a:pt x="295528" y="41054"/>
                    <a:pt x="280555" y="66552"/>
                  </a:cubicBezTo>
                  <a:cubicBezTo>
                    <a:pt x="317573" y="88704"/>
                    <a:pt x="361064" y="100013"/>
                    <a:pt x="407195" y="100013"/>
                  </a:cubicBezTo>
                  <a:cubicBezTo>
                    <a:pt x="459865" y="100013"/>
                    <a:pt x="509092" y="85272"/>
                    <a:pt x="550305" y="58630"/>
                  </a:cubicBezTo>
                  <a:cubicBezTo>
                    <a:pt x="528868" y="37198"/>
                    <a:pt x="477969" y="23812"/>
                    <a:pt x="418991" y="23812"/>
                  </a:cubicBezTo>
                  <a:close/>
                  <a:moveTo>
                    <a:pt x="416719" y="0"/>
                  </a:moveTo>
                  <a:cubicBezTo>
                    <a:pt x="498258" y="0"/>
                    <a:pt x="564357" y="25587"/>
                    <a:pt x="564357" y="57150"/>
                  </a:cubicBezTo>
                  <a:lnTo>
                    <a:pt x="559284" y="66878"/>
                  </a:lnTo>
                  <a:lnTo>
                    <a:pt x="554834" y="62791"/>
                  </a:lnTo>
                  <a:lnTo>
                    <a:pt x="554834" y="131943"/>
                  </a:lnTo>
                  <a:cubicBezTo>
                    <a:pt x="512767" y="153053"/>
                    <a:pt x="464918" y="164300"/>
                    <a:pt x="414341" y="164300"/>
                  </a:cubicBezTo>
                  <a:cubicBezTo>
                    <a:pt x="360861" y="164300"/>
                    <a:pt x="310431" y="151724"/>
                    <a:pt x="266702" y="128208"/>
                  </a:cubicBezTo>
                  <a:lnTo>
                    <a:pt x="266702" y="60408"/>
                  </a:lnTo>
                  <a:lnTo>
                    <a:pt x="272008" y="62761"/>
                  </a:lnTo>
                  <a:cubicBezTo>
                    <a:pt x="269391" y="61440"/>
                    <a:pt x="269081" y="59309"/>
                    <a:pt x="269081" y="57150"/>
                  </a:cubicBezTo>
                  <a:cubicBezTo>
                    <a:pt x="269081" y="25587"/>
                    <a:pt x="335181" y="0"/>
                    <a:pt x="416719" y="0"/>
                  </a:cubicBezTo>
                  <a:close/>
                </a:path>
              </a:pathLst>
            </a:custGeom>
            <a:solidFill>
              <a:sysClr val="window" lastClr="FFFFFF"/>
            </a:solidFill>
            <a:ln>
              <a:noFill/>
            </a:ln>
            <a:effectLst>
              <a:outerShdw blurRad="25400" dist="25400" dir="2700000" algn="tl" rotWithShape="0">
                <a:prstClr val="black">
                  <a:alpha val="40000"/>
                </a:prstClr>
              </a:outerShdw>
            </a:effec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grpSp>
      <p:grpSp>
        <p:nvGrpSpPr>
          <p:cNvPr id="33" name="组合 32"/>
          <p:cNvGrpSpPr/>
          <p:nvPr/>
        </p:nvGrpSpPr>
        <p:grpSpPr>
          <a:xfrm>
            <a:off x="2659710" y="1571258"/>
            <a:ext cx="2010918" cy="1733550"/>
            <a:chOff x="2689860" y="1525270"/>
            <a:chExt cx="2010918" cy="1733550"/>
          </a:xfrm>
        </p:grpSpPr>
        <p:sp>
          <p:nvSpPr>
            <p:cNvPr id="34" name="六边形 33"/>
            <p:cNvSpPr/>
            <p:nvPr/>
          </p:nvSpPr>
          <p:spPr>
            <a:xfrm>
              <a:off x="2689860" y="1525270"/>
              <a:ext cx="2010918" cy="1733550"/>
            </a:xfrm>
            <a:prstGeom prst="hexagon">
              <a:avLst/>
            </a:prstGeom>
            <a:solidFill>
              <a:srgbClr val="317B9D"/>
            </a:solidFill>
            <a:ln w="25400" cap="flat" cmpd="sng" algn="ctr">
              <a:no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a:ea typeface="宋体" panose="02010600030101010101" pitchFamily="2" charset="-122"/>
              </a:endParaRPr>
            </a:p>
          </p:txBody>
        </p:sp>
        <p:sp>
          <p:nvSpPr>
            <p:cNvPr id="35" name="矩形 45"/>
            <p:cNvSpPr>
              <a:spLocks noChangeAspect="1"/>
            </p:cNvSpPr>
            <p:nvPr/>
          </p:nvSpPr>
          <p:spPr>
            <a:xfrm>
              <a:off x="3468521" y="1871439"/>
              <a:ext cx="537733" cy="540000"/>
            </a:xfrm>
            <a:custGeom>
              <a:avLst/>
              <a:gdLst/>
              <a:ahLst/>
              <a:cxnLst/>
              <a:rect l="l" t="t" r="r" b="b"/>
              <a:pathLst>
                <a:path w="752475" h="755648">
                  <a:moveTo>
                    <a:pt x="60325" y="0"/>
                  </a:moveTo>
                  <a:cubicBezTo>
                    <a:pt x="86342" y="0"/>
                    <a:pt x="108512" y="16470"/>
                    <a:pt x="116492" y="39730"/>
                  </a:cubicBezTo>
                  <a:lnTo>
                    <a:pt x="251669" y="169806"/>
                  </a:lnTo>
                  <a:lnTo>
                    <a:pt x="654050" y="15875"/>
                  </a:lnTo>
                  <a:lnTo>
                    <a:pt x="749300" y="88900"/>
                  </a:lnTo>
                  <a:lnTo>
                    <a:pt x="420437" y="332205"/>
                  </a:lnTo>
                  <a:lnTo>
                    <a:pt x="574416" y="480374"/>
                  </a:lnTo>
                  <a:lnTo>
                    <a:pt x="752475" y="469900"/>
                  </a:lnTo>
                  <a:lnTo>
                    <a:pt x="742950" y="565150"/>
                  </a:lnTo>
                  <a:lnTo>
                    <a:pt x="609861" y="596204"/>
                  </a:lnTo>
                  <a:lnTo>
                    <a:pt x="552451" y="749298"/>
                  </a:lnTo>
                  <a:lnTo>
                    <a:pt x="473076" y="755648"/>
                  </a:lnTo>
                  <a:lnTo>
                    <a:pt x="486660" y="572267"/>
                  </a:lnTo>
                  <a:lnTo>
                    <a:pt x="331516" y="416116"/>
                  </a:lnTo>
                  <a:lnTo>
                    <a:pt x="98425" y="752475"/>
                  </a:lnTo>
                  <a:lnTo>
                    <a:pt x="6350" y="660400"/>
                  </a:lnTo>
                  <a:lnTo>
                    <a:pt x="172156" y="255721"/>
                  </a:lnTo>
                  <a:lnTo>
                    <a:pt x="25948" y="108564"/>
                  </a:lnTo>
                  <a:cubicBezTo>
                    <a:pt x="9989" y="98516"/>
                    <a:pt x="0" y="80587"/>
                    <a:pt x="0" y="60325"/>
                  </a:cubicBezTo>
                  <a:cubicBezTo>
                    <a:pt x="0" y="27008"/>
                    <a:pt x="27008" y="0"/>
                    <a:pt x="60325" y="0"/>
                  </a:cubicBezTo>
                  <a:close/>
                </a:path>
              </a:pathLst>
            </a:custGeom>
            <a:solidFill>
              <a:sysClr val="window" lastClr="FFFFFF"/>
            </a:solidFill>
            <a:ln>
              <a:noFill/>
            </a:ln>
            <a:effectLst>
              <a:outerShdw blurRad="25400" dist="25400" dir="2700000" algn="tl" rotWithShape="0">
                <a:prstClr val="black">
                  <a:alpha val="40000"/>
                </a:prstClr>
              </a:outerShdw>
            </a:effec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36" name="TextBox 27"/>
            <p:cNvSpPr txBox="1"/>
            <p:nvPr/>
          </p:nvSpPr>
          <p:spPr>
            <a:xfrm>
              <a:off x="3152049" y="2395590"/>
              <a:ext cx="1139879" cy="400110"/>
            </a:xfrm>
            <a:prstGeom prst="rect">
              <a:avLst/>
            </a:prstGeom>
            <a:noFill/>
          </p:spPr>
          <p:txBody>
            <a:bodyPr wrap="square" rtlCol="0">
              <a:spAutoFit/>
            </a:bodyPr>
            <a:lstStyle/>
            <a:p>
              <a:pPr lvl="0" algn="ctr" fontAlgn="base">
                <a:spcBef>
                  <a:spcPct val="0"/>
                </a:spcBef>
                <a:spcAft>
                  <a:spcPct val="0"/>
                </a:spcAft>
                <a:defRPr/>
              </a:pPr>
              <a:r>
                <a:rPr lang="zh-CN" altLang="en-US" sz="2000" kern="0" dirty="0">
                  <a:solidFill>
                    <a:srgbClr val="FFFFFF"/>
                  </a:solidFill>
                  <a:latin typeface="Impact" panose="020B0806030902050204" pitchFamily="34" charset="0"/>
                </a:rPr>
                <a:t>关键词</a:t>
              </a:r>
              <a:endParaRPr lang="zh-CN" altLang="en-US" sz="2000" kern="0" dirty="0">
                <a:solidFill>
                  <a:srgbClr val="FFFFFF"/>
                </a:solidFill>
                <a:latin typeface="Impact" panose="020B0806030902050204" pitchFamily="34" charset="0"/>
              </a:endParaRPr>
            </a:p>
          </p:txBody>
        </p:sp>
      </p:grpSp>
      <p:grpSp>
        <p:nvGrpSpPr>
          <p:cNvPr id="37" name="组合 36"/>
          <p:cNvGrpSpPr/>
          <p:nvPr/>
        </p:nvGrpSpPr>
        <p:grpSpPr>
          <a:xfrm>
            <a:off x="4465650" y="2630438"/>
            <a:ext cx="2010918" cy="1733550"/>
            <a:chOff x="4495800" y="2584450"/>
            <a:chExt cx="2010918" cy="1733550"/>
          </a:xfrm>
        </p:grpSpPr>
        <p:sp>
          <p:nvSpPr>
            <p:cNvPr id="38" name="六边形 37"/>
            <p:cNvSpPr/>
            <p:nvPr/>
          </p:nvSpPr>
          <p:spPr>
            <a:xfrm>
              <a:off x="4495800" y="2584450"/>
              <a:ext cx="2010918" cy="1733550"/>
            </a:xfrm>
            <a:prstGeom prst="hexagon">
              <a:avLst/>
            </a:prstGeom>
            <a:solidFill>
              <a:srgbClr val="317B9D"/>
            </a:solidFill>
            <a:ln w="25400" cap="flat" cmpd="sng" algn="ctr">
              <a:no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a:ea typeface="宋体" panose="02010600030101010101" pitchFamily="2" charset="-122"/>
              </a:endParaRPr>
            </a:p>
          </p:txBody>
        </p:sp>
        <p:sp>
          <p:nvSpPr>
            <p:cNvPr id="39" name="圆角矩形 51"/>
            <p:cNvSpPr>
              <a:spLocks noChangeAspect="1"/>
            </p:cNvSpPr>
            <p:nvPr/>
          </p:nvSpPr>
          <p:spPr>
            <a:xfrm flipH="1">
              <a:off x="5273316" y="2861210"/>
              <a:ext cx="604244" cy="540000"/>
            </a:xfrm>
            <a:custGeom>
              <a:avLst/>
              <a:gdLst/>
              <a:ahLst/>
              <a:cxnLst/>
              <a:rect l="l" t="t" r="r" b="b"/>
              <a:pathLst>
                <a:path w="833438" h="744826">
                  <a:moveTo>
                    <a:pt x="735803" y="200026"/>
                  </a:moveTo>
                  <a:lnTo>
                    <a:pt x="588168" y="200026"/>
                  </a:lnTo>
                  <a:lnTo>
                    <a:pt x="588168" y="459582"/>
                  </a:lnTo>
                  <a:lnTo>
                    <a:pt x="280988" y="459582"/>
                  </a:lnTo>
                  <a:lnTo>
                    <a:pt x="280988" y="516729"/>
                  </a:lnTo>
                  <a:cubicBezTo>
                    <a:pt x="280988" y="570651"/>
                    <a:pt x="324701" y="614364"/>
                    <a:pt x="378623" y="614364"/>
                  </a:cubicBezTo>
                  <a:lnTo>
                    <a:pt x="591312" y="614364"/>
                  </a:lnTo>
                  <a:lnTo>
                    <a:pt x="712338" y="744826"/>
                  </a:lnTo>
                  <a:lnTo>
                    <a:pt x="704983" y="614364"/>
                  </a:lnTo>
                  <a:lnTo>
                    <a:pt x="735803" y="614364"/>
                  </a:lnTo>
                  <a:cubicBezTo>
                    <a:pt x="789725" y="614364"/>
                    <a:pt x="833438" y="570651"/>
                    <a:pt x="833438" y="516729"/>
                  </a:cubicBezTo>
                  <a:lnTo>
                    <a:pt x="833438" y="297661"/>
                  </a:lnTo>
                  <a:cubicBezTo>
                    <a:pt x="833438" y="243739"/>
                    <a:pt x="789725" y="200026"/>
                    <a:pt x="735803" y="200026"/>
                  </a:cubicBezTo>
                  <a:close/>
                  <a:moveTo>
                    <a:pt x="454815" y="0"/>
                  </a:moveTo>
                  <a:lnTo>
                    <a:pt x="97635" y="0"/>
                  </a:lnTo>
                  <a:cubicBezTo>
                    <a:pt x="43713" y="0"/>
                    <a:pt x="0" y="43713"/>
                    <a:pt x="0" y="97635"/>
                  </a:cubicBezTo>
                  <a:lnTo>
                    <a:pt x="0" y="316703"/>
                  </a:lnTo>
                  <a:cubicBezTo>
                    <a:pt x="0" y="370625"/>
                    <a:pt x="43713" y="414338"/>
                    <a:pt x="97635" y="414338"/>
                  </a:cubicBezTo>
                  <a:lnTo>
                    <a:pt x="128455" y="414338"/>
                  </a:lnTo>
                  <a:lnTo>
                    <a:pt x="121100" y="544800"/>
                  </a:lnTo>
                  <a:lnTo>
                    <a:pt x="242126" y="414338"/>
                  </a:lnTo>
                  <a:lnTo>
                    <a:pt x="454815" y="414338"/>
                  </a:lnTo>
                  <a:cubicBezTo>
                    <a:pt x="508737" y="414338"/>
                    <a:pt x="552450" y="370625"/>
                    <a:pt x="552450" y="316703"/>
                  </a:cubicBezTo>
                  <a:lnTo>
                    <a:pt x="552450" y="97635"/>
                  </a:lnTo>
                  <a:cubicBezTo>
                    <a:pt x="552450" y="43713"/>
                    <a:pt x="508737" y="0"/>
                    <a:pt x="454815" y="0"/>
                  </a:cubicBezTo>
                  <a:close/>
                </a:path>
              </a:pathLst>
            </a:custGeom>
            <a:solidFill>
              <a:sysClr val="window" lastClr="FFFFFF"/>
            </a:solidFill>
            <a:ln>
              <a:noFill/>
            </a:ln>
            <a:effectLst>
              <a:outerShdw blurRad="25400" dist="25400" dir="2700000" algn="tl" rotWithShape="0">
                <a:prstClr val="black">
                  <a:alpha val="40000"/>
                </a:prstClr>
              </a:outerShdw>
            </a:effec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40" name="TextBox 31"/>
            <p:cNvSpPr txBox="1"/>
            <p:nvPr/>
          </p:nvSpPr>
          <p:spPr>
            <a:xfrm>
              <a:off x="4954408" y="3446145"/>
              <a:ext cx="1242060" cy="400110"/>
            </a:xfrm>
            <a:prstGeom prst="rect">
              <a:avLst/>
            </a:prstGeom>
            <a:noFill/>
          </p:spPr>
          <p:txBody>
            <a:bodyPr wrap="square" rtlCol="0">
              <a:spAutoFit/>
            </a:bodyPr>
            <a:lstStyle/>
            <a:p>
              <a:pPr lvl="0" algn="ctr" fontAlgn="base">
                <a:spcBef>
                  <a:spcPct val="0"/>
                </a:spcBef>
                <a:spcAft>
                  <a:spcPct val="0"/>
                </a:spcAft>
                <a:defRPr/>
              </a:pPr>
              <a:r>
                <a:rPr lang="zh-CN" altLang="en-US" sz="2000" kern="0" dirty="0">
                  <a:solidFill>
                    <a:srgbClr val="FFFFFF"/>
                  </a:solidFill>
                  <a:latin typeface="Impact" panose="020B0806030902050204" pitchFamily="34" charset="0"/>
                </a:rPr>
                <a:t>关键词</a:t>
              </a:r>
              <a:endParaRPr lang="zh-CN" altLang="en-US" sz="2000" kern="0" dirty="0">
                <a:solidFill>
                  <a:srgbClr val="FFFFFF"/>
                </a:solidFill>
                <a:latin typeface="Impact" panose="020B0806030902050204" pitchFamily="34" charset="0"/>
              </a:endParaRPr>
            </a:p>
          </p:txBody>
        </p:sp>
      </p:grpSp>
      <p:grpSp>
        <p:nvGrpSpPr>
          <p:cNvPr id="41" name="组合 40"/>
          <p:cNvGrpSpPr/>
          <p:nvPr/>
        </p:nvGrpSpPr>
        <p:grpSpPr>
          <a:xfrm>
            <a:off x="6233490" y="1563638"/>
            <a:ext cx="2010918" cy="1733550"/>
            <a:chOff x="6263640" y="1517650"/>
            <a:chExt cx="2010918" cy="1733550"/>
          </a:xfrm>
        </p:grpSpPr>
        <p:sp>
          <p:nvSpPr>
            <p:cNvPr id="42" name="六边形 41"/>
            <p:cNvSpPr/>
            <p:nvPr/>
          </p:nvSpPr>
          <p:spPr>
            <a:xfrm>
              <a:off x="6263640" y="1517650"/>
              <a:ext cx="2010918" cy="1733550"/>
            </a:xfrm>
            <a:prstGeom prst="hexagon">
              <a:avLst/>
            </a:prstGeom>
            <a:solidFill>
              <a:srgbClr val="317B9D"/>
            </a:solidFill>
            <a:ln w="25400" cap="flat" cmpd="sng" algn="ctr">
              <a:no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a:ea typeface="宋体" panose="02010600030101010101" pitchFamily="2" charset="-122"/>
              </a:endParaRPr>
            </a:p>
          </p:txBody>
        </p:sp>
        <p:sp>
          <p:nvSpPr>
            <p:cNvPr id="43" name="TextBox 34"/>
            <p:cNvSpPr txBox="1"/>
            <p:nvPr/>
          </p:nvSpPr>
          <p:spPr>
            <a:xfrm>
              <a:off x="6644640" y="2375535"/>
              <a:ext cx="1242060" cy="400110"/>
            </a:xfrm>
            <a:prstGeom prst="rect">
              <a:avLst/>
            </a:prstGeom>
            <a:noFill/>
          </p:spPr>
          <p:txBody>
            <a:bodyPr wrap="square" rtlCol="0">
              <a:spAutoFit/>
            </a:bodyPr>
            <a:lstStyle/>
            <a:p>
              <a:pPr lvl="0" algn="ctr" fontAlgn="base">
                <a:spcBef>
                  <a:spcPct val="0"/>
                </a:spcBef>
                <a:spcAft>
                  <a:spcPct val="0"/>
                </a:spcAft>
                <a:defRPr/>
              </a:pPr>
              <a:r>
                <a:rPr lang="zh-CN" altLang="en-US" sz="2000" kern="0" dirty="0">
                  <a:solidFill>
                    <a:srgbClr val="FFFFFF"/>
                  </a:solidFill>
                  <a:latin typeface="Impact" panose="020B0806030902050204" pitchFamily="34" charset="0"/>
                </a:rPr>
                <a:t>关键词</a:t>
              </a:r>
              <a:endParaRPr lang="zh-CN" altLang="en-US" sz="2000" kern="0" dirty="0">
                <a:solidFill>
                  <a:srgbClr val="FFFFFF"/>
                </a:solidFill>
                <a:latin typeface="Impact" panose="020B0806030902050204" pitchFamily="34" charset="0"/>
              </a:endParaRPr>
            </a:p>
          </p:txBody>
        </p:sp>
        <p:sp>
          <p:nvSpPr>
            <p:cNvPr id="44" name="Freeform 6"/>
            <p:cNvSpPr>
              <a:spLocks noChangeAspect="1" noEditPoints="1"/>
            </p:cNvSpPr>
            <p:nvPr/>
          </p:nvSpPr>
          <p:spPr bwMode="auto">
            <a:xfrm>
              <a:off x="7006649" y="1792638"/>
              <a:ext cx="547033" cy="540000"/>
            </a:xfrm>
            <a:custGeom>
              <a:avLst/>
              <a:gdLst>
                <a:gd name="T0" fmla="*/ 36 w 113"/>
                <a:gd name="T1" fmla="*/ 11 h 86"/>
                <a:gd name="T2" fmla="*/ 106 w 113"/>
                <a:gd name="T3" fmla="*/ 32 h 86"/>
                <a:gd name="T4" fmla="*/ 102 w 113"/>
                <a:gd name="T5" fmla="*/ 35 h 86"/>
                <a:gd name="T6" fmla="*/ 99 w 113"/>
                <a:gd name="T7" fmla="*/ 39 h 86"/>
                <a:gd name="T8" fmla="*/ 95 w 113"/>
                <a:gd name="T9" fmla="*/ 43 h 86"/>
                <a:gd name="T10" fmla="*/ 91 w 113"/>
                <a:gd name="T11" fmla="*/ 86 h 86"/>
                <a:gd name="T12" fmla="*/ 91 w 113"/>
                <a:gd name="T13" fmla="*/ 47 h 86"/>
                <a:gd name="T14" fmla="*/ 81 w 113"/>
                <a:gd name="T15" fmla="*/ 86 h 86"/>
                <a:gd name="T16" fmla="*/ 77 w 113"/>
                <a:gd name="T17" fmla="*/ 59 h 86"/>
                <a:gd name="T18" fmla="*/ 74 w 113"/>
                <a:gd name="T19" fmla="*/ 56 h 86"/>
                <a:gd name="T20" fmla="*/ 70 w 113"/>
                <a:gd name="T21" fmla="*/ 86 h 86"/>
                <a:gd name="T22" fmla="*/ 70 w 113"/>
                <a:gd name="T23" fmla="*/ 54 h 86"/>
                <a:gd name="T24" fmla="*/ 59 w 113"/>
                <a:gd name="T25" fmla="*/ 86 h 86"/>
                <a:gd name="T26" fmla="*/ 56 w 113"/>
                <a:gd name="T27" fmla="*/ 65 h 86"/>
                <a:gd name="T28" fmla="*/ 52 w 113"/>
                <a:gd name="T29" fmla="*/ 68 h 86"/>
                <a:gd name="T30" fmla="*/ 48 w 113"/>
                <a:gd name="T31" fmla="*/ 86 h 86"/>
                <a:gd name="T32" fmla="*/ 48 w 113"/>
                <a:gd name="T33" fmla="*/ 71 h 86"/>
                <a:gd name="T34" fmla="*/ 38 w 113"/>
                <a:gd name="T35" fmla="*/ 86 h 86"/>
                <a:gd name="T36" fmla="*/ 34 w 113"/>
                <a:gd name="T37" fmla="*/ 70 h 86"/>
                <a:gd name="T38" fmla="*/ 31 w 113"/>
                <a:gd name="T39" fmla="*/ 67 h 86"/>
                <a:gd name="T40" fmla="*/ 27 w 113"/>
                <a:gd name="T41" fmla="*/ 86 h 86"/>
                <a:gd name="T42" fmla="*/ 27 w 113"/>
                <a:gd name="T43" fmla="*/ 67 h 86"/>
                <a:gd name="T44" fmla="*/ 16 w 113"/>
                <a:gd name="T45" fmla="*/ 86 h 86"/>
                <a:gd name="T46" fmla="*/ 5 w 113"/>
                <a:gd name="T47" fmla="*/ 79 h 86"/>
                <a:gd name="T48" fmla="*/ 2 w 113"/>
                <a:gd name="T49" fmla="*/ 76 h 86"/>
                <a:gd name="T50" fmla="*/ 0 w 113"/>
                <a:gd name="T51" fmla="*/ 58 h 86"/>
                <a:gd name="T52" fmla="*/ 38 w 113"/>
                <a:gd name="T53" fmla="*/ 64 h 86"/>
                <a:gd name="T54" fmla="*/ 70 w 113"/>
                <a:gd name="T55" fmla="*/ 45 h 86"/>
                <a:gd name="T56" fmla="*/ 82 w 113"/>
                <a:gd name="T57" fmla="*/ 46 h 86"/>
                <a:gd name="T58" fmla="*/ 111 w 113"/>
                <a:gd name="T59" fmla="*/ 13 h 86"/>
                <a:gd name="T60" fmla="*/ 89 w 113"/>
                <a:gd name="T61" fmla="*/ 10 h 86"/>
                <a:gd name="T62" fmla="*/ 74 w 113"/>
                <a:gd name="T63" fmla="*/ 31 h 86"/>
                <a:gd name="T64" fmla="*/ 42 w 113"/>
                <a:gd name="T65" fmla="*/ 49 h 86"/>
                <a:gd name="T66" fmla="*/ 25 w 113"/>
                <a:gd name="T67" fmla="*/ 43 h 86"/>
                <a:gd name="T68" fmla="*/ 13 w 113"/>
                <a:gd name="T69" fmla="*/ 86 h 86"/>
                <a:gd name="T70" fmla="*/ 13 w 113"/>
                <a:gd name="T71" fmla="*/ 75 h 86"/>
                <a:gd name="T72" fmla="*/ 31 w 113"/>
                <a:gd name="T73" fmla="*/ 12 h 86"/>
                <a:gd name="T74" fmla="*/ 49 w 113"/>
                <a:gd name="T75" fmla="*/ 19 h 86"/>
                <a:gd name="T76" fmla="*/ 39 w 113"/>
                <a:gd name="T77" fmla="*/ 19 h 86"/>
                <a:gd name="T78" fmla="*/ 43 w 113"/>
                <a:gd name="T79" fmla="*/ 44 h 86"/>
                <a:gd name="T80" fmla="*/ 34 w 113"/>
                <a:gd name="T81" fmla="*/ 31 h 86"/>
                <a:gd name="T82" fmla="*/ 20 w 113"/>
                <a:gd name="T83" fmla="*/ 38 h 86"/>
                <a:gd name="T84" fmla="*/ 30 w 113"/>
                <a:gd name="T85" fmla="*/ 17 h 86"/>
                <a:gd name="T86" fmla="*/ 21 w 113"/>
                <a:gd name="T87" fmla="*/ 2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86">
                  <a:moveTo>
                    <a:pt x="36" y="2"/>
                  </a:moveTo>
                  <a:cubicBezTo>
                    <a:pt x="39" y="2"/>
                    <a:pt x="41" y="4"/>
                    <a:pt x="41" y="6"/>
                  </a:cubicBezTo>
                  <a:cubicBezTo>
                    <a:pt x="41" y="9"/>
                    <a:pt x="39" y="11"/>
                    <a:pt x="36" y="11"/>
                  </a:cubicBezTo>
                  <a:cubicBezTo>
                    <a:pt x="34" y="11"/>
                    <a:pt x="32" y="9"/>
                    <a:pt x="32" y="6"/>
                  </a:cubicBezTo>
                  <a:cubicBezTo>
                    <a:pt x="32" y="4"/>
                    <a:pt x="34" y="2"/>
                    <a:pt x="36" y="2"/>
                  </a:cubicBezTo>
                  <a:close/>
                  <a:moveTo>
                    <a:pt x="106" y="32"/>
                  </a:moveTo>
                  <a:cubicBezTo>
                    <a:pt x="106" y="86"/>
                    <a:pt x="106" y="86"/>
                    <a:pt x="106" y="86"/>
                  </a:cubicBezTo>
                  <a:cubicBezTo>
                    <a:pt x="102" y="86"/>
                    <a:pt x="102" y="86"/>
                    <a:pt x="102" y="86"/>
                  </a:cubicBezTo>
                  <a:cubicBezTo>
                    <a:pt x="102" y="35"/>
                    <a:pt x="102" y="35"/>
                    <a:pt x="102" y="35"/>
                  </a:cubicBezTo>
                  <a:cubicBezTo>
                    <a:pt x="105" y="32"/>
                    <a:pt x="105" y="32"/>
                    <a:pt x="105" y="32"/>
                  </a:cubicBezTo>
                  <a:cubicBezTo>
                    <a:pt x="106" y="32"/>
                    <a:pt x="106" y="32"/>
                    <a:pt x="106" y="32"/>
                  </a:cubicBezTo>
                  <a:close/>
                  <a:moveTo>
                    <a:pt x="99" y="39"/>
                  </a:moveTo>
                  <a:cubicBezTo>
                    <a:pt x="99" y="86"/>
                    <a:pt x="99" y="86"/>
                    <a:pt x="99" y="86"/>
                  </a:cubicBezTo>
                  <a:cubicBezTo>
                    <a:pt x="97" y="86"/>
                    <a:pt x="96" y="86"/>
                    <a:pt x="95" y="86"/>
                  </a:cubicBezTo>
                  <a:cubicBezTo>
                    <a:pt x="95" y="43"/>
                    <a:pt x="95" y="43"/>
                    <a:pt x="95" y="43"/>
                  </a:cubicBezTo>
                  <a:cubicBezTo>
                    <a:pt x="99" y="39"/>
                    <a:pt x="99" y="39"/>
                    <a:pt x="99" y="39"/>
                  </a:cubicBezTo>
                  <a:close/>
                  <a:moveTo>
                    <a:pt x="91" y="47"/>
                  </a:moveTo>
                  <a:cubicBezTo>
                    <a:pt x="91" y="86"/>
                    <a:pt x="91" y="86"/>
                    <a:pt x="91" y="86"/>
                  </a:cubicBezTo>
                  <a:cubicBezTo>
                    <a:pt x="90" y="86"/>
                    <a:pt x="89" y="86"/>
                    <a:pt x="88" y="86"/>
                  </a:cubicBezTo>
                  <a:cubicBezTo>
                    <a:pt x="88" y="51"/>
                    <a:pt x="88" y="51"/>
                    <a:pt x="88" y="51"/>
                  </a:cubicBezTo>
                  <a:cubicBezTo>
                    <a:pt x="91" y="47"/>
                    <a:pt x="91" y="47"/>
                    <a:pt x="91" y="47"/>
                  </a:cubicBezTo>
                  <a:close/>
                  <a:moveTo>
                    <a:pt x="84" y="55"/>
                  </a:moveTo>
                  <a:cubicBezTo>
                    <a:pt x="84" y="86"/>
                    <a:pt x="84" y="86"/>
                    <a:pt x="84" y="86"/>
                  </a:cubicBezTo>
                  <a:cubicBezTo>
                    <a:pt x="83" y="86"/>
                    <a:pt x="82" y="86"/>
                    <a:pt x="81" y="86"/>
                  </a:cubicBezTo>
                  <a:cubicBezTo>
                    <a:pt x="81" y="59"/>
                    <a:pt x="81" y="59"/>
                    <a:pt x="81" y="59"/>
                  </a:cubicBezTo>
                  <a:cubicBezTo>
                    <a:pt x="84" y="55"/>
                    <a:pt x="84" y="55"/>
                    <a:pt x="84" y="55"/>
                  </a:cubicBezTo>
                  <a:close/>
                  <a:moveTo>
                    <a:pt x="77" y="59"/>
                  </a:moveTo>
                  <a:cubicBezTo>
                    <a:pt x="77" y="86"/>
                    <a:pt x="77" y="86"/>
                    <a:pt x="77" y="86"/>
                  </a:cubicBezTo>
                  <a:cubicBezTo>
                    <a:pt x="76" y="86"/>
                    <a:pt x="75" y="86"/>
                    <a:pt x="74" y="86"/>
                  </a:cubicBezTo>
                  <a:cubicBezTo>
                    <a:pt x="74" y="56"/>
                    <a:pt x="74" y="56"/>
                    <a:pt x="74" y="56"/>
                  </a:cubicBezTo>
                  <a:cubicBezTo>
                    <a:pt x="77" y="59"/>
                    <a:pt x="77" y="59"/>
                    <a:pt x="77" y="59"/>
                  </a:cubicBezTo>
                  <a:close/>
                  <a:moveTo>
                    <a:pt x="70" y="54"/>
                  </a:moveTo>
                  <a:cubicBezTo>
                    <a:pt x="70" y="86"/>
                    <a:pt x="70" y="86"/>
                    <a:pt x="70" y="86"/>
                  </a:cubicBezTo>
                  <a:cubicBezTo>
                    <a:pt x="69" y="86"/>
                    <a:pt x="68" y="86"/>
                    <a:pt x="66" y="86"/>
                  </a:cubicBezTo>
                  <a:cubicBezTo>
                    <a:pt x="66" y="57"/>
                    <a:pt x="66" y="57"/>
                    <a:pt x="66" y="57"/>
                  </a:cubicBezTo>
                  <a:cubicBezTo>
                    <a:pt x="70" y="54"/>
                    <a:pt x="70" y="54"/>
                    <a:pt x="70" y="54"/>
                  </a:cubicBezTo>
                  <a:close/>
                  <a:moveTo>
                    <a:pt x="63" y="59"/>
                  </a:moveTo>
                  <a:cubicBezTo>
                    <a:pt x="63" y="86"/>
                    <a:pt x="63" y="86"/>
                    <a:pt x="63" y="86"/>
                  </a:cubicBezTo>
                  <a:cubicBezTo>
                    <a:pt x="62" y="86"/>
                    <a:pt x="60" y="86"/>
                    <a:pt x="59" y="86"/>
                  </a:cubicBezTo>
                  <a:cubicBezTo>
                    <a:pt x="59" y="62"/>
                    <a:pt x="59" y="62"/>
                    <a:pt x="59" y="62"/>
                  </a:cubicBezTo>
                  <a:cubicBezTo>
                    <a:pt x="63" y="59"/>
                    <a:pt x="63" y="59"/>
                    <a:pt x="63" y="59"/>
                  </a:cubicBezTo>
                  <a:close/>
                  <a:moveTo>
                    <a:pt x="56" y="65"/>
                  </a:moveTo>
                  <a:cubicBezTo>
                    <a:pt x="56" y="86"/>
                    <a:pt x="56" y="86"/>
                    <a:pt x="56" y="86"/>
                  </a:cubicBezTo>
                  <a:cubicBezTo>
                    <a:pt x="54" y="86"/>
                    <a:pt x="53" y="86"/>
                    <a:pt x="52" y="86"/>
                  </a:cubicBezTo>
                  <a:cubicBezTo>
                    <a:pt x="52" y="68"/>
                    <a:pt x="52" y="68"/>
                    <a:pt x="52" y="68"/>
                  </a:cubicBezTo>
                  <a:cubicBezTo>
                    <a:pt x="56" y="65"/>
                    <a:pt x="56" y="65"/>
                    <a:pt x="56" y="65"/>
                  </a:cubicBezTo>
                  <a:close/>
                  <a:moveTo>
                    <a:pt x="48" y="71"/>
                  </a:moveTo>
                  <a:cubicBezTo>
                    <a:pt x="48" y="86"/>
                    <a:pt x="48" y="86"/>
                    <a:pt x="48" y="86"/>
                  </a:cubicBezTo>
                  <a:cubicBezTo>
                    <a:pt x="47" y="86"/>
                    <a:pt x="46" y="86"/>
                    <a:pt x="45" y="86"/>
                  </a:cubicBezTo>
                  <a:cubicBezTo>
                    <a:pt x="45" y="73"/>
                    <a:pt x="45" y="73"/>
                    <a:pt x="45" y="73"/>
                  </a:cubicBezTo>
                  <a:cubicBezTo>
                    <a:pt x="48" y="71"/>
                    <a:pt x="48" y="71"/>
                    <a:pt x="48" y="71"/>
                  </a:cubicBezTo>
                  <a:close/>
                  <a:moveTo>
                    <a:pt x="41" y="75"/>
                  </a:moveTo>
                  <a:cubicBezTo>
                    <a:pt x="41" y="86"/>
                    <a:pt x="41" y="86"/>
                    <a:pt x="41" y="86"/>
                  </a:cubicBezTo>
                  <a:cubicBezTo>
                    <a:pt x="40" y="86"/>
                    <a:pt x="39" y="86"/>
                    <a:pt x="38" y="86"/>
                  </a:cubicBezTo>
                  <a:cubicBezTo>
                    <a:pt x="38" y="72"/>
                    <a:pt x="38" y="72"/>
                    <a:pt x="38" y="72"/>
                  </a:cubicBezTo>
                  <a:cubicBezTo>
                    <a:pt x="41" y="75"/>
                    <a:pt x="41" y="75"/>
                    <a:pt x="41" y="75"/>
                  </a:cubicBezTo>
                  <a:close/>
                  <a:moveTo>
                    <a:pt x="34" y="70"/>
                  </a:moveTo>
                  <a:cubicBezTo>
                    <a:pt x="34" y="86"/>
                    <a:pt x="34" y="86"/>
                    <a:pt x="34" y="86"/>
                  </a:cubicBezTo>
                  <a:cubicBezTo>
                    <a:pt x="33" y="86"/>
                    <a:pt x="32" y="86"/>
                    <a:pt x="31" y="86"/>
                  </a:cubicBezTo>
                  <a:cubicBezTo>
                    <a:pt x="31" y="67"/>
                    <a:pt x="31" y="67"/>
                    <a:pt x="31" y="67"/>
                  </a:cubicBezTo>
                  <a:cubicBezTo>
                    <a:pt x="34" y="70"/>
                    <a:pt x="34" y="70"/>
                    <a:pt x="34" y="70"/>
                  </a:cubicBezTo>
                  <a:close/>
                  <a:moveTo>
                    <a:pt x="27" y="67"/>
                  </a:moveTo>
                  <a:cubicBezTo>
                    <a:pt x="27" y="86"/>
                    <a:pt x="27" y="86"/>
                    <a:pt x="27" y="86"/>
                  </a:cubicBezTo>
                  <a:cubicBezTo>
                    <a:pt x="26" y="86"/>
                    <a:pt x="25" y="86"/>
                    <a:pt x="23" y="86"/>
                  </a:cubicBezTo>
                  <a:cubicBezTo>
                    <a:pt x="23" y="69"/>
                    <a:pt x="23" y="69"/>
                    <a:pt x="23" y="69"/>
                  </a:cubicBezTo>
                  <a:cubicBezTo>
                    <a:pt x="27" y="67"/>
                    <a:pt x="27" y="67"/>
                    <a:pt x="27" y="67"/>
                  </a:cubicBezTo>
                  <a:close/>
                  <a:moveTo>
                    <a:pt x="20" y="71"/>
                  </a:moveTo>
                  <a:cubicBezTo>
                    <a:pt x="20" y="86"/>
                    <a:pt x="20" y="86"/>
                    <a:pt x="20" y="86"/>
                  </a:cubicBezTo>
                  <a:cubicBezTo>
                    <a:pt x="19" y="86"/>
                    <a:pt x="17" y="86"/>
                    <a:pt x="16" y="86"/>
                  </a:cubicBezTo>
                  <a:cubicBezTo>
                    <a:pt x="16" y="73"/>
                    <a:pt x="16" y="73"/>
                    <a:pt x="16" y="73"/>
                  </a:cubicBezTo>
                  <a:cubicBezTo>
                    <a:pt x="20" y="71"/>
                    <a:pt x="20" y="71"/>
                    <a:pt x="20" y="71"/>
                  </a:cubicBezTo>
                  <a:close/>
                  <a:moveTo>
                    <a:pt x="5" y="79"/>
                  </a:moveTo>
                  <a:cubicBezTo>
                    <a:pt x="5" y="86"/>
                    <a:pt x="5" y="86"/>
                    <a:pt x="5" y="86"/>
                  </a:cubicBezTo>
                  <a:cubicBezTo>
                    <a:pt x="2" y="86"/>
                    <a:pt x="2" y="86"/>
                    <a:pt x="2" y="86"/>
                  </a:cubicBezTo>
                  <a:cubicBezTo>
                    <a:pt x="2" y="76"/>
                    <a:pt x="2" y="76"/>
                    <a:pt x="2" y="76"/>
                  </a:cubicBezTo>
                  <a:cubicBezTo>
                    <a:pt x="4" y="80"/>
                    <a:pt x="4" y="80"/>
                    <a:pt x="4" y="80"/>
                  </a:cubicBezTo>
                  <a:cubicBezTo>
                    <a:pt x="5" y="79"/>
                    <a:pt x="5" y="79"/>
                    <a:pt x="5" y="79"/>
                  </a:cubicBezTo>
                  <a:close/>
                  <a:moveTo>
                    <a:pt x="0" y="58"/>
                  </a:moveTo>
                  <a:cubicBezTo>
                    <a:pt x="7" y="70"/>
                    <a:pt x="7" y="70"/>
                    <a:pt x="7" y="70"/>
                  </a:cubicBezTo>
                  <a:cubicBezTo>
                    <a:pt x="29" y="57"/>
                    <a:pt x="29" y="57"/>
                    <a:pt x="29" y="57"/>
                  </a:cubicBezTo>
                  <a:cubicBezTo>
                    <a:pt x="38" y="64"/>
                    <a:pt x="38" y="64"/>
                    <a:pt x="38" y="64"/>
                  </a:cubicBezTo>
                  <a:cubicBezTo>
                    <a:pt x="42" y="66"/>
                    <a:pt x="42" y="66"/>
                    <a:pt x="42" y="66"/>
                  </a:cubicBezTo>
                  <a:cubicBezTo>
                    <a:pt x="46" y="63"/>
                    <a:pt x="46" y="63"/>
                    <a:pt x="46" y="63"/>
                  </a:cubicBezTo>
                  <a:cubicBezTo>
                    <a:pt x="70" y="45"/>
                    <a:pt x="70" y="45"/>
                    <a:pt x="70" y="45"/>
                  </a:cubicBezTo>
                  <a:cubicBezTo>
                    <a:pt x="73" y="47"/>
                    <a:pt x="73" y="47"/>
                    <a:pt x="73" y="47"/>
                  </a:cubicBezTo>
                  <a:cubicBezTo>
                    <a:pt x="78" y="51"/>
                    <a:pt x="78" y="51"/>
                    <a:pt x="78" y="51"/>
                  </a:cubicBezTo>
                  <a:cubicBezTo>
                    <a:pt x="82" y="46"/>
                    <a:pt x="82" y="46"/>
                    <a:pt x="82" y="46"/>
                  </a:cubicBezTo>
                  <a:cubicBezTo>
                    <a:pt x="104" y="22"/>
                    <a:pt x="104" y="22"/>
                    <a:pt x="104" y="22"/>
                  </a:cubicBezTo>
                  <a:cubicBezTo>
                    <a:pt x="109" y="26"/>
                    <a:pt x="109" y="26"/>
                    <a:pt x="109" y="26"/>
                  </a:cubicBezTo>
                  <a:cubicBezTo>
                    <a:pt x="111" y="13"/>
                    <a:pt x="111" y="13"/>
                    <a:pt x="111" y="13"/>
                  </a:cubicBezTo>
                  <a:cubicBezTo>
                    <a:pt x="113" y="0"/>
                    <a:pt x="113" y="0"/>
                    <a:pt x="113" y="0"/>
                  </a:cubicBezTo>
                  <a:cubicBezTo>
                    <a:pt x="101" y="5"/>
                    <a:pt x="101" y="5"/>
                    <a:pt x="101" y="5"/>
                  </a:cubicBezTo>
                  <a:cubicBezTo>
                    <a:pt x="89" y="10"/>
                    <a:pt x="89" y="10"/>
                    <a:pt x="89" y="10"/>
                  </a:cubicBezTo>
                  <a:cubicBezTo>
                    <a:pt x="93" y="13"/>
                    <a:pt x="93" y="13"/>
                    <a:pt x="93" y="13"/>
                  </a:cubicBezTo>
                  <a:cubicBezTo>
                    <a:pt x="76" y="32"/>
                    <a:pt x="76" y="32"/>
                    <a:pt x="76" y="32"/>
                  </a:cubicBezTo>
                  <a:cubicBezTo>
                    <a:pt x="74" y="31"/>
                    <a:pt x="74" y="31"/>
                    <a:pt x="74" y="31"/>
                  </a:cubicBezTo>
                  <a:cubicBezTo>
                    <a:pt x="70" y="28"/>
                    <a:pt x="70" y="28"/>
                    <a:pt x="70" y="28"/>
                  </a:cubicBezTo>
                  <a:cubicBezTo>
                    <a:pt x="65" y="31"/>
                    <a:pt x="65" y="31"/>
                    <a:pt x="65" y="31"/>
                  </a:cubicBezTo>
                  <a:cubicBezTo>
                    <a:pt x="42" y="49"/>
                    <a:pt x="42" y="49"/>
                    <a:pt x="42" y="49"/>
                  </a:cubicBezTo>
                  <a:cubicBezTo>
                    <a:pt x="33" y="43"/>
                    <a:pt x="33" y="43"/>
                    <a:pt x="33" y="43"/>
                  </a:cubicBezTo>
                  <a:cubicBezTo>
                    <a:pt x="29" y="41"/>
                    <a:pt x="29" y="41"/>
                    <a:pt x="29" y="41"/>
                  </a:cubicBezTo>
                  <a:cubicBezTo>
                    <a:pt x="25" y="43"/>
                    <a:pt x="25" y="43"/>
                    <a:pt x="25" y="43"/>
                  </a:cubicBezTo>
                  <a:cubicBezTo>
                    <a:pt x="0" y="58"/>
                    <a:pt x="0" y="58"/>
                    <a:pt x="0" y="58"/>
                  </a:cubicBezTo>
                  <a:close/>
                  <a:moveTo>
                    <a:pt x="13" y="75"/>
                  </a:moveTo>
                  <a:cubicBezTo>
                    <a:pt x="13" y="86"/>
                    <a:pt x="13" y="86"/>
                    <a:pt x="13" y="86"/>
                  </a:cubicBezTo>
                  <a:cubicBezTo>
                    <a:pt x="11" y="86"/>
                    <a:pt x="10" y="86"/>
                    <a:pt x="9" y="86"/>
                  </a:cubicBezTo>
                  <a:cubicBezTo>
                    <a:pt x="9" y="77"/>
                    <a:pt x="9" y="77"/>
                    <a:pt x="9" y="77"/>
                  </a:cubicBezTo>
                  <a:cubicBezTo>
                    <a:pt x="13" y="75"/>
                    <a:pt x="13" y="75"/>
                    <a:pt x="13" y="75"/>
                  </a:cubicBezTo>
                  <a:close/>
                  <a:moveTo>
                    <a:pt x="21" y="22"/>
                  </a:moveTo>
                  <a:cubicBezTo>
                    <a:pt x="23" y="17"/>
                    <a:pt x="23" y="17"/>
                    <a:pt x="23" y="17"/>
                  </a:cubicBezTo>
                  <a:cubicBezTo>
                    <a:pt x="31" y="12"/>
                    <a:pt x="31" y="12"/>
                    <a:pt x="31" y="12"/>
                  </a:cubicBezTo>
                  <a:cubicBezTo>
                    <a:pt x="41" y="12"/>
                    <a:pt x="41" y="12"/>
                    <a:pt x="41" y="12"/>
                  </a:cubicBezTo>
                  <a:cubicBezTo>
                    <a:pt x="43" y="19"/>
                    <a:pt x="43" y="19"/>
                    <a:pt x="43" y="19"/>
                  </a:cubicBezTo>
                  <a:cubicBezTo>
                    <a:pt x="49" y="19"/>
                    <a:pt x="49" y="19"/>
                    <a:pt x="49" y="19"/>
                  </a:cubicBezTo>
                  <a:cubicBezTo>
                    <a:pt x="49" y="21"/>
                    <a:pt x="49" y="21"/>
                    <a:pt x="49" y="21"/>
                  </a:cubicBezTo>
                  <a:cubicBezTo>
                    <a:pt x="41" y="22"/>
                    <a:pt x="41" y="22"/>
                    <a:pt x="41" y="22"/>
                  </a:cubicBezTo>
                  <a:cubicBezTo>
                    <a:pt x="39" y="19"/>
                    <a:pt x="39" y="19"/>
                    <a:pt x="39" y="19"/>
                  </a:cubicBezTo>
                  <a:cubicBezTo>
                    <a:pt x="37" y="26"/>
                    <a:pt x="37" y="26"/>
                    <a:pt x="37" y="26"/>
                  </a:cubicBezTo>
                  <a:cubicBezTo>
                    <a:pt x="43" y="33"/>
                    <a:pt x="43" y="33"/>
                    <a:pt x="43" y="33"/>
                  </a:cubicBezTo>
                  <a:cubicBezTo>
                    <a:pt x="43" y="44"/>
                    <a:pt x="43" y="44"/>
                    <a:pt x="43" y="44"/>
                  </a:cubicBezTo>
                  <a:cubicBezTo>
                    <a:pt x="41" y="44"/>
                    <a:pt x="41" y="44"/>
                    <a:pt x="41" y="44"/>
                  </a:cubicBezTo>
                  <a:cubicBezTo>
                    <a:pt x="39" y="35"/>
                    <a:pt x="39" y="35"/>
                    <a:pt x="39" y="35"/>
                  </a:cubicBezTo>
                  <a:cubicBezTo>
                    <a:pt x="34" y="31"/>
                    <a:pt x="34" y="31"/>
                    <a:pt x="34" y="31"/>
                  </a:cubicBezTo>
                  <a:cubicBezTo>
                    <a:pt x="32" y="33"/>
                    <a:pt x="31" y="38"/>
                    <a:pt x="31" y="38"/>
                  </a:cubicBezTo>
                  <a:cubicBezTo>
                    <a:pt x="21" y="40"/>
                    <a:pt x="21" y="40"/>
                    <a:pt x="21" y="40"/>
                  </a:cubicBezTo>
                  <a:cubicBezTo>
                    <a:pt x="20" y="38"/>
                    <a:pt x="20" y="38"/>
                    <a:pt x="20" y="38"/>
                  </a:cubicBezTo>
                  <a:cubicBezTo>
                    <a:pt x="27" y="35"/>
                    <a:pt x="27" y="35"/>
                    <a:pt x="27" y="35"/>
                  </a:cubicBezTo>
                  <a:cubicBezTo>
                    <a:pt x="29" y="25"/>
                    <a:pt x="29" y="25"/>
                    <a:pt x="29" y="25"/>
                  </a:cubicBezTo>
                  <a:cubicBezTo>
                    <a:pt x="30" y="17"/>
                    <a:pt x="30" y="17"/>
                    <a:pt x="30" y="17"/>
                  </a:cubicBezTo>
                  <a:cubicBezTo>
                    <a:pt x="26" y="18"/>
                    <a:pt x="26" y="18"/>
                    <a:pt x="26" y="18"/>
                  </a:cubicBezTo>
                  <a:cubicBezTo>
                    <a:pt x="23" y="24"/>
                    <a:pt x="23" y="24"/>
                    <a:pt x="23" y="24"/>
                  </a:cubicBezTo>
                  <a:lnTo>
                    <a:pt x="21" y="22"/>
                  </a:lnTo>
                  <a:close/>
                </a:path>
              </a:pathLst>
            </a:custGeom>
            <a:solidFill>
              <a:sysClr val="window" lastClr="FFFFFF"/>
            </a:solidFill>
            <a:ln>
              <a:noFill/>
            </a:ln>
            <a:effectLst>
              <a:outerShdw blurRad="25400" dist="25400" dir="2700000" algn="tl" rotWithShape="0">
                <a:prstClr val="black">
                  <a:alpha val="40000"/>
                </a:prstClr>
              </a:outerShdw>
            </a:effec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grpSp>
      <p:sp>
        <p:nvSpPr>
          <p:cNvPr id="45" name="六边形 44"/>
          <p:cNvSpPr/>
          <p:nvPr/>
        </p:nvSpPr>
        <p:spPr>
          <a:xfrm>
            <a:off x="7523532" y="3543217"/>
            <a:ext cx="214058" cy="184533"/>
          </a:xfrm>
          <a:prstGeom prst="hexagon">
            <a:avLst/>
          </a:prstGeom>
          <a:solidFill>
            <a:srgbClr val="317B9D"/>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a:ea typeface="宋体" panose="02010600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1000">
        <p15:prstTrans prst="pageCurlDouble"/>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1000"/>
                                        <p:tgtEl>
                                          <p:spTgt spid="19"/>
                                        </p:tgtEl>
                                      </p:cBhvr>
                                    </p:animEffect>
                                  </p:childTnLst>
                                </p:cTn>
                              </p:par>
                            </p:childTnLst>
                          </p:cTn>
                        </p:par>
                        <p:par>
                          <p:cTn id="8" fill="hold">
                            <p:stCondLst>
                              <p:cond delay="1000"/>
                            </p:stCondLst>
                            <p:childTnLst>
                              <p:par>
                                <p:cTn id="9" presetID="53" presetClass="entr" presetSubtype="16"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p:cTn id="11" dur="200" fill="hold"/>
                                        <p:tgtEl>
                                          <p:spTgt spid="29"/>
                                        </p:tgtEl>
                                        <p:attrNameLst>
                                          <p:attrName>ppt_w</p:attrName>
                                        </p:attrNameLst>
                                      </p:cBhvr>
                                      <p:tavLst>
                                        <p:tav tm="0">
                                          <p:val>
                                            <p:fltVal val="0"/>
                                          </p:val>
                                        </p:tav>
                                        <p:tav tm="100000">
                                          <p:val>
                                            <p:strVal val="#ppt_w"/>
                                          </p:val>
                                        </p:tav>
                                      </p:tavLst>
                                    </p:anim>
                                    <p:anim calcmode="lin" valueType="num">
                                      <p:cBhvr>
                                        <p:cTn id="12" dur="200" fill="hold"/>
                                        <p:tgtEl>
                                          <p:spTgt spid="29"/>
                                        </p:tgtEl>
                                        <p:attrNameLst>
                                          <p:attrName>ppt_h</p:attrName>
                                        </p:attrNameLst>
                                      </p:cBhvr>
                                      <p:tavLst>
                                        <p:tav tm="0">
                                          <p:val>
                                            <p:fltVal val="0"/>
                                          </p:val>
                                        </p:tav>
                                        <p:tav tm="100000">
                                          <p:val>
                                            <p:strVal val="#ppt_h"/>
                                          </p:val>
                                        </p:tav>
                                      </p:tavLst>
                                    </p:anim>
                                    <p:animEffect transition="in" filter="fade">
                                      <p:cBhvr>
                                        <p:cTn id="13" dur="200"/>
                                        <p:tgtEl>
                                          <p:spTgt spid="29"/>
                                        </p:tgtEl>
                                      </p:cBhvr>
                                    </p:animEffect>
                                  </p:childTnLst>
                                </p:cTn>
                              </p:par>
                              <p:par>
                                <p:cTn id="14" presetID="6" presetClass="emph" presetSubtype="0" autoRev="1" fill="hold" nodeType="withEffect">
                                  <p:stCondLst>
                                    <p:cond delay="150"/>
                                  </p:stCondLst>
                                  <p:childTnLst>
                                    <p:animScale>
                                      <p:cBhvr>
                                        <p:cTn id="15" dur="100" fill="hold"/>
                                        <p:tgtEl>
                                          <p:spTgt spid="29"/>
                                        </p:tgtEl>
                                      </p:cBhvr>
                                      <p:by x="130000" y="130000"/>
                                    </p:animScale>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p:cTn id="19" dur="200" fill="hold"/>
                                        <p:tgtEl>
                                          <p:spTgt spid="33"/>
                                        </p:tgtEl>
                                        <p:attrNameLst>
                                          <p:attrName>ppt_w</p:attrName>
                                        </p:attrNameLst>
                                      </p:cBhvr>
                                      <p:tavLst>
                                        <p:tav tm="0">
                                          <p:val>
                                            <p:fltVal val="0"/>
                                          </p:val>
                                        </p:tav>
                                        <p:tav tm="100000">
                                          <p:val>
                                            <p:strVal val="#ppt_w"/>
                                          </p:val>
                                        </p:tav>
                                      </p:tavLst>
                                    </p:anim>
                                    <p:anim calcmode="lin" valueType="num">
                                      <p:cBhvr>
                                        <p:cTn id="20" dur="200" fill="hold"/>
                                        <p:tgtEl>
                                          <p:spTgt spid="33"/>
                                        </p:tgtEl>
                                        <p:attrNameLst>
                                          <p:attrName>ppt_h</p:attrName>
                                        </p:attrNameLst>
                                      </p:cBhvr>
                                      <p:tavLst>
                                        <p:tav tm="0">
                                          <p:val>
                                            <p:fltVal val="0"/>
                                          </p:val>
                                        </p:tav>
                                        <p:tav tm="100000">
                                          <p:val>
                                            <p:strVal val="#ppt_h"/>
                                          </p:val>
                                        </p:tav>
                                      </p:tavLst>
                                    </p:anim>
                                    <p:animEffect transition="in" filter="fade">
                                      <p:cBhvr>
                                        <p:cTn id="21" dur="200"/>
                                        <p:tgtEl>
                                          <p:spTgt spid="33"/>
                                        </p:tgtEl>
                                      </p:cBhvr>
                                    </p:animEffect>
                                  </p:childTnLst>
                                </p:cTn>
                              </p:par>
                              <p:par>
                                <p:cTn id="22" presetID="6" presetClass="emph" presetSubtype="0" autoRev="1" fill="hold" nodeType="withEffect">
                                  <p:stCondLst>
                                    <p:cond delay="150"/>
                                  </p:stCondLst>
                                  <p:childTnLst>
                                    <p:animScale>
                                      <p:cBhvr>
                                        <p:cTn id="23" dur="100" fill="hold"/>
                                        <p:tgtEl>
                                          <p:spTgt spid="33"/>
                                        </p:tgtEl>
                                      </p:cBhvr>
                                      <p:by x="130000" y="130000"/>
                                    </p:animScale>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37"/>
                                        </p:tgtEl>
                                        <p:attrNameLst>
                                          <p:attrName>style.visibility</p:attrName>
                                        </p:attrNameLst>
                                      </p:cBhvr>
                                      <p:to>
                                        <p:strVal val="visible"/>
                                      </p:to>
                                    </p:set>
                                    <p:anim calcmode="lin" valueType="num">
                                      <p:cBhvr>
                                        <p:cTn id="27" dur="200" fill="hold"/>
                                        <p:tgtEl>
                                          <p:spTgt spid="37"/>
                                        </p:tgtEl>
                                        <p:attrNameLst>
                                          <p:attrName>ppt_w</p:attrName>
                                        </p:attrNameLst>
                                      </p:cBhvr>
                                      <p:tavLst>
                                        <p:tav tm="0">
                                          <p:val>
                                            <p:fltVal val="0"/>
                                          </p:val>
                                        </p:tav>
                                        <p:tav tm="100000">
                                          <p:val>
                                            <p:strVal val="#ppt_w"/>
                                          </p:val>
                                        </p:tav>
                                      </p:tavLst>
                                    </p:anim>
                                    <p:anim calcmode="lin" valueType="num">
                                      <p:cBhvr>
                                        <p:cTn id="28" dur="200" fill="hold"/>
                                        <p:tgtEl>
                                          <p:spTgt spid="37"/>
                                        </p:tgtEl>
                                        <p:attrNameLst>
                                          <p:attrName>ppt_h</p:attrName>
                                        </p:attrNameLst>
                                      </p:cBhvr>
                                      <p:tavLst>
                                        <p:tav tm="0">
                                          <p:val>
                                            <p:fltVal val="0"/>
                                          </p:val>
                                        </p:tav>
                                        <p:tav tm="100000">
                                          <p:val>
                                            <p:strVal val="#ppt_h"/>
                                          </p:val>
                                        </p:tav>
                                      </p:tavLst>
                                    </p:anim>
                                    <p:animEffect transition="in" filter="fade">
                                      <p:cBhvr>
                                        <p:cTn id="29" dur="200"/>
                                        <p:tgtEl>
                                          <p:spTgt spid="37"/>
                                        </p:tgtEl>
                                      </p:cBhvr>
                                    </p:animEffect>
                                  </p:childTnLst>
                                </p:cTn>
                              </p:par>
                              <p:par>
                                <p:cTn id="30" presetID="6" presetClass="emph" presetSubtype="0" autoRev="1" fill="hold" nodeType="withEffect">
                                  <p:stCondLst>
                                    <p:cond delay="150"/>
                                  </p:stCondLst>
                                  <p:childTnLst>
                                    <p:animScale>
                                      <p:cBhvr>
                                        <p:cTn id="31" dur="100" fill="hold"/>
                                        <p:tgtEl>
                                          <p:spTgt spid="37"/>
                                        </p:tgtEl>
                                      </p:cBhvr>
                                      <p:by x="130000" y="130000"/>
                                    </p:animScale>
                                  </p:childTnLst>
                                </p:cTn>
                              </p:par>
                            </p:childTnLst>
                          </p:cTn>
                        </p:par>
                        <p:par>
                          <p:cTn id="32" fill="hold">
                            <p:stCondLst>
                              <p:cond delay="2500"/>
                            </p:stCondLst>
                            <p:childTnLst>
                              <p:par>
                                <p:cTn id="33" presetID="53" presetClass="entr" presetSubtype="16" fill="hold" nodeType="afterEffect">
                                  <p:stCondLst>
                                    <p:cond delay="0"/>
                                  </p:stCondLst>
                                  <p:childTnLst>
                                    <p:set>
                                      <p:cBhvr>
                                        <p:cTn id="34" dur="1" fill="hold">
                                          <p:stCondLst>
                                            <p:cond delay="0"/>
                                          </p:stCondLst>
                                        </p:cTn>
                                        <p:tgtEl>
                                          <p:spTgt spid="41"/>
                                        </p:tgtEl>
                                        <p:attrNameLst>
                                          <p:attrName>style.visibility</p:attrName>
                                        </p:attrNameLst>
                                      </p:cBhvr>
                                      <p:to>
                                        <p:strVal val="visible"/>
                                      </p:to>
                                    </p:set>
                                    <p:anim calcmode="lin" valueType="num">
                                      <p:cBhvr>
                                        <p:cTn id="35" dur="200" fill="hold"/>
                                        <p:tgtEl>
                                          <p:spTgt spid="41"/>
                                        </p:tgtEl>
                                        <p:attrNameLst>
                                          <p:attrName>ppt_w</p:attrName>
                                        </p:attrNameLst>
                                      </p:cBhvr>
                                      <p:tavLst>
                                        <p:tav tm="0">
                                          <p:val>
                                            <p:fltVal val="0"/>
                                          </p:val>
                                        </p:tav>
                                        <p:tav tm="100000">
                                          <p:val>
                                            <p:strVal val="#ppt_w"/>
                                          </p:val>
                                        </p:tav>
                                      </p:tavLst>
                                    </p:anim>
                                    <p:anim calcmode="lin" valueType="num">
                                      <p:cBhvr>
                                        <p:cTn id="36" dur="200" fill="hold"/>
                                        <p:tgtEl>
                                          <p:spTgt spid="41"/>
                                        </p:tgtEl>
                                        <p:attrNameLst>
                                          <p:attrName>ppt_h</p:attrName>
                                        </p:attrNameLst>
                                      </p:cBhvr>
                                      <p:tavLst>
                                        <p:tav tm="0">
                                          <p:val>
                                            <p:fltVal val="0"/>
                                          </p:val>
                                        </p:tav>
                                        <p:tav tm="100000">
                                          <p:val>
                                            <p:strVal val="#ppt_h"/>
                                          </p:val>
                                        </p:tav>
                                      </p:tavLst>
                                    </p:anim>
                                    <p:animEffect transition="in" filter="fade">
                                      <p:cBhvr>
                                        <p:cTn id="37" dur="200"/>
                                        <p:tgtEl>
                                          <p:spTgt spid="41"/>
                                        </p:tgtEl>
                                      </p:cBhvr>
                                    </p:animEffect>
                                  </p:childTnLst>
                                </p:cTn>
                              </p:par>
                              <p:par>
                                <p:cTn id="38" presetID="6" presetClass="emph" presetSubtype="0" autoRev="1" fill="hold" nodeType="withEffect">
                                  <p:stCondLst>
                                    <p:cond delay="150"/>
                                  </p:stCondLst>
                                  <p:childTnLst>
                                    <p:animScale>
                                      <p:cBhvr>
                                        <p:cTn id="39" dur="100" fill="hold"/>
                                        <p:tgtEl>
                                          <p:spTgt spid="41"/>
                                        </p:tgtEl>
                                      </p:cBhvr>
                                      <p:by x="130000" y="130000"/>
                                    </p:animScale>
                                  </p:childTnLst>
                                </p:cTn>
                              </p:par>
                            </p:childTnLst>
                          </p:cTn>
                        </p:par>
                        <p:par>
                          <p:cTn id="40" fill="hold">
                            <p:stCondLst>
                              <p:cond delay="3000"/>
                            </p:stCondLst>
                            <p:childTnLst>
                              <p:par>
                                <p:cTn id="41" presetID="10" presetClass="entr" presetSubtype="0"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500"/>
                                        <p:tgtEl>
                                          <p:spTgt spid="15"/>
                                        </p:tgtEl>
                                      </p:cBhvr>
                                    </p:animEffect>
                                  </p:childTnLst>
                                </p:cTn>
                              </p:par>
                              <p:par>
                                <p:cTn id="44" presetID="10" presetClass="entr" presetSubtype="0" fill="hold" grpId="0" nodeType="withEffect">
                                  <p:stCondLst>
                                    <p:cond delay="100"/>
                                  </p:stCondLst>
                                  <p:childTnLst>
                                    <p:set>
                                      <p:cBhvr>
                                        <p:cTn id="45" dur="1" fill="hold">
                                          <p:stCondLst>
                                            <p:cond delay="0"/>
                                          </p:stCondLst>
                                        </p:cTn>
                                        <p:tgtEl>
                                          <p:spTgt spid="28"/>
                                        </p:tgtEl>
                                        <p:attrNameLst>
                                          <p:attrName>style.visibility</p:attrName>
                                        </p:attrNameLst>
                                      </p:cBhvr>
                                      <p:to>
                                        <p:strVal val="visible"/>
                                      </p:to>
                                    </p:set>
                                    <p:animEffect transition="in" filter="fade">
                                      <p:cBhvr>
                                        <p:cTn id="46" dur="500"/>
                                        <p:tgtEl>
                                          <p:spTgt spid="28"/>
                                        </p:tgtEl>
                                      </p:cBhvr>
                                    </p:animEffect>
                                  </p:childTnLst>
                                </p:cTn>
                              </p:par>
                              <p:par>
                                <p:cTn id="47" presetID="10" presetClass="entr" presetSubtype="0" fill="hold" grpId="0" nodeType="withEffect">
                                  <p:stCondLst>
                                    <p:cond delay="20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500"/>
                                        <p:tgtEl>
                                          <p:spTgt spid="24"/>
                                        </p:tgtEl>
                                      </p:cBhvr>
                                    </p:animEffect>
                                  </p:childTnLst>
                                </p:cTn>
                              </p:par>
                              <p:par>
                                <p:cTn id="50" presetID="10" presetClass="entr" presetSubtype="0" fill="hold" grpId="0" nodeType="withEffect">
                                  <p:stCondLst>
                                    <p:cond delay="300"/>
                                  </p:stCondLst>
                                  <p:childTnLst>
                                    <p:set>
                                      <p:cBhvr>
                                        <p:cTn id="51" dur="1" fill="hold">
                                          <p:stCondLst>
                                            <p:cond delay="0"/>
                                          </p:stCondLst>
                                        </p:cTn>
                                        <p:tgtEl>
                                          <p:spTgt spid="21"/>
                                        </p:tgtEl>
                                        <p:attrNameLst>
                                          <p:attrName>style.visibility</p:attrName>
                                        </p:attrNameLst>
                                      </p:cBhvr>
                                      <p:to>
                                        <p:strVal val="visible"/>
                                      </p:to>
                                    </p:set>
                                    <p:animEffect transition="in" filter="fade">
                                      <p:cBhvr>
                                        <p:cTn id="52" dur="500"/>
                                        <p:tgtEl>
                                          <p:spTgt spid="21"/>
                                        </p:tgtEl>
                                      </p:cBhvr>
                                    </p:animEffect>
                                  </p:childTnLst>
                                </p:cTn>
                              </p:par>
                              <p:par>
                                <p:cTn id="53" presetID="10" presetClass="entr" presetSubtype="0" fill="hold" grpId="0" nodeType="withEffect">
                                  <p:stCondLst>
                                    <p:cond delay="40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500"/>
                                        <p:tgtEl>
                                          <p:spTgt spid="16"/>
                                        </p:tgtEl>
                                      </p:cBhvr>
                                    </p:animEffect>
                                  </p:childTnLst>
                                </p:cTn>
                              </p:par>
                              <p:par>
                                <p:cTn id="56" presetID="10" presetClass="entr" presetSubtype="0" fill="hold" grpId="0" nodeType="withEffect">
                                  <p:stCondLst>
                                    <p:cond delay="500"/>
                                  </p:stCondLst>
                                  <p:childTnLst>
                                    <p:set>
                                      <p:cBhvr>
                                        <p:cTn id="57" dur="1" fill="hold">
                                          <p:stCondLst>
                                            <p:cond delay="0"/>
                                          </p:stCondLst>
                                        </p:cTn>
                                        <p:tgtEl>
                                          <p:spTgt spid="22"/>
                                        </p:tgtEl>
                                        <p:attrNameLst>
                                          <p:attrName>style.visibility</p:attrName>
                                        </p:attrNameLst>
                                      </p:cBhvr>
                                      <p:to>
                                        <p:strVal val="visible"/>
                                      </p:to>
                                    </p:set>
                                    <p:animEffect transition="in" filter="fade">
                                      <p:cBhvr>
                                        <p:cTn id="58" dur="500"/>
                                        <p:tgtEl>
                                          <p:spTgt spid="22"/>
                                        </p:tgtEl>
                                      </p:cBhvr>
                                    </p:animEffect>
                                  </p:childTnLst>
                                </p:cTn>
                              </p:par>
                              <p:par>
                                <p:cTn id="59" presetID="10" presetClass="entr" presetSubtype="0" fill="hold" grpId="0" nodeType="withEffect">
                                  <p:stCondLst>
                                    <p:cond delay="600"/>
                                  </p:stCondLst>
                                  <p:childTnLst>
                                    <p:set>
                                      <p:cBhvr>
                                        <p:cTn id="60" dur="1" fill="hold">
                                          <p:stCondLst>
                                            <p:cond delay="0"/>
                                          </p:stCondLst>
                                        </p:cTn>
                                        <p:tgtEl>
                                          <p:spTgt spid="17"/>
                                        </p:tgtEl>
                                        <p:attrNameLst>
                                          <p:attrName>style.visibility</p:attrName>
                                        </p:attrNameLst>
                                      </p:cBhvr>
                                      <p:to>
                                        <p:strVal val="visible"/>
                                      </p:to>
                                    </p:set>
                                    <p:animEffect transition="in" filter="fade">
                                      <p:cBhvr>
                                        <p:cTn id="61" dur="500"/>
                                        <p:tgtEl>
                                          <p:spTgt spid="17"/>
                                        </p:tgtEl>
                                      </p:cBhvr>
                                    </p:animEffect>
                                  </p:childTnLst>
                                </p:cTn>
                              </p:par>
                              <p:par>
                                <p:cTn id="62" presetID="10" presetClass="entr" presetSubtype="0" fill="hold" grpId="0" nodeType="withEffect">
                                  <p:stCondLst>
                                    <p:cond delay="700"/>
                                  </p:stCondLst>
                                  <p:childTnLst>
                                    <p:set>
                                      <p:cBhvr>
                                        <p:cTn id="63" dur="1" fill="hold">
                                          <p:stCondLst>
                                            <p:cond delay="0"/>
                                          </p:stCondLst>
                                        </p:cTn>
                                        <p:tgtEl>
                                          <p:spTgt spid="20"/>
                                        </p:tgtEl>
                                        <p:attrNameLst>
                                          <p:attrName>style.visibility</p:attrName>
                                        </p:attrNameLst>
                                      </p:cBhvr>
                                      <p:to>
                                        <p:strVal val="visible"/>
                                      </p:to>
                                    </p:set>
                                    <p:animEffect transition="in" filter="fade">
                                      <p:cBhvr>
                                        <p:cTn id="64" dur="500"/>
                                        <p:tgtEl>
                                          <p:spTgt spid="20"/>
                                        </p:tgtEl>
                                      </p:cBhvr>
                                    </p:animEffect>
                                  </p:childTnLst>
                                </p:cTn>
                              </p:par>
                              <p:par>
                                <p:cTn id="65" presetID="10" presetClass="entr" presetSubtype="0" fill="hold" grpId="0" nodeType="withEffect">
                                  <p:stCondLst>
                                    <p:cond delay="800"/>
                                  </p:stCondLst>
                                  <p:childTnLst>
                                    <p:set>
                                      <p:cBhvr>
                                        <p:cTn id="66" dur="1" fill="hold">
                                          <p:stCondLst>
                                            <p:cond delay="0"/>
                                          </p:stCondLst>
                                        </p:cTn>
                                        <p:tgtEl>
                                          <p:spTgt spid="23"/>
                                        </p:tgtEl>
                                        <p:attrNameLst>
                                          <p:attrName>style.visibility</p:attrName>
                                        </p:attrNameLst>
                                      </p:cBhvr>
                                      <p:to>
                                        <p:strVal val="visible"/>
                                      </p:to>
                                    </p:set>
                                    <p:animEffect transition="in" filter="fade">
                                      <p:cBhvr>
                                        <p:cTn id="67" dur="500"/>
                                        <p:tgtEl>
                                          <p:spTgt spid="23"/>
                                        </p:tgtEl>
                                      </p:cBhvr>
                                    </p:animEffect>
                                  </p:childTnLst>
                                </p:cTn>
                              </p:par>
                              <p:par>
                                <p:cTn id="68" presetID="10" presetClass="entr" presetSubtype="0" fill="hold" grpId="0" nodeType="withEffect">
                                  <p:stCondLst>
                                    <p:cond delay="900"/>
                                  </p:stCondLst>
                                  <p:childTnLst>
                                    <p:set>
                                      <p:cBhvr>
                                        <p:cTn id="69" dur="1" fill="hold">
                                          <p:stCondLst>
                                            <p:cond delay="0"/>
                                          </p:stCondLst>
                                        </p:cTn>
                                        <p:tgtEl>
                                          <p:spTgt spid="18"/>
                                        </p:tgtEl>
                                        <p:attrNameLst>
                                          <p:attrName>style.visibility</p:attrName>
                                        </p:attrNameLst>
                                      </p:cBhvr>
                                      <p:to>
                                        <p:strVal val="visible"/>
                                      </p:to>
                                    </p:set>
                                    <p:animEffect transition="in" filter="fade">
                                      <p:cBhvr>
                                        <p:cTn id="70" dur="500"/>
                                        <p:tgtEl>
                                          <p:spTgt spid="18"/>
                                        </p:tgtEl>
                                      </p:cBhvr>
                                    </p:animEffect>
                                  </p:childTnLst>
                                </p:cTn>
                              </p:par>
                              <p:par>
                                <p:cTn id="71" presetID="10" presetClass="entr" presetSubtype="0" fill="hold" grpId="0" nodeType="withEffect">
                                  <p:stCondLst>
                                    <p:cond delay="1000"/>
                                  </p:stCondLst>
                                  <p:childTnLst>
                                    <p:set>
                                      <p:cBhvr>
                                        <p:cTn id="72" dur="1" fill="hold">
                                          <p:stCondLst>
                                            <p:cond delay="0"/>
                                          </p:stCondLst>
                                        </p:cTn>
                                        <p:tgtEl>
                                          <p:spTgt spid="25"/>
                                        </p:tgtEl>
                                        <p:attrNameLst>
                                          <p:attrName>style.visibility</p:attrName>
                                        </p:attrNameLst>
                                      </p:cBhvr>
                                      <p:to>
                                        <p:strVal val="visible"/>
                                      </p:to>
                                    </p:set>
                                    <p:animEffect transition="in" filter="fade">
                                      <p:cBhvr>
                                        <p:cTn id="73" dur="500"/>
                                        <p:tgtEl>
                                          <p:spTgt spid="25"/>
                                        </p:tgtEl>
                                      </p:cBhvr>
                                    </p:animEffect>
                                  </p:childTnLst>
                                </p:cTn>
                              </p:par>
                              <p:par>
                                <p:cTn id="74" presetID="10" presetClass="entr" presetSubtype="0" fill="hold" grpId="0" nodeType="withEffect">
                                  <p:stCondLst>
                                    <p:cond delay="1100"/>
                                  </p:stCondLst>
                                  <p:childTnLst>
                                    <p:set>
                                      <p:cBhvr>
                                        <p:cTn id="75" dur="1" fill="hold">
                                          <p:stCondLst>
                                            <p:cond delay="0"/>
                                          </p:stCondLst>
                                        </p:cTn>
                                        <p:tgtEl>
                                          <p:spTgt spid="26"/>
                                        </p:tgtEl>
                                        <p:attrNameLst>
                                          <p:attrName>style.visibility</p:attrName>
                                        </p:attrNameLst>
                                      </p:cBhvr>
                                      <p:to>
                                        <p:strVal val="visible"/>
                                      </p:to>
                                    </p:set>
                                    <p:animEffect transition="in" filter="fade">
                                      <p:cBhvr>
                                        <p:cTn id="76" dur="500"/>
                                        <p:tgtEl>
                                          <p:spTgt spid="26"/>
                                        </p:tgtEl>
                                      </p:cBhvr>
                                    </p:animEffect>
                                  </p:childTnLst>
                                </p:cTn>
                              </p:par>
                              <p:par>
                                <p:cTn id="77" presetID="10" presetClass="entr" presetSubtype="0" fill="hold" grpId="0" nodeType="withEffect">
                                  <p:stCondLst>
                                    <p:cond delay="1200"/>
                                  </p:stCondLst>
                                  <p:childTnLst>
                                    <p:set>
                                      <p:cBhvr>
                                        <p:cTn id="78" dur="1" fill="hold">
                                          <p:stCondLst>
                                            <p:cond delay="0"/>
                                          </p:stCondLst>
                                        </p:cTn>
                                        <p:tgtEl>
                                          <p:spTgt spid="27"/>
                                        </p:tgtEl>
                                        <p:attrNameLst>
                                          <p:attrName>style.visibility</p:attrName>
                                        </p:attrNameLst>
                                      </p:cBhvr>
                                      <p:to>
                                        <p:strVal val="visible"/>
                                      </p:to>
                                    </p:set>
                                    <p:animEffect transition="in" filter="fade">
                                      <p:cBhvr>
                                        <p:cTn id="79" dur="500"/>
                                        <p:tgtEl>
                                          <p:spTgt spid="27"/>
                                        </p:tgtEl>
                                      </p:cBhvr>
                                    </p:animEffect>
                                  </p:childTnLst>
                                </p:cTn>
                              </p:par>
                              <p:par>
                                <p:cTn id="80" presetID="10" presetClass="entr" presetSubtype="0" fill="hold" grpId="0" nodeType="withEffect">
                                  <p:stCondLst>
                                    <p:cond delay="1300"/>
                                  </p:stCondLst>
                                  <p:childTnLst>
                                    <p:set>
                                      <p:cBhvr>
                                        <p:cTn id="81" dur="1" fill="hold">
                                          <p:stCondLst>
                                            <p:cond delay="0"/>
                                          </p:stCondLst>
                                        </p:cTn>
                                        <p:tgtEl>
                                          <p:spTgt spid="45"/>
                                        </p:tgtEl>
                                        <p:attrNameLst>
                                          <p:attrName>style.visibility</p:attrName>
                                        </p:attrNameLst>
                                      </p:cBhvr>
                                      <p:to>
                                        <p:strVal val="visible"/>
                                      </p:to>
                                    </p:set>
                                    <p:animEffect transition="in" filter="fade">
                                      <p:cBhvr>
                                        <p:cTn id="82"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5" grpId="0" animBg="1"/>
      <p:bldP spid="16" grpId="0" animBg="1"/>
      <p:bldP spid="17" grpId="0" animBg="1"/>
      <p:bldP spid="18" grpId="0" animBg="1"/>
      <p:bldP spid="20" grpId="0" animBg="1"/>
      <p:bldP spid="21" grpId="0" animBg="1"/>
      <p:bldP spid="22" grpId="0" animBg="1"/>
      <p:bldP spid="23" grpId="0" animBg="1"/>
      <p:bldP spid="24" grpId="0" animBg="1"/>
      <p:bldP spid="25" grpId="0" animBg="1"/>
      <p:bldP spid="26" grpId="0" animBg="1"/>
      <p:bldP spid="27" grpId="0" animBg="1"/>
      <p:bldP spid="28" grpId="0" animBg="1"/>
      <p:bldP spid="4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l="-17000" r="-17000"/>
          </a:stretch>
        </a:blipFill>
        <a:effectLst/>
      </p:bgPr>
    </p:bg>
    <p:spTree>
      <p:nvGrpSpPr>
        <p:cNvPr id="1" name=""/>
        <p:cNvGrpSpPr/>
        <p:nvPr/>
      </p:nvGrpSpPr>
      <p:grpSpPr>
        <a:xfrm>
          <a:off x="0" y="0"/>
          <a:ext cx="0" cy="0"/>
          <a:chOff x="0" y="0"/>
          <a:chExt cx="0" cy="0"/>
        </a:xfrm>
      </p:grpSpPr>
      <p:sp>
        <p:nvSpPr>
          <p:cNvPr id="5" name="TextBox 6"/>
          <p:cNvSpPr txBox="1">
            <a:spLocks noChangeArrowheads="1"/>
          </p:cNvSpPr>
          <p:nvPr/>
        </p:nvSpPr>
        <p:spPr bwMode="auto">
          <a:xfrm>
            <a:off x="2608393" y="1679034"/>
            <a:ext cx="3600400" cy="1107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lvl2pPr/>
            <a:lvl3pPr/>
            <a:lvl4pPr/>
            <a:lvl5pPr/>
            <a:lvl6pPr/>
            <a:lvl7pPr/>
            <a:lvl8pPr/>
            <a:lvl9pPr/>
          </a:lstStyle>
          <a:p>
            <a:pPr marL="0" lvl="1" algn="ctr"/>
            <a:r>
              <a:rPr lang="zh-CN" altLang="en-US" sz="3200" dirty="0" smtClean="0">
                <a:gradFill>
                  <a:gsLst>
                    <a:gs pos="0">
                      <a:schemeClr val="tx1">
                        <a:lumMod val="75000"/>
                        <a:lumOff val="25000"/>
                      </a:schemeClr>
                    </a:gs>
                    <a:gs pos="100000">
                      <a:schemeClr val="tx1">
                        <a:lumMod val="85000"/>
                        <a:lumOff val="15000"/>
                      </a:schemeClr>
                    </a:gs>
                  </a:gsLst>
                  <a:lin ang="5400000" scaled="0"/>
                </a:gradFill>
                <a:latin typeface="微软雅黑" panose="020B0503020204020204" pitchFamily="34" charset="-122"/>
                <a:ea typeface="微软雅黑" panose="020B0503020204020204" pitchFamily="34" charset="-122"/>
              </a:rPr>
              <a:t>添加章节标题</a:t>
            </a:r>
            <a:endParaRPr lang="en-US" altLang="zh-CN" sz="3200" dirty="0" smtClean="0">
              <a:gradFill>
                <a:gsLst>
                  <a:gs pos="0">
                    <a:schemeClr val="tx1">
                      <a:lumMod val="75000"/>
                      <a:lumOff val="25000"/>
                    </a:schemeClr>
                  </a:gs>
                  <a:gs pos="100000">
                    <a:schemeClr val="tx1">
                      <a:lumMod val="85000"/>
                      <a:lumOff val="15000"/>
                    </a:schemeClr>
                  </a:gs>
                </a:gsLst>
                <a:lin ang="5400000" scaled="0"/>
              </a:gradFill>
              <a:latin typeface="微软雅黑" panose="020B0503020204020204" pitchFamily="34" charset="-122"/>
              <a:ea typeface="微软雅黑" panose="020B0503020204020204" pitchFamily="34" charset="-122"/>
            </a:endParaRPr>
          </a:p>
          <a:p>
            <a:pPr marL="0" lvl="1" algn="ctr"/>
            <a:r>
              <a:rPr lang="en-US" altLang="zh-CN" sz="3200" dirty="0">
                <a:gradFill>
                  <a:gsLst>
                    <a:gs pos="0">
                      <a:schemeClr val="tx1">
                        <a:lumMod val="75000"/>
                        <a:lumOff val="25000"/>
                      </a:schemeClr>
                    </a:gs>
                    <a:gs pos="100000">
                      <a:schemeClr val="tx1">
                        <a:lumMod val="85000"/>
                        <a:lumOff val="15000"/>
                      </a:schemeClr>
                    </a:gs>
                  </a:gsLst>
                  <a:lin ang="5400000" scaled="0"/>
                </a:gradFill>
                <a:latin typeface="Bebas" pitchFamily="2" charset="0"/>
                <a:ea typeface="微软雅黑" panose="020B0503020204020204" pitchFamily="34" charset="-122"/>
              </a:rPr>
              <a:t>ADD THE TITLE</a:t>
            </a:r>
            <a:endParaRPr lang="en-US" altLang="zh-CN" sz="3200" dirty="0">
              <a:gradFill>
                <a:gsLst>
                  <a:gs pos="0">
                    <a:schemeClr val="tx1">
                      <a:lumMod val="75000"/>
                      <a:lumOff val="25000"/>
                    </a:schemeClr>
                  </a:gs>
                  <a:gs pos="100000">
                    <a:schemeClr val="tx1">
                      <a:lumMod val="85000"/>
                      <a:lumOff val="15000"/>
                    </a:schemeClr>
                  </a:gs>
                </a:gsLst>
                <a:lin ang="5400000" scaled="0"/>
              </a:gradFill>
              <a:latin typeface="Bebas" pitchFamily="2" charset="0"/>
              <a:ea typeface="微软雅黑" panose="020B0503020204020204" pitchFamily="34" charset="-122"/>
            </a:endParaRPr>
          </a:p>
        </p:txBody>
      </p:sp>
      <p:grpSp>
        <p:nvGrpSpPr>
          <p:cNvPr id="6" name="组合 5"/>
          <p:cNvGrpSpPr/>
          <p:nvPr/>
        </p:nvGrpSpPr>
        <p:grpSpPr>
          <a:xfrm>
            <a:off x="3923928" y="627534"/>
            <a:ext cx="905236" cy="905234"/>
            <a:chOff x="797831" y="1949571"/>
            <a:chExt cx="905236" cy="905234"/>
          </a:xfrm>
        </p:grpSpPr>
        <p:grpSp>
          <p:nvGrpSpPr>
            <p:cNvPr id="7" name="组合 6"/>
            <p:cNvGrpSpPr/>
            <p:nvPr/>
          </p:nvGrpSpPr>
          <p:grpSpPr>
            <a:xfrm>
              <a:off x="797831" y="1949571"/>
              <a:ext cx="905236" cy="905234"/>
              <a:chOff x="1899397" y="1624948"/>
              <a:chExt cx="1347237" cy="1347237"/>
            </a:xfrm>
            <a:effectLst>
              <a:outerShdw blurRad="50800" dist="38100" dir="2700000" algn="tl" rotWithShape="0">
                <a:prstClr val="black">
                  <a:alpha val="40000"/>
                </a:prstClr>
              </a:outerShdw>
            </a:effectLst>
          </p:grpSpPr>
          <p:sp>
            <p:nvSpPr>
              <p:cNvPr id="9" name="椭圆 8"/>
              <p:cNvSpPr/>
              <p:nvPr/>
            </p:nvSpPr>
            <p:spPr>
              <a:xfrm>
                <a:off x="1899397" y="1624948"/>
                <a:ext cx="1347237" cy="1347237"/>
              </a:xfrm>
              <a:prstGeom prst="ellipse">
                <a:avLst/>
              </a:prstGeom>
              <a:solidFill>
                <a:srgbClr val="FFFFFF">
                  <a:lumMod val="95000"/>
                </a:srgbClr>
              </a:solidFill>
              <a:ln w="25400" cap="flat" cmpd="sng" algn="ctr">
                <a:noFill/>
                <a:prstDash val="solid"/>
              </a:ln>
              <a:effectLst/>
            </p:spPr>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10" name="椭圆 9"/>
              <p:cNvSpPr/>
              <p:nvPr/>
            </p:nvSpPr>
            <p:spPr>
              <a:xfrm>
                <a:off x="1997046" y="1724988"/>
                <a:ext cx="1147157" cy="1147157"/>
              </a:xfrm>
              <a:prstGeom prst="ellipse">
                <a:avLst/>
              </a:prstGeom>
              <a:solidFill>
                <a:srgbClr val="317B9D"/>
              </a:solidFill>
              <a:ln w="25400" cap="flat" cmpd="sng" algn="ctr">
                <a:noFill/>
                <a:prstDash val="solid"/>
              </a:ln>
              <a:effectLst>
                <a:innerShdw dist="114300" dir="13500000">
                  <a:srgbClr val="FFBF53">
                    <a:lumMod val="50000"/>
                    <a:alpha val="50000"/>
                  </a:srgbClr>
                </a:innerShdw>
              </a:effectLst>
            </p:spPr>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grpSp>
        <p:sp>
          <p:nvSpPr>
            <p:cNvPr id="8" name="Freeform 74"/>
            <p:cNvSpPr>
              <a:spLocks noEditPoints="1"/>
            </p:cNvSpPr>
            <p:nvPr/>
          </p:nvSpPr>
          <p:spPr bwMode="auto">
            <a:xfrm>
              <a:off x="1068624" y="2218414"/>
              <a:ext cx="427744" cy="381956"/>
            </a:xfrm>
            <a:custGeom>
              <a:avLst/>
              <a:gdLst/>
              <a:ahLst/>
              <a:cxnLst>
                <a:cxn ang="0">
                  <a:pos x="176" y="29"/>
                </a:cxn>
                <a:cxn ang="0">
                  <a:pos x="120" y="29"/>
                </a:cxn>
                <a:cxn ang="0">
                  <a:pos x="120" y="0"/>
                </a:cxn>
                <a:cxn ang="0">
                  <a:pos x="114" y="0"/>
                </a:cxn>
                <a:cxn ang="0">
                  <a:pos x="110" y="0"/>
                </a:cxn>
                <a:cxn ang="0">
                  <a:pos x="81" y="0"/>
                </a:cxn>
                <a:cxn ang="0">
                  <a:pos x="71" y="0"/>
                </a:cxn>
                <a:cxn ang="0">
                  <a:pos x="71" y="10"/>
                </a:cxn>
                <a:cxn ang="0">
                  <a:pos x="71" y="29"/>
                </a:cxn>
                <a:cxn ang="0">
                  <a:pos x="15" y="29"/>
                </a:cxn>
                <a:cxn ang="0">
                  <a:pos x="0" y="44"/>
                </a:cxn>
                <a:cxn ang="0">
                  <a:pos x="0" y="156"/>
                </a:cxn>
                <a:cxn ang="0">
                  <a:pos x="15" y="171"/>
                </a:cxn>
                <a:cxn ang="0">
                  <a:pos x="176" y="171"/>
                </a:cxn>
                <a:cxn ang="0">
                  <a:pos x="192" y="156"/>
                </a:cxn>
                <a:cxn ang="0">
                  <a:pos x="192" y="44"/>
                </a:cxn>
                <a:cxn ang="0">
                  <a:pos x="176" y="29"/>
                </a:cxn>
                <a:cxn ang="0">
                  <a:pos x="81" y="10"/>
                </a:cxn>
                <a:cxn ang="0">
                  <a:pos x="110" y="10"/>
                </a:cxn>
                <a:cxn ang="0">
                  <a:pos x="110" y="29"/>
                </a:cxn>
                <a:cxn ang="0">
                  <a:pos x="81" y="29"/>
                </a:cxn>
                <a:cxn ang="0">
                  <a:pos x="81" y="10"/>
                </a:cxn>
                <a:cxn ang="0">
                  <a:pos x="134" y="107"/>
                </a:cxn>
                <a:cxn ang="0">
                  <a:pos x="127" y="115"/>
                </a:cxn>
                <a:cxn ang="0">
                  <a:pos x="111" y="115"/>
                </a:cxn>
                <a:cxn ang="0">
                  <a:pos x="111" y="130"/>
                </a:cxn>
                <a:cxn ang="0">
                  <a:pos x="103" y="138"/>
                </a:cxn>
                <a:cxn ang="0">
                  <a:pos x="88" y="138"/>
                </a:cxn>
                <a:cxn ang="0">
                  <a:pos x="80" y="130"/>
                </a:cxn>
                <a:cxn ang="0">
                  <a:pos x="80" y="115"/>
                </a:cxn>
                <a:cxn ang="0">
                  <a:pos x="65" y="115"/>
                </a:cxn>
                <a:cxn ang="0">
                  <a:pos x="57" y="107"/>
                </a:cxn>
                <a:cxn ang="0">
                  <a:pos x="57" y="92"/>
                </a:cxn>
                <a:cxn ang="0">
                  <a:pos x="65" y="84"/>
                </a:cxn>
                <a:cxn ang="0">
                  <a:pos x="80" y="84"/>
                </a:cxn>
                <a:cxn ang="0">
                  <a:pos x="80" y="68"/>
                </a:cxn>
                <a:cxn ang="0">
                  <a:pos x="88" y="61"/>
                </a:cxn>
                <a:cxn ang="0">
                  <a:pos x="103" y="61"/>
                </a:cxn>
                <a:cxn ang="0">
                  <a:pos x="111" y="68"/>
                </a:cxn>
                <a:cxn ang="0">
                  <a:pos x="111" y="84"/>
                </a:cxn>
                <a:cxn ang="0">
                  <a:pos x="127" y="84"/>
                </a:cxn>
                <a:cxn ang="0">
                  <a:pos x="134" y="92"/>
                </a:cxn>
                <a:cxn ang="0">
                  <a:pos x="134" y="107"/>
                </a:cxn>
              </a:cxnLst>
              <a:rect l="0" t="0" r="r" b="b"/>
              <a:pathLst>
                <a:path w="192" h="171">
                  <a:moveTo>
                    <a:pt x="176" y="29"/>
                  </a:moveTo>
                  <a:cubicBezTo>
                    <a:pt x="120" y="29"/>
                    <a:pt x="120" y="29"/>
                    <a:pt x="120" y="29"/>
                  </a:cubicBezTo>
                  <a:cubicBezTo>
                    <a:pt x="120" y="0"/>
                    <a:pt x="120" y="0"/>
                    <a:pt x="120" y="0"/>
                  </a:cubicBezTo>
                  <a:cubicBezTo>
                    <a:pt x="114" y="0"/>
                    <a:pt x="114" y="0"/>
                    <a:pt x="114" y="0"/>
                  </a:cubicBezTo>
                  <a:cubicBezTo>
                    <a:pt x="110" y="0"/>
                    <a:pt x="110" y="0"/>
                    <a:pt x="110" y="0"/>
                  </a:cubicBezTo>
                  <a:cubicBezTo>
                    <a:pt x="81" y="0"/>
                    <a:pt x="81" y="0"/>
                    <a:pt x="81" y="0"/>
                  </a:cubicBezTo>
                  <a:cubicBezTo>
                    <a:pt x="71" y="0"/>
                    <a:pt x="71" y="0"/>
                    <a:pt x="71" y="0"/>
                  </a:cubicBezTo>
                  <a:cubicBezTo>
                    <a:pt x="71" y="10"/>
                    <a:pt x="71" y="10"/>
                    <a:pt x="71" y="10"/>
                  </a:cubicBezTo>
                  <a:cubicBezTo>
                    <a:pt x="71" y="29"/>
                    <a:pt x="71" y="29"/>
                    <a:pt x="71" y="29"/>
                  </a:cubicBezTo>
                  <a:cubicBezTo>
                    <a:pt x="15" y="29"/>
                    <a:pt x="15" y="29"/>
                    <a:pt x="15" y="29"/>
                  </a:cubicBezTo>
                  <a:cubicBezTo>
                    <a:pt x="7" y="29"/>
                    <a:pt x="0" y="36"/>
                    <a:pt x="0" y="44"/>
                  </a:cubicBezTo>
                  <a:cubicBezTo>
                    <a:pt x="0" y="156"/>
                    <a:pt x="0" y="156"/>
                    <a:pt x="0" y="156"/>
                  </a:cubicBezTo>
                  <a:cubicBezTo>
                    <a:pt x="0" y="164"/>
                    <a:pt x="7" y="171"/>
                    <a:pt x="15" y="171"/>
                  </a:cubicBezTo>
                  <a:cubicBezTo>
                    <a:pt x="176" y="171"/>
                    <a:pt x="176" y="171"/>
                    <a:pt x="176" y="171"/>
                  </a:cubicBezTo>
                  <a:cubicBezTo>
                    <a:pt x="185" y="171"/>
                    <a:pt x="192" y="164"/>
                    <a:pt x="192" y="156"/>
                  </a:cubicBezTo>
                  <a:cubicBezTo>
                    <a:pt x="192" y="44"/>
                    <a:pt x="192" y="44"/>
                    <a:pt x="192" y="44"/>
                  </a:cubicBezTo>
                  <a:cubicBezTo>
                    <a:pt x="192" y="36"/>
                    <a:pt x="185" y="29"/>
                    <a:pt x="176" y="29"/>
                  </a:cubicBezTo>
                  <a:moveTo>
                    <a:pt x="81" y="10"/>
                  </a:moveTo>
                  <a:cubicBezTo>
                    <a:pt x="110" y="10"/>
                    <a:pt x="110" y="10"/>
                    <a:pt x="110" y="10"/>
                  </a:cubicBezTo>
                  <a:cubicBezTo>
                    <a:pt x="110" y="29"/>
                    <a:pt x="110" y="29"/>
                    <a:pt x="110" y="29"/>
                  </a:cubicBezTo>
                  <a:cubicBezTo>
                    <a:pt x="81" y="29"/>
                    <a:pt x="81" y="29"/>
                    <a:pt x="81" y="29"/>
                  </a:cubicBezTo>
                  <a:lnTo>
                    <a:pt x="81" y="10"/>
                  </a:lnTo>
                  <a:close/>
                  <a:moveTo>
                    <a:pt x="134" y="107"/>
                  </a:moveTo>
                  <a:cubicBezTo>
                    <a:pt x="134" y="111"/>
                    <a:pt x="131" y="115"/>
                    <a:pt x="127" y="115"/>
                  </a:cubicBezTo>
                  <a:cubicBezTo>
                    <a:pt x="111" y="115"/>
                    <a:pt x="111" y="115"/>
                    <a:pt x="111" y="115"/>
                  </a:cubicBezTo>
                  <a:cubicBezTo>
                    <a:pt x="111" y="130"/>
                    <a:pt x="111" y="130"/>
                    <a:pt x="111" y="130"/>
                  </a:cubicBezTo>
                  <a:cubicBezTo>
                    <a:pt x="111" y="135"/>
                    <a:pt x="108" y="138"/>
                    <a:pt x="103" y="138"/>
                  </a:cubicBezTo>
                  <a:cubicBezTo>
                    <a:pt x="88" y="138"/>
                    <a:pt x="88" y="138"/>
                    <a:pt x="88" y="138"/>
                  </a:cubicBezTo>
                  <a:cubicBezTo>
                    <a:pt x="84" y="138"/>
                    <a:pt x="80" y="135"/>
                    <a:pt x="80" y="130"/>
                  </a:cubicBezTo>
                  <a:cubicBezTo>
                    <a:pt x="80" y="115"/>
                    <a:pt x="80" y="115"/>
                    <a:pt x="80" y="115"/>
                  </a:cubicBezTo>
                  <a:cubicBezTo>
                    <a:pt x="65" y="115"/>
                    <a:pt x="65" y="115"/>
                    <a:pt x="65" y="115"/>
                  </a:cubicBezTo>
                  <a:cubicBezTo>
                    <a:pt x="60" y="115"/>
                    <a:pt x="57" y="111"/>
                    <a:pt x="57" y="107"/>
                  </a:cubicBezTo>
                  <a:cubicBezTo>
                    <a:pt x="57" y="92"/>
                    <a:pt x="57" y="92"/>
                    <a:pt x="57" y="92"/>
                  </a:cubicBezTo>
                  <a:cubicBezTo>
                    <a:pt x="57" y="88"/>
                    <a:pt x="60" y="84"/>
                    <a:pt x="65" y="84"/>
                  </a:cubicBezTo>
                  <a:cubicBezTo>
                    <a:pt x="80" y="84"/>
                    <a:pt x="80" y="84"/>
                    <a:pt x="80" y="84"/>
                  </a:cubicBezTo>
                  <a:cubicBezTo>
                    <a:pt x="80" y="68"/>
                    <a:pt x="80" y="68"/>
                    <a:pt x="80" y="68"/>
                  </a:cubicBezTo>
                  <a:cubicBezTo>
                    <a:pt x="80" y="64"/>
                    <a:pt x="84" y="61"/>
                    <a:pt x="88" y="61"/>
                  </a:cubicBezTo>
                  <a:cubicBezTo>
                    <a:pt x="103" y="61"/>
                    <a:pt x="103" y="61"/>
                    <a:pt x="103" y="61"/>
                  </a:cubicBezTo>
                  <a:cubicBezTo>
                    <a:pt x="108" y="61"/>
                    <a:pt x="111" y="64"/>
                    <a:pt x="111" y="68"/>
                  </a:cubicBezTo>
                  <a:cubicBezTo>
                    <a:pt x="111" y="84"/>
                    <a:pt x="111" y="84"/>
                    <a:pt x="111" y="84"/>
                  </a:cubicBezTo>
                  <a:cubicBezTo>
                    <a:pt x="127" y="84"/>
                    <a:pt x="127" y="84"/>
                    <a:pt x="127" y="84"/>
                  </a:cubicBezTo>
                  <a:cubicBezTo>
                    <a:pt x="131" y="84"/>
                    <a:pt x="134" y="88"/>
                    <a:pt x="134" y="92"/>
                  </a:cubicBezTo>
                  <a:lnTo>
                    <a:pt x="134" y="107"/>
                  </a:lnTo>
                  <a:close/>
                </a:path>
              </a:pathLst>
            </a:custGeom>
            <a:solidFill>
              <a:srgbClr val="FFFFFF"/>
            </a:solid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1000">
        <p15:prstTrans prst="pageCurlDouble"/>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360"/>
                                          </p:val>
                                        </p:tav>
                                        <p:tav tm="100000">
                                          <p:val>
                                            <p:fltVal val="0"/>
                                          </p:val>
                                        </p:tav>
                                      </p:tavLst>
                                    </p:anim>
                                    <p:animEffect transition="in" filter="fade">
                                      <p:cBhvr>
                                        <p:cTn id="10" dur="1000"/>
                                        <p:tgtEl>
                                          <p:spTgt spid="6"/>
                                        </p:tgtEl>
                                      </p:cBhvr>
                                    </p:animEffect>
                                  </p:childTnLst>
                                </p:cTn>
                              </p:par>
                            </p:childTnLst>
                          </p:cTn>
                        </p:par>
                        <p:par>
                          <p:cTn id="11" fill="hold">
                            <p:stCondLst>
                              <p:cond delay="1000"/>
                            </p:stCondLst>
                            <p:childTnLst>
                              <p:par>
                                <p:cTn id="12" presetID="47" presetClass="entr" presetSubtype="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777388" y="353919"/>
            <a:ext cx="2318583" cy="284693"/>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i="0" u="none" strike="noStrike" kern="0" cap="none" spc="300" normalizeH="0" baseline="0" noProof="0" dirty="0" smtClean="0">
                <a:ln>
                  <a:noFill/>
                </a:ln>
                <a:gradFill>
                  <a:gsLst>
                    <a:gs pos="0">
                      <a:schemeClr val="bg1"/>
                    </a:gs>
                    <a:gs pos="47900">
                      <a:schemeClr val="bg1">
                        <a:lumMod val="95000"/>
                      </a:schemeClr>
                    </a:gs>
                    <a:gs pos="100000">
                      <a:schemeClr val="bg1"/>
                    </a:gs>
                  </a:gsLst>
                  <a:lin ang="5400000" scaled="0"/>
                </a:gradFill>
                <a:effectLst/>
                <a:uLnTx/>
                <a:uFillTx/>
                <a:latin typeface="微软雅黑" panose="020B0503020204020204" pitchFamily="34" charset="-122"/>
                <a:ea typeface="微软雅黑" panose="020B0503020204020204" pitchFamily="34" charset="-122"/>
              </a:rPr>
              <a:t>单击添加标题文本内容</a:t>
            </a:r>
            <a:endParaRPr kumimoji="0" lang="zh-CN" altLang="en-US" sz="1400" i="0" u="none" strike="noStrike" kern="0" cap="none" spc="300" normalizeH="0" baseline="0" noProof="0" dirty="0">
              <a:ln>
                <a:noFill/>
              </a:ln>
              <a:gradFill>
                <a:gsLst>
                  <a:gs pos="0">
                    <a:schemeClr val="bg1"/>
                  </a:gs>
                  <a:gs pos="47900">
                    <a:schemeClr val="bg1">
                      <a:lumMod val="95000"/>
                    </a:schemeClr>
                  </a:gs>
                  <a:gs pos="100000">
                    <a:schemeClr val="bg1"/>
                  </a:gs>
                </a:gsLst>
                <a:lin ang="5400000" scaled="0"/>
              </a:gradFill>
              <a:effectLst/>
              <a:uLnTx/>
              <a:uFillTx/>
              <a:latin typeface="微软雅黑" panose="020B0503020204020204" pitchFamily="34" charset="-122"/>
              <a:ea typeface="微软雅黑" panose="020B0503020204020204" pitchFamily="34" charset="-122"/>
            </a:endParaRPr>
          </a:p>
        </p:txBody>
      </p:sp>
      <p:sp>
        <p:nvSpPr>
          <p:cNvPr id="44" name="Shape 2717"/>
          <p:cNvSpPr/>
          <p:nvPr/>
        </p:nvSpPr>
        <p:spPr>
          <a:xfrm rot="5400000">
            <a:off x="6077269" y="3017859"/>
            <a:ext cx="641555" cy="482287"/>
          </a:xfrm>
          <a:prstGeom prst="rightArrow">
            <a:avLst>
              <a:gd name="adj1" fmla="val 32000"/>
              <a:gd name="adj2" fmla="val 64000"/>
            </a:avLst>
          </a:prstGeom>
          <a:solidFill>
            <a:srgbClr val="317B9D"/>
          </a:solidFill>
          <a:ln w="12700">
            <a:miter lim="400000"/>
          </a:ln>
        </p:spPr>
        <p:txBody>
          <a:bodyPr lIns="40315" tIns="40315" rIns="40315" bIns="40315" anchor="ctr"/>
          <a:lstStyle/>
          <a:p>
            <a:pPr fontAlgn="base">
              <a:spcBef>
                <a:spcPct val="0"/>
              </a:spcBef>
              <a:spcAft>
                <a:spcPct val="0"/>
              </a:spcAft>
              <a:defRPr sz="3200">
                <a:solidFill>
                  <a:srgbClr val="FFFFFF"/>
                </a:solidFill>
                <a:latin typeface="Helvetica"/>
                <a:ea typeface="Helvetica"/>
                <a:cs typeface="Helvetica"/>
                <a:sym typeface="Helvetica"/>
              </a:defRPr>
            </a:pPr>
            <a:endParaRPr sz="2500">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45" name="Shape 2721"/>
          <p:cNvSpPr/>
          <p:nvPr/>
        </p:nvSpPr>
        <p:spPr>
          <a:xfrm rot="5400000">
            <a:off x="4234044" y="3017859"/>
            <a:ext cx="641555" cy="482287"/>
          </a:xfrm>
          <a:prstGeom prst="rightArrow">
            <a:avLst>
              <a:gd name="adj1" fmla="val 32000"/>
              <a:gd name="adj2" fmla="val 64000"/>
            </a:avLst>
          </a:prstGeom>
          <a:solidFill>
            <a:srgbClr val="317B9D"/>
          </a:solidFill>
          <a:ln w="12700">
            <a:miter lim="400000"/>
          </a:ln>
        </p:spPr>
        <p:txBody>
          <a:bodyPr lIns="40315" tIns="40315" rIns="40315" bIns="40315" anchor="ctr"/>
          <a:lstStyle/>
          <a:p>
            <a:pPr fontAlgn="base">
              <a:spcBef>
                <a:spcPct val="0"/>
              </a:spcBef>
              <a:spcAft>
                <a:spcPct val="0"/>
              </a:spcAft>
              <a:defRPr sz="3200">
                <a:solidFill>
                  <a:srgbClr val="FFFFFF"/>
                </a:solidFill>
                <a:latin typeface="Helvetica"/>
                <a:ea typeface="Helvetica"/>
                <a:cs typeface="Helvetica"/>
                <a:sym typeface="Helvetica"/>
              </a:defRPr>
            </a:pPr>
            <a:endParaRPr sz="2500">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46" name="Shape 2725"/>
          <p:cNvSpPr/>
          <p:nvPr/>
        </p:nvSpPr>
        <p:spPr>
          <a:xfrm rot="5400000">
            <a:off x="2380898" y="3017859"/>
            <a:ext cx="641555" cy="482287"/>
          </a:xfrm>
          <a:prstGeom prst="rightArrow">
            <a:avLst>
              <a:gd name="adj1" fmla="val 32000"/>
              <a:gd name="adj2" fmla="val 64000"/>
            </a:avLst>
          </a:prstGeom>
          <a:solidFill>
            <a:srgbClr val="317B9D"/>
          </a:solidFill>
          <a:ln w="12700">
            <a:miter lim="400000"/>
          </a:ln>
        </p:spPr>
        <p:txBody>
          <a:bodyPr lIns="40315" tIns="40315" rIns="40315" bIns="40315" anchor="ctr"/>
          <a:lstStyle/>
          <a:p>
            <a:pPr fontAlgn="base">
              <a:spcBef>
                <a:spcPct val="0"/>
              </a:spcBef>
              <a:spcAft>
                <a:spcPct val="0"/>
              </a:spcAft>
              <a:defRPr sz="3200">
                <a:solidFill>
                  <a:srgbClr val="FFFFFF"/>
                </a:solidFill>
                <a:latin typeface="Helvetica"/>
                <a:ea typeface="Helvetica"/>
                <a:cs typeface="Helvetica"/>
                <a:sym typeface="Helvetica"/>
              </a:defRPr>
            </a:pPr>
            <a:endParaRPr sz="2500">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47" name="Shape 2729"/>
          <p:cNvSpPr/>
          <p:nvPr/>
        </p:nvSpPr>
        <p:spPr>
          <a:xfrm>
            <a:off x="917595" y="2423059"/>
            <a:ext cx="1704251" cy="872204"/>
          </a:xfrm>
          <a:custGeom>
            <a:avLst/>
            <a:gdLst/>
            <a:ahLst/>
            <a:cxnLst>
              <a:cxn ang="0">
                <a:pos x="wd2" y="hd2"/>
              </a:cxn>
              <a:cxn ang="5400000">
                <a:pos x="wd2" y="hd2"/>
              </a:cxn>
              <a:cxn ang="10800000">
                <a:pos x="wd2" y="hd2"/>
              </a:cxn>
              <a:cxn ang="16200000">
                <a:pos x="wd2" y="hd2"/>
              </a:cxn>
            </a:cxnLst>
            <a:rect l="0" t="0" r="r" b="b"/>
            <a:pathLst>
              <a:path w="21600" h="21600" extrusionOk="0">
                <a:moveTo>
                  <a:pt x="5547" y="4050"/>
                </a:moveTo>
                <a:cubicBezTo>
                  <a:pt x="3642" y="4050"/>
                  <a:pt x="2093" y="7079"/>
                  <a:pt x="2093" y="10800"/>
                </a:cubicBezTo>
                <a:cubicBezTo>
                  <a:pt x="2093" y="14522"/>
                  <a:pt x="3642" y="17550"/>
                  <a:pt x="5547" y="17550"/>
                </a:cubicBezTo>
                <a:lnTo>
                  <a:pt x="16053" y="17550"/>
                </a:lnTo>
                <a:cubicBezTo>
                  <a:pt x="17958" y="17550"/>
                  <a:pt x="19507" y="14522"/>
                  <a:pt x="19507" y="10800"/>
                </a:cubicBezTo>
                <a:cubicBezTo>
                  <a:pt x="19507" y="7079"/>
                  <a:pt x="17958" y="4050"/>
                  <a:pt x="16053" y="4050"/>
                </a:cubicBezTo>
                <a:cubicBezTo>
                  <a:pt x="16053" y="4050"/>
                  <a:pt x="5547" y="4050"/>
                  <a:pt x="5547" y="4050"/>
                </a:cubicBezTo>
                <a:close/>
                <a:moveTo>
                  <a:pt x="16053" y="21600"/>
                </a:moveTo>
                <a:lnTo>
                  <a:pt x="5547" y="21600"/>
                </a:lnTo>
                <a:cubicBezTo>
                  <a:pt x="2488" y="21600"/>
                  <a:pt x="0" y="16777"/>
                  <a:pt x="0" y="10800"/>
                </a:cubicBezTo>
                <a:cubicBezTo>
                  <a:pt x="0" y="4823"/>
                  <a:pt x="2488" y="0"/>
                  <a:pt x="5547" y="0"/>
                </a:cubicBezTo>
                <a:lnTo>
                  <a:pt x="16053" y="0"/>
                </a:lnTo>
                <a:cubicBezTo>
                  <a:pt x="19112" y="0"/>
                  <a:pt x="21600" y="4823"/>
                  <a:pt x="21600" y="10800"/>
                </a:cubicBezTo>
                <a:cubicBezTo>
                  <a:pt x="21600" y="16777"/>
                  <a:pt x="19112" y="21600"/>
                  <a:pt x="16053" y="21600"/>
                </a:cubicBezTo>
                <a:close/>
              </a:path>
            </a:pathLst>
          </a:custGeom>
          <a:solidFill>
            <a:srgbClr val="317B9D"/>
          </a:solidFill>
          <a:ln w="63500">
            <a:solidFill>
              <a:srgbClr val="FFFFFF"/>
            </a:solidFill>
            <a:miter lim="400000"/>
          </a:ln>
        </p:spPr>
        <p:txBody>
          <a:bodyPr lIns="30236" tIns="30236" rIns="30236" bIns="30236" anchor="ctr"/>
          <a:lstStyle/>
          <a:p>
            <a:pPr fontAlgn="base">
              <a:spcBef>
                <a:spcPct val="0"/>
              </a:spcBef>
              <a:spcAft>
                <a:spcPct val="0"/>
              </a:spcAft>
              <a:defRPr sz="3200">
                <a:solidFill>
                  <a:srgbClr val="FFFFFF"/>
                </a:solidFill>
                <a:latin typeface="Helvetica"/>
                <a:ea typeface="Helvetica"/>
                <a:cs typeface="Helvetica"/>
                <a:sym typeface="Helvetica"/>
              </a:defRPr>
            </a:pPr>
            <a:endParaRPr sz="2500" kern="0">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48" name="Shape 2730"/>
          <p:cNvSpPr/>
          <p:nvPr/>
        </p:nvSpPr>
        <p:spPr>
          <a:xfrm>
            <a:off x="2770743" y="2423059"/>
            <a:ext cx="1704251" cy="872204"/>
          </a:xfrm>
          <a:custGeom>
            <a:avLst/>
            <a:gdLst/>
            <a:ahLst/>
            <a:cxnLst>
              <a:cxn ang="0">
                <a:pos x="wd2" y="hd2"/>
              </a:cxn>
              <a:cxn ang="5400000">
                <a:pos x="wd2" y="hd2"/>
              </a:cxn>
              <a:cxn ang="10800000">
                <a:pos x="wd2" y="hd2"/>
              </a:cxn>
              <a:cxn ang="16200000">
                <a:pos x="wd2" y="hd2"/>
              </a:cxn>
            </a:cxnLst>
            <a:rect l="0" t="0" r="r" b="b"/>
            <a:pathLst>
              <a:path w="21600" h="21600" extrusionOk="0">
                <a:moveTo>
                  <a:pt x="5547" y="4050"/>
                </a:moveTo>
                <a:cubicBezTo>
                  <a:pt x="3642" y="4050"/>
                  <a:pt x="2093" y="7079"/>
                  <a:pt x="2093" y="10800"/>
                </a:cubicBezTo>
                <a:cubicBezTo>
                  <a:pt x="2093" y="14522"/>
                  <a:pt x="3642" y="17550"/>
                  <a:pt x="5547" y="17550"/>
                </a:cubicBezTo>
                <a:lnTo>
                  <a:pt x="16053" y="17550"/>
                </a:lnTo>
                <a:cubicBezTo>
                  <a:pt x="17958" y="17550"/>
                  <a:pt x="19507" y="14522"/>
                  <a:pt x="19507" y="10800"/>
                </a:cubicBezTo>
                <a:cubicBezTo>
                  <a:pt x="19507" y="7079"/>
                  <a:pt x="17958" y="4050"/>
                  <a:pt x="16053" y="4050"/>
                </a:cubicBezTo>
                <a:cubicBezTo>
                  <a:pt x="16053" y="4050"/>
                  <a:pt x="5547" y="4050"/>
                  <a:pt x="5547" y="4050"/>
                </a:cubicBezTo>
                <a:close/>
                <a:moveTo>
                  <a:pt x="16053" y="21600"/>
                </a:moveTo>
                <a:lnTo>
                  <a:pt x="5547" y="21600"/>
                </a:lnTo>
                <a:cubicBezTo>
                  <a:pt x="2488" y="21600"/>
                  <a:pt x="0" y="16777"/>
                  <a:pt x="0" y="10800"/>
                </a:cubicBezTo>
                <a:cubicBezTo>
                  <a:pt x="0" y="4823"/>
                  <a:pt x="2488" y="0"/>
                  <a:pt x="5547" y="0"/>
                </a:cubicBezTo>
                <a:lnTo>
                  <a:pt x="16053" y="0"/>
                </a:lnTo>
                <a:cubicBezTo>
                  <a:pt x="19112" y="0"/>
                  <a:pt x="21600" y="4823"/>
                  <a:pt x="21600" y="10800"/>
                </a:cubicBezTo>
                <a:cubicBezTo>
                  <a:pt x="21600" y="16777"/>
                  <a:pt x="19112" y="21600"/>
                  <a:pt x="16053" y="21600"/>
                </a:cubicBezTo>
                <a:close/>
              </a:path>
            </a:pathLst>
          </a:custGeom>
          <a:solidFill>
            <a:srgbClr val="317B9D"/>
          </a:solidFill>
          <a:ln w="63500">
            <a:solidFill>
              <a:srgbClr val="FFFFFF"/>
            </a:solidFill>
            <a:miter lim="400000"/>
          </a:ln>
        </p:spPr>
        <p:txBody>
          <a:bodyPr lIns="30236" tIns="30236" rIns="30236" bIns="30236" anchor="ctr"/>
          <a:lstStyle/>
          <a:p>
            <a:pPr fontAlgn="base">
              <a:spcBef>
                <a:spcPct val="0"/>
              </a:spcBef>
              <a:spcAft>
                <a:spcPct val="0"/>
              </a:spcAft>
              <a:defRPr sz="3200">
                <a:solidFill>
                  <a:srgbClr val="FFFFFF"/>
                </a:solidFill>
                <a:latin typeface="Helvetica"/>
                <a:ea typeface="Helvetica"/>
                <a:cs typeface="Helvetica"/>
                <a:sym typeface="Helvetica"/>
              </a:defRPr>
            </a:pPr>
            <a:endParaRPr sz="2500" kern="0">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49" name="Shape 2731"/>
          <p:cNvSpPr/>
          <p:nvPr/>
        </p:nvSpPr>
        <p:spPr>
          <a:xfrm>
            <a:off x="4623891" y="2423059"/>
            <a:ext cx="1704246" cy="872204"/>
          </a:xfrm>
          <a:custGeom>
            <a:avLst/>
            <a:gdLst/>
            <a:ahLst/>
            <a:cxnLst>
              <a:cxn ang="0">
                <a:pos x="wd2" y="hd2"/>
              </a:cxn>
              <a:cxn ang="5400000">
                <a:pos x="wd2" y="hd2"/>
              </a:cxn>
              <a:cxn ang="10800000">
                <a:pos x="wd2" y="hd2"/>
              </a:cxn>
              <a:cxn ang="16200000">
                <a:pos x="wd2" y="hd2"/>
              </a:cxn>
            </a:cxnLst>
            <a:rect l="0" t="0" r="r" b="b"/>
            <a:pathLst>
              <a:path w="21600" h="21600" extrusionOk="0">
                <a:moveTo>
                  <a:pt x="5547" y="4050"/>
                </a:moveTo>
                <a:cubicBezTo>
                  <a:pt x="3642" y="4050"/>
                  <a:pt x="2093" y="7079"/>
                  <a:pt x="2093" y="10800"/>
                </a:cubicBezTo>
                <a:cubicBezTo>
                  <a:pt x="2093" y="14522"/>
                  <a:pt x="3642" y="17550"/>
                  <a:pt x="5547" y="17550"/>
                </a:cubicBezTo>
                <a:lnTo>
                  <a:pt x="16053" y="17550"/>
                </a:lnTo>
                <a:cubicBezTo>
                  <a:pt x="17958" y="17550"/>
                  <a:pt x="19507" y="14522"/>
                  <a:pt x="19507" y="10800"/>
                </a:cubicBezTo>
                <a:cubicBezTo>
                  <a:pt x="19507" y="7079"/>
                  <a:pt x="17958" y="4050"/>
                  <a:pt x="16053" y="4050"/>
                </a:cubicBezTo>
                <a:cubicBezTo>
                  <a:pt x="16053" y="4050"/>
                  <a:pt x="5547" y="4050"/>
                  <a:pt x="5547" y="4050"/>
                </a:cubicBezTo>
                <a:close/>
                <a:moveTo>
                  <a:pt x="16053" y="21600"/>
                </a:moveTo>
                <a:lnTo>
                  <a:pt x="5547" y="21600"/>
                </a:lnTo>
                <a:cubicBezTo>
                  <a:pt x="2488" y="21600"/>
                  <a:pt x="0" y="16777"/>
                  <a:pt x="0" y="10800"/>
                </a:cubicBezTo>
                <a:cubicBezTo>
                  <a:pt x="0" y="4823"/>
                  <a:pt x="2488" y="0"/>
                  <a:pt x="5547" y="0"/>
                </a:cubicBezTo>
                <a:lnTo>
                  <a:pt x="16053" y="0"/>
                </a:lnTo>
                <a:cubicBezTo>
                  <a:pt x="19112" y="0"/>
                  <a:pt x="21600" y="4823"/>
                  <a:pt x="21600" y="10800"/>
                </a:cubicBezTo>
                <a:cubicBezTo>
                  <a:pt x="21600" y="16777"/>
                  <a:pt x="19112" y="21600"/>
                  <a:pt x="16053" y="21600"/>
                </a:cubicBezTo>
                <a:close/>
              </a:path>
            </a:pathLst>
          </a:custGeom>
          <a:solidFill>
            <a:srgbClr val="317B9D"/>
          </a:solidFill>
          <a:ln w="63500">
            <a:solidFill>
              <a:srgbClr val="FFFFFF"/>
            </a:solidFill>
            <a:miter lim="400000"/>
          </a:ln>
        </p:spPr>
        <p:txBody>
          <a:bodyPr lIns="30236" tIns="30236" rIns="30236" bIns="30236" anchor="ctr"/>
          <a:lstStyle/>
          <a:p>
            <a:pPr fontAlgn="base">
              <a:spcBef>
                <a:spcPct val="0"/>
              </a:spcBef>
              <a:spcAft>
                <a:spcPct val="0"/>
              </a:spcAft>
              <a:defRPr sz="3200">
                <a:solidFill>
                  <a:srgbClr val="FFFFFF"/>
                </a:solidFill>
                <a:latin typeface="Helvetica"/>
                <a:ea typeface="Helvetica"/>
                <a:cs typeface="Helvetica"/>
                <a:sym typeface="Helvetica"/>
              </a:defRPr>
            </a:pPr>
            <a:endParaRPr sz="2500" kern="0">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50" name="Shape 2732"/>
          <p:cNvSpPr/>
          <p:nvPr/>
        </p:nvSpPr>
        <p:spPr>
          <a:xfrm>
            <a:off x="6467955" y="2423059"/>
            <a:ext cx="1704246" cy="872204"/>
          </a:xfrm>
          <a:custGeom>
            <a:avLst/>
            <a:gdLst/>
            <a:ahLst/>
            <a:cxnLst>
              <a:cxn ang="0">
                <a:pos x="wd2" y="hd2"/>
              </a:cxn>
              <a:cxn ang="5400000">
                <a:pos x="wd2" y="hd2"/>
              </a:cxn>
              <a:cxn ang="10800000">
                <a:pos x="wd2" y="hd2"/>
              </a:cxn>
              <a:cxn ang="16200000">
                <a:pos x="wd2" y="hd2"/>
              </a:cxn>
            </a:cxnLst>
            <a:rect l="0" t="0" r="r" b="b"/>
            <a:pathLst>
              <a:path w="21600" h="21600" extrusionOk="0">
                <a:moveTo>
                  <a:pt x="5547" y="4050"/>
                </a:moveTo>
                <a:cubicBezTo>
                  <a:pt x="3642" y="4050"/>
                  <a:pt x="2093" y="7079"/>
                  <a:pt x="2093" y="10800"/>
                </a:cubicBezTo>
                <a:cubicBezTo>
                  <a:pt x="2093" y="14522"/>
                  <a:pt x="3642" y="17550"/>
                  <a:pt x="5547" y="17550"/>
                </a:cubicBezTo>
                <a:lnTo>
                  <a:pt x="16053" y="17550"/>
                </a:lnTo>
                <a:cubicBezTo>
                  <a:pt x="17958" y="17550"/>
                  <a:pt x="19507" y="14522"/>
                  <a:pt x="19507" y="10800"/>
                </a:cubicBezTo>
                <a:cubicBezTo>
                  <a:pt x="19507" y="7079"/>
                  <a:pt x="17958" y="4050"/>
                  <a:pt x="16053" y="4050"/>
                </a:cubicBezTo>
                <a:cubicBezTo>
                  <a:pt x="16053" y="4050"/>
                  <a:pt x="5547" y="4050"/>
                  <a:pt x="5547" y="4050"/>
                </a:cubicBezTo>
                <a:close/>
                <a:moveTo>
                  <a:pt x="16053" y="21600"/>
                </a:moveTo>
                <a:lnTo>
                  <a:pt x="5547" y="21600"/>
                </a:lnTo>
                <a:cubicBezTo>
                  <a:pt x="2488" y="21600"/>
                  <a:pt x="0" y="16777"/>
                  <a:pt x="0" y="10800"/>
                </a:cubicBezTo>
                <a:cubicBezTo>
                  <a:pt x="0" y="4823"/>
                  <a:pt x="2488" y="0"/>
                  <a:pt x="5547" y="0"/>
                </a:cubicBezTo>
                <a:lnTo>
                  <a:pt x="16053" y="0"/>
                </a:lnTo>
                <a:cubicBezTo>
                  <a:pt x="19112" y="0"/>
                  <a:pt x="21600" y="4823"/>
                  <a:pt x="21600" y="10800"/>
                </a:cubicBezTo>
                <a:cubicBezTo>
                  <a:pt x="21600" y="16777"/>
                  <a:pt x="19112" y="21600"/>
                  <a:pt x="16053" y="21600"/>
                </a:cubicBezTo>
                <a:close/>
              </a:path>
            </a:pathLst>
          </a:custGeom>
          <a:solidFill>
            <a:srgbClr val="317B9D"/>
          </a:solidFill>
          <a:ln w="63500">
            <a:solidFill>
              <a:srgbClr val="FFFFFF"/>
            </a:solidFill>
            <a:miter lim="400000"/>
          </a:ln>
        </p:spPr>
        <p:txBody>
          <a:bodyPr lIns="30236" tIns="30236" rIns="30236" bIns="30236" anchor="ctr"/>
          <a:lstStyle/>
          <a:p>
            <a:pPr fontAlgn="base">
              <a:spcBef>
                <a:spcPct val="0"/>
              </a:spcBef>
              <a:spcAft>
                <a:spcPct val="0"/>
              </a:spcAft>
              <a:defRPr sz="3200">
                <a:solidFill>
                  <a:srgbClr val="FFFFFF"/>
                </a:solidFill>
                <a:latin typeface="Helvetica"/>
                <a:ea typeface="Helvetica"/>
                <a:cs typeface="Helvetica"/>
                <a:sym typeface="Helvetica"/>
              </a:defRPr>
            </a:pPr>
            <a:endParaRPr sz="2500" kern="0">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51" name="Shape 2733"/>
          <p:cNvSpPr/>
          <p:nvPr/>
        </p:nvSpPr>
        <p:spPr>
          <a:xfrm>
            <a:off x="2025851" y="2741049"/>
            <a:ext cx="1351649" cy="227137"/>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7060"/>
                  <a:pt x="20794" y="21600"/>
                  <a:pt x="19800" y="21600"/>
                </a:cubicBezTo>
                <a:lnTo>
                  <a:pt x="1800" y="21600"/>
                </a:lnTo>
                <a:cubicBezTo>
                  <a:pt x="806" y="21600"/>
                  <a:pt x="0" y="17060"/>
                  <a:pt x="0" y="10800"/>
                </a:cubicBezTo>
                <a:lnTo>
                  <a:pt x="0" y="10800"/>
                </a:lnTo>
                <a:cubicBezTo>
                  <a:pt x="0" y="4540"/>
                  <a:pt x="806" y="0"/>
                  <a:pt x="1800" y="0"/>
                </a:cubicBezTo>
                <a:lnTo>
                  <a:pt x="19800" y="0"/>
                </a:lnTo>
                <a:cubicBezTo>
                  <a:pt x="20794" y="0"/>
                  <a:pt x="21600" y="4540"/>
                  <a:pt x="21600" y="10800"/>
                </a:cubicBezTo>
                <a:cubicBezTo>
                  <a:pt x="21600" y="10800"/>
                  <a:pt x="21600" y="10800"/>
                  <a:pt x="21600" y="10800"/>
                </a:cubicBezTo>
                <a:close/>
              </a:path>
            </a:pathLst>
          </a:custGeom>
          <a:solidFill>
            <a:srgbClr val="317B9D">
              <a:alpha val="50000"/>
            </a:srgbClr>
          </a:solidFill>
          <a:ln w="63500">
            <a:solidFill>
              <a:srgbClr val="FFFFFF">
                <a:alpha val="50000"/>
              </a:srgbClr>
            </a:solidFill>
            <a:miter lim="400000"/>
          </a:ln>
        </p:spPr>
        <p:txBody>
          <a:bodyPr lIns="0" tIns="0" rIns="0" bIns="0" anchor="ctr"/>
          <a:lstStyle/>
          <a:p>
            <a:pPr fontAlgn="base">
              <a:spcBef>
                <a:spcPct val="0"/>
              </a:spcBef>
              <a:spcAft>
                <a:spcPct val="0"/>
              </a:spcAft>
              <a:defRPr sz="3200">
                <a:solidFill>
                  <a:srgbClr val="FFFFFF"/>
                </a:solidFill>
                <a:latin typeface="Helvetica"/>
                <a:ea typeface="Helvetica"/>
                <a:cs typeface="Helvetica"/>
                <a:sym typeface="Helvetica"/>
              </a:defRPr>
            </a:pPr>
            <a:endParaRPr sz="2500" kern="0">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52" name="Shape 2734"/>
          <p:cNvSpPr/>
          <p:nvPr/>
        </p:nvSpPr>
        <p:spPr>
          <a:xfrm>
            <a:off x="3878999" y="2741049"/>
            <a:ext cx="1351645" cy="227137"/>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7060"/>
                  <a:pt x="20794" y="21600"/>
                  <a:pt x="19800" y="21600"/>
                </a:cubicBezTo>
                <a:lnTo>
                  <a:pt x="1800" y="21600"/>
                </a:lnTo>
                <a:cubicBezTo>
                  <a:pt x="806" y="21600"/>
                  <a:pt x="0" y="17060"/>
                  <a:pt x="0" y="10800"/>
                </a:cubicBezTo>
                <a:lnTo>
                  <a:pt x="0" y="10800"/>
                </a:lnTo>
                <a:cubicBezTo>
                  <a:pt x="0" y="4540"/>
                  <a:pt x="806" y="0"/>
                  <a:pt x="1800" y="0"/>
                </a:cubicBezTo>
                <a:lnTo>
                  <a:pt x="19800" y="0"/>
                </a:lnTo>
                <a:cubicBezTo>
                  <a:pt x="20794" y="0"/>
                  <a:pt x="21600" y="4540"/>
                  <a:pt x="21600" y="10800"/>
                </a:cubicBezTo>
                <a:cubicBezTo>
                  <a:pt x="21600" y="10800"/>
                  <a:pt x="21600" y="10800"/>
                  <a:pt x="21600" y="10800"/>
                </a:cubicBezTo>
                <a:close/>
              </a:path>
            </a:pathLst>
          </a:custGeom>
          <a:solidFill>
            <a:srgbClr val="317B9D">
              <a:alpha val="50000"/>
            </a:srgbClr>
          </a:solidFill>
          <a:ln w="63500">
            <a:solidFill>
              <a:srgbClr val="FFFFFF">
                <a:alpha val="50000"/>
              </a:srgbClr>
            </a:solidFill>
            <a:miter lim="400000"/>
          </a:ln>
        </p:spPr>
        <p:txBody>
          <a:bodyPr lIns="0" tIns="0" rIns="0" bIns="0" anchor="ctr"/>
          <a:lstStyle/>
          <a:p>
            <a:pPr fontAlgn="base">
              <a:spcBef>
                <a:spcPct val="0"/>
              </a:spcBef>
              <a:spcAft>
                <a:spcPct val="0"/>
              </a:spcAft>
              <a:defRPr sz="3200">
                <a:solidFill>
                  <a:srgbClr val="FFFFFF"/>
                </a:solidFill>
                <a:latin typeface="Helvetica"/>
                <a:ea typeface="Helvetica"/>
                <a:cs typeface="Helvetica"/>
                <a:sym typeface="Helvetica"/>
              </a:defRPr>
            </a:pPr>
            <a:endParaRPr sz="2500" kern="0">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53" name="Shape 2735"/>
          <p:cNvSpPr/>
          <p:nvPr/>
        </p:nvSpPr>
        <p:spPr>
          <a:xfrm>
            <a:off x="5723063" y="2741049"/>
            <a:ext cx="1351645" cy="227137"/>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7060"/>
                  <a:pt x="20794" y="21600"/>
                  <a:pt x="19800" y="21600"/>
                </a:cubicBezTo>
                <a:lnTo>
                  <a:pt x="1800" y="21600"/>
                </a:lnTo>
                <a:cubicBezTo>
                  <a:pt x="806" y="21600"/>
                  <a:pt x="0" y="17060"/>
                  <a:pt x="0" y="10800"/>
                </a:cubicBezTo>
                <a:lnTo>
                  <a:pt x="0" y="10800"/>
                </a:lnTo>
                <a:cubicBezTo>
                  <a:pt x="0" y="4540"/>
                  <a:pt x="806" y="0"/>
                  <a:pt x="1800" y="0"/>
                </a:cubicBezTo>
                <a:lnTo>
                  <a:pt x="19800" y="0"/>
                </a:lnTo>
                <a:cubicBezTo>
                  <a:pt x="20794" y="0"/>
                  <a:pt x="21600" y="4540"/>
                  <a:pt x="21600" y="10800"/>
                </a:cubicBezTo>
                <a:cubicBezTo>
                  <a:pt x="21600" y="10800"/>
                  <a:pt x="21600" y="10800"/>
                  <a:pt x="21600" y="10800"/>
                </a:cubicBezTo>
                <a:close/>
              </a:path>
            </a:pathLst>
          </a:custGeom>
          <a:solidFill>
            <a:srgbClr val="317B9D">
              <a:alpha val="50000"/>
            </a:srgbClr>
          </a:solidFill>
          <a:ln w="63500">
            <a:solidFill>
              <a:srgbClr val="FFFFFF">
                <a:alpha val="50000"/>
              </a:srgbClr>
            </a:solidFill>
            <a:miter lim="400000"/>
          </a:ln>
        </p:spPr>
        <p:txBody>
          <a:bodyPr lIns="0" tIns="0" rIns="0" bIns="0" anchor="ctr"/>
          <a:lstStyle/>
          <a:p>
            <a:pPr fontAlgn="base">
              <a:spcBef>
                <a:spcPct val="0"/>
              </a:spcBef>
              <a:spcAft>
                <a:spcPct val="0"/>
              </a:spcAft>
              <a:defRPr sz="3200">
                <a:solidFill>
                  <a:srgbClr val="FFFFFF"/>
                </a:solidFill>
                <a:latin typeface="Helvetica"/>
                <a:ea typeface="Helvetica"/>
                <a:cs typeface="Helvetica"/>
                <a:sym typeface="Helvetica"/>
              </a:defRPr>
            </a:pPr>
            <a:endParaRPr sz="2500" kern="0">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54" name="TextBox 65"/>
          <p:cNvSpPr txBox="1"/>
          <p:nvPr/>
        </p:nvSpPr>
        <p:spPr>
          <a:xfrm>
            <a:off x="1004263" y="1718329"/>
            <a:ext cx="1470701" cy="366437"/>
          </a:xfrm>
          <a:prstGeom prst="rect">
            <a:avLst/>
          </a:prstGeom>
          <a:noFill/>
        </p:spPr>
        <p:txBody>
          <a:bodyPr wrap="square" lIns="0" tIns="0" rIns="0" bIns="0" rtlCol="0">
            <a:spAutoFit/>
          </a:bodyPr>
          <a:lstStyle/>
          <a:p>
            <a:pPr algn="ctr" fontAlgn="base">
              <a:spcBef>
                <a:spcPct val="0"/>
              </a:spcBef>
              <a:spcAft>
                <a:spcPct val="0"/>
              </a:spcAft>
            </a:pPr>
            <a:r>
              <a:rPr lang="zh-CN" altLang="en-US" sz="800" dirty="0">
                <a:solidFill>
                  <a:srgbClr val="474747"/>
                </a:solidFill>
                <a:latin typeface="微软雅黑" panose="020B0503020204020204" pitchFamily="34" charset="-122"/>
                <a:ea typeface="微软雅黑" panose="020B0503020204020204" pitchFamily="34" charset="-122"/>
                <a:cs typeface="+mn-ea"/>
                <a:sym typeface="+mn-lt"/>
              </a:rPr>
              <a:t>此处添加详细文本描述，建议与标题相关并符合整体语言风格，语言描述尽量简洁生动</a:t>
            </a:r>
            <a:endParaRPr lang="en-GB" altLang="zh-CN" sz="800" dirty="0">
              <a:solidFill>
                <a:srgbClr val="474747"/>
              </a:solidFill>
              <a:latin typeface="微软雅黑" panose="020B0503020204020204" pitchFamily="34" charset="-122"/>
              <a:ea typeface="微软雅黑" panose="020B0503020204020204" pitchFamily="34" charset="-122"/>
              <a:cs typeface="+mn-ea"/>
              <a:sym typeface="+mn-lt"/>
            </a:endParaRPr>
          </a:p>
        </p:txBody>
      </p:sp>
      <p:sp>
        <p:nvSpPr>
          <p:cNvPr id="55" name="Text Placeholder 2"/>
          <p:cNvSpPr txBox="1"/>
          <p:nvPr/>
        </p:nvSpPr>
        <p:spPr>
          <a:xfrm>
            <a:off x="914652" y="1430979"/>
            <a:ext cx="1564034" cy="234368"/>
          </a:xfrm>
          <a:prstGeom prst="rect">
            <a:avLst/>
          </a:prstGeom>
          <a:noFill/>
        </p:spPr>
        <p:txBody>
          <a:bodyPr vert="horz" lIns="0" tIns="36283" rIns="0" bIns="36283"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fontAlgn="base">
              <a:spcAft>
                <a:spcPct val="0"/>
              </a:spcAft>
            </a:pPr>
            <a:r>
              <a:rPr lang="zh-CN" altLang="en-US" sz="1400" dirty="0">
                <a:solidFill>
                  <a:srgbClr val="317B9D"/>
                </a:solidFill>
                <a:latin typeface="微软雅黑" panose="020B0503020204020204" pitchFamily="34" charset="-122"/>
                <a:ea typeface="微软雅黑" panose="020B0503020204020204" pitchFamily="34" charset="-122"/>
                <a:cs typeface="+mn-ea"/>
                <a:sym typeface="+mn-lt"/>
              </a:rPr>
              <a:t>添加标题</a:t>
            </a:r>
            <a:endParaRPr lang="en-GB" altLang="zh-CN" sz="1400" dirty="0">
              <a:solidFill>
                <a:srgbClr val="317B9D"/>
              </a:solidFill>
              <a:latin typeface="微软雅黑" panose="020B0503020204020204" pitchFamily="34" charset="-122"/>
              <a:ea typeface="微软雅黑" panose="020B0503020204020204" pitchFamily="34" charset="-122"/>
              <a:cs typeface="+mn-ea"/>
              <a:sym typeface="+mn-lt"/>
            </a:endParaRPr>
          </a:p>
        </p:txBody>
      </p:sp>
      <p:sp>
        <p:nvSpPr>
          <p:cNvPr id="56" name="TextBox 67"/>
          <p:cNvSpPr txBox="1"/>
          <p:nvPr/>
        </p:nvSpPr>
        <p:spPr>
          <a:xfrm>
            <a:off x="2910960" y="1718329"/>
            <a:ext cx="1470701" cy="366437"/>
          </a:xfrm>
          <a:prstGeom prst="rect">
            <a:avLst/>
          </a:prstGeom>
          <a:noFill/>
        </p:spPr>
        <p:txBody>
          <a:bodyPr wrap="square" lIns="0" tIns="0" rIns="0" bIns="0" rtlCol="0">
            <a:spAutoFit/>
          </a:bodyPr>
          <a:lstStyle/>
          <a:p>
            <a:pPr algn="ctr" fontAlgn="base">
              <a:spcBef>
                <a:spcPct val="0"/>
              </a:spcBef>
              <a:spcAft>
                <a:spcPct val="0"/>
              </a:spcAft>
            </a:pPr>
            <a:r>
              <a:rPr lang="zh-CN" altLang="en-US" sz="800" dirty="0">
                <a:solidFill>
                  <a:srgbClr val="474747"/>
                </a:solidFill>
                <a:latin typeface="微软雅黑" panose="020B0503020204020204" pitchFamily="34" charset="-122"/>
                <a:ea typeface="微软雅黑" panose="020B0503020204020204" pitchFamily="34" charset="-122"/>
                <a:cs typeface="+mn-ea"/>
                <a:sym typeface="+mn-lt"/>
              </a:rPr>
              <a:t>此处添加详细文本描述，建议与标题相关并符合整体语言风格，语言描述尽量简洁生动</a:t>
            </a:r>
            <a:endParaRPr lang="en-GB" altLang="zh-CN" sz="800" dirty="0">
              <a:solidFill>
                <a:srgbClr val="474747"/>
              </a:solidFill>
              <a:latin typeface="微软雅黑" panose="020B0503020204020204" pitchFamily="34" charset="-122"/>
              <a:ea typeface="微软雅黑" panose="020B0503020204020204" pitchFamily="34" charset="-122"/>
              <a:cs typeface="+mn-ea"/>
              <a:sym typeface="+mn-lt"/>
            </a:endParaRPr>
          </a:p>
        </p:txBody>
      </p:sp>
      <p:sp>
        <p:nvSpPr>
          <p:cNvPr id="57" name="Text Placeholder 2"/>
          <p:cNvSpPr txBox="1"/>
          <p:nvPr/>
        </p:nvSpPr>
        <p:spPr>
          <a:xfrm>
            <a:off x="2821349" y="1430979"/>
            <a:ext cx="1564034" cy="234368"/>
          </a:xfrm>
          <a:prstGeom prst="rect">
            <a:avLst/>
          </a:prstGeom>
          <a:noFill/>
        </p:spPr>
        <p:txBody>
          <a:bodyPr vert="horz" lIns="0" tIns="36283" rIns="0" bIns="36283"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fontAlgn="base">
              <a:spcAft>
                <a:spcPct val="0"/>
              </a:spcAft>
            </a:pPr>
            <a:r>
              <a:rPr lang="zh-CN" altLang="en-US" sz="1400" dirty="0">
                <a:solidFill>
                  <a:srgbClr val="317B9D"/>
                </a:solidFill>
                <a:latin typeface="微软雅黑" panose="020B0503020204020204" pitchFamily="34" charset="-122"/>
                <a:ea typeface="微软雅黑" panose="020B0503020204020204" pitchFamily="34" charset="-122"/>
                <a:cs typeface="+mn-ea"/>
                <a:sym typeface="+mn-lt"/>
              </a:rPr>
              <a:t>添加标题</a:t>
            </a:r>
            <a:endParaRPr lang="en-GB" altLang="zh-CN" sz="1400" dirty="0">
              <a:solidFill>
                <a:srgbClr val="317B9D"/>
              </a:solidFill>
              <a:latin typeface="微软雅黑" panose="020B0503020204020204" pitchFamily="34" charset="-122"/>
              <a:ea typeface="微软雅黑" panose="020B0503020204020204" pitchFamily="34" charset="-122"/>
              <a:cs typeface="+mn-ea"/>
              <a:sym typeface="+mn-lt"/>
            </a:endParaRPr>
          </a:p>
        </p:txBody>
      </p:sp>
      <p:sp>
        <p:nvSpPr>
          <p:cNvPr id="58" name="TextBox 69"/>
          <p:cNvSpPr txBox="1"/>
          <p:nvPr/>
        </p:nvSpPr>
        <p:spPr>
          <a:xfrm>
            <a:off x="4723279" y="1715161"/>
            <a:ext cx="1470701" cy="366437"/>
          </a:xfrm>
          <a:prstGeom prst="rect">
            <a:avLst/>
          </a:prstGeom>
          <a:noFill/>
        </p:spPr>
        <p:txBody>
          <a:bodyPr wrap="square" lIns="0" tIns="0" rIns="0" bIns="0" rtlCol="0">
            <a:spAutoFit/>
          </a:bodyPr>
          <a:lstStyle/>
          <a:p>
            <a:pPr algn="ctr" fontAlgn="base">
              <a:spcBef>
                <a:spcPct val="0"/>
              </a:spcBef>
              <a:spcAft>
                <a:spcPct val="0"/>
              </a:spcAft>
            </a:pPr>
            <a:r>
              <a:rPr lang="zh-CN" altLang="en-US" sz="800" dirty="0">
                <a:solidFill>
                  <a:srgbClr val="474747"/>
                </a:solidFill>
                <a:latin typeface="微软雅黑" panose="020B0503020204020204" pitchFamily="34" charset="-122"/>
                <a:ea typeface="微软雅黑" panose="020B0503020204020204" pitchFamily="34" charset="-122"/>
                <a:cs typeface="+mn-ea"/>
                <a:sym typeface="+mn-lt"/>
              </a:rPr>
              <a:t>此处添加详细文本描述，建议与标题相关并符合整体语言风格，语言描述尽量简洁生动</a:t>
            </a:r>
            <a:endParaRPr lang="en-GB" altLang="zh-CN" sz="800" dirty="0">
              <a:solidFill>
                <a:srgbClr val="474747"/>
              </a:solidFill>
              <a:latin typeface="微软雅黑" panose="020B0503020204020204" pitchFamily="34" charset="-122"/>
              <a:ea typeface="微软雅黑" panose="020B0503020204020204" pitchFamily="34" charset="-122"/>
              <a:cs typeface="+mn-ea"/>
              <a:sym typeface="+mn-lt"/>
            </a:endParaRPr>
          </a:p>
        </p:txBody>
      </p:sp>
      <p:sp>
        <p:nvSpPr>
          <p:cNvPr id="59" name="Text Placeholder 2"/>
          <p:cNvSpPr txBox="1"/>
          <p:nvPr/>
        </p:nvSpPr>
        <p:spPr>
          <a:xfrm>
            <a:off x="4633668" y="1427810"/>
            <a:ext cx="1564034" cy="234368"/>
          </a:xfrm>
          <a:prstGeom prst="rect">
            <a:avLst/>
          </a:prstGeom>
          <a:noFill/>
        </p:spPr>
        <p:txBody>
          <a:bodyPr vert="horz" lIns="0" tIns="36283" rIns="0" bIns="36283"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fontAlgn="base">
              <a:spcAft>
                <a:spcPct val="0"/>
              </a:spcAft>
            </a:pPr>
            <a:r>
              <a:rPr lang="zh-CN" altLang="en-US" sz="1400" dirty="0">
                <a:solidFill>
                  <a:srgbClr val="317B9D"/>
                </a:solidFill>
                <a:latin typeface="微软雅黑" panose="020B0503020204020204" pitchFamily="34" charset="-122"/>
                <a:ea typeface="微软雅黑" panose="020B0503020204020204" pitchFamily="34" charset="-122"/>
                <a:cs typeface="+mn-ea"/>
                <a:sym typeface="+mn-lt"/>
              </a:rPr>
              <a:t>添加标题</a:t>
            </a:r>
            <a:endParaRPr lang="en-GB" altLang="zh-CN" sz="1400" dirty="0">
              <a:solidFill>
                <a:srgbClr val="317B9D"/>
              </a:solidFill>
              <a:latin typeface="微软雅黑" panose="020B0503020204020204" pitchFamily="34" charset="-122"/>
              <a:ea typeface="微软雅黑" panose="020B0503020204020204" pitchFamily="34" charset="-122"/>
              <a:cs typeface="+mn-ea"/>
              <a:sym typeface="+mn-lt"/>
            </a:endParaRPr>
          </a:p>
        </p:txBody>
      </p:sp>
      <p:sp>
        <p:nvSpPr>
          <p:cNvPr id="60" name="TextBox 71"/>
          <p:cNvSpPr txBox="1"/>
          <p:nvPr/>
        </p:nvSpPr>
        <p:spPr>
          <a:xfrm>
            <a:off x="6637535" y="1715161"/>
            <a:ext cx="1470701" cy="366437"/>
          </a:xfrm>
          <a:prstGeom prst="rect">
            <a:avLst/>
          </a:prstGeom>
          <a:noFill/>
        </p:spPr>
        <p:txBody>
          <a:bodyPr wrap="square" lIns="0" tIns="0" rIns="0" bIns="0" rtlCol="0">
            <a:spAutoFit/>
          </a:bodyPr>
          <a:lstStyle/>
          <a:p>
            <a:pPr algn="ctr" fontAlgn="base">
              <a:spcBef>
                <a:spcPct val="0"/>
              </a:spcBef>
              <a:spcAft>
                <a:spcPct val="0"/>
              </a:spcAft>
            </a:pPr>
            <a:r>
              <a:rPr lang="zh-CN" altLang="en-US" sz="800" dirty="0">
                <a:solidFill>
                  <a:srgbClr val="474747"/>
                </a:solidFill>
                <a:latin typeface="微软雅黑" panose="020B0503020204020204" pitchFamily="34" charset="-122"/>
                <a:ea typeface="微软雅黑" panose="020B0503020204020204" pitchFamily="34" charset="-122"/>
                <a:cs typeface="+mn-ea"/>
                <a:sym typeface="+mn-lt"/>
              </a:rPr>
              <a:t>此处添加详细文本描述，建议与标题相关并符合整体语言风格，语言描述尽量简洁生动</a:t>
            </a:r>
            <a:endParaRPr lang="en-GB" altLang="zh-CN" sz="800" dirty="0">
              <a:solidFill>
                <a:srgbClr val="474747"/>
              </a:solidFill>
              <a:latin typeface="微软雅黑" panose="020B0503020204020204" pitchFamily="34" charset="-122"/>
              <a:ea typeface="微软雅黑" panose="020B0503020204020204" pitchFamily="34" charset="-122"/>
              <a:cs typeface="+mn-ea"/>
              <a:sym typeface="+mn-lt"/>
            </a:endParaRPr>
          </a:p>
        </p:txBody>
      </p:sp>
      <p:sp>
        <p:nvSpPr>
          <p:cNvPr id="61" name="Text Placeholder 2"/>
          <p:cNvSpPr txBox="1"/>
          <p:nvPr/>
        </p:nvSpPr>
        <p:spPr>
          <a:xfrm>
            <a:off x="6547924" y="1427810"/>
            <a:ext cx="1564034" cy="234368"/>
          </a:xfrm>
          <a:prstGeom prst="rect">
            <a:avLst/>
          </a:prstGeom>
          <a:noFill/>
        </p:spPr>
        <p:txBody>
          <a:bodyPr vert="horz" lIns="0" tIns="36283" rIns="0" bIns="36283"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fontAlgn="base">
              <a:spcAft>
                <a:spcPct val="0"/>
              </a:spcAft>
            </a:pPr>
            <a:r>
              <a:rPr lang="zh-CN" altLang="en-US" sz="1400" dirty="0">
                <a:solidFill>
                  <a:srgbClr val="317B9D"/>
                </a:solidFill>
                <a:latin typeface="微软雅黑" panose="020B0503020204020204" pitchFamily="34" charset="-122"/>
                <a:ea typeface="微软雅黑" panose="020B0503020204020204" pitchFamily="34" charset="-122"/>
                <a:cs typeface="+mn-ea"/>
                <a:sym typeface="+mn-lt"/>
              </a:rPr>
              <a:t>添加标题</a:t>
            </a:r>
            <a:endParaRPr lang="en-GB" altLang="zh-CN" sz="1400" dirty="0">
              <a:solidFill>
                <a:srgbClr val="317B9D"/>
              </a:solidFill>
              <a:latin typeface="微软雅黑" panose="020B0503020204020204" pitchFamily="34" charset="-122"/>
              <a:ea typeface="微软雅黑" panose="020B0503020204020204" pitchFamily="34" charset="-122"/>
              <a:cs typeface="+mn-ea"/>
              <a:sym typeface="+mn-lt"/>
            </a:endParaRPr>
          </a:p>
        </p:txBody>
      </p:sp>
      <p:sp>
        <p:nvSpPr>
          <p:cNvPr id="62" name="TextBox 73"/>
          <p:cNvSpPr txBox="1"/>
          <p:nvPr/>
        </p:nvSpPr>
        <p:spPr>
          <a:xfrm>
            <a:off x="2122887" y="3724590"/>
            <a:ext cx="1174767" cy="215444"/>
          </a:xfrm>
          <a:prstGeom prst="rect">
            <a:avLst/>
          </a:prstGeom>
          <a:noFill/>
        </p:spPr>
        <p:txBody>
          <a:bodyPr wrap="square" lIns="0" tIns="0" rIns="0" bIns="0" rtlCol="0">
            <a:spAutoFit/>
          </a:bodyPr>
          <a:lstStyle/>
          <a:p>
            <a:pPr algn="ctr" defTabSz="933450" fontAlgn="base">
              <a:spcBef>
                <a:spcPct val="0"/>
              </a:spcBef>
              <a:spcAft>
                <a:spcPct val="0"/>
              </a:spcAft>
            </a:pPr>
            <a:r>
              <a:rPr lang="zh-CN" altLang="en-US" sz="1400" dirty="0">
                <a:solidFill>
                  <a:srgbClr val="317B9D"/>
                </a:solidFill>
                <a:latin typeface="微软雅黑" panose="020B0503020204020204" pitchFamily="34" charset="-122"/>
                <a:ea typeface="微软雅黑" panose="020B0503020204020204" pitchFamily="34" charset="-122"/>
                <a:cs typeface="+mn-ea"/>
                <a:sym typeface="+mn-lt"/>
              </a:rPr>
              <a:t>添加标题</a:t>
            </a:r>
            <a:endParaRPr lang="en-GB" altLang="zh-CN" sz="1400" dirty="0">
              <a:solidFill>
                <a:srgbClr val="317B9D"/>
              </a:solidFill>
              <a:latin typeface="微软雅黑" panose="020B0503020204020204" pitchFamily="34" charset="-122"/>
              <a:ea typeface="微软雅黑" panose="020B0503020204020204" pitchFamily="34" charset="-122"/>
              <a:cs typeface="+mn-ea"/>
              <a:sym typeface="+mn-lt"/>
            </a:endParaRPr>
          </a:p>
        </p:txBody>
      </p:sp>
      <p:sp>
        <p:nvSpPr>
          <p:cNvPr id="63" name="TextBox 74"/>
          <p:cNvSpPr txBox="1"/>
          <p:nvPr/>
        </p:nvSpPr>
        <p:spPr>
          <a:xfrm>
            <a:off x="1974920" y="4005513"/>
            <a:ext cx="1470701" cy="366437"/>
          </a:xfrm>
          <a:prstGeom prst="rect">
            <a:avLst/>
          </a:prstGeom>
          <a:noFill/>
        </p:spPr>
        <p:txBody>
          <a:bodyPr wrap="square" lIns="0" tIns="0" rIns="0" bIns="0" rtlCol="0">
            <a:spAutoFit/>
          </a:bodyPr>
          <a:lstStyle/>
          <a:p>
            <a:pPr algn="ctr" fontAlgn="base">
              <a:spcBef>
                <a:spcPct val="0"/>
              </a:spcBef>
              <a:spcAft>
                <a:spcPct val="0"/>
              </a:spcAft>
            </a:pPr>
            <a:r>
              <a:rPr lang="zh-CN" altLang="en-US" sz="800" dirty="0">
                <a:solidFill>
                  <a:srgbClr val="474747"/>
                </a:solidFill>
                <a:latin typeface="微软雅黑" panose="020B0503020204020204" pitchFamily="34" charset="-122"/>
                <a:ea typeface="微软雅黑" panose="020B0503020204020204" pitchFamily="34" charset="-122"/>
                <a:cs typeface="+mn-ea"/>
                <a:sym typeface="+mn-lt"/>
              </a:rPr>
              <a:t>此处添加详细文本描述，建议与标题相关并符合整体语言风格，语言描述尽量简洁生动</a:t>
            </a:r>
            <a:endParaRPr lang="en-GB" altLang="zh-CN" sz="800" dirty="0">
              <a:solidFill>
                <a:srgbClr val="474747"/>
              </a:solidFill>
              <a:latin typeface="微软雅黑" panose="020B0503020204020204" pitchFamily="34" charset="-122"/>
              <a:ea typeface="微软雅黑" panose="020B0503020204020204" pitchFamily="34" charset="-122"/>
              <a:cs typeface="+mn-ea"/>
              <a:sym typeface="+mn-lt"/>
            </a:endParaRPr>
          </a:p>
        </p:txBody>
      </p:sp>
      <p:sp>
        <p:nvSpPr>
          <p:cNvPr id="64" name="TextBox 75"/>
          <p:cNvSpPr txBox="1"/>
          <p:nvPr/>
        </p:nvSpPr>
        <p:spPr>
          <a:xfrm>
            <a:off x="3968852" y="3724590"/>
            <a:ext cx="1174767" cy="215444"/>
          </a:xfrm>
          <a:prstGeom prst="rect">
            <a:avLst/>
          </a:prstGeom>
          <a:noFill/>
        </p:spPr>
        <p:txBody>
          <a:bodyPr wrap="square" lIns="0" tIns="0" rIns="0" bIns="0" rtlCol="0">
            <a:spAutoFit/>
          </a:bodyPr>
          <a:lstStyle/>
          <a:p>
            <a:pPr algn="ctr" defTabSz="933450" fontAlgn="base">
              <a:spcBef>
                <a:spcPct val="0"/>
              </a:spcBef>
              <a:spcAft>
                <a:spcPct val="0"/>
              </a:spcAft>
            </a:pPr>
            <a:r>
              <a:rPr lang="zh-CN" altLang="en-US" sz="1400" dirty="0">
                <a:solidFill>
                  <a:srgbClr val="317B9D"/>
                </a:solidFill>
                <a:latin typeface="微软雅黑" panose="020B0503020204020204" pitchFamily="34" charset="-122"/>
                <a:ea typeface="微软雅黑" panose="020B0503020204020204" pitchFamily="34" charset="-122"/>
                <a:cs typeface="+mn-ea"/>
                <a:sym typeface="+mn-lt"/>
              </a:rPr>
              <a:t>添加标题</a:t>
            </a:r>
            <a:endParaRPr lang="en-GB" altLang="zh-CN" sz="1400" dirty="0">
              <a:solidFill>
                <a:srgbClr val="317B9D"/>
              </a:solidFill>
              <a:latin typeface="微软雅黑" panose="020B0503020204020204" pitchFamily="34" charset="-122"/>
              <a:ea typeface="微软雅黑" panose="020B0503020204020204" pitchFamily="34" charset="-122"/>
              <a:cs typeface="+mn-ea"/>
              <a:sym typeface="+mn-lt"/>
            </a:endParaRPr>
          </a:p>
        </p:txBody>
      </p:sp>
      <p:sp>
        <p:nvSpPr>
          <p:cNvPr id="65" name="TextBox 76"/>
          <p:cNvSpPr txBox="1"/>
          <p:nvPr/>
        </p:nvSpPr>
        <p:spPr>
          <a:xfrm>
            <a:off x="3820885" y="4005513"/>
            <a:ext cx="1470701" cy="366437"/>
          </a:xfrm>
          <a:prstGeom prst="rect">
            <a:avLst/>
          </a:prstGeom>
          <a:noFill/>
        </p:spPr>
        <p:txBody>
          <a:bodyPr wrap="square" lIns="0" tIns="0" rIns="0" bIns="0" rtlCol="0">
            <a:spAutoFit/>
          </a:bodyPr>
          <a:lstStyle/>
          <a:p>
            <a:pPr algn="ctr" fontAlgn="base">
              <a:spcBef>
                <a:spcPct val="0"/>
              </a:spcBef>
              <a:spcAft>
                <a:spcPct val="0"/>
              </a:spcAft>
            </a:pPr>
            <a:r>
              <a:rPr lang="zh-CN" altLang="en-US" sz="800" dirty="0" smtClean="0">
                <a:solidFill>
                  <a:srgbClr val="474747"/>
                </a:solidFill>
                <a:latin typeface="微软雅黑" panose="020B0503020204020204" pitchFamily="34" charset="-122"/>
                <a:ea typeface="微软雅黑" panose="020B0503020204020204" pitchFamily="34" charset="-122"/>
                <a:cs typeface="+mn-ea"/>
                <a:sym typeface="+mn-lt"/>
              </a:rPr>
              <a:t>此处添加详细文本描述，建议与标题相关并符合整体语言风格，语言描述尽量简洁生动</a:t>
            </a:r>
            <a:endParaRPr lang="en-GB" altLang="zh-CN" sz="800" dirty="0">
              <a:solidFill>
                <a:srgbClr val="474747"/>
              </a:solidFill>
              <a:latin typeface="微软雅黑" panose="020B0503020204020204" pitchFamily="34" charset="-122"/>
              <a:ea typeface="微软雅黑" panose="020B0503020204020204" pitchFamily="34" charset="-122"/>
              <a:cs typeface="+mn-ea"/>
              <a:sym typeface="+mn-lt"/>
            </a:endParaRPr>
          </a:p>
        </p:txBody>
      </p:sp>
      <p:sp>
        <p:nvSpPr>
          <p:cNvPr id="66" name="TextBox 77"/>
          <p:cNvSpPr txBox="1"/>
          <p:nvPr/>
        </p:nvSpPr>
        <p:spPr>
          <a:xfrm>
            <a:off x="5820006" y="3724590"/>
            <a:ext cx="1174767" cy="215444"/>
          </a:xfrm>
          <a:prstGeom prst="rect">
            <a:avLst/>
          </a:prstGeom>
          <a:noFill/>
        </p:spPr>
        <p:txBody>
          <a:bodyPr wrap="square" lIns="0" tIns="0" rIns="0" bIns="0" rtlCol="0">
            <a:spAutoFit/>
          </a:bodyPr>
          <a:lstStyle/>
          <a:p>
            <a:pPr algn="ctr" defTabSz="933450" fontAlgn="base">
              <a:spcBef>
                <a:spcPct val="0"/>
              </a:spcBef>
              <a:spcAft>
                <a:spcPct val="0"/>
              </a:spcAft>
            </a:pPr>
            <a:r>
              <a:rPr lang="zh-CN" altLang="en-US" sz="1400" dirty="0">
                <a:solidFill>
                  <a:srgbClr val="317B9D"/>
                </a:solidFill>
                <a:latin typeface="微软雅黑" panose="020B0503020204020204" pitchFamily="34" charset="-122"/>
                <a:ea typeface="微软雅黑" panose="020B0503020204020204" pitchFamily="34" charset="-122"/>
                <a:cs typeface="+mn-ea"/>
                <a:sym typeface="+mn-lt"/>
              </a:rPr>
              <a:t>添加标题</a:t>
            </a:r>
            <a:endParaRPr lang="en-GB" altLang="zh-CN" sz="1400" dirty="0">
              <a:solidFill>
                <a:srgbClr val="317B9D"/>
              </a:solidFill>
              <a:latin typeface="微软雅黑" panose="020B0503020204020204" pitchFamily="34" charset="-122"/>
              <a:ea typeface="微软雅黑" panose="020B0503020204020204" pitchFamily="34" charset="-122"/>
              <a:cs typeface="+mn-ea"/>
              <a:sym typeface="+mn-lt"/>
            </a:endParaRPr>
          </a:p>
        </p:txBody>
      </p:sp>
      <p:sp>
        <p:nvSpPr>
          <p:cNvPr id="67" name="TextBox 78"/>
          <p:cNvSpPr txBox="1"/>
          <p:nvPr/>
        </p:nvSpPr>
        <p:spPr>
          <a:xfrm>
            <a:off x="5672039" y="4005513"/>
            <a:ext cx="1470701" cy="366437"/>
          </a:xfrm>
          <a:prstGeom prst="rect">
            <a:avLst/>
          </a:prstGeom>
          <a:noFill/>
        </p:spPr>
        <p:txBody>
          <a:bodyPr wrap="square" lIns="0" tIns="0" rIns="0" bIns="0" rtlCol="0">
            <a:spAutoFit/>
          </a:bodyPr>
          <a:lstStyle/>
          <a:p>
            <a:pPr algn="ctr" fontAlgn="base">
              <a:spcBef>
                <a:spcPct val="0"/>
              </a:spcBef>
              <a:spcAft>
                <a:spcPct val="0"/>
              </a:spcAft>
            </a:pPr>
            <a:r>
              <a:rPr lang="zh-CN" altLang="en-US" sz="800" dirty="0">
                <a:solidFill>
                  <a:srgbClr val="474747"/>
                </a:solidFill>
                <a:latin typeface="微软雅黑" panose="020B0503020204020204" pitchFamily="34" charset="-122"/>
                <a:ea typeface="微软雅黑" panose="020B0503020204020204" pitchFamily="34" charset="-122"/>
                <a:cs typeface="+mn-ea"/>
                <a:sym typeface="+mn-lt"/>
              </a:rPr>
              <a:t>此处添加详细文本描述，建议与标题相关并符合整体语言风格，语言描述尽量简洁生动</a:t>
            </a:r>
            <a:endParaRPr lang="en-GB" altLang="zh-CN" sz="800" dirty="0">
              <a:solidFill>
                <a:srgbClr val="474747"/>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1000">
        <p15:prstTrans prst="pageCurlDouble"/>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1000"/>
                                        <p:tgtEl>
                                          <p:spTgt spid="19"/>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47"/>
                                        </p:tgtEl>
                                        <p:attrNameLst>
                                          <p:attrName>style.visibility</p:attrName>
                                        </p:attrNameLst>
                                      </p:cBhvr>
                                      <p:to>
                                        <p:strVal val="visible"/>
                                      </p:to>
                                    </p:set>
                                    <p:animEffect transition="in" filter="wipe(left)">
                                      <p:cBhvr>
                                        <p:cTn id="11" dur="200"/>
                                        <p:tgtEl>
                                          <p:spTgt spid="47"/>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55">
                                            <p:txEl>
                                              <p:pRg st="0" end="0"/>
                                            </p:txEl>
                                          </p:spTgt>
                                        </p:tgtEl>
                                        <p:attrNameLst>
                                          <p:attrName>style.visibility</p:attrName>
                                        </p:attrNameLst>
                                      </p:cBhvr>
                                      <p:to>
                                        <p:strVal val="visible"/>
                                      </p:to>
                                    </p:set>
                                    <p:animEffect transition="in" filter="fade">
                                      <p:cBhvr>
                                        <p:cTn id="15" dur="200"/>
                                        <p:tgtEl>
                                          <p:spTgt spid="55">
                                            <p:txEl>
                                              <p:pRg st="0" end="0"/>
                                            </p:txEl>
                                          </p:spTgt>
                                        </p:tgtEl>
                                      </p:cBhvr>
                                    </p:animEffect>
                                  </p:childTnLst>
                                </p:cTn>
                              </p:par>
                            </p:childTnLst>
                          </p:cTn>
                        </p:par>
                        <p:par>
                          <p:cTn id="16" fill="hold">
                            <p:stCondLst>
                              <p:cond delay="2000"/>
                            </p:stCondLst>
                            <p:childTnLst>
                              <p:par>
                                <p:cTn id="17" presetID="22" presetClass="entr" presetSubtype="1" fill="hold" grpId="0" nodeType="afterEffect">
                                  <p:stCondLst>
                                    <p:cond delay="0"/>
                                  </p:stCondLst>
                                  <p:childTnLst>
                                    <p:set>
                                      <p:cBhvr>
                                        <p:cTn id="18" dur="1" fill="hold">
                                          <p:stCondLst>
                                            <p:cond delay="0"/>
                                          </p:stCondLst>
                                        </p:cTn>
                                        <p:tgtEl>
                                          <p:spTgt spid="54"/>
                                        </p:tgtEl>
                                        <p:attrNameLst>
                                          <p:attrName>style.visibility</p:attrName>
                                        </p:attrNameLst>
                                      </p:cBhvr>
                                      <p:to>
                                        <p:strVal val="visible"/>
                                      </p:to>
                                    </p:set>
                                    <p:animEffect transition="in" filter="wipe(up)">
                                      <p:cBhvr>
                                        <p:cTn id="19" dur="200"/>
                                        <p:tgtEl>
                                          <p:spTgt spid="54"/>
                                        </p:tgtEl>
                                      </p:cBhvr>
                                    </p:animEffect>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51"/>
                                        </p:tgtEl>
                                        <p:attrNameLst>
                                          <p:attrName>style.visibility</p:attrName>
                                        </p:attrNameLst>
                                      </p:cBhvr>
                                      <p:to>
                                        <p:strVal val="visible"/>
                                      </p:to>
                                    </p:set>
                                    <p:animEffect transition="in" filter="wipe(left)">
                                      <p:cBhvr>
                                        <p:cTn id="23" dur="200"/>
                                        <p:tgtEl>
                                          <p:spTgt spid="51"/>
                                        </p:tgtEl>
                                      </p:cBhvr>
                                    </p:animEffect>
                                  </p:childTnLst>
                                </p:cTn>
                              </p:par>
                            </p:childTnLst>
                          </p:cTn>
                        </p:par>
                        <p:par>
                          <p:cTn id="24" fill="hold">
                            <p:stCondLst>
                              <p:cond delay="3000"/>
                            </p:stCondLst>
                            <p:childTnLst>
                              <p:par>
                                <p:cTn id="25" presetID="22" presetClass="entr" presetSubtype="8" fill="hold" grpId="0" nodeType="afterEffect">
                                  <p:stCondLst>
                                    <p:cond delay="0"/>
                                  </p:stCondLst>
                                  <p:childTnLst>
                                    <p:set>
                                      <p:cBhvr>
                                        <p:cTn id="26" dur="1" fill="hold">
                                          <p:stCondLst>
                                            <p:cond delay="0"/>
                                          </p:stCondLst>
                                        </p:cTn>
                                        <p:tgtEl>
                                          <p:spTgt spid="48"/>
                                        </p:tgtEl>
                                        <p:attrNameLst>
                                          <p:attrName>style.visibility</p:attrName>
                                        </p:attrNameLst>
                                      </p:cBhvr>
                                      <p:to>
                                        <p:strVal val="visible"/>
                                      </p:to>
                                    </p:set>
                                    <p:animEffect transition="in" filter="wipe(left)">
                                      <p:cBhvr>
                                        <p:cTn id="27" dur="200"/>
                                        <p:tgtEl>
                                          <p:spTgt spid="48"/>
                                        </p:tgtEl>
                                      </p:cBhvr>
                                    </p:animEffect>
                                  </p:childTnLst>
                                </p:cTn>
                              </p:par>
                            </p:childTnLst>
                          </p:cTn>
                        </p:par>
                        <p:par>
                          <p:cTn id="28" fill="hold">
                            <p:stCondLst>
                              <p:cond delay="3500"/>
                            </p:stCondLst>
                            <p:childTnLst>
                              <p:par>
                                <p:cTn id="29" presetID="10" presetClass="entr" presetSubtype="0" fill="hold" grpId="0" nodeType="afterEffect">
                                  <p:stCondLst>
                                    <p:cond delay="0"/>
                                  </p:stCondLst>
                                  <p:childTnLst>
                                    <p:set>
                                      <p:cBhvr>
                                        <p:cTn id="30" dur="1" fill="hold">
                                          <p:stCondLst>
                                            <p:cond delay="0"/>
                                          </p:stCondLst>
                                        </p:cTn>
                                        <p:tgtEl>
                                          <p:spTgt spid="57">
                                            <p:txEl>
                                              <p:pRg st="0" end="0"/>
                                            </p:txEl>
                                          </p:spTgt>
                                        </p:tgtEl>
                                        <p:attrNameLst>
                                          <p:attrName>style.visibility</p:attrName>
                                        </p:attrNameLst>
                                      </p:cBhvr>
                                      <p:to>
                                        <p:strVal val="visible"/>
                                      </p:to>
                                    </p:set>
                                    <p:animEffect transition="in" filter="fade">
                                      <p:cBhvr>
                                        <p:cTn id="31" dur="200"/>
                                        <p:tgtEl>
                                          <p:spTgt spid="57">
                                            <p:txEl>
                                              <p:pRg st="0" end="0"/>
                                            </p:txEl>
                                          </p:spTgt>
                                        </p:tgtEl>
                                      </p:cBhvr>
                                    </p:animEffect>
                                  </p:childTnLst>
                                </p:cTn>
                              </p:par>
                            </p:childTnLst>
                          </p:cTn>
                        </p:par>
                        <p:par>
                          <p:cTn id="32" fill="hold">
                            <p:stCondLst>
                              <p:cond delay="4000"/>
                            </p:stCondLst>
                            <p:childTnLst>
                              <p:par>
                                <p:cTn id="33" presetID="22" presetClass="entr" presetSubtype="1" fill="hold" grpId="0" nodeType="afterEffect">
                                  <p:stCondLst>
                                    <p:cond delay="0"/>
                                  </p:stCondLst>
                                  <p:childTnLst>
                                    <p:set>
                                      <p:cBhvr>
                                        <p:cTn id="34" dur="1" fill="hold">
                                          <p:stCondLst>
                                            <p:cond delay="0"/>
                                          </p:stCondLst>
                                        </p:cTn>
                                        <p:tgtEl>
                                          <p:spTgt spid="56"/>
                                        </p:tgtEl>
                                        <p:attrNameLst>
                                          <p:attrName>style.visibility</p:attrName>
                                        </p:attrNameLst>
                                      </p:cBhvr>
                                      <p:to>
                                        <p:strVal val="visible"/>
                                      </p:to>
                                    </p:set>
                                    <p:animEffect transition="in" filter="wipe(up)">
                                      <p:cBhvr>
                                        <p:cTn id="35" dur="200"/>
                                        <p:tgtEl>
                                          <p:spTgt spid="56"/>
                                        </p:tgtEl>
                                      </p:cBhvr>
                                    </p:animEffect>
                                  </p:childTnLst>
                                </p:cTn>
                              </p:par>
                            </p:childTnLst>
                          </p:cTn>
                        </p:par>
                        <p:par>
                          <p:cTn id="36" fill="hold">
                            <p:stCondLst>
                              <p:cond delay="4500"/>
                            </p:stCondLst>
                            <p:childTnLst>
                              <p:par>
                                <p:cTn id="37" presetID="22" presetClass="entr" presetSubtype="1" fill="hold" grpId="0" nodeType="afterEffect">
                                  <p:stCondLst>
                                    <p:cond delay="0"/>
                                  </p:stCondLst>
                                  <p:childTnLst>
                                    <p:set>
                                      <p:cBhvr>
                                        <p:cTn id="38" dur="1" fill="hold">
                                          <p:stCondLst>
                                            <p:cond delay="0"/>
                                          </p:stCondLst>
                                        </p:cTn>
                                        <p:tgtEl>
                                          <p:spTgt spid="46"/>
                                        </p:tgtEl>
                                        <p:attrNameLst>
                                          <p:attrName>style.visibility</p:attrName>
                                        </p:attrNameLst>
                                      </p:cBhvr>
                                      <p:to>
                                        <p:strVal val="visible"/>
                                      </p:to>
                                    </p:set>
                                    <p:animEffect transition="in" filter="wipe(up)">
                                      <p:cBhvr>
                                        <p:cTn id="39" dur="200"/>
                                        <p:tgtEl>
                                          <p:spTgt spid="46"/>
                                        </p:tgtEl>
                                      </p:cBhvr>
                                    </p:animEffect>
                                  </p:childTnLst>
                                </p:cTn>
                              </p:par>
                            </p:childTnLst>
                          </p:cTn>
                        </p:par>
                        <p:par>
                          <p:cTn id="40" fill="hold">
                            <p:stCondLst>
                              <p:cond delay="5000"/>
                            </p:stCondLst>
                            <p:childTnLst>
                              <p:par>
                                <p:cTn id="41" presetID="10" presetClass="entr" presetSubtype="0" fill="hold" grpId="0" nodeType="afterEffect">
                                  <p:stCondLst>
                                    <p:cond delay="0"/>
                                  </p:stCondLst>
                                  <p:childTnLst>
                                    <p:set>
                                      <p:cBhvr>
                                        <p:cTn id="42" dur="1" fill="hold">
                                          <p:stCondLst>
                                            <p:cond delay="0"/>
                                          </p:stCondLst>
                                        </p:cTn>
                                        <p:tgtEl>
                                          <p:spTgt spid="62"/>
                                        </p:tgtEl>
                                        <p:attrNameLst>
                                          <p:attrName>style.visibility</p:attrName>
                                        </p:attrNameLst>
                                      </p:cBhvr>
                                      <p:to>
                                        <p:strVal val="visible"/>
                                      </p:to>
                                    </p:set>
                                    <p:animEffect transition="in" filter="fade">
                                      <p:cBhvr>
                                        <p:cTn id="43" dur="200"/>
                                        <p:tgtEl>
                                          <p:spTgt spid="62"/>
                                        </p:tgtEl>
                                      </p:cBhvr>
                                    </p:animEffect>
                                  </p:childTnLst>
                                </p:cTn>
                              </p:par>
                            </p:childTnLst>
                          </p:cTn>
                        </p:par>
                        <p:par>
                          <p:cTn id="44" fill="hold">
                            <p:stCondLst>
                              <p:cond delay="5500"/>
                            </p:stCondLst>
                            <p:childTnLst>
                              <p:par>
                                <p:cTn id="45" presetID="22" presetClass="entr" presetSubtype="1" fill="hold" grpId="0" nodeType="afterEffect">
                                  <p:stCondLst>
                                    <p:cond delay="0"/>
                                  </p:stCondLst>
                                  <p:childTnLst>
                                    <p:set>
                                      <p:cBhvr>
                                        <p:cTn id="46" dur="1" fill="hold">
                                          <p:stCondLst>
                                            <p:cond delay="0"/>
                                          </p:stCondLst>
                                        </p:cTn>
                                        <p:tgtEl>
                                          <p:spTgt spid="63"/>
                                        </p:tgtEl>
                                        <p:attrNameLst>
                                          <p:attrName>style.visibility</p:attrName>
                                        </p:attrNameLst>
                                      </p:cBhvr>
                                      <p:to>
                                        <p:strVal val="visible"/>
                                      </p:to>
                                    </p:set>
                                    <p:animEffect transition="in" filter="wipe(up)">
                                      <p:cBhvr>
                                        <p:cTn id="47" dur="200"/>
                                        <p:tgtEl>
                                          <p:spTgt spid="63"/>
                                        </p:tgtEl>
                                      </p:cBhvr>
                                    </p:animEffect>
                                  </p:childTnLst>
                                </p:cTn>
                              </p:par>
                            </p:childTnLst>
                          </p:cTn>
                        </p:par>
                        <p:par>
                          <p:cTn id="48" fill="hold">
                            <p:stCondLst>
                              <p:cond delay="6000"/>
                            </p:stCondLst>
                            <p:childTnLst>
                              <p:par>
                                <p:cTn id="49" presetID="22" presetClass="entr" presetSubtype="8" fill="hold" grpId="0" nodeType="afterEffect">
                                  <p:stCondLst>
                                    <p:cond delay="0"/>
                                  </p:stCondLst>
                                  <p:childTnLst>
                                    <p:set>
                                      <p:cBhvr>
                                        <p:cTn id="50" dur="1" fill="hold">
                                          <p:stCondLst>
                                            <p:cond delay="0"/>
                                          </p:stCondLst>
                                        </p:cTn>
                                        <p:tgtEl>
                                          <p:spTgt spid="52"/>
                                        </p:tgtEl>
                                        <p:attrNameLst>
                                          <p:attrName>style.visibility</p:attrName>
                                        </p:attrNameLst>
                                      </p:cBhvr>
                                      <p:to>
                                        <p:strVal val="visible"/>
                                      </p:to>
                                    </p:set>
                                    <p:animEffect transition="in" filter="wipe(left)">
                                      <p:cBhvr>
                                        <p:cTn id="51" dur="200"/>
                                        <p:tgtEl>
                                          <p:spTgt spid="52"/>
                                        </p:tgtEl>
                                      </p:cBhvr>
                                    </p:animEffect>
                                  </p:childTnLst>
                                </p:cTn>
                              </p:par>
                            </p:childTnLst>
                          </p:cTn>
                        </p:par>
                        <p:par>
                          <p:cTn id="52" fill="hold">
                            <p:stCondLst>
                              <p:cond delay="6500"/>
                            </p:stCondLst>
                            <p:childTnLst>
                              <p:par>
                                <p:cTn id="53" presetID="22" presetClass="entr" presetSubtype="8" fill="hold" grpId="0" nodeType="afterEffect">
                                  <p:stCondLst>
                                    <p:cond delay="0"/>
                                  </p:stCondLst>
                                  <p:childTnLst>
                                    <p:set>
                                      <p:cBhvr>
                                        <p:cTn id="54" dur="1" fill="hold">
                                          <p:stCondLst>
                                            <p:cond delay="0"/>
                                          </p:stCondLst>
                                        </p:cTn>
                                        <p:tgtEl>
                                          <p:spTgt spid="49"/>
                                        </p:tgtEl>
                                        <p:attrNameLst>
                                          <p:attrName>style.visibility</p:attrName>
                                        </p:attrNameLst>
                                      </p:cBhvr>
                                      <p:to>
                                        <p:strVal val="visible"/>
                                      </p:to>
                                    </p:set>
                                    <p:animEffect transition="in" filter="wipe(left)">
                                      <p:cBhvr>
                                        <p:cTn id="55" dur="200"/>
                                        <p:tgtEl>
                                          <p:spTgt spid="49"/>
                                        </p:tgtEl>
                                      </p:cBhvr>
                                    </p:animEffect>
                                  </p:childTnLst>
                                </p:cTn>
                              </p:par>
                            </p:childTnLst>
                          </p:cTn>
                        </p:par>
                        <p:par>
                          <p:cTn id="56" fill="hold">
                            <p:stCondLst>
                              <p:cond delay="7000"/>
                            </p:stCondLst>
                            <p:childTnLst>
                              <p:par>
                                <p:cTn id="57" presetID="10" presetClass="entr" presetSubtype="0" fill="hold" grpId="0" nodeType="afterEffect">
                                  <p:stCondLst>
                                    <p:cond delay="0"/>
                                  </p:stCondLst>
                                  <p:childTnLst>
                                    <p:set>
                                      <p:cBhvr>
                                        <p:cTn id="58" dur="1" fill="hold">
                                          <p:stCondLst>
                                            <p:cond delay="0"/>
                                          </p:stCondLst>
                                        </p:cTn>
                                        <p:tgtEl>
                                          <p:spTgt spid="59">
                                            <p:txEl>
                                              <p:pRg st="0" end="0"/>
                                            </p:txEl>
                                          </p:spTgt>
                                        </p:tgtEl>
                                        <p:attrNameLst>
                                          <p:attrName>style.visibility</p:attrName>
                                        </p:attrNameLst>
                                      </p:cBhvr>
                                      <p:to>
                                        <p:strVal val="visible"/>
                                      </p:to>
                                    </p:set>
                                    <p:animEffect transition="in" filter="fade">
                                      <p:cBhvr>
                                        <p:cTn id="59" dur="200"/>
                                        <p:tgtEl>
                                          <p:spTgt spid="59">
                                            <p:txEl>
                                              <p:pRg st="0" end="0"/>
                                            </p:txEl>
                                          </p:spTgt>
                                        </p:tgtEl>
                                      </p:cBhvr>
                                    </p:animEffect>
                                  </p:childTnLst>
                                </p:cTn>
                              </p:par>
                            </p:childTnLst>
                          </p:cTn>
                        </p:par>
                        <p:par>
                          <p:cTn id="60" fill="hold">
                            <p:stCondLst>
                              <p:cond delay="7500"/>
                            </p:stCondLst>
                            <p:childTnLst>
                              <p:par>
                                <p:cTn id="61" presetID="22" presetClass="entr" presetSubtype="1" fill="hold" grpId="0" nodeType="afterEffect">
                                  <p:stCondLst>
                                    <p:cond delay="0"/>
                                  </p:stCondLst>
                                  <p:childTnLst>
                                    <p:set>
                                      <p:cBhvr>
                                        <p:cTn id="62" dur="1" fill="hold">
                                          <p:stCondLst>
                                            <p:cond delay="0"/>
                                          </p:stCondLst>
                                        </p:cTn>
                                        <p:tgtEl>
                                          <p:spTgt spid="58"/>
                                        </p:tgtEl>
                                        <p:attrNameLst>
                                          <p:attrName>style.visibility</p:attrName>
                                        </p:attrNameLst>
                                      </p:cBhvr>
                                      <p:to>
                                        <p:strVal val="visible"/>
                                      </p:to>
                                    </p:set>
                                    <p:animEffect transition="in" filter="wipe(up)">
                                      <p:cBhvr>
                                        <p:cTn id="63" dur="200"/>
                                        <p:tgtEl>
                                          <p:spTgt spid="58"/>
                                        </p:tgtEl>
                                      </p:cBhvr>
                                    </p:animEffect>
                                  </p:childTnLst>
                                </p:cTn>
                              </p:par>
                            </p:childTnLst>
                          </p:cTn>
                        </p:par>
                        <p:par>
                          <p:cTn id="64" fill="hold">
                            <p:stCondLst>
                              <p:cond delay="8000"/>
                            </p:stCondLst>
                            <p:childTnLst>
                              <p:par>
                                <p:cTn id="65" presetID="22" presetClass="entr" presetSubtype="1" fill="hold" grpId="0" nodeType="afterEffect">
                                  <p:stCondLst>
                                    <p:cond delay="0"/>
                                  </p:stCondLst>
                                  <p:childTnLst>
                                    <p:set>
                                      <p:cBhvr>
                                        <p:cTn id="66" dur="1" fill="hold">
                                          <p:stCondLst>
                                            <p:cond delay="0"/>
                                          </p:stCondLst>
                                        </p:cTn>
                                        <p:tgtEl>
                                          <p:spTgt spid="45"/>
                                        </p:tgtEl>
                                        <p:attrNameLst>
                                          <p:attrName>style.visibility</p:attrName>
                                        </p:attrNameLst>
                                      </p:cBhvr>
                                      <p:to>
                                        <p:strVal val="visible"/>
                                      </p:to>
                                    </p:set>
                                    <p:animEffect transition="in" filter="wipe(up)">
                                      <p:cBhvr>
                                        <p:cTn id="67" dur="200"/>
                                        <p:tgtEl>
                                          <p:spTgt spid="45"/>
                                        </p:tgtEl>
                                      </p:cBhvr>
                                    </p:animEffect>
                                  </p:childTnLst>
                                </p:cTn>
                              </p:par>
                            </p:childTnLst>
                          </p:cTn>
                        </p:par>
                        <p:par>
                          <p:cTn id="68" fill="hold">
                            <p:stCondLst>
                              <p:cond delay="8500"/>
                            </p:stCondLst>
                            <p:childTnLst>
                              <p:par>
                                <p:cTn id="69" presetID="10" presetClass="entr" presetSubtype="0" fill="hold" grpId="0" nodeType="afterEffect">
                                  <p:stCondLst>
                                    <p:cond delay="0"/>
                                  </p:stCondLst>
                                  <p:childTnLst>
                                    <p:set>
                                      <p:cBhvr>
                                        <p:cTn id="70" dur="1" fill="hold">
                                          <p:stCondLst>
                                            <p:cond delay="0"/>
                                          </p:stCondLst>
                                        </p:cTn>
                                        <p:tgtEl>
                                          <p:spTgt spid="64"/>
                                        </p:tgtEl>
                                        <p:attrNameLst>
                                          <p:attrName>style.visibility</p:attrName>
                                        </p:attrNameLst>
                                      </p:cBhvr>
                                      <p:to>
                                        <p:strVal val="visible"/>
                                      </p:to>
                                    </p:set>
                                    <p:animEffect transition="in" filter="fade">
                                      <p:cBhvr>
                                        <p:cTn id="71" dur="200"/>
                                        <p:tgtEl>
                                          <p:spTgt spid="64"/>
                                        </p:tgtEl>
                                      </p:cBhvr>
                                    </p:animEffect>
                                  </p:childTnLst>
                                </p:cTn>
                              </p:par>
                            </p:childTnLst>
                          </p:cTn>
                        </p:par>
                        <p:par>
                          <p:cTn id="72" fill="hold">
                            <p:stCondLst>
                              <p:cond delay="9000"/>
                            </p:stCondLst>
                            <p:childTnLst>
                              <p:par>
                                <p:cTn id="73" presetID="22" presetClass="entr" presetSubtype="1" fill="hold" grpId="0" nodeType="afterEffect">
                                  <p:stCondLst>
                                    <p:cond delay="0"/>
                                  </p:stCondLst>
                                  <p:childTnLst>
                                    <p:set>
                                      <p:cBhvr>
                                        <p:cTn id="74" dur="1" fill="hold">
                                          <p:stCondLst>
                                            <p:cond delay="0"/>
                                          </p:stCondLst>
                                        </p:cTn>
                                        <p:tgtEl>
                                          <p:spTgt spid="65"/>
                                        </p:tgtEl>
                                        <p:attrNameLst>
                                          <p:attrName>style.visibility</p:attrName>
                                        </p:attrNameLst>
                                      </p:cBhvr>
                                      <p:to>
                                        <p:strVal val="visible"/>
                                      </p:to>
                                    </p:set>
                                    <p:animEffect transition="in" filter="wipe(up)">
                                      <p:cBhvr>
                                        <p:cTn id="75" dur="200"/>
                                        <p:tgtEl>
                                          <p:spTgt spid="65"/>
                                        </p:tgtEl>
                                      </p:cBhvr>
                                    </p:animEffect>
                                  </p:childTnLst>
                                </p:cTn>
                              </p:par>
                            </p:childTnLst>
                          </p:cTn>
                        </p:par>
                        <p:par>
                          <p:cTn id="76" fill="hold">
                            <p:stCondLst>
                              <p:cond delay="9500"/>
                            </p:stCondLst>
                            <p:childTnLst>
                              <p:par>
                                <p:cTn id="77" presetID="22" presetClass="entr" presetSubtype="8" fill="hold" grpId="0" nodeType="afterEffect">
                                  <p:stCondLst>
                                    <p:cond delay="0"/>
                                  </p:stCondLst>
                                  <p:childTnLst>
                                    <p:set>
                                      <p:cBhvr>
                                        <p:cTn id="78" dur="1" fill="hold">
                                          <p:stCondLst>
                                            <p:cond delay="0"/>
                                          </p:stCondLst>
                                        </p:cTn>
                                        <p:tgtEl>
                                          <p:spTgt spid="53"/>
                                        </p:tgtEl>
                                        <p:attrNameLst>
                                          <p:attrName>style.visibility</p:attrName>
                                        </p:attrNameLst>
                                      </p:cBhvr>
                                      <p:to>
                                        <p:strVal val="visible"/>
                                      </p:to>
                                    </p:set>
                                    <p:animEffect transition="in" filter="wipe(left)">
                                      <p:cBhvr>
                                        <p:cTn id="79" dur="200"/>
                                        <p:tgtEl>
                                          <p:spTgt spid="53"/>
                                        </p:tgtEl>
                                      </p:cBhvr>
                                    </p:animEffect>
                                  </p:childTnLst>
                                </p:cTn>
                              </p:par>
                            </p:childTnLst>
                          </p:cTn>
                        </p:par>
                        <p:par>
                          <p:cTn id="80" fill="hold">
                            <p:stCondLst>
                              <p:cond delay="10000"/>
                            </p:stCondLst>
                            <p:childTnLst>
                              <p:par>
                                <p:cTn id="81" presetID="22" presetClass="entr" presetSubtype="8" fill="hold" grpId="0" nodeType="afterEffect">
                                  <p:stCondLst>
                                    <p:cond delay="0"/>
                                  </p:stCondLst>
                                  <p:childTnLst>
                                    <p:set>
                                      <p:cBhvr>
                                        <p:cTn id="82" dur="1" fill="hold">
                                          <p:stCondLst>
                                            <p:cond delay="0"/>
                                          </p:stCondLst>
                                        </p:cTn>
                                        <p:tgtEl>
                                          <p:spTgt spid="50"/>
                                        </p:tgtEl>
                                        <p:attrNameLst>
                                          <p:attrName>style.visibility</p:attrName>
                                        </p:attrNameLst>
                                      </p:cBhvr>
                                      <p:to>
                                        <p:strVal val="visible"/>
                                      </p:to>
                                    </p:set>
                                    <p:animEffect transition="in" filter="wipe(left)">
                                      <p:cBhvr>
                                        <p:cTn id="83" dur="200"/>
                                        <p:tgtEl>
                                          <p:spTgt spid="50"/>
                                        </p:tgtEl>
                                      </p:cBhvr>
                                    </p:animEffect>
                                  </p:childTnLst>
                                </p:cTn>
                              </p:par>
                            </p:childTnLst>
                          </p:cTn>
                        </p:par>
                        <p:par>
                          <p:cTn id="84" fill="hold">
                            <p:stCondLst>
                              <p:cond delay="10500"/>
                            </p:stCondLst>
                            <p:childTnLst>
                              <p:par>
                                <p:cTn id="85" presetID="10" presetClass="entr" presetSubtype="0" fill="hold" grpId="0" nodeType="afterEffect">
                                  <p:stCondLst>
                                    <p:cond delay="0"/>
                                  </p:stCondLst>
                                  <p:childTnLst>
                                    <p:set>
                                      <p:cBhvr>
                                        <p:cTn id="86" dur="1" fill="hold">
                                          <p:stCondLst>
                                            <p:cond delay="0"/>
                                          </p:stCondLst>
                                        </p:cTn>
                                        <p:tgtEl>
                                          <p:spTgt spid="61">
                                            <p:txEl>
                                              <p:pRg st="0" end="0"/>
                                            </p:txEl>
                                          </p:spTgt>
                                        </p:tgtEl>
                                        <p:attrNameLst>
                                          <p:attrName>style.visibility</p:attrName>
                                        </p:attrNameLst>
                                      </p:cBhvr>
                                      <p:to>
                                        <p:strVal val="visible"/>
                                      </p:to>
                                    </p:set>
                                    <p:animEffect transition="in" filter="fade">
                                      <p:cBhvr>
                                        <p:cTn id="87" dur="200"/>
                                        <p:tgtEl>
                                          <p:spTgt spid="61">
                                            <p:txEl>
                                              <p:pRg st="0" end="0"/>
                                            </p:txEl>
                                          </p:spTgt>
                                        </p:tgtEl>
                                      </p:cBhvr>
                                    </p:animEffect>
                                  </p:childTnLst>
                                </p:cTn>
                              </p:par>
                            </p:childTnLst>
                          </p:cTn>
                        </p:par>
                        <p:par>
                          <p:cTn id="88" fill="hold">
                            <p:stCondLst>
                              <p:cond delay="11000"/>
                            </p:stCondLst>
                            <p:childTnLst>
                              <p:par>
                                <p:cTn id="89" presetID="22" presetClass="entr" presetSubtype="1" fill="hold" grpId="0" nodeType="afterEffect">
                                  <p:stCondLst>
                                    <p:cond delay="0"/>
                                  </p:stCondLst>
                                  <p:childTnLst>
                                    <p:set>
                                      <p:cBhvr>
                                        <p:cTn id="90" dur="1" fill="hold">
                                          <p:stCondLst>
                                            <p:cond delay="0"/>
                                          </p:stCondLst>
                                        </p:cTn>
                                        <p:tgtEl>
                                          <p:spTgt spid="60"/>
                                        </p:tgtEl>
                                        <p:attrNameLst>
                                          <p:attrName>style.visibility</p:attrName>
                                        </p:attrNameLst>
                                      </p:cBhvr>
                                      <p:to>
                                        <p:strVal val="visible"/>
                                      </p:to>
                                    </p:set>
                                    <p:animEffect transition="in" filter="wipe(up)">
                                      <p:cBhvr>
                                        <p:cTn id="91" dur="200"/>
                                        <p:tgtEl>
                                          <p:spTgt spid="60"/>
                                        </p:tgtEl>
                                      </p:cBhvr>
                                    </p:animEffect>
                                  </p:childTnLst>
                                </p:cTn>
                              </p:par>
                            </p:childTnLst>
                          </p:cTn>
                        </p:par>
                        <p:par>
                          <p:cTn id="92" fill="hold">
                            <p:stCondLst>
                              <p:cond delay="11500"/>
                            </p:stCondLst>
                            <p:childTnLst>
                              <p:par>
                                <p:cTn id="93" presetID="22" presetClass="entr" presetSubtype="1" fill="hold" grpId="0" nodeType="afterEffect">
                                  <p:stCondLst>
                                    <p:cond delay="0"/>
                                  </p:stCondLst>
                                  <p:childTnLst>
                                    <p:set>
                                      <p:cBhvr>
                                        <p:cTn id="94" dur="1" fill="hold">
                                          <p:stCondLst>
                                            <p:cond delay="0"/>
                                          </p:stCondLst>
                                        </p:cTn>
                                        <p:tgtEl>
                                          <p:spTgt spid="44"/>
                                        </p:tgtEl>
                                        <p:attrNameLst>
                                          <p:attrName>style.visibility</p:attrName>
                                        </p:attrNameLst>
                                      </p:cBhvr>
                                      <p:to>
                                        <p:strVal val="visible"/>
                                      </p:to>
                                    </p:set>
                                    <p:animEffect transition="in" filter="wipe(up)">
                                      <p:cBhvr>
                                        <p:cTn id="95" dur="200"/>
                                        <p:tgtEl>
                                          <p:spTgt spid="44"/>
                                        </p:tgtEl>
                                      </p:cBhvr>
                                    </p:animEffect>
                                  </p:childTnLst>
                                </p:cTn>
                              </p:par>
                            </p:childTnLst>
                          </p:cTn>
                        </p:par>
                        <p:par>
                          <p:cTn id="96" fill="hold">
                            <p:stCondLst>
                              <p:cond delay="12000"/>
                            </p:stCondLst>
                            <p:childTnLst>
                              <p:par>
                                <p:cTn id="97" presetID="10" presetClass="entr" presetSubtype="0" fill="hold" grpId="0" nodeType="afterEffect">
                                  <p:stCondLst>
                                    <p:cond delay="0"/>
                                  </p:stCondLst>
                                  <p:childTnLst>
                                    <p:set>
                                      <p:cBhvr>
                                        <p:cTn id="98" dur="1" fill="hold">
                                          <p:stCondLst>
                                            <p:cond delay="0"/>
                                          </p:stCondLst>
                                        </p:cTn>
                                        <p:tgtEl>
                                          <p:spTgt spid="66"/>
                                        </p:tgtEl>
                                        <p:attrNameLst>
                                          <p:attrName>style.visibility</p:attrName>
                                        </p:attrNameLst>
                                      </p:cBhvr>
                                      <p:to>
                                        <p:strVal val="visible"/>
                                      </p:to>
                                    </p:set>
                                    <p:animEffect transition="in" filter="fade">
                                      <p:cBhvr>
                                        <p:cTn id="99" dur="200"/>
                                        <p:tgtEl>
                                          <p:spTgt spid="66"/>
                                        </p:tgtEl>
                                      </p:cBhvr>
                                    </p:animEffect>
                                  </p:childTnLst>
                                </p:cTn>
                              </p:par>
                            </p:childTnLst>
                          </p:cTn>
                        </p:par>
                        <p:par>
                          <p:cTn id="100" fill="hold">
                            <p:stCondLst>
                              <p:cond delay="12500"/>
                            </p:stCondLst>
                            <p:childTnLst>
                              <p:par>
                                <p:cTn id="101" presetID="22" presetClass="entr" presetSubtype="1" fill="hold" grpId="0" nodeType="afterEffect">
                                  <p:stCondLst>
                                    <p:cond delay="0"/>
                                  </p:stCondLst>
                                  <p:childTnLst>
                                    <p:set>
                                      <p:cBhvr>
                                        <p:cTn id="102" dur="1" fill="hold">
                                          <p:stCondLst>
                                            <p:cond delay="0"/>
                                          </p:stCondLst>
                                        </p:cTn>
                                        <p:tgtEl>
                                          <p:spTgt spid="67"/>
                                        </p:tgtEl>
                                        <p:attrNameLst>
                                          <p:attrName>style.visibility</p:attrName>
                                        </p:attrNameLst>
                                      </p:cBhvr>
                                      <p:to>
                                        <p:strVal val="visible"/>
                                      </p:to>
                                    </p:set>
                                    <p:animEffect transition="in" filter="wipe(up)">
                                      <p:cBhvr>
                                        <p:cTn id="103" dur="2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p:bldP spid="55" grpId="0" build="p"/>
      <p:bldP spid="56" grpId="0"/>
      <p:bldP spid="57" grpId="0" build="p"/>
      <p:bldP spid="58" grpId="0"/>
      <p:bldP spid="59" grpId="0" build="p"/>
      <p:bldP spid="60" grpId="0"/>
      <p:bldP spid="61" grpId="0" build="p"/>
      <p:bldP spid="62" grpId="0"/>
      <p:bldP spid="63" grpId="0"/>
      <p:bldP spid="64" grpId="0"/>
      <p:bldP spid="65" grpId="0"/>
      <p:bldP spid="66" grpId="0"/>
      <p:bldP spid="6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777388" y="353919"/>
            <a:ext cx="2318583" cy="284693"/>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i="0" u="none" strike="noStrike" kern="0" cap="none" spc="300" normalizeH="0" baseline="0" noProof="0" dirty="0" smtClean="0">
                <a:ln>
                  <a:noFill/>
                </a:ln>
                <a:gradFill>
                  <a:gsLst>
                    <a:gs pos="0">
                      <a:schemeClr val="bg1"/>
                    </a:gs>
                    <a:gs pos="47900">
                      <a:schemeClr val="bg1">
                        <a:lumMod val="95000"/>
                      </a:schemeClr>
                    </a:gs>
                    <a:gs pos="100000">
                      <a:schemeClr val="bg1"/>
                    </a:gs>
                  </a:gsLst>
                  <a:lin ang="5400000" scaled="0"/>
                </a:gradFill>
                <a:effectLst/>
                <a:uLnTx/>
                <a:uFillTx/>
                <a:latin typeface="微软雅黑" panose="020B0503020204020204" pitchFamily="34" charset="-122"/>
                <a:ea typeface="微软雅黑" panose="020B0503020204020204" pitchFamily="34" charset="-122"/>
              </a:rPr>
              <a:t>单击添加标题文本内容</a:t>
            </a:r>
            <a:endParaRPr kumimoji="0" lang="zh-CN" altLang="en-US" sz="1400" i="0" u="none" strike="noStrike" kern="0" cap="none" spc="300" normalizeH="0" baseline="0" noProof="0" dirty="0">
              <a:ln>
                <a:noFill/>
              </a:ln>
              <a:gradFill>
                <a:gsLst>
                  <a:gs pos="0">
                    <a:schemeClr val="bg1"/>
                  </a:gs>
                  <a:gs pos="47900">
                    <a:schemeClr val="bg1">
                      <a:lumMod val="95000"/>
                    </a:schemeClr>
                  </a:gs>
                  <a:gs pos="100000">
                    <a:schemeClr val="bg1"/>
                  </a:gs>
                </a:gsLst>
                <a:lin ang="5400000" scaled="0"/>
              </a:gradFill>
              <a:effectLst/>
              <a:uLnTx/>
              <a:uFillTx/>
              <a:latin typeface="微软雅黑" panose="020B0503020204020204" pitchFamily="34" charset="-122"/>
              <a:ea typeface="微软雅黑" panose="020B0503020204020204" pitchFamily="34" charset="-122"/>
            </a:endParaRPr>
          </a:p>
        </p:txBody>
      </p:sp>
      <p:sp>
        <p:nvSpPr>
          <p:cNvPr id="66" name="TextBox 2"/>
          <p:cNvSpPr txBox="1"/>
          <p:nvPr/>
        </p:nvSpPr>
        <p:spPr>
          <a:xfrm>
            <a:off x="3758890" y="2804531"/>
            <a:ext cx="1429392" cy="369332"/>
          </a:xfrm>
          <a:prstGeom prst="rect">
            <a:avLst/>
          </a:prstGeom>
          <a:noFill/>
        </p:spPr>
        <p:txBody>
          <a:bodyPr wrap="square" rtlCol="0">
            <a:spAutoFit/>
          </a:bodyPr>
          <a:lstStyle/>
          <a:p>
            <a:pPr algn="ctr"/>
            <a:r>
              <a:rPr lang="zh-CN" altLang="en-US" b="1" dirty="0">
                <a:solidFill>
                  <a:prstClr val="black"/>
                </a:solidFill>
                <a:latin typeface="微软雅黑" panose="020B0503020204020204" pitchFamily="34" charset="-122"/>
                <a:ea typeface="微软雅黑" panose="020B0503020204020204" pitchFamily="34" charset="-122"/>
              </a:rPr>
              <a:t>添加标题</a:t>
            </a:r>
            <a:endParaRPr lang="zh-CN" altLang="en-US" b="1" dirty="0">
              <a:solidFill>
                <a:prstClr val="black"/>
              </a:solidFill>
              <a:latin typeface="微软雅黑" panose="020B0503020204020204" pitchFamily="34" charset="-122"/>
              <a:ea typeface="微软雅黑" panose="020B0503020204020204" pitchFamily="34" charset="-122"/>
            </a:endParaRPr>
          </a:p>
        </p:txBody>
      </p:sp>
      <p:grpSp>
        <p:nvGrpSpPr>
          <p:cNvPr id="67" name="组合 66"/>
          <p:cNvGrpSpPr/>
          <p:nvPr/>
        </p:nvGrpSpPr>
        <p:grpSpPr>
          <a:xfrm>
            <a:off x="5026263" y="2220558"/>
            <a:ext cx="1922001" cy="1672698"/>
            <a:chOff x="5222840" y="2057508"/>
            <a:chExt cx="2085464" cy="1814959"/>
          </a:xfrm>
        </p:grpSpPr>
        <p:sp>
          <p:nvSpPr>
            <p:cNvPr id="68" name="燕尾形箭头 67"/>
            <p:cNvSpPr/>
            <p:nvPr/>
          </p:nvSpPr>
          <p:spPr>
            <a:xfrm>
              <a:off x="5222840" y="2057508"/>
              <a:ext cx="2085464" cy="1814959"/>
            </a:xfrm>
            <a:prstGeom prst="notchedRightArrow">
              <a:avLst>
                <a:gd name="adj1" fmla="val 60007"/>
                <a:gd name="adj2" fmla="val 36498"/>
              </a:avLst>
            </a:prstGeom>
            <a:solidFill>
              <a:srgbClr val="317B9D"/>
            </a:solidFill>
            <a:ln>
              <a:noFill/>
            </a:ln>
          </p:spPr>
          <p:style>
            <a:lnRef idx="2">
              <a:schemeClr val="accent2"/>
            </a:lnRef>
            <a:fillRef idx="1">
              <a:schemeClr val="lt1"/>
            </a:fillRef>
            <a:effectRef idx="0">
              <a:schemeClr val="accent2"/>
            </a:effectRef>
            <a:fontRef idx="minor">
              <a:schemeClr val="dk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smtClean="0">
                <a:ln>
                  <a:noFill/>
                </a:ln>
                <a:solidFill>
                  <a:prstClr val="white"/>
                </a:solidFill>
                <a:effectLst/>
                <a:uLnTx/>
                <a:uFillTx/>
                <a:latin typeface="Verdana" panose="020B0604030504040204"/>
                <a:ea typeface="微软雅黑" panose="020B0503020204020204" pitchFamily="34" charset="-122"/>
              </a:endParaRPr>
            </a:p>
          </p:txBody>
        </p:sp>
        <p:sp>
          <p:nvSpPr>
            <p:cNvPr id="69" name="TextBox 6"/>
            <p:cNvSpPr txBox="1"/>
            <p:nvPr/>
          </p:nvSpPr>
          <p:spPr>
            <a:xfrm>
              <a:off x="5757319" y="2764596"/>
              <a:ext cx="1030848" cy="400743"/>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文本</a:t>
              </a:r>
              <a:endParaRPr kumimoji="0" lang="zh-CN" altLang="en-US" sz="18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70" name="组合 69"/>
          <p:cNvGrpSpPr/>
          <p:nvPr/>
        </p:nvGrpSpPr>
        <p:grpSpPr>
          <a:xfrm>
            <a:off x="3432132" y="987574"/>
            <a:ext cx="1995924" cy="1610746"/>
            <a:chOff x="3494510" y="676813"/>
            <a:chExt cx="2165675" cy="1747738"/>
          </a:xfrm>
        </p:grpSpPr>
        <p:sp>
          <p:nvSpPr>
            <p:cNvPr id="71" name="燕尾形箭头 70"/>
            <p:cNvSpPr/>
            <p:nvPr/>
          </p:nvSpPr>
          <p:spPr>
            <a:xfrm rot="16200000">
              <a:off x="3703479" y="467844"/>
              <a:ext cx="1747738" cy="2165675"/>
            </a:xfrm>
            <a:prstGeom prst="notchedRightArrow">
              <a:avLst>
                <a:gd name="adj1" fmla="val 60007"/>
                <a:gd name="adj2" fmla="val 36498"/>
              </a:avLst>
            </a:prstGeom>
            <a:solidFill>
              <a:srgbClr val="317B9D"/>
            </a:solidFill>
            <a:ln w="1905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smtClean="0">
                <a:ln>
                  <a:noFill/>
                </a:ln>
                <a:solidFill>
                  <a:prstClr val="white"/>
                </a:solidFill>
                <a:effectLst/>
                <a:uLnTx/>
                <a:uFillTx/>
                <a:latin typeface="Verdana" panose="020B0604030504040204"/>
                <a:ea typeface="微软雅黑" panose="020B0503020204020204" pitchFamily="34" charset="-122"/>
              </a:endParaRPr>
            </a:p>
          </p:txBody>
        </p:sp>
        <p:sp>
          <p:nvSpPr>
            <p:cNvPr id="72" name="TextBox 9"/>
            <p:cNvSpPr txBox="1"/>
            <p:nvPr/>
          </p:nvSpPr>
          <p:spPr>
            <a:xfrm>
              <a:off x="4061923" y="1428670"/>
              <a:ext cx="1030848" cy="400743"/>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文本</a:t>
              </a:r>
              <a:endParaRPr kumimoji="0" lang="zh-CN" altLang="en-US" sz="18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73" name="组合 72"/>
          <p:cNvGrpSpPr/>
          <p:nvPr/>
        </p:nvGrpSpPr>
        <p:grpSpPr>
          <a:xfrm>
            <a:off x="1929919" y="2220558"/>
            <a:ext cx="1922001" cy="1672698"/>
            <a:chOff x="1835697" y="2057507"/>
            <a:chExt cx="2085464" cy="1814959"/>
          </a:xfrm>
        </p:grpSpPr>
        <p:sp>
          <p:nvSpPr>
            <p:cNvPr id="74" name="燕尾形箭头 73"/>
            <p:cNvSpPr/>
            <p:nvPr/>
          </p:nvSpPr>
          <p:spPr>
            <a:xfrm flipH="1">
              <a:off x="1835697" y="2057507"/>
              <a:ext cx="2085464" cy="1814959"/>
            </a:xfrm>
            <a:prstGeom prst="notchedRightArrow">
              <a:avLst>
                <a:gd name="adj1" fmla="val 60007"/>
                <a:gd name="adj2" fmla="val 36498"/>
              </a:avLst>
            </a:prstGeom>
            <a:solidFill>
              <a:srgbClr val="317B9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smtClean="0">
                <a:ln>
                  <a:noFill/>
                </a:ln>
                <a:solidFill>
                  <a:prstClr val="white"/>
                </a:solidFill>
                <a:effectLst/>
                <a:uLnTx/>
                <a:uFillTx/>
                <a:latin typeface="Verdana" panose="020B0604030504040204"/>
                <a:ea typeface="微软雅黑" panose="020B0503020204020204" pitchFamily="34" charset="-122"/>
              </a:endParaRPr>
            </a:p>
          </p:txBody>
        </p:sp>
        <p:sp>
          <p:nvSpPr>
            <p:cNvPr id="75" name="TextBox 12"/>
            <p:cNvSpPr txBox="1"/>
            <p:nvPr/>
          </p:nvSpPr>
          <p:spPr>
            <a:xfrm>
              <a:off x="2265216" y="2764596"/>
              <a:ext cx="1030848" cy="400743"/>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文本</a:t>
              </a:r>
              <a:endParaRPr kumimoji="0" lang="zh-CN" altLang="en-US" sz="18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sp>
        <p:nvSpPr>
          <p:cNvPr id="76" name="Rectangle 12"/>
          <p:cNvSpPr>
            <a:spLocks noChangeArrowheads="1"/>
          </p:cNvSpPr>
          <p:nvPr/>
        </p:nvSpPr>
        <p:spPr bwMode="auto">
          <a:xfrm>
            <a:off x="1115616" y="3849310"/>
            <a:ext cx="6714746" cy="738664"/>
          </a:xfrm>
          <a:prstGeom prst="rect">
            <a:avLst/>
          </a:prstGeom>
          <a:noFill/>
          <a:ln w="9525" algn="ctr">
            <a:noFill/>
            <a:miter lim="800000"/>
          </a:ln>
        </p:spPr>
        <p:txBody>
          <a:bodyPr wrap="square">
            <a:spAutoFit/>
          </a:bodyPr>
          <a:lstStyle/>
          <a:p>
            <a:pPr indent="-90805" algn="ctr" fontAlgn="base">
              <a:lnSpc>
                <a:spcPct val="150000"/>
              </a:lnSpc>
              <a:spcAft>
                <a:spcPct val="0"/>
              </a:spcAft>
              <a:buClr>
                <a:srgbClr val="1F3F5F"/>
              </a:buClr>
            </a:pPr>
            <a:r>
              <a:rPr lang="zh-CN" altLang="en-US" sz="1400" dirty="0">
                <a:solidFill>
                  <a:prstClr val="black"/>
                </a:solidFill>
                <a:latin typeface="微软雅黑" panose="020B0503020204020204" pitchFamily="34" charset="-122"/>
                <a:ea typeface="微软雅黑" panose="020B0503020204020204" pitchFamily="34" charset="-122"/>
              </a:rPr>
              <a:t>单击此处添加文本，单击此处添加文本，单击此处添加文本，单击此处添加文本。</a:t>
            </a:r>
            <a:endParaRPr lang="en-US" altLang="zh-CN" sz="1400" dirty="0">
              <a:solidFill>
                <a:prstClr val="black"/>
              </a:solidFill>
              <a:latin typeface="微软雅黑" panose="020B0503020204020204" pitchFamily="34" charset="-122"/>
              <a:ea typeface="微软雅黑" panose="020B0503020204020204" pitchFamily="34" charset="-122"/>
            </a:endParaRPr>
          </a:p>
          <a:p>
            <a:pPr indent="-90805" algn="ctr" fontAlgn="base">
              <a:lnSpc>
                <a:spcPct val="150000"/>
              </a:lnSpc>
              <a:spcAft>
                <a:spcPct val="0"/>
              </a:spcAft>
              <a:buClr>
                <a:srgbClr val="1F3F5F"/>
              </a:buClr>
            </a:pPr>
            <a:r>
              <a:rPr lang="zh-CN" altLang="en-US" sz="1400" dirty="0">
                <a:solidFill>
                  <a:prstClr val="black"/>
                </a:solidFill>
                <a:latin typeface="微软雅黑" panose="020B0503020204020204" pitchFamily="34" charset="-122"/>
                <a:ea typeface="微软雅黑" panose="020B0503020204020204" pitchFamily="34" charset="-122"/>
              </a:rPr>
              <a:t>单击此处添加文本，单击此处添加文本，单击此处添加文本，单击此处添加文本。</a:t>
            </a:r>
            <a:endParaRPr lang="zh-CN" altLang="en-US" sz="1400" dirty="0">
              <a:solidFill>
                <a:prstClr val="black"/>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1000">
        <p15:prstTrans prst="pageCurlDouble"/>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1000"/>
                                        <p:tgtEl>
                                          <p:spTgt spid="19"/>
                                        </p:tgtEl>
                                      </p:cBhvr>
                                    </p:animEffect>
                                  </p:childTnLst>
                                </p:cTn>
                              </p:par>
                            </p:childTnLst>
                          </p:cTn>
                        </p:par>
                        <p:par>
                          <p:cTn id="8" fill="hold">
                            <p:stCondLst>
                              <p:cond delay="1000"/>
                            </p:stCondLst>
                            <p:childTnLst>
                              <p:par>
                                <p:cTn id="9" presetID="12" presetClass="entr" presetSubtype="4" fill="hold" nodeType="afterEffect">
                                  <p:stCondLst>
                                    <p:cond delay="0"/>
                                  </p:stCondLst>
                                  <p:childTnLst>
                                    <p:set>
                                      <p:cBhvr>
                                        <p:cTn id="10" dur="1" fill="hold">
                                          <p:stCondLst>
                                            <p:cond delay="0"/>
                                          </p:stCondLst>
                                        </p:cTn>
                                        <p:tgtEl>
                                          <p:spTgt spid="70"/>
                                        </p:tgtEl>
                                        <p:attrNameLst>
                                          <p:attrName>style.visibility</p:attrName>
                                        </p:attrNameLst>
                                      </p:cBhvr>
                                      <p:to>
                                        <p:strVal val="visible"/>
                                      </p:to>
                                    </p:set>
                                    <p:anim calcmode="lin" valueType="num">
                                      <p:cBhvr additive="base">
                                        <p:cTn id="11" dur="500"/>
                                        <p:tgtEl>
                                          <p:spTgt spid="70"/>
                                        </p:tgtEl>
                                        <p:attrNameLst>
                                          <p:attrName>ppt_y</p:attrName>
                                        </p:attrNameLst>
                                      </p:cBhvr>
                                      <p:tavLst>
                                        <p:tav tm="0">
                                          <p:val>
                                            <p:strVal val="#ppt_y+#ppt_h*1.125000"/>
                                          </p:val>
                                        </p:tav>
                                        <p:tav tm="100000">
                                          <p:val>
                                            <p:strVal val="#ppt_y"/>
                                          </p:val>
                                        </p:tav>
                                      </p:tavLst>
                                    </p:anim>
                                    <p:animEffect transition="in" filter="wipe(up)">
                                      <p:cBhvr>
                                        <p:cTn id="12" dur="500"/>
                                        <p:tgtEl>
                                          <p:spTgt spid="70"/>
                                        </p:tgtEl>
                                      </p:cBhvr>
                                    </p:animEffect>
                                  </p:childTnLst>
                                </p:cTn>
                              </p:par>
                              <p:par>
                                <p:cTn id="13" presetID="12" presetClass="entr" presetSubtype="8" fill="hold" nodeType="withEffect">
                                  <p:stCondLst>
                                    <p:cond delay="0"/>
                                  </p:stCondLst>
                                  <p:childTnLst>
                                    <p:set>
                                      <p:cBhvr>
                                        <p:cTn id="14" dur="1" fill="hold">
                                          <p:stCondLst>
                                            <p:cond delay="0"/>
                                          </p:stCondLst>
                                        </p:cTn>
                                        <p:tgtEl>
                                          <p:spTgt spid="67"/>
                                        </p:tgtEl>
                                        <p:attrNameLst>
                                          <p:attrName>style.visibility</p:attrName>
                                        </p:attrNameLst>
                                      </p:cBhvr>
                                      <p:to>
                                        <p:strVal val="visible"/>
                                      </p:to>
                                    </p:set>
                                    <p:anim calcmode="lin" valueType="num">
                                      <p:cBhvr additive="base">
                                        <p:cTn id="15" dur="500"/>
                                        <p:tgtEl>
                                          <p:spTgt spid="67"/>
                                        </p:tgtEl>
                                        <p:attrNameLst>
                                          <p:attrName>ppt_x</p:attrName>
                                        </p:attrNameLst>
                                      </p:cBhvr>
                                      <p:tavLst>
                                        <p:tav tm="0">
                                          <p:val>
                                            <p:strVal val="#ppt_x-#ppt_w*1.125000"/>
                                          </p:val>
                                        </p:tav>
                                        <p:tav tm="100000">
                                          <p:val>
                                            <p:strVal val="#ppt_x"/>
                                          </p:val>
                                        </p:tav>
                                      </p:tavLst>
                                    </p:anim>
                                    <p:animEffect transition="in" filter="wipe(right)">
                                      <p:cBhvr>
                                        <p:cTn id="16" dur="500"/>
                                        <p:tgtEl>
                                          <p:spTgt spid="67"/>
                                        </p:tgtEl>
                                      </p:cBhvr>
                                    </p:animEffect>
                                  </p:childTnLst>
                                </p:cTn>
                              </p:par>
                              <p:par>
                                <p:cTn id="17" presetID="12" presetClass="entr" presetSubtype="2" fill="hold" nodeType="withEffect">
                                  <p:stCondLst>
                                    <p:cond delay="0"/>
                                  </p:stCondLst>
                                  <p:childTnLst>
                                    <p:set>
                                      <p:cBhvr>
                                        <p:cTn id="18" dur="1" fill="hold">
                                          <p:stCondLst>
                                            <p:cond delay="0"/>
                                          </p:stCondLst>
                                        </p:cTn>
                                        <p:tgtEl>
                                          <p:spTgt spid="73"/>
                                        </p:tgtEl>
                                        <p:attrNameLst>
                                          <p:attrName>style.visibility</p:attrName>
                                        </p:attrNameLst>
                                      </p:cBhvr>
                                      <p:to>
                                        <p:strVal val="visible"/>
                                      </p:to>
                                    </p:set>
                                    <p:anim calcmode="lin" valueType="num">
                                      <p:cBhvr additive="base">
                                        <p:cTn id="19" dur="500"/>
                                        <p:tgtEl>
                                          <p:spTgt spid="73"/>
                                        </p:tgtEl>
                                        <p:attrNameLst>
                                          <p:attrName>ppt_x</p:attrName>
                                        </p:attrNameLst>
                                      </p:cBhvr>
                                      <p:tavLst>
                                        <p:tav tm="0">
                                          <p:val>
                                            <p:strVal val="#ppt_x+#ppt_w*1.125000"/>
                                          </p:val>
                                        </p:tav>
                                        <p:tav tm="100000">
                                          <p:val>
                                            <p:strVal val="#ppt_x"/>
                                          </p:val>
                                        </p:tav>
                                      </p:tavLst>
                                    </p:anim>
                                    <p:animEffect transition="in" filter="wipe(left)">
                                      <p:cBhvr>
                                        <p:cTn id="20" dur="500"/>
                                        <p:tgtEl>
                                          <p:spTgt spid="73"/>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66"/>
                                        </p:tgtEl>
                                        <p:attrNameLst>
                                          <p:attrName>style.visibility</p:attrName>
                                        </p:attrNameLst>
                                      </p:cBhvr>
                                      <p:to>
                                        <p:strVal val="visible"/>
                                      </p:to>
                                    </p:set>
                                    <p:animEffect transition="in" filter="fade">
                                      <p:cBhvr>
                                        <p:cTn id="24" dur="500"/>
                                        <p:tgtEl>
                                          <p:spTgt spid="66"/>
                                        </p:tgtEl>
                                      </p:cBhvr>
                                    </p:animEffect>
                                  </p:childTnLst>
                                </p:cTn>
                              </p:par>
                            </p:childTnLst>
                          </p:cTn>
                        </p:par>
                        <p:par>
                          <p:cTn id="25" fill="hold">
                            <p:stCondLst>
                              <p:cond delay="2000"/>
                            </p:stCondLst>
                            <p:childTnLst>
                              <p:par>
                                <p:cTn id="26" presetID="22" presetClass="entr" presetSubtype="1" fill="hold" grpId="0" nodeType="afterEffect">
                                  <p:stCondLst>
                                    <p:cond delay="0"/>
                                  </p:stCondLst>
                                  <p:childTnLst>
                                    <p:set>
                                      <p:cBhvr>
                                        <p:cTn id="27" dur="1" fill="hold">
                                          <p:stCondLst>
                                            <p:cond delay="0"/>
                                          </p:stCondLst>
                                        </p:cTn>
                                        <p:tgtEl>
                                          <p:spTgt spid="76"/>
                                        </p:tgtEl>
                                        <p:attrNameLst>
                                          <p:attrName>style.visibility</p:attrName>
                                        </p:attrNameLst>
                                      </p:cBhvr>
                                      <p:to>
                                        <p:strVal val="visible"/>
                                      </p:to>
                                    </p:set>
                                    <p:animEffect transition="in" filter="wipe(up)">
                                      <p:cBhvr>
                                        <p:cTn id="28"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66" grpId="0"/>
      <p:bldP spid="7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777388" y="353919"/>
            <a:ext cx="2318583" cy="284693"/>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i="0" u="none" strike="noStrike" kern="0" cap="none" spc="300" normalizeH="0" baseline="0" noProof="0" dirty="0" smtClean="0">
                <a:ln>
                  <a:noFill/>
                </a:ln>
                <a:gradFill>
                  <a:gsLst>
                    <a:gs pos="0">
                      <a:schemeClr val="bg1"/>
                    </a:gs>
                    <a:gs pos="47900">
                      <a:schemeClr val="bg1">
                        <a:lumMod val="95000"/>
                      </a:schemeClr>
                    </a:gs>
                    <a:gs pos="100000">
                      <a:schemeClr val="bg1"/>
                    </a:gs>
                  </a:gsLst>
                  <a:lin ang="5400000" scaled="0"/>
                </a:gradFill>
                <a:effectLst/>
                <a:uLnTx/>
                <a:uFillTx/>
                <a:latin typeface="微软雅黑" panose="020B0503020204020204" pitchFamily="34" charset="-122"/>
                <a:ea typeface="微软雅黑" panose="020B0503020204020204" pitchFamily="34" charset="-122"/>
              </a:rPr>
              <a:t>单击添加标题文本内容</a:t>
            </a:r>
            <a:endParaRPr kumimoji="0" lang="zh-CN" altLang="en-US" sz="1400" i="0" u="none" strike="noStrike" kern="0" cap="none" spc="300" normalizeH="0" baseline="0" noProof="0" dirty="0">
              <a:ln>
                <a:noFill/>
              </a:ln>
              <a:gradFill>
                <a:gsLst>
                  <a:gs pos="0">
                    <a:schemeClr val="bg1"/>
                  </a:gs>
                  <a:gs pos="47900">
                    <a:schemeClr val="bg1">
                      <a:lumMod val="95000"/>
                    </a:schemeClr>
                  </a:gs>
                  <a:gs pos="100000">
                    <a:schemeClr val="bg1"/>
                  </a:gs>
                </a:gsLst>
                <a:lin ang="5400000" scaled="0"/>
              </a:gradFill>
              <a:effectLst/>
              <a:uLnTx/>
              <a:uFillTx/>
              <a:latin typeface="微软雅黑" panose="020B0503020204020204" pitchFamily="34" charset="-122"/>
              <a:ea typeface="微软雅黑" panose="020B0503020204020204" pitchFamily="34" charset="-122"/>
            </a:endParaRPr>
          </a:p>
        </p:txBody>
      </p:sp>
      <p:grpSp>
        <p:nvGrpSpPr>
          <p:cNvPr id="3" name="Group 73"/>
          <p:cNvGrpSpPr/>
          <p:nvPr/>
        </p:nvGrpSpPr>
        <p:grpSpPr>
          <a:xfrm>
            <a:off x="2996813" y="1607064"/>
            <a:ext cx="465169" cy="217757"/>
            <a:chOff x="3366566" y="1459073"/>
            <a:chExt cx="465169" cy="221445"/>
          </a:xfrm>
        </p:grpSpPr>
        <p:cxnSp>
          <p:nvCxnSpPr>
            <p:cNvPr id="4" name="Straight Connector 37"/>
            <p:cNvCxnSpPr/>
            <p:nvPr/>
          </p:nvCxnSpPr>
          <p:spPr>
            <a:xfrm flipH="1" flipV="1">
              <a:off x="3592681" y="1460250"/>
              <a:ext cx="239054" cy="220268"/>
            </a:xfrm>
            <a:prstGeom prst="line">
              <a:avLst/>
            </a:prstGeom>
            <a:noFill/>
            <a:ln w="19050" cap="rnd" cmpd="sng" algn="ctr">
              <a:solidFill>
                <a:srgbClr val="317B9D"/>
              </a:solidFill>
              <a:prstDash val="solid"/>
            </a:ln>
            <a:effectLst/>
          </p:spPr>
        </p:cxnSp>
        <p:cxnSp>
          <p:nvCxnSpPr>
            <p:cNvPr id="5" name="Straight Connector 38"/>
            <p:cNvCxnSpPr/>
            <p:nvPr/>
          </p:nvCxnSpPr>
          <p:spPr>
            <a:xfrm flipH="1">
              <a:off x="3366566" y="1459073"/>
              <a:ext cx="226116" cy="0"/>
            </a:xfrm>
            <a:prstGeom prst="line">
              <a:avLst/>
            </a:prstGeom>
            <a:noFill/>
            <a:ln w="19050" cap="rnd" cmpd="sng" algn="ctr">
              <a:solidFill>
                <a:srgbClr val="317B9D"/>
              </a:solidFill>
              <a:prstDash val="solid"/>
            </a:ln>
            <a:effectLst/>
          </p:spPr>
        </p:cxnSp>
      </p:grpSp>
      <p:grpSp>
        <p:nvGrpSpPr>
          <p:cNvPr id="6" name="Group 74"/>
          <p:cNvGrpSpPr/>
          <p:nvPr/>
        </p:nvGrpSpPr>
        <p:grpSpPr>
          <a:xfrm flipH="1">
            <a:off x="5614188" y="1605261"/>
            <a:ext cx="513201" cy="221363"/>
            <a:chOff x="3318534" y="1459155"/>
            <a:chExt cx="513201" cy="221363"/>
          </a:xfrm>
        </p:grpSpPr>
        <p:cxnSp>
          <p:nvCxnSpPr>
            <p:cNvPr id="7" name="Straight Connector 40"/>
            <p:cNvCxnSpPr/>
            <p:nvPr/>
          </p:nvCxnSpPr>
          <p:spPr>
            <a:xfrm flipH="1" flipV="1">
              <a:off x="3592681" y="1460250"/>
              <a:ext cx="239054" cy="220268"/>
            </a:xfrm>
            <a:prstGeom prst="line">
              <a:avLst/>
            </a:prstGeom>
            <a:noFill/>
            <a:ln w="19050" cap="rnd" cmpd="sng" algn="ctr">
              <a:solidFill>
                <a:srgbClr val="317B9D"/>
              </a:solidFill>
              <a:prstDash val="solid"/>
            </a:ln>
            <a:effectLst/>
          </p:spPr>
        </p:cxnSp>
        <p:cxnSp>
          <p:nvCxnSpPr>
            <p:cNvPr id="8" name="Straight Connector 41"/>
            <p:cNvCxnSpPr/>
            <p:nvPr/>
          </p:nvCxnSpPr>
          <p:spPr>
            <a:xfrm flipH="1">
              <a:off x="3318534" y="1459155"/>
              <a:ext cx="274147" cy="0"/>
            </a:xfrm>
            <a:prstGeom prst="line">
              <a:avLst/>
            </a:prstGeom>
            <a:noFill/>
            <a:ln w="19050" cap="rnd" cmpd="sng" algn="ctr">
              <a:solidFill>
                <a:srgbClr val="317B9D"/>
              </a:solidFill>
              <a:prstDash val="solid"/>
            </a:ln>
            <a:effectLst/>
          </p:spPr>
        </p:cxnSp>
      </p:grpSp>
      <p:grpSp>
        <p:nvGrpSpPr>
          <p:cNvPr id="9" name="Group 81"/>
          <p:cNvGrpSpPr/>
          <p:nvPr/>
        </p:nvGrpSpPr>
        <p:grpSpPr>
          <a:xfrm flipV="1">
            <a:off x="2996813" y="4026378"/>
            <a:ext cx="455253" cy="217757"/>
            <a:chOff x="3376482" y="1459073"/>
            <a:chExt cx="455253" cy="221445"/>
          </a:xfrm>
        </p:grpSpPr>
        <p:cxnSp>
          <p:nvCxnSpPr>
            <p:cNvPr id="10" name="Straight Connector 43"/>
            <p:cNvCxnSpPr/>
            <p:nvPr/>
          </p:nvCxnSpPr>
          <p:spPr>
            <a:xfrm flipH="1" flipV="1">
              <a:off x="3592681" y="1460250"/>
              <a:ext cx="239054" cy="220268"/>
            </a:xfrm>
            <a:prstGeom prst="line">
              <a:avLst/>
            </a:prstGeom>
            <a:noFill/>
            <a:ln w="19050" cap="rnd" cmpd="sng" algn="ctr">
              <a:solidFill>
                <a:srgbClr val="317B9D"/>
              </a:solidFill>
              <a:prstDash val="solid"/>
            </a:ln>
            <a:effectLst/>
          </p:spPr>
        </p:cxnSp>
        <p:cxnSp>
          <p:nvCxnSpPr>
            <p:cNvPr id="11" name="Straight Connector 44"/>
            <p:cNvCxnSpPr/>
            <p:nvPr/>
          </p:nvCxnSpPr>
          <p:spPr>
            <a:xfrm flipH="1" flipV="1">
              <a:off x="3376482" y="1459073"/>
              <a:ext cx="216200" cy="0"/>
            </a:xfrm>
            <a:prstGeom prst="line">
              <a:avLst/>
            </a:prstGeom>
            <a:noFill/>
            <a:ln w="19050" cap="rnd" cmpd="sng" algn="ctr">
              <a:solidFill>
                <a:srgbClr val="317B9D"/>
              </a:solidFill>
              <a:prstDash val="solid"/>
            </a:ln>
            <a:effectLst/>
          </p:spPr>
        </p:cxnSp>
      </p:grpSp>
      <p:grpSp>
        <p:nvGrpSpPr>
          <p:cNvPr id="12" name="Group 84"/>
          <p:cNvGrpSpPr/>
          <p:nvPr/>
        </p:nvGrpSpPr>
        <p:grpSpPr>
          <a:xfrm flipH="1" flipV="1">
            <a:off x="5635041" y="4024575"/>
            <a:ext cx="492348" cy="221363"/>
            <a:chOff x="3339387" y="1459155"/>
            <a:chExt cx="492348" cy="221363"/>
          </a:xfrm>
        </p:grpSpPr>
        <p:cxnSp>
          <p:nvCxnSpPr>
            <p:cNvPr id="13" name="Straight Connector 46"/>
            <p:cNvCxnSpPr/>
            <p:nvPr/>
          </p:nvCxnSpPr>
          <p:spPr>
            <a:xfrm flipH="1" flipV="1">
              <a:off x="3592681" y="1460250"/>
              <a:ext cx="239054" cy="220268"/>
            </a:xfrm>
            <a:prstGeom prst="line">
              <a:avLst/>
            </a:prstGeom>
            <a:noFill/>
            <a:ln w="19050" cap="rnd" cmpd="sng" algn="ctr">
              <a:solidFill>
                <a:srgbClr val="317B9D"/>
              </a:solidFill>
              <a:prstDash val="solid"/>
            </a:ln>
            <a:effectLst/>
          </p:spPr>
        </p:cxnSp>
        <p:cxnSp>
          <p:nvCxnSpPr>
            <p:cNvPr id="14" name="Straight Connector 47"/>
            <p:cNvCxnSpPr/>
            <p:nvPr/>
          </p:nvCxnSpPr>
          <p:spPr>
            <a:xfrm flipH="1" flipV="1">
              <a:off x="3339387" y="1459155"/>
              <a:ext cx="253294" cy="0"/>
            </a:xfrm>
            <a:prstGeom prst="line">
              <a:avLst/>
            </a:prstGeom>
            <a:noFill/>
            <a:ln w="19050" cap="rnd" cmpd="sng" algn="ctr">
              <a:solidFill>
                <a:srgbClr val="317B9D"/>
              </a:solidFill>
              <a:prstDash val="solid"/>
            </a:ln>
            <a:effectLst/>
          </p:spPr>
        </p:cxnSp>
      </p:grpSp>
      <p:sp>
        <p:nvSpPr>
          <p:cNvPr id="15" name="Freeform 5"/>
          <p:cNvSpPr/>
          <p:nvPr/>
        </p:nvSpPr>
        <p:spPr bwMode="auto">
          <a:xfrm>
            <a:off x="2705100" y="2354623"/>
            <a:ext cx="1865313" cy="2238375"/>
          </a:xfrm>
          <a:custGeom>
            <a:avLst/>
            <a:gdLst/>
            <a:ahLst/>
            <a:cxnLst>
              <a:cxn ang="0">
                <a:pos x="248" y="158"/>
              </a:cxn>
              <a:cxn ang="0">
                <a:pos x="248" y="160"/>
              </a:cxn>
              <a:cxn ang="0">
                <a:pos x="250" y="192"/>
              </a:cxn>
              <a:cxn ang="0">
                <a:pos x="321" y="335"/>
              </a:cxn>
              <a:cxn ang="0">
                <a:pos x="437" y="401"/>
              </a:cxn>
              <a:cxn ang="0">
                <a:pos x="496" y="408"/>
              </a:cxn>
              <a:cxn ang="0">
                <a:pos x="496" y="595"/>
              </a:cxn>
              <a:cxn ang="0">
                <a:pos x="430" y="591"/>
              </a:cxn>
              <a:cxn ang="0">
                <a:pos x="189" y="468"/>
              </a:cxn>
              <a:cxn ang="0">
                <a:pos x="62" y="192"/>
              </a:cxn>
              <a:cxn ang="0">
                <a:pos x="61" y="160"/>
              </a:cxn>
              <a:cxn ang="0">
                <a:pos x="61" y="158"/>
              </a:cxn>
              <a:cxn ang="0">
                <a:pos x="0" y="158"/>
              </a:cxn>
              <a:cxn ang="0">
                <a:pos x="157" y="0"/>
              </a:cxn>
              <a:cxn ang="0">
                <a:pos x="313" y="158"/>
              </a:cxn>
              <a:cxn ang="0">
                <a:pos x="248" y="158"/>
              </a:cxn>
            </a:cxnLst>
            <a:rect l="0" t="0" r="r" b="b"/>
            <a:pathLst>
              <a:path w="496" h="595">
                <a:moveTo>
                  <a:pt x="248" y="158"/>
                </a:moveTo>
                <a:cubicBezTo>
                  <a:pt x="248" y="158"/>
                  <a:pt x="248" y="159"/>
                  <a:pt x="248" y="160"/>
                </a:cubicBezTo>
                <a:cubicBezTo>
                  <a:pt x="248" y="171"/>
                  <a:pt x="249" y="182"/>
                  <a:pt x="250" y="192"/>
                </a:cubicBezTo>
                <a:cubicBezTo>
                  <a:pt x="257" y="247"/>
                  <a:pt x="281" y="295"/>
                  <a:pt x="321" y="335"/>
                </a:cubicBezTo>
                <a:cubicBezTo>
                  <a:pt x="355" y="369"/>
                  <a:pt x="393" y="391"/>
                  <a:pt x="437" y="401"/>
                </a:cubicBezTo>
                <a:cubicBezTo>
                  <a:pt x="456" y="406"/>
                  <a:pt x="475" y="408"/>
                  <a:pt x="496" y="408"/>
                </a:cubicBezTo>
                <a:cubicBezTo>
                  <a:pt x="496" y="595"/>
                  <a:pt x="496" y="595"/>
                  <a:pt x="496" y="595"/>
                </a:cubicBezTo>
                <a:cubicBezTo>
                  <a:pt x="474" y="595"/>
                  <a:pt x="452" y="594"/>
                  <a:pt x="430" y="591"/>
                </a:cubicBezTo>
                <a:cubicBezTo>
                  <a:pt x="338" y="578"/>
                  <a:pt x="258" y="537"/>
                  <a:pt x="189" y="468"/>
                </a:cubicBezTo>
                <a:cubicBezTo>
                  <a:pt x="112" y="390"/>
                  <a:pt x="69" y="299"/>
                  <a:pt x="62" y="192"/>
                </a:cubicBezTo>
                <a:cubicBezTo>
                  <a:pt x="61" y="182"/>
                  <a:pt x="61" y="171"/>
                  <a:pt x="61" y="160"/>
                </a:cubicBezTo>
                <a:cubicBezTo>
                  <a:pt x="61" y="159"/>
                  <a:pt x="61" y="158"/>
                  <a:pt x="61" y="158"/>
                </a:cubicBezTo>
                <a:cubicBezTo>
                  <a:pt x="0" y="158"/>
                  <a:pt x="0" y="158"/>
                  <a:pt x="0" y="158"/>
                </a:cubicBezTo>
                <a:cubicBezTo>
                  <a:pt x="157" y="0"/>
                  <a:pt x="157" y="0"/>
                  <a:pt x="157" y="0"/>
                </a:cubicBezTo>
                <a:cubicBezTo>
                  <a:pt x="313" y="158"/>
                  <a:pt x="313" y="158"/>
                  <a:pt x="313" y="158"/>
                </a:cubicBezTo>
                <a:lnTo>
                  <a:pt x="248" y="158"/>
                </a:lnTo>
                <a:close/>
              </a:path>
            </a:pathLst>
          </a:custGeom>
          <a:solidFill>
            <a:schemeClr val="bg1">
              <a:lumMod val="85000"/>
            </a:schemeClr>
          </a:solid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16" name="Freeform 6"/>
          <p:cNvSpPr/>
          <p:nvPr/>
        </p:nvSpPr>
        <p:spPr bwMode="auto">
          <a:xfrm>
            <a:off x="3968750" y="2948348"/>
            <a:ext cx="2244725" cy="1870075"/>
          </a:xfrm>
          <a:custGeom>
            <a:avLst/>
            <a:gdLst/>
            <a:ahLst/>
            <a:cxnLst>
              <a:cxn ang="0">
                <a:pos x="403" y="61"/>
              </a:cxn>
              <a:cxn ang="0">
                <a:pos x="410" y="2"/>
              </a:cxn>
              <a:cxn ang="0">
                <a:pos x="410" y="0"/>
              </a:cxn>
              <a:cxn ang="0">
                <a:pos x="597" y="0"/>
              </a:cxn>
              <a:cxn ang="0">
                <a:pos x="597" y="2"/>
              </a:cxn>
              <a:cxn ang="0">
                <a:pos x="592" y="68"/>
              </a:cxn>
              <a:cxn ang="0">
                <a:pos x="469" y="310"/>
              </a:cxn>
              <a:cxn ang="0">
                <a:pos x="161" y="437"/>
              </a:cxn>
              <a:cxn ang="0">
                <a:pos x="160" y="437"/>
              </a:cxn>
              <a:cxn ang="0">
                <a:pos x="160" y="497"/>
              </a:cxn>
              <a:cxn ang="0">
                <a:pos x="0" y="341"/>
              </a:cxn>
              <a:cxn ang="0">
                <a:pos x="160" y="185"/>
              </a:cxn>
              <a:cxn ang="0">
                <a:pos x="160" y="250"/>
              </a:cxn>
              <a:cxn ang="0">
                <a:pos x="161" y="250"/>
              </a:cxn>
              <a:cxn ang="0">
                <a:pos x="337" y="177"/>
              </a:cxn>
              <a:cxn ang="0">
                <a:pos x="403" y="61"/>
              </a:cxn>
            </a:cxnLst>
            <a:rect l="0" t="0" r="r" b="b"/>
            <a:pathLst>
              <a:path w="597" h="497">
                <a:moveTo>
                  <a:pt x="403" y="61"/>
                </a:moveTo>
                <a:cubicBezTo>
                  <a:pt x="408" y="42"/>
                  <a:pt x="410" y="22"/>
                  <a:pt x="410" y="2"/>
                </a:cubicBezTo>
                <a:cubicBezTo>
                  <a:pt x="410" y="1"/>
                  <a:pt x="410" y="0"/>
                  <a:pt x="410" y="0"/>
                </a:cubicBezTo>
                <a:cubicBezTo>
                  <a:pt x="597" y="0"/>
                  <a:pt x="597" y="0"/>
                  <a:pt x="597" y="0"/>
                </a:cubicBezTo>
                <a:cubicBezTo>
                  <a:pt x="597" y="0"/>
                  <a:pt x="597" y="1"/>
                  <a:pt x="597" y="2"/>
                </a:cubicBezTo>
                <a:cubicBezTo>
                  <a:pt x="597" y="24"/>
                  <a:pt x="595" y="46"/>
                  <a:pt x="592" y="68"/>
                </a:cubicBezTo>
                <a:cubicBezTo>
                  <a:pt x="579" y="160"/>
                  <a:pt x="538" y="241"/>
                  <a:pt x="469" y="310"/>
                </a:cubicBezTo>
                <a:cubicBezTo>
                  <a:pt x="384" y="395"/>
                  <a:pt x="281" y="437"/>
                  <a:pt x="161" y="437"/>
                </a:cubicBezTo>
                <a:cubicBezTo>
                  <a:pt x="161" y="437"/>
                  <a:pt x="160" y="437"/>
                  <a:pt x="160" y="437"/>
                </a:cubicBezTo>
                <a:cubicBezTo>
                  <a:pt x="160" y="497"/>
                  <a:pt x="160" y="497"/>
                  <a:pt x="160" y="497"/>
                </a:cubicBezTo>
                <a:cubicBezTo>
                  <a:pt x="0" y="341"/>
                  <a:pt x="0" y="341"/>
                  <a:pt x="0" y="341"/>
                </a:cubicBezTo>
                <a:cubicBezTo>
                  <a:pt x="160" y="185"/>
                  <a:pt x="160" y="185"/>
                  <a:pt x="160" y="185"/>
                </a:cubicBezTo>
                <a:cubicBezTo>
                  <a:pt x="160" y="250"/>
                  <a:pt x="160" y="250"/>
                  <a:pt x="160" y="250"/>
                </a:cubicBezTo>
                <a:cubicBezTo>
                  <a:pt x="160" y="250"/>
                  <a:pt x="161" y="250"/>
                  <a:pt x="161" y="250"/>
                </a:cubicBezTo>
                <a:cubicBezTo>
                  <a:pt x="230" y="250"/>
                  <a:pt x="288" y="226"/>
                  <a:pt x="337" y="177"/>
                </a:cubicBezTo>
                <a:cubicBezTo>
                  <a:pt x="371" y="143"/>
                  <a:pt x="393" y="104"/>
                  <a:pt x="403" y="61"/>
                </a:cubicBezTo>
                <a:close/>
              </a:path>
            </a:pathLst>
          </a:custGeom>
          <a:solidFill>
            <a:srgbClr val="317B9D"/>
          </a:solid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17" name="Freeform 7"/>
          <p:cNvSpPr/>
          <p:nvPr/>
        </p:nvSpPr>
        <p:spPr bwMode="auto">
          <a:xfrm>
            <a:off x="4570413" y="1311636"/>
            <a:ext cx="1871663" cy="2246312"/>
          </a:xfrm>
          <a:custGeom>
            <a:avLst/>
            <a:gdLst/>
            <a:ahLst/>
            <a:cxnLst>
              <a:cxn ang="0">
                <a:pos x="67" y="5"/>
              </a:cxn>
              <a:cxn ang="0">
                <a:pos x="309" y="129"/>
              </a:cxn>
              <a:cxn ang="0">
                <a:pos x="437" y="435"/>
              </a:cxn>
              <a:cxn ang="0">
                <a:pos x="498" y="435"/>
              </a:cxn>
              <a:cxn ang="0">
                <a:pos x="341" y="597"/>
              </a:cxn>
              <a:cxn ang="0">
                <a:pos x="184" y="435"/>
              </a:cxn>
              <a:cxn ang="0">
                <a:pos x="250" y="435"/>
              </a:cxn>
              <a:cxn ang="0">
                <a:pos x="177" y="261"/>
              </a:cxn>
              <a:cxn ang="0">
                <a:pos x="60" y="194"/>
              </a:cxn>
              <a:cxn ang="0">
                <a:pos x="1" y="188"/>
              </a:cxn>
              <a:cxn ang="0">
                <a:pos x="0" y="188"/>
              </a:cxn>
              <a:cxn ang="0">
                <a:pos x="0" y="0"/>
              </a:cxn>
              <a:cxn ang="0">
                <a:pos x="1" y="0"/>
              </a:cxn>
              <a:cxn ang="0">
                <a:pos x="67" y="5"/>
              </a:cxn>
            </a:cxnLst>
            <a:rect l="0" t="0" r="r" b="b"/>
            <a:pathLst>
              <a:path w="498" h="597">
                <a:moveTo>
                  <a:pt x="67" y="5"/>
                </a:moveTo>
                <a:cubicBezTo>
                  <a:pt x="159" y="18"/>
                  <a:pt x="240" y="59"/>
                  <a:pt x="309" y="129"/>
                </a:cubicBezTo>
                <a:cubicBezTo>
                  <a:pt x="394" y="213"/>
                  <a:pt x="436" y="315"/>
                  <a:pt x="437" y="435"/>
                </a:cubicBezTo>
                <a:cubicBezTo>
                  <a:pt x="498" y="435"/>
                  <a:pt x="498" y="435"/>
                  <a:pt x="498" y="435"/>
                </a:cubicBezTo>
                <a:cubicBezTo>
                  <a:pt x="341" y="597"/>
                  <a:pt x="341" y="597"/>
                  <a:pt x="341" y="597"/>
                </a:cubicBezTo>
                <a:cubicBezTo>
                  <a:pt x="184" y="435"/>
                  <a:pt x="184" y="435"/>
                  <a:pt x="184" y="435"/>
                </a:cubicBezTo>
                <a:cubicBezTo>
                  <a:pt x="250" y="435"/>
                  <a:pt x="250" y="435"/>
                  <a:pt x="250" y="435"/>
                </a:cubicBezTo>
                <a:cubicBezTo>
                  <a:pt x="249" y="367"/>
                  <a:pt x="225" y="309"/>
                  <a:pt x="177" y="261"/>
                </a:cubicBezTo>
                <a:cubicBezTo>
                  <a:pt x="143" y="227"/>
                  <a:pt x="104" y="205"/>
                  <a:pt x="60" y="194"/>
                </a:cubicBezTo>
                <a:cubicBezTo>
                  <a:pt x="41" y="190"/>
                  <a:pt x="21" y="188"/>
                  <a:pt x="1" y="188"/>
                </a:cubicBezTo>
                <a:cubicBezTo>
                  <a:pt x="1" y="188"/>
                  <a:pt x="0" y="188"/>
                  <a:pt x="0" y="188"/>
                </a:cubicBezTo>
                <a:cubicBezTo>
                  <a:pt x="0" y="0"/>
                  <a:pt x="0" y="0"/>
                  <a:pt x="0" y="0"/>
                </a:cubicBezTo>
                <a:cubicBezTo>
                  <a:pt x="0" y="0"/>
                  <a:pt x="1" y="0"/>
                  <a:pt x="1" y="0"/>
                </a:cubicBezTo>
                <a:cubicBezTo>
                  <a:pt x="24" y="0"/>
                  <a:pt x="46" y="2"/>
                  <a:pt x="67" y="5"/>
                </a:cubicBezTo>
                <a:close/>
              </a:path>
            </a:pathLst>
          </a:custGeom>
          <a:solidFill>
            <a:schemeClr val="bg1">
              <a:lumMod val="85000"/>
            </a:schemeClr>
          </a:solid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18" name="Freeform 8"/>
          <p:cNvSpPr>
            <a:spLocks noEditPoints="1"/>
          </p:cNvSpPr>
          <p:nvPr/>
        </p:nvSpPr>
        <p:spPr bwMode="auto">
          <a:xfrm>
            <a:off x="2933700" y="1083036"/>
            <a:ext cx="2238375" cy="1865312"/>
          </a:xfrm>
          <a:custGeom>
            <a:avLst/>
            <a:gdLst/>
            <a:ahLst/>
            <a:cxnLst>
              <a:cxn ang="0">
                <a:pos x="96" y="338"/>
              </a:cxn>
              <a:cxn ang="0">
                <a:pos x="95" y="338"/>
              </a:cxn>
              <a:cxn ang="0">
                <a:pos x="96" y="338"/>
              </a:cxn>
              <a:cxn ang="0">
                <a:pos x="435" y="0"/>
              </a:cxn>
              <a:cxn ang="0">
                <a:pos x="595" y="157"/>
              </a:cxn>
              <a:cxn ang="0">
                <a:pos x="435" y="314"/>
              </a:cxn>
              <a:cxn ang="0">
                <a:pos x="435" y="249"/>
              </a:cxn>
              <a:cxn ang="0">
                <a:pos x="260" y="322"/>
              </a:cxn>
              <a:cxn ang="0">
                <a:pos x="194" y="437"/>
              </a:cxn>
              <a:cxn ang="0">
                <a:pos x="187" y="496"/>
              </a:cxn>
              <a:cxn ang="0">
                <a:pos x="0" y="496"/>
              </a:cxn>
              <a:cxn ang="0">
                <a:pos x="5" y="429"/>
              </a:cxn>
              <a:cxn ang="0">
                <a:pos x="128" y="190"/>
              </a:cxn>
              <a:cxn ang="0">
                <a:pos x="435" y="61"/>
              </a:cxn>
              <a:cxn ang="0">
                <a:pos x="435" y="0"/>
              </a:cxn>
            </a:cxnLst>
            <a:rect l="0" t="0" r="r" b="b"/>
            <a:pathLst>
              <a:path w="595" h="496">
                <a:moveTo>
                  <a:pt x="96" y="338"/>
                </a:moveTo>
                <a:cubicBezTo>
                  <a:pt x="96" y="338"/>
                  <a:pt x="95" y="338"/>
                  <a:pt x="95" y="338"/>
                </a:cubicBezTo>
                <a:cubicBezTo>
                  <a:pt x="96" y="338"/>
                  <a:pt x="96" y="338"/>
                  <a:pt x="96" y="338"/>
                </a:cubicBezTo>
                <a:close/>
                <a:moveTo>
                  <a:pt x="435" y="0"/>
                </a:moveTo>
                <a:cubicBezTo>
                  <a:pt x="595" y="157"/>
                  <a:pt x="595" y="157"/>
                  <a:pt x="595" y="157"/>
                </a:cubicBezTo>
                <a:cubicBezTo>
                  <a:pt x="435" y="314"/>
                  <a:pt x="435" y="314"/>
                  <a:pt x="435" y="314"/>
                </a:cubicBezTo>
                <a:cubicBezTo>
                  <a:pt x="435" y="249"/>
                  <a:pt x="435" y="249"/>
                  <a:pt x="435" y="249"/>
                </a:cubicBezTo>
                <a:cubicBezTo>
                  <a:pt x="367" y="249"/>
                  <a:pt x="309" y="273"/>
                  <a:pt x="260" y="322"/>
                </a:cubicBezTo>
                <a:cubicBezTo>
                  <a:pt x="227" y="356"/>
                  <a:pt x="204" y="394"/>
                  <a:pt x="194" y="437"/>
                </a:cubicBezTo>
                <a:cubicBezTo>
                  <a:pt x="190" y="456"/>
                  <a:pt x="187" y="475"/>
                  <a:pt x="187" y="496"/>
                </a:cubicBezTo>
                <a:cubicBezTo>
                  <a:pt x="0" y="496"/>
                  <a:pt x="0" y="496"/>
                  <a:pt x="0" y="496"/>
                </a:cubicBezTo>
                <a:cubicBezTo>
                  <a:pt x="0" y="473"/>
                  <a:pt x="2" y="451"/>
                  <a:pt x="5" y="429"/>
                </a:cubicBezTo>
                <a:cubicBezTo>
                  <a:pt x="18" y="338"/>
                  <a:pt x="59" y="258"/>
                  <a:pt x="128" y="190"/>
                </a:cubicBezTo>
                <a:cubicBezTo>
                  <a:pt x="213" y="104"/>
                  <a:pt x="315" y="62"/>
                  <a:pt x="435" y="61"/>
                </a:cubicBezTo>
                <a:lnTo>
                  <a:pt x="435" y="0"/>
                </a:lnTo>
                <a:close/>
              </a:path>
            </a:pathLst>
          </a:custGeom>
          <a:solidFill>
            <a:srgbClr val="317B9D"/>
          </a:solid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20" name="Text Placeholder 3"/>
          <p:cNvSpPr txBox="1"/>
          <p:nvPr/>
        </p:nvSpPr>
        <p:spPr>
          <a:xfrm>
            <a:off x="4391403" y="1442563"/>
            <a:ext cx="400751" cy="430887"/>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en-US" sz="2800" b="1" i="0" u="none" strike="noStrike" kern="1200" cap="none" spc="0" normalizeH="0" baseline="0" noProof="0" dirty="0" smtClean="0">
                <a:ln>
                  <a:noFill/>
                </a:ln>
                <a:solidFill>
                  <a:srgbClr val="FFFFFF"/>
                </a:solidFill>
                <a:effectLst/>
                <a:uLnTx/>
                <a:uFillTx/>
                <a:latin typeface="Arial" panose="020B0604020202020204"/>
                <a:ea typeface="+mn-ea"/>
                <a:cs typeface="+mn-cs"/>
              </a:rPr>
              <a:t>02</a:t>
            </a:r>
            <a:endParaRPr kumimoji="0" lang="en-US" sz="2800" b="1" i="0" u="none" strike="noStrike" kern="1200" cap="none" spc="0" normalizeH="0" baseline="0" noProof="0" dirty="0" smtClean="0">
              <a:ln>
                <a:noFill/>
              </a:ln>
              <a:solidFill>
                <a:srgbClr val="FFFFFF"/>
              </a:solidFill>
              <a:effectLst/>
              <a:uLnTx/>
              <a:uFillTx/>
              <a:latin typeface="Arial" panose="020B0604020202020204"/>
              <a:ea typeface="+mn-ea"/>
              <a:cs typeface="+mn-cs"/>
            </a:endParaRPr>
          </a:p>
        </p:txBody>
      </p:sp>
      <p:sp>
        <p:nvSpPr>
          <p:cNvPr id="21" name="Text Placeholder 3"/>
          <p:cNvSpPr txBox="1"/>
          <p:nvPr/>
        </p:nvSpPr>
        <p:spPr>
          <a:xfrm>
            <a:off x="5649509" y="2931602"/>
            <a:ext cx="400751" cy="430887"/>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en-US" sz="2800" b="1" i="0" u="none" strike="noStrike" kern="1200" cap="none" spc="0" normalizeH="0" baseline="0" noProof="0" dirty="0" smtClean="0">
                <a:ln>
                  <a:noFill/>
                </a:ln>
                <a:solidFill>
                  <a:srgbClr val="FFFFFF"/>
                </a:solidFill>
                <a:effectLst/>
                <a:uLnTx/>
                <a:uFillTx/>
                <a:latin typeface="Arial" panose="020B0604020202020204"/>
                <a:ea typeface="+mn-ea"/>
                <a:cs typeface="+mn-cs"/>
              </a:rPr>
              <a:t>03</a:t>
            </a:r>
            <a:endParaRPr kumimoji="0" lang="en-US" sz="2800" b="1" i="0" u="none" strike="noStrike" kern="1200" cap="none" spc="0" normalizeH="0" baseline="0" noProof="0" dirty="0" smtClean="0">
              <a:ln>
                <a:noFill/>
              </a:ln>
              <a:solidFill>
                <a:srgbClr val="FFFFFF"/>
              </a:solidFill>
              <a:effectLst/>
              <a:uLnTx/>
              <a:uFillTx/>
              <a:latin typeface="Arial" panose="020B0604020202020204"/>
              <a:ea typeface="+mn-ea"/>
              <a:cs typeface="+mn-cs"/>
            </a:endParaRPr>
          </a:p>
        </p:txBody>
      </p:sp>
      <p:sp>
        <p:nvSpPr>
          <p:cNvPr id="22" name="Text Placeholder 3"/>
          <p:cNvSpPr txBox="1"/>
          <p:nvPr/>
        </p:nvSpPr>
        <p:spPr>
          <a:xfrm>
            <a:off x="4329759" y="3998038"/>
            <a:ext cx="400751" cy="430887"/>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en-US" sz="2800" b="1" i="0" u="none" strike="noStrike" kern="1200" cap="none" spc="0" normalizeH="0" baseline="0" noProof="0" dirty="0" smtClean="0">
                <a:ln>
                  <a:noFill/>
                </a:ln>
                <a:solidFill>
                  <a:srgbClr val="FFFFFF"/>
                </a:solidFill>
                <a:effectLst/>
                <a:uLnTx/>
                <a:uFillTx/>
                <a:latin typeface="Arial" panose="020B0604020202020204"/>
                <a:ea typeface="+mn-ea"/>
                <a:cs typeface="+mn-cs"/>
              </a:rPr>
              <a:t>04</a:t>
            </a:r>
            <a:endParaRPr kumimoji="0" lang="en-US" sz="2800" b="1" i="0" u="none" strike="noStrike" kern="1200" cap="none" spc="0" normalizeH="0" baseline="0" noProof="0" dirty="0" smtClean="0">
              <a:ln>
                <a:noFill/>
              </a:ln>
              <a:solidFill>
                <a:srgbClr val="FFFFFF"/>
              </a:solidFill>
              <a:effectLst/>
              <a:uLnTx/>
              <a:uFillTx/>
              <a:latin typeface="Arial" panose="020B0604020202020204"/>
              <a:ea typeface="+mn-ea"/>
              <a:cs typeface="+mn-cs"/>
            </a:endParaRPr>
          </a:p>
        </p:txBody>
      </p:sp>
      <p:grpSp>
        <p:nvGrpSpPr>
          <p:cNvPr id="23" name="Group 61"/>
          <p:cNvGrpSpPr/>
          <p:nvPr/>
        </p:nvGrpSpPr>
        <p:grpSpPr>
          <a:xfrm>
            <a:off x="4108749" y="2367863"/>
            <a:ext cx="923330" cy="789243"/>
            <a:chOff x="4108749" y="2423065"/>
            <a:chExt cx="923330" cy="789243"/>
          </a:xfrm>
        </p:grpSpPr>
        <p:sp>
          <p:nvSpPr>
            <p:cNvPr id="24" name="Rectangle 34"/>
            <p:cNvSpPr/>
            <p:nvPr/>
          </p:nvSpPr>
          <p:spPr>
            <a:xfrm>
              <a:off x="4195952" y="2423065"/>
              <a:ext cx="748923" cy="769441"/>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sz="4400" b="0" i="0" u="none" strike="noStrike" kern="0" cap="none" spc="0" normalizeH="0" baseline="0" noProof="0" dirty="0" smtClean="0">
                  <a:ln>
                    <a:noFill/>
                  </a:ln>
                  <a:solidFill>
                    <a:srgbClr val="FFFFFF">
                      <a:lumMod val="50000"/>
                    </a:srgbClr>
                  </a:solidFill>
                  <a:effectLst/>
                  <a:uLnTx/>
                  <a:uFillTx/>
                  <a:latin typeface="FontAwesome" pitchFamily="2" charset="0"/>
                </a:rPr>
                <a:t></a:t>
              </a:r>
              <a:endParaRPr kumimoji="0" lang="en-US" sz="4400" b="0" i="0" u="none" strike="noStrike" kern="0" cap="none" spc="0" normalizeH="0" baseline="0" noProof="0" dirty="0">
                <a:ln>
                  <a:noFill/>
                </a:ln>
                <a:solidFill>
                  <a:srgbClr val="FFFFFF">
                    <a:lumMod val="50000"/>
                  </a:srgbClr>
                </a:solidFill>
                <a:effectLst/>
                <a:uLnTx/>
                <a:uFillTx/>
              </a:endParaRPr>
            </a:p>
          </p:txBody>
        </p:sp>
        <p:sp>
          <p:nvSpPr>
            <p:cNvPr id="25" name="Rectangle 35"/>
            <p:cNvSpPr/>
            <p:nvPr/>
          </p:nvSpPr>
          <p:spPr>
            <a:xfrm>
              <a:off x="4108749" y="2842976"/>
              <a:ext cx="923330" cy="369332"/>
            </a:xfrm>
            <a:prstGeom prst="rect">
              <a:avLst/>
            </a:prstGeom>
          </p:spPr>
          <p:txBody>
            <a:bodyPr wrap="none" lIns="0" tIns="0" rIns="0" bIns="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smtClean="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rPr>
                <a:t>关键字</a:t>
              </a:r>
              <a:endParaRPr kumimoji="0" lang="en-US" sz="2400" b="1" i="0" u="none" strike="noStrike" kern="0" cap="none" spc="0" normalizeH="0" baseline="0" noProof="0" dirty="0" smtClean="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endParaRPr>
            </a:p>
          </p:txBody>
        </p:sp>
      </p:grpSp>
      <p:grpSp>
        <p:nvGrpSpPr>
          <p:cNvPr id="26" name="Group 59"/>
          <p:cNvGrpSpPr/>
          <p:nvPr/>
        </p:nvGrpSpPr>
        <p:grpSpPr>
          <a:xfrm>
            <a:off x="6400261" y="3579862"/>
            <a:ext cx="2276195" cy="1263466"/>
            <a:chOff x="7154104" y="3206176"/>
            <a:chExt cx="2276195" cy="1263466"/>
          </a:xfrm>
        </p:grpSpPr>
        <p:sp>
          <p:nvSpPr>
            <p:cNvPr id="27" name="TextBox 26"/>
            <p:cNvSpPr txBox="1"/>
            <p:nvPr/>
          </p:nvSpPr>
          <p:spPr>
            <a:xfrm>
              <a:off x="7154105" y="3453979"/>
              <a:ext cx="2276194" cy="1015663"/>
            </a:xfrm>
            <a:prstGeom prst="rect">
              <a:avLst/>
            </a:prstGeom>
            <a:noFill/>
          </p:spPr>
          <p:txBody>
            <a:bodyPr wrap="square" lIns="0" tIns="0" rIns="0" bIns="0" rtlCol="0">
              <a:spAutoFit/>
            </a:bodyPr>
            <a:lstStyle/>
            <a:p>
              <a:pPr lvl="0">
                <a:lnSpc>
                  <a:spcPct val="150000"/>
                </a:lnSpc>
              </a:pPr>
              <a:r>
                <a:rPr kumimoji="0" lang="zh-CN" altLang="en-US" sz="1100" b="0" i="0" u="none" strike="noStrike" kern="0" cap="none" spc="0" normalizeH="0" baseline="0" noProof="0" dirty="0" smtClean="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a:t>
              </a:r>
              <a:endParaRPr lang="en-US" altLang="zh-CN" sz="1100" kern="0" dirty="0">
                <a:solidFill>
                  <a:srgbClr val="262626">
                    <a:lumMod val="65000"/>
                    <a:lumOff val="35000"/>
                  </a:srgbClr>
                </a:solidFill>
              </a:endParaRPr>
            </a:p>
          </p:txBody>
        </p:sp>
        <p:sp>
          <p:nvSpPr>
            <p:cNvPr id="28" name="Rectangle 50"/>
            <p:cNvSpPr/>
            <p:nvPr/>
          </p:nvSpPr>
          <p:spPr>
            <a:xfrm>
              <a:off x="7154104" y="3206176"/>
              <a:ext cx="718145" cy="215444"/>
            </a:xfrm>
            <a:prstGeom prst="rect">
              <a:avLst/>
            </a:prstGeom>
          </p:spPr>
          <p:txBody>
            <a:bodyPr wrap="none" lIns="0" tIns="0" rIns="0" bIns="0">
              <a:spAutoFit/>
            </a:bodyPr>
            <a:lstStyle/>
            <a:p>
              <a:pPr lvl="0"/>
              <a:r>
                <a:rPr lang="zh-CN" altLang="en-US" sz="1400" b="1" dirty="0">
                  <a:solidFill>
                    <a:prstClr val="black">
                      <a:lumMod val="75000"/>
                      <a:lumOff val="25000"/>
                    </a:prstClr>
                  </a:solidFill>
                  <a:latin typeface="微软雅黑" panose="020B0503020204020204" pitchFamily="34" charset="-122"/>
                  <a:ea typeface="微软雅黑" panose="020B0503020204020204" pitchFamily="34" charset="-122"/>
                  <a:cs typeface="Montserrat" charset="0"/>
                </a:rPr>
                <a:t>添加标题</a:t>
              </a:r>
              <a:endParaRPr lang="en-US" altLang="zh-CN" sz="1400" b="1" dirty="0">
                <a:solidFill>
                  <a:prstClr val="black">
                    <a:lumMod val="75000"/>
                    <a:lumOff val="25000"/>
                  </a:prstClr>
                </a:solidFill>
                <a:latin typeface="微软雅黑" panose="020B0503020204020204" pitchFamily="34" charset="-122"/>
                <a:ea typeface="微软雅黑" panose="020B0503020204020204" pitchFamily="34" charset="-122"/>
                <a:cs typeface="Montserrat" charset="0"/>
              </a:endParaRPr>
            </a:p>
          </p:txBody>
        </p:sp>
      </p:grpSp>
      <p:grpSp>
        <p:nvGrpSpPr>
          <p:cNvPr id="29" name="Group 58"/>
          <p:cNvGrpSpPr/>
          <p:nvPr/>
        </p:nvGrpSpPr>
        <p:grpSpPr>
          <a:xfrm>
            <a:off x="6253009" y="1249194"/>
            <a:ext cx="2276195" cy="1263466"/>
            <a:chOff x="7174424" y="1352592"/>
            <a:chExt cx="2276195" cy="1263466"/>
          </a:xfrm>
        </p:grpSpPr>
        <p:sp>
          <p:nvSpPr>
            <p:cNvPr id="30" name="TextBox 29"/>
            <p:cNvSpPr txBox="1"/>
            <p:nvPr/>
          </p:nvSpPr>
          <p:spPr>
            <a:xfrm>
              <a:off x="7174424" y="1600395"/>
              <a:ext cx="2276195" cy="1015663"/>
            </a:xfrm>
            <a:prstGeom prst="rect">
              <a:avLst/>
            </a:prstGeom>
            <a:noFill/>
          </p:spPr>
          <p:txBody>
            <a:bodyPr wrap="square" lIns="0" tIns="0" rIns="0" bIns="0" rtlCol="0">
              <a:spAutoFit/>
            </a:bodyPr>
            <a:lstStyle/>
            <a:p>
              <a:pPr lvl="0">
                <a:lnSpc>
                  <a:spcPct val="150000"/>
                </a:lnSpc>
              </a:pPr>
              <a:r>
                <a:rPr kumimoji="0" lang="zh-CN" altLang="en-US" sz="1100" b="0" i="0" u="none" strike="noStrike" kern="0" cap="none" spc="0" normalizeH="0" baseline="0" noProof="0" dirty="0" smtClean="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a:t>
              </a:r>
              <a:endParaRPr lang="en-US" altLang="zh-CN" sz="1100" kern="0" dirty="0">
                <a:solidFill>
                  <a:srgbClr val="262626">
                    <a:lumMod val="65000"/>
                    <a:lumOff val="35000"/>
                  </a:srgbClr>
                </a:solidFill>
              </a:endParaRPr>
            </a:p>
          </p:txBody>
        </p:sp>
        <p:sp>
          <p:nvSpPr>
            <p:cNvPr id="31" name="Rectangle 53"/>
            <p:cNvSpPr/>
            <p:nvPr/>
          </p:nvSpPr>
          <p:spPr>
            <a:xfrm>
              <a:off x="7174424" y="1352592"/>
              <a:ext cx="718145" cy="215444"/>
            </a:xfrm>
            <a:prstGeom prst="rect">
              <a:avLst/>
            </a:prstGeom>
          </p:spPr>
          <p:txBody>
            <a:bodyPr wrap="none" lIns="0" tIns="0" rIns="0" bIns="0">
              <a:spAutoFit/>
            </a:bodyPr>
            <a:lstStyle/>
            <a:p>
              <a:pPr lvl="0"/>
              <a:r>
                <a:rPr lang="zh-CN" altLang="en-US" sz="1400" b="1" dirty="0">
                  <a:solidFill>
                    <a:prstClr val="black">
                      <a:lumMod val="75000"/>
                      <a:lumOff val="25000"/>
                    </a:prstClr>
                  </a:solidFill>
                  <a:latin typeface="微软雅黑" panose="020B0503020204020204" pitchFamily="34" charset="-122"/>
                  <a:ea typeface="微软雅黑" panose="020B0503020204020204" pitchFamily="34" charset="-122"/>
                  <a:cs typeface="Montserrat" charset="0"/>
                </a:rPr>
                <a:t>添加标题</a:t>
              </a:r>
              <a:endParaRPr lang="en-US" altLang="zh-CN" sz="1400" b="1" dirty="0">
                <a:solidFill>
                  <a:prstClr val="black">
                    <a:lumMod val="75000"/>
                    <a:lumOff val="25000"/>
                  </a:prstClr>
                </a:solidFill>
                <a:latin typeface="微软雅黑" panose="020B0503020204020204" pitchFamily="34" charset="-122"/>
                <a:ea typeface="微软雅黑" panose="020B0503020204020204" pitchFamily="34" charset="-122"/>
                <a:cs typeface="Montserrat" charset="0"/>
              </a:endParaRPr>
            </a:p>
          </p:txBody>
        </p:sp>
      </p:grpSp>
      <p:grpSp>
        <p:nvGrpSpPr>
          <p:cNvPr id="32" name="Group 56"/>
          <p:cNvGrpSpPr/>
          <p:nvPr/>
        </p:nvGrpSpPr>
        <p:grpSpPr>
          <a:xfrm>
            <a:off x="625235" y="1249194"/>
            <a:ext cx="2290581" cy="1263466"/>
            <a:chOff x="-296510" y="1363501"/>
            <a:chExt cx="2290581" cy="1263466"/>
          </a:xfrm>
        </p:grpSpPr>
        <p:sp>
          <p:nvSpPr>
            <p:cNvPr id="33" name="TextBox 32"/>
            <p:cNvSpPr txBox="1"/>
            <p:nvPr/>
          </p:nvSpPr>
          <p:spPr>
            <a:xfrm>
              <a:off x="-296510" y="1611304"/>
              <a:ext cx="2276196" cy="1015663"/>
            </a:xfrm>
            <a:prstGeom prst="rect">
              <a:avLst/>
            </a:prstGeom>
            <a:noFill/>
          </p:spPr>
          <p:txBody>
            <a:bodyPr wrap="square" lIns="0" tIns="0" rIns="0" bIns="0" rtlCol="0">
              <a:spAutoFit/>
            </a:bodyPr>
            <a:lstStyle/>
            <a:p>
              <a:pPr lvl="0" algn="r">
                <a:lnSpc>
                  <a:spcPct val="150000"/>
                </a:lnSpc>
              </a:pPr>
              <a:r>
                <a:rPr kumimoji="0" lang="zh-CN" altLang="en-US" sz="1100" b="0" i="0" u="none" strike="noStrike" kern="0" cap="none" spc="0" normalizeH="0" baseline="0" noProof="0" dirty="0" smtClean="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a:t>
              </a:r>
              <a:endParaRPr lang="en-US" altLang="zh-CN" sz="1100" kern="0" dirty="0">
                <a:solidFill>
                  <a:srgbClr val="262626">
                    <a:lumMod val="65000"/>
                    <a:lumOff val="35000"/>
                  </a:srgbClr>
                </a:solidFill>
              </a:endParaRPr>
            </a:p>
          </p:txBody>
        </p:sp>
        <p:sp>
          <p:nvSpPr>
            <p:cNvPr id="34" name="Rectangle 56"/>
            <p:cNvSpPr/>
            <p:nvPr/>
          </p:nvSpPr>
          <p:spPr>
            <a:xfrm>
              <a:off x="1275926" y="1363501"/>
              <a:ext cx="718145" cy="215444"/>
            </a:xfrm>
            <a:prstGeom prst="rect">
              <a:avLst/>
            </a:prstGeom>
          </p:spPr>
          <p:txBody>
            <a:bodyPr wrap="none" lIns="0" tIns="0" rIns="0" bIns="0">
              <a:spAutoFit/>
            </a:bodyPr>
            <a:lstStyle/>
            <a:p>
              <a:pPr lvl="0"/>
              <a:r>
                <a:rPr lang="zh-CN" altLang="en-US" sz="1400" b="1" dirty="0">
                  <a:solidFill>
                    <a:prstClr val="black">
                      <a:lumMod val="75000"/>
                      <a:lumOff val="25000"/>
                    </a:prstClr>
                  </a:solidFill>
                  <a:latin typeface="微软雅黑" panose="020B0503020204020204" pitchFamily="34" charset="-122"/>
                  <a:ea typeface="微软雅黑" panose="020B0503020204020204" pitchFamily="34" charset="-122"/>
                  <a:cs typeface="Montserrat" charset="0"/>
                </a:rPr>
                <a:t>添加标题</a:t>
              </a:r>
              <a:endParaRPr lang="en-US" altLang="zh-CN" sz="1400" b="1" dirty="0">
                <a:solidFill>
                  <a:prstClr val="black">
                    <a:lumMod val="75000"/>
                    <a:lumOff val="25000"/>
                  </a:prstClr>
                </a:solidFill>
                <a:latin typeface="微软雅黑" panose="020B0503020204020204" pitchFamily="34" charset="-122"/>
                <a:ea typeface="微软雅黑" panose="020B0503020204020204" pitchFamily="34" charset="-122"/>
                <a:cs typeface="Montserrat" charset="0"/>
              </a:endParaRPr>
            </a:p>
          </p:txBody>
        </p:sp>
      </p:grpSp>
      <p:grpSp>
        <p:nvGrpSpPr>
          <p:cNvPr id="35" name="Group 56"/>
          <p:cNvGrpSpPr/>
          <p:nvPr/>
        </p:nvGrpSpPr>
        <p:grpSpPr>
          <a:xfrm>
            <a:off x="596660" y="3435846"/>
            <a:ext cx="2276196" cy="1263466"/>
            <a:chOff x="-296510" y="1363501"/>
            <a:chExt cx="2276196" cy="1263466"/>
          </a:xfrm>
        </p:grpSpPr>
        <p:sp>
          <p:nvSpPr>
            <p:cNvPr id="36" name="TextBox 35"/>
            <p:cNvSpPr txBox="1"/>
            <p:nvPr/>
          </p:nvSpPr>
          <p:spPr>
            <a:xfrm>
              <a:off x="-296510" y="1611304"/>
              <a:ext cx="2276196" cy="1015663"/>
            </a:xfrm>
            <a:prstGeom prst="rect">
              <a:avLst/>
            </a:prstGeom>
            <a:noFill/>
          </p:spPr>
          <p:txBody>
            <a:bodyPr wrap="square" lIns="0" tIns="0" rIns="0" bIns="0" rtlCol="0">
              <a:spAutoFit/>
            </a:bodyPr>
            <a:lstStyle/>
            <a:p>
              <a:pPr lvl="0" algn="r">
                <a:lnSpc>
                  <a:spcPct val="150000"/>
                </a:lnSpc>
              </a:pPr>
              <a:r>
                <a:rPr kumimoji="0" lang="zh-CN" altLang="en-US" sz="1100" b="0" i="0" u="none" strike="noStrike" kern="0" cap="none" spc="0" normalizeH="0" baseline="0" noProof="0" dirty="0" smtClean="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a:t>
              </a:r>
              <a:endParaRPr lang="en-US" altLang="zh-CN" sz="1100" kern="0" dirty="0">
                <a:solidFill>
                  <a:srgbClr val="262626">
                    <a:lumMod val="65000"/>
                    <a:lumOff val="35000"/>
                  </a:srgbClr>
                </a:solidFill>
              </a:endParaRPr>
            </a:p>
          </p:txBody>
        </p:sp>
        <p:sp>
          <p:nvSpPr>
            <p:cNvPr id="37" name="Rectangle 59"/>
            <p:cNvSpPr/>
            <p:nvPr/>
          </p:nvSpPr>
          <p:spPr>
            <a:xfrm>
              <a:off x="1232493" y="1363501"/>
              <a:ext cx="718145" cy="215444"/>
            </a:xfrm>
            <a:prstGeom prst="rect">
              <a:avLst/>
            </a:prstGeom>
          </p:spPr>
          <p:txBody>
            <a:bodyPr wrap="none" lIns="0" tIns="0" rIns="0" bIns="0">
              <a:spAutoFit/>
            </a:bodyPr>
            <a:lstStyle/>
            <a:p>
              <a:pPr lvl="0"/>
              <a:r>
                <a:rPr lang="zh-CN" altLang="en-US" sz="1400" b="1" dirty="0">
                  <a:solidFill>
                    <a:prstClr val="black">
                      <a:lumMod val="75000"/>
                      <a:lumOff val="25000"/>
                    </a:prstClr>
                  </a:solidFill>
                  <a:latin typeface="微软雅黑" panose="020B0503020204020204" pitchFamily="34" charset="-122"/>
                  <a:ea typeface="微软雅黑" panose="020B0503020204020204" pitchFamily="34" charset="-122"/>
                  <a:cs typeface="Montserrat" charset="0"/>
                </a:rPr>
                <a:t>添加标题</a:t>
              </a:r>
              <a:endParaRPr lang="en-US" altLang="zh-CN" sz="1400" b="1" dirty="0">
                <a:solidFill>
                  <a:prstClr val="black">
                    <a:lumMod val="75000"/>
                    <a:lumOff val="25000"/>
                  </a:prstClr>
                </a:solidFill>
                <a:latin typeface="微软雅黑" panose="020B0503020204020204" pitchFamily="34" charset="-122"/>
                <a:ea typeface="微软雅黑" panose="020B0503020204020204" pitchFamily="34" charset="-122"/>
                <a:cs typeface="Montserrat" charset="0"/>
              </a:endParaRPr>
            </a:p>
          </p:txBody>
        </p:sp>
      </p:grpSp>
      <p:sp>
        <p:nvSpPr>
          <p:cNvPr id="38" name="Freeform 101"/>
          <p:cNvSpPr>
            <a:spLocks noEditPoints="1"/>
          </p:cNvSpPr>
          <p:nvPr/>
        </p:nvSpPr>
        <p:spPr bwMode="auto">
          <a:xfrm>
            <a:off x="3500600" y="1826624"/>
            <a:ext cx="420951" cy="389450"/>
          </a:xfrm>
          <a:custGeom>
            <a:avLst/>
            <a:gdLst/>
            <a:ahLst/>
            <a:cxnLst>
              <a:cxn ang="0">
                <a:pos x="39" y="36"/>
              </a:cxn>
              <a:cxn ang="0">
                <a:pos x="41" y="44"/>
              </a:cxn>
              <a:cxn ang="0">
                <a:pos x="35" y="50"/>
              </a:cxn>
              <a:cxn ang="0">
                <a:pos x="27" y="53"/>
              </a:cxn>
              <a:cxn ang="0">
                <a:pos x="18" y="53"/>
              </a:cxn>
              <a:cxn ang="0">
                <a:pos x="11" y="50"/>
              </a:cxn>
              <a:cxn ang="0">
                <a:pos x="4" y="44"/>
              </a:cxn>
              <a:cxn ang="0">
                <a:pos x="6" y="36"/>
              </a:cxn>
              <a:cxn ang="0">
                <a:pos x="0" y="28"/>
              </a:cxn>
              <a:cxn ang="0">
                <a:pos x="7" y="23"/>
              </a:cxn>
              <a:cxn ang="0">
                <a:pos x="4" y="18"/>
              </a:cxn>
              <a:cxn ang="0">
                <a:pos x="15" y="16"/>
              </a:cxn>
              <a:cxn ang="0">
                <a:pos x="19" y="8"/>
              </a:cxn>
              <a:cxn ang="0">
                <a:pos x="28" y="15"/>
              </a:cxn>
              <a:cxn ang="0">
                <a:pos x="35" y="12"/>
              </a:cxn>
              <a:cxn ang="0">
                <a:pos x="41" y="19"/>
              </a:cxn>
              <a:cxn ang="0">
                <a:pos x="45" y="27"/>
              </a:cxn>
              <a:cxn ang="0">
                <a:pos x="23" y="22"/>
              </a:cxn>
              <a:cxn ang="0">
                <a:pos x="32" y="31"/>
              </a:cxn>
              <a:cxn ang="0">
                <a:pos x="63" y="16"/>
              </a:cxn>
              <a:cxn ang="0">
                <a:pos x="64" y="24"/>
              </a:cxn>
              <a:cxn ang="0">
                <a:pos x="55" y="22"/>
              </a:cxn>
              <a:cxn ang="0">
                <a:pos x="46" y="24"/>
              </a:cxn>
              <a:cxn ang="0">
                <a:pos x="46" y="16"/>
              </a:cxn>
              <a:cxn ang="0">
                <a:pos x="46" y="9"/>
              </a:cxn>
              <a:cxn ang="0">
                <a:pos x="46" y="2"/>
              </a:cxn>
              <a:cxn ang="0">
                <a:pos x="55" y="4"/>
              </a:cxn>
              <a:cxn ang="0">
                <a:pos x="59" y="0"/>
              </a:cxn>
              <a:cxn ang="0">
                <a:pos x="62" y="7"/>
              </a:cxn>
              <a:cxn ang="0">
                <a:pos x="68" y="15"/>
              </a:cxn>
              <a:cxn ang="0">
                <a:pos x="62" y="55"/>
              </a:cxn>
              <a:cxn ang="0">
                <a:pos x="59" y="63"/>
              </a:cxn>
              <a:cxn ang="0">
                <a:pos x="54" y="59"/>
              </a:cxn>
              <a:cxn ang="0">
                <a:pos x="45" y="60"/>
              </a:cxn>
              <a:cxn ang="0">
                <a:pos x="41" y="52"/>
              </a:cxn>
              <a:cxn ang="0">
                <a:pos x="47" y="44"/>
              </a:cxn>
              <a:cxn ang="0">
                <a:pos x="50" y="36"/>
              </a:cxn>
              <a:cxn ang="0">
                <a:pos x="56" y="40"/>
              </a:cxn>
              <a:cxn ang="0">
                <a:pos x="64" y="39"/>
              </a:cxn>
              <a:cxn ang="0">
                <a:pos x="63" y="46"/>
              </a:cxn>
              <a:cxn ang="0">
                <a:pos x="55" y="8"/>
              </a:cxn>
              <a:cxn ang="0">
                <a:pos x="59" y="13"/>
              </a:cxn>
              <a:cxn ang="0">
                <a:pos x="50" y="49"/>
              </a:cxn>
              <a:cxn ang="0">
                <a:pos x="55" y="45"/>
              </a:cxn>
            </a:cxnLst>
            <a:rect l="0" t="0" r="r" b="b"/>
            <a:pathLst>
              <a:path w="68" h="63">
                <a:moveTo>
                  <a:pt x="45" y="35"/>
                </a:moveTo>
                <a:cubicBezTo>
                  <a:pt x="45" y="35"/>
                  <a:pt x="45" y="36"/>
                  <a:pt x="45" y="36"/>
                </a:cubicBezTo>
                <a:cubicBezTo>
                  <a:pt x="39" y="36"/>
                  <a:pt x="39" y="36"/>
                  <a:pt x="39" y="36"/>
                </a:cubicBezTo>
                <a:cubicBezTo>
                  <a:pt x="39" y="37"/>
                  <a:pt x="38" y="38"/>
                  <a:pt x="38" y="39"/>
                </a:cubicBezTo>
                <a:cubicBezTo>
                  <a:pt x="39" y="41"/>
                  <a:pt x="40" y="42"/>
                  <a:pt x="41" y="43"/>
                </a:cubicBezTo>
                <a:cubicBezTo>
                  <a:pt x="41" y="43"/>
                  <a:pt x="41" y="44"/>
                  <a:pt x="41" y="44"/>
                </a:cubicBezTo>
                <a:cubicBezTo>
                  <a:pt x="41" y="44"/>
                  <a:pt x="41" y="44"/>
                  <a:pt x="41" y="45"/>
                </a:cubicBezTo>
                <a:cubicBezTo>
                  <a:pt x="40" y="46"/>
                  <a:pt x="36" y="50"/>
                  <a:pt x="35" y="50"/>
                </a:cubicBezTo>
                <a:cubicBezTo>
                  <a:pt x="35" y="50"/>
                  <a:pt x="35" y="50"/>
                  <a:pt x="35" y="50"/>
                </a:cubicBezTo>
                <a:cubicBezTo>
                  <a:pt x="31" y="47"/>
                  <a:pt x="31" y="47"/>
                  <a:pt x="31" y="47"/>
                </a:cubicBezTo>
                <a:cubicBezTo>
                  <a:pt x="30" y="47"/>
                  <a:pt x="29" y="47"/>
                  <a:pt x="28" y="48"/>
                </a:cubicBezTo>
                <a:cubicBezTo>
                  <a:pt x="28" y="49"/>
                  <a:pt x="27" y="51"/>
                  <a:pt x="27" y="53"/>
                </a:cubicBezTo>
                <a:cubicBezTo>
                  <a:pt x="27" y="54"/>
                  <a:pt x="26" y="54"/>
                  <a:pt x="26" y="54"/>
                </a:cubicBezTo>
                <a:cubicBezTo>
                  <a:pt x="19" y="54"/>
                  <a:pt x="19" y="54"/>
                  <a:pt x="19" y="54"/>
                </a:cubicBezTo>
                <a:cubicBezTo>
                  <a:pt x="19" y="54"/>
                  <a:pt x="18" y="54"/>
                  <a:pt x="18" y="53"/>
                </a:cubicBezTo>
                <a:cubicBezTo>
                  <a:pt x="17" y="48"/>
                  <a:pt x="17" y="48"/>
                  <a:pt x="17" y="48"/>
                </a:cubicBezTo>
                <a:cubicBezTo>
                  <a:pt x="16" y="47"/>
                  <a:pt x="16" y="47"/>
                  <a:pt x="15" y="47"/>
                </a:cubicBezTo>
                <a:cubicBezTo>
                  <a:pt x="11" y="50"/>
                  <a:pt x="11" y="50"/>
                  <a:pt x="11" y="50"/>
                </a:cubicBezTo>
                <a:cubicBezTo>
                  <a:pt x="10" y="50"/>
                  <a:pt x="10" y="50"/>
                  <a:pt x="10" y="50"/>
                </a:cubicBezTo>
                <a:cubicBezTo>
                  <a:pt x="10" y="50"/>
                  <a:pt x="9" y="50"/>
                  <a:pt x="9" y="50"/>
                </a:cubicBezTo>
                <a:cubicBezTo>
                  <a:pt x="8" y="49"/>
                  <a:pt x="4" y="45"/>
                  <a:pt x="4" y="44"/>
                </a:cubicBezTo>
                <a:cubicBezTo>
                  <a:pt x="4" y="44"/>
                  <a:pt x="4" y="44"/>
                  <a:pt x="4" y="43"/>
                </a:cubicBezTo>
                <a:cubicBezTo>
                  <a:pt x="5" y="42"/>
                  <a:pt x="6" y="41"/>
                  <a:pt x="7" y="39"/>
                </a:cubicBezTo>
                <a:cubicBezTo>
                  <a:pt x="7" y="38"/>
                  <a:pt x="6" y="37"/>
                  <a:pt x="6" y="36"/>
                </a:cubicBezTo>
                <a:cubicBezTo>
                  <a:pt x="1" y="35"/>
                  <a:pt x="1" y="35"/>
                  <a:pt x="1" y="35"/>
                </a:cubicBezTo>
                <a:cubicBezTo>
                  <a:pt x="0" y="35"/>
                  <a:pt x="0" y="35"/>
                  <a:pt x="0" y="34"/>
                </a:cubicBezTo>
                <a:cubicBezTo>
                  <a:pt x="0" y="28"/>
                  <a:pt x="0" y="28"/>
                  <a:pt x="0" y="28"/>
                </a:cubicBezTo>
                <a:cubicBezTo>
                  <a:pt x="0" y="27"/>
                  <a:pt x="0" y="27"/>
                  <a:pt x="1" y="27"/>
                </a:cubicBezTo>
                <a:cubicBezTo>
                  <a:pt x="6" y="26"/>
                  <a:pt x="6" y="26"/>
                  <a:pt x="6" y="26"/>
                </a:cubicBezTo>
                <a:cubicBezTo>
                  <a:pt x="6" y="25"/>
                  <a:pt x="7" y="24"/>
                  <a:pt x="7" y="23"/>
                </a:cubicBezTo>
                <a:cubicBezTo>
                  <a:pt x="6" y="22"/>
                  <a:pt x="5" y="20"/>
                  <a:pt x="4" y="19"/>
                </a:cubicBezTo>
                <a:cubicBezTo>
                  <a:pt x="4" y="19"/>
                  <a:pt x="4" y="19"/>
                  <a:pt x="4" y="18"/>
                </a:cubicBezTo>
                <a:cubicBezTo>
                  <a:pt x="4" y="18"/>
                  <a:pt x="4" y="18"/>
                  <a:pt x="4" y="18"/>
                </a:cubicBezTo>
                <a:cubicBezTo>
                  <a:pt x="5" y="17"/>
                  <a:pt x="9" y="12"/>
                  <a:pt x="10" y="12"/>
                </a:cubicBezTo>
                <a:cubicBezTo>
                  <a:pt x="10" y="12"/>
                  <a:pt x="10" y="12"/>
                  <a:pt x="11" y="13"/>
                </a:cubicBezTo>
                <a:cubicBezTo>
                  <a:pt x="15" y="16"/>
                  <a:pt x="15" y="16"/>
                  <a:pt x="15" y="16"/>
                </a:cubicBezTo>
                <a:cubicBezTo>
                  <a:pt x="16" y="15"/>
                  <a:pt x="16" y="15"/>
                  <a:pt x="17" y="15"/>
                </a:cubicBezTo>
                <a:cubicBezTo>
                  <a:pt x="18" y="13"/>
                  <a:pt x="18" y="11"/>
                  <a:pt x="18" y="9"/>
                </a:cubicBezTo>
                <a:cubicBezTo>
                  <a:pt x="18" y="9"/>
                  <a:pt x="19" y="8"/>
                  <a:pt x="19" y="8"/>
                </a:cubicBezTo>
                <a:cubicBezTo>
                  <a:pt x="26" y="8"/>
                  <a:pt x="26" y="8"/>
                  <a:pt x="26" y="8"/>
                </a:cubicBezTo>
                <a:cubicBezTo>
                  <a:pt x="26" y="8"/>
                  <a:pt x="27" y="9"/>
                  <a:pt x="27" y="9"/>
                </a:cubicBezTo>
                <a:cubicBezTo>
                  <a:pt x="28" y="15"/>
                  <a:pt x="28" y="15"/>
                  <a:pt x="28" y="15"/>
                </a:cubicBezTo>
                <a:cubicBezTo>
                  <a:pt x="29" y="15"/>
                  <a:pt x="30" y="15"/>
                  <a:pt x="31" y="16"/>
                </a:cubicBezTo>
                <a:cubicBezTo>
                  <a:pt x="35" y="13"/>
                  <a:pt x="35" y="13"/>
                  <a:pt x="35" y="13"/>
                </a:cubicBezTo>
                <a:cubicBezTo>
                  <a:pt x="35" y="12"/>
                  <a:pt x="35" y="12"/>
                  <a:pt x="35" y="12"/>
                </a:cubicBezTo>
                <a:cubicBezTo>
                  <a:pt x="36" y="12"/>
                  <a:pt x="36" y="12"/>
                  <a:pt x="36" y="13"/>
                </a:cubicBezTo>
                <a:cubicBezTo>
                  <a:pt x="37" y="13"/>
                  <a:pt x="41" y="17"/>
                  <a:pt x="41" y="18"/>
                </a:cubicBezTo>
                <a:cubicBezTo>
                  <a:pt x="41" y="19"/>
                  <a:pt x="41" y="19"/>
                  <a:pt x="41" y="19"/>
                </a:cubicBezTo>
                <a:cubicBezTo>
                  <a:pt x="40" y="20"/>
                  <a:pt x="39" y="22"/>
                  <a:pt x="38" y="23"/>
                </a:cubicBezTo>
                <a:cubicBezTo>
                  <a:pt x="38" y="24"/>
                  <a:pt x="39" y="25"/>
                  <a:pt x="39" y="26"/>
                </a:cubicBezTo>
                <a:cubicBezTo>
                  <a:pt x="45" y="27"/>
                  <a:pt x="45" y="27"/>
                  <a:pt x="45" y="27"/>
                </a:cubicBezTo>
                <a:cubicBezTo>
                  <a:pt x="45" y="27"/>
                  <a:pt x="45" y="27"/>
                  <a:pt x="45" y="28"/>
                </a:cubicBezTo>
                <a:lnTo>
                  <a:pt x="45" y="35"/>
                </a:lnTo>
                <a:close/>
                <a:moveTo>
                  <a:pt x="23" y="22"/>
                </a:moveTo>
                <a:cubicBezTo>
                  <a:pt x="18" y="22"/>
                  <a:pt x="13" y="26"/>
                  <a:pt x="13" y="31"/>
                </a:cubicBezTo>
                <a:cubicBezTo>
                  <a:pt x="13" y="36"/>
                  <a:pt x="18" y="40"/>
                  <a:pt x="23" y="40"/>
                </a:cubicBezTo>
                <a:cubicBezTo>
                  <a:pt x="28" y="40"/>
                  <a:pt x="32" y="36"/>
                  <a:pt x="32" y="31"/>
                </a:cubicBezTo>
                <a:cubicBezTo>
                  <a:pt x="32" y="26"/>
                  <a:pt x="28" y="22"/>
                  <a:pt x="23" y="22"/>
                </a:cubicBezTo>
                <a:close/>
                <a:moveTo>
                  <a:pt x="68" y="15"/>
                </a:moveTo>
                <a:cubicBezTo>
                  <a:pt x="68" y="16"/>
                  <a:pt x="64" y="16"/>
                  <a:pt x="63" y="16"/>
                </a:cubicBezTo>
                <a:cubicBezTo>
                  <a:pt x="63" y="17"/>
                  <a:pt x="62" y="18"/>
                  <a:pt x="62" y="18"/>
                </a:cubicBezTo>
                <a:cubicBezTo>
                  <a:pt x="62" y="19"/>
                  <a:pt x="64" y="23"/>
                  <a:pt x="64" y="23"/>
                </a:cubicBezTo>
                <a:cubicBezTo>
                  <a:pt x="64" y="23"/>
                  <a:pt x="64" y="23"/>
                  <a:pt x="64" y="24"/>
                </a:cubicBezTo>
                <a:cubicBezTo>
                  <a:pt x="63" y="24"/>
                  <a:pt x="59" y="26"/>
                  <a:pt x="59" y="26"/>
                </a:cubicBezTo>
                <a:cubicBezTo>
                  <a:pt x="59" y="26"/>
                  <a:pt x="56" y="22"/>
                  <a:pt x="56" y="22"/>
                </a:cubicBezTo>
                <a:cubicBezTo>
                  <a:pt x="55" y="22"/>
                  <a:pt x="55" y="22"/>
                  <a:pt x="55" y="22"/>
                </a:cubicBezTo>
                <a:cubicBezTo>
                  <a:pt x="54" y="22"/>
                  <a:pt x="54" y="22"/>
                  <a:pt x="54" y="22"/>
                </a:cubicBezTo>
                <a:cubicBezTo>
                  <a:pt x="53" y="22"/>
                  <a:pt x="50" y="26"/>
                  <a:pt x="50" y="26"/>
                </a:cubicBezTo>
                <a:cubicBezTo>
                  <a:pt x="50" y="26"/>
                  <a:pt x="46" y="24"/>
                  <a:pt x="46" y="24"/>
                </a:cubicBezTo>
                <a:cubicBezTo>
                  <a:pt x="45" y="23"/>
                  <a:pt x="45" y="23"/>
                  <a:pt x="45" y="23"/>
                </a:cubicBezTo>
                <a:cubicBezTo>
                  <a:pt x="45" y="23"/>
                  <a:pt x="47" y="19"/>
                  <a:pt x="47" y="18"/>
                </a:cubicBezTo>
                <a:cubicBezTo>
                  <a:pt x="47" y="18"/>
                  <a:pt x="46" y="17"/>
                  <a:pt x="46" y="16"/>
                </a:cubicBezTo>
                <a:cubicBezTo>
                  <a:pt x="45" y="16"/>
                  <a:pt x="41" y="16"/>
                  <a:pt x="41" y="15"/>
                </a:cubicBezTo>
                <a:cubicBezTo>
                  <a:pt x="41" y="10"/>
                  <a:pt x="41" y="10"/>
                  <a:pt x="41" y="10"/>
                </a:cubicBezTo>
                <a:cubicBezTo>
                  <a:pt x="41" y="10"/>
                  <a:pt x="45" y="9"/>
                  <a:pt x="46" y="9"/>
                </a:cubicBezTo>
                <a:cubicBezTo>
                  <a:pt x="46" y="9"/>
                  <a:pt x="47" y="8"/>
                  <a:pt x="47" y="7"/>
                </a:cubicBezTo>
                <a:cubicBezTo>
                  <a:pt x="47" y="7"/>
                  <a:pt x="45" y="3"/>
                  <a:pt x="45" y="2"/>
                </a:cubicBezTo>
                <a:cubicBezTo>
                  <a:pt x="45" y="2"/>
                  <a:pt x="45" y="2"/>
                  <a:pt x="46" y="2"/>
                </a:cubicBezTo>
                <a:cubicBezTo>
                  <a:pt x="46" y="2"/>
                  <a:pt x="50" y="0"/>
                  <a:pt x="50" y="0"/>
                </a:cubicBezTo>
                <a:cubicBezTo>
                  <a:pt x="50" y="0"/>
                  <a:pt x="53" y="3"/>
                  <a:pt x="54" y="4"/>
                </a:cubicBezTo>
                <a:cubicBezTo>
                  <a:pt x="54" y="4"/>
                  <a:pt x="54" y="4"/>
                  <a:pt x="55" y="4"/>
                </a:cubicBezTo>
                <a:cubicBezTo>
                  <a:pt x="55" y="4"/>
                  <a:pt x="55" y="4"/>
                  <a:pt x="56" y="4"/>
                </a:cubicBezTo>
                <a:cubicBezTo>
                  <a:pt x="57" y="2"/>
                  <a:pt x="58" y="1"/>
                  <a:pt x="59" y="0"/>
                </a:cubicBezTo>
                <a:cubicBezTo>
                  <a:pt x="59" y="0"/>
                  <a:pt x="59" y="0"/>
                  <a:pt x="59" y="0"/>
                </a:cubicBezTo>
                <a:cubicBezTo>
                  <a:pt x="59" y="0"/>
                  <a:pt x="63" y="2"/>
                  <a:pt x="64" y="2"/>
                </a:cubicBezTo>
                <a:cubicBezTo>
                  <a:pt x="64" y="2"/>
                  <a:pt x="64" y="2"/>
                  <a:pt x="64" y="2"/>
                </a:cubicBezTo>
                <a:cubicBezTo>
                  <a:pt x="64" y="3"/>
                  <a:pt x="62" y="7"/>
                  <a:pt x="62" y="7"/>
                </a:cubicBezTo>
                <a:cubicBezTo>
                  <a:pt x="62" y="8"/>
                  <a:pt x="63" y="9"/>
                  <a:pt x="63" y="9"/>
                </a:cubicBezTo>
                <a:cubicBezTo>
                  <a:pt x="64" y="9"/>
                  <a:pt x="68" y="10"/>
                  <a:pt x="68" y="10"/>
                </a:cubicBezTo>
                <a:lnTo>
                  <a:pt x="68" y="15"/>
                </a:lnTo>
                <a:close/>
                <a:moveTo>
                  <a:pt x="68" y="52"/>
                </a:moveTo>
                <a:cubicBezTo>
                  <a:pt x="68" y="52"/>
                  <a:pt x="64" y="53"/>
                  <a:pt x="63" y="53"/>
                </a:cubicBezTo>
                <a:cubicBezTo>
                  <a:pt x="63" y="54"/>
                  <a:pt x="62" y="54"/>
                  <a:pt x="62" y="55"/>
                </a:cubicBezTo>
                <a:cubicBezTo>
                  <a:pt x="62" y="56"/>
                  <a:pt x="64" y="59"/>
                  <a:pt x="64" y="60"/>
                </a:cubicBezTo>
                <a:cubicBezTo>
                  <a:pt x="64" y="60"/>
                  <a:pt x="64" y="60"/>
                  <a:pt x="64" y="60"/>
                </a:cubicBezTo>
                <a:cubicBezTo>
                  <a:pt x="63" y="60"/>
                  <a:pt x="59" y="63"/>
                  <a:pt x="59" y="63"/>
                </a:cubicBezTo>
                <a:cubicBezTo>
                  <a:pt x="59" y="63"/>
                  <a:pt x="56" y="59"/>
                  <a:pt x="56" y="59"/>
                </a:cubicBezTo>
                <a:cubicBezTo>
                  <a:pt x="55" y="59"/>
                  <a:pt x="55" y="59"/>
                  <a:pt x="55" y="59"/>
                </a:cubicBezTo>
                <a:cubicBezTo>
                  <a:pt x="54" y="59"/>
                  <a:pt x="54" y="59"/>
                  <a:pt x="54" y="59"/>
                </a:cubicBezTo>
                <a:cubicBezTo>
                  <a:pt x="53" y="59"/>
                  <a:pt x="50" y="63"/>
                  <a:pt x="50" y="63"/>
                </a:cubicBezTo>
                <a:cubicBezTo>
                  <a:pt x="50" y="63"/>
                  <a:pt x="46" y="60"/>
                  <a:pt x="46" y="60"/>
                </a:cubicBezTo>
                <a:cubicBezTo>
                  <a:pt x="45" y="60"/>
                  <a:pt x="45" y="60"/>
                  <a:pt x="45" y="60"/>
                </a:cubicBezTo>
                <a:cubicBezTo>
                  <a:pt x="45" y="59"/>
                  <a:pt x="47" y="56"/>
                  <a:pt x="47" y="55"/>
                </a:cubicBezTo>
                <a:cubicBezTo>
                  <a:pt x="47" y="54"/>
                  <a:pt x="46" y="54"/>
                  <a:pt x="46" y="53"/>
                </a:cubicBezTo>
                <a:cubicBezTo>
                  <a:pt x="45" y="53"/>
                  <a:pt x="41" y="52"/>
                  <a:pt x="41" y="52"/>
                </a:cubicBezTo>
                <a:cubicBezTo>
                  <a:pt x="41" y="47"/>
                  <a:pt x="41" y="47"/>
                  <a:pt x="41" y="47"/>
                </a:cubicBezTo>
                <a:cubicBezTo>
                  <a:pt x="41" y="46"/>
                  <a:pt x="45" y="46"/>
                  <a:pt x="46" y="46"/>
                </a:cubicBezTo>
                <a:cubicBezTo>
                  <a:pt x="46" y="45"/>
                  <a:pt x="47" y="45"/>
                  <a:pt x="47" y="44"/>
                </a:cubicBezTo>
                <a:cubicBezTo>
                  <a:pt x="47" y="43"/>
                  <a:pt x="45" y="40"/>
                  <a:pt x="45" y="39"/>
                </a:cubicBezTo>
                <a:cubicBezTo>
                  <a:pt x="45" y="39"/>
                  <a:pt x="45" y="39"/>
                  <a:pt x="46" y="39"/>
                </a:cubicBezTo>
                <a:cubicBezTo>
                  <a:pt x="46" y="39"/>
                  <a:pt x="50" y="36"/>
                  <a:pt x="50" y="36"/>
                </a:cubicBezTo>
                <a:cubicBezTo>
                  <a:pt x="50" y="36"/>
                  <a:pt x="53" y="40"/>
                  <a:pt x="54" y="40"/>
                </a:cubicBezTo>
                <a:cubicBezTo>
                  <a:pt x="54" y="40"/>
                  <a:pt x="54" y="40"/>
                  <a:pt x="55" y="40"/>
                </a:cubicBezTo>
                <a:cubicBezTo>
                  <a:pt x="55" y="40"/>
                  <a:pt x="55" y="40"/>
                  <a:pt x="56" y="40"/>
                </a:cubicBezTo>
                <a:cubicBezTo>
                  <a:pt x="57" y="39"/>
                  <a:pt x="58" y="38"/>
                  <a:pt x="59" y="36"/>
                </a:cubicBezTo>
                <a:cubicBezTo>
                  <a:pt x="59" y="36"/>
                  <a:pt x="59" y="36"/>
                  <a:pt x="59" y="36"/>
                </a:cubicBezTo>
                <a:cubicBezTo>
                  <a:pt x="59" y="36"/>
                  <a:pt x="63" y="39"/>
                  <a:pt x="64" y="39"/>
                </a:cubicBezTo>
                <a:cubicBezTo>
                  <a:pt x="64" y="39"/>
                  <a:pt x="64" y="39"/>
                  <a:pt x="64" y="39"/>
                </a:cubicBezTo>
                <a:cubicBezTo>
                  <a:pt x="64" y="40"/>
                  <a:pt x="62" y="43"/>
                  <a:pt x="62" y="44"/>
                </a:cubicBezTo>
                <a:cubicBezTo>
                  <a:pt x="62" y="45"/>
                  <a:pt x="63" y="45"/>
                  <a:pt x="63" y="46"/>
                </a:cubicBezTo>
                <a:cubicBezTo>
                  <a:pt x="64" y="46"/>
                  <a:pt x="68" y="46"/>
                  <a:pt x="68" y="47"/>
                </a:cubicBezTo>
                <a:lnTo>
                  <a:pt x="68" y="52"/>
                </a:lnTo>
                <a:close/>
                <a:moveTo>
                  <a:pt x="55" y="8"/>
                </a:moveTo>
                <a:cubicBezTo>
                  <a:pt x="52" y="8"/>
                  <a:pt x="50" y="10"/>
                  <a:pt x="50" y="13"/>
                </a:cubicBezTo>
                <a:cubicBezTo>
                  <a:pt x="50" y="15"/>
                  <a:pt x="52" y="17"/>
                  <a:pt x="55" y="17"/>
                </a:cubicBezTo>
                <a:cubicBezTo>
                  <a:pt x="57" y="17"/>
                  <a:pt x="59" y="15"/>
                  <a:pt x="59" y="13"/>
                </a:cubicBezTo>
                <a:cubicBezTo>
                  <a:pt x="59" y="10"/>
                  <a:pt x="57" y="8"/>
                  <a:pt x="55" y="8"/>
                </a:cubicBezTo>
                <a:close/>
                <a:moveTo>
                  <a:pt x="55" y="45"/>
                </a:moveTo>
                <a:cubicBezTo>
                  <a:pt x="52" y="45"/>
                  <a:pt x="50" y="47"/>
                  <a:pt x="50" y="49"/>
                </a:cubicBezTo>
                <a:cubicBezTo>
                  <a:pt x="50" y="52"/>
                  <a:pt x="52" y="54"/>
                  <a:pt x="55" y="54"/>
                </a:cubicBezTo>
                <a:cubicBezTo>
                  <a:pt x="57" y="54"/>
                  <a:pt x="59" y="52"/>
                  <a:pt x="59" y="49"/>
                </a:cubicBezTo>
                <a:cubicBezTo>
                  <a:pt x="59" y="47"/>
                  <a:pt x="57" y="45"/>
                  <a:pt x="55" y="45"/>
                </a:cubicBezTo>
                <a:close/>
              </a:path>
            </a:pathLst>
          </a:custGeom>
          <a:solidFill>
            <a:srgbClr val="FFFFFF"/>
          </a:solid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39" name="Freeform 24"/>
          <p:cNvSpPr>
            <a:spLocks noEditPoints="1"/>
          </p:cNvSpPr>
          <p:nvPr/>
        </p:nvSpPr>
        <p:spPr bwMode="auto">
          <a:xfrm>
            <a:off x="5204254" y="3830279"/>
            <a:ext cx="308965" cy="335517"/>
          </a:xfrm>
          <a:custGeom>
            <a:avLst/>
            <a:gdLst/>
            <a:ahLst/>
            <a:cxnLst>
              <a:cxn ang="0">
                <a:pos x="55" y="55"/>
              </a:cxn>
              <a:cxn ang="0">
                <a:pos x="39" y="55"/>
              </a:cxn>
              <a:cxn ang="0">
                <a:pos x="30" y="64"/>
              </a:cxn>
              <a:cxn ang="0">
                <a:pos x="21" y="55"/>
              </a:cxn>
              <a:cxn ang="0">
                <a:pos x="5" y="55"/>
              </a:cxn>
              <a:cxn ang="0">
                <a:pos x="0" y="50"/>
              </a:cxn>
              <a:cxn ang="0">
                <a:pos x="11" y="20"/>
              </a:cxn>
              <a:cxn ang="0">
                <a:pos x="27" y="5"/>
              </a:cxn>
              <a:cxn ang="0">
                <a:pos x="26" y="3"/>
              </a:cxn>
              <a:cxn ang="0">
                <a:pos x="30" y="0"/>
              </a:cxn>
              <a:cxn ang="0">
                <a:pos x="33" y="3"/>
              </a:cxn>
              <a:cxn ang="0">
                <a:pos x="33" y="5"/>
              </a:cxn>
              <a:cxn ang="0">
                <a:pos x="48" y="20"/>
              </a:cxn>
              <a:cxn ang="0">
                <a:pos x="59" y="50"/>
              </a:cxn>
              <a:cxn ang="0">
                <a:pos x="55" y="55"/>
              </a:cxn>
              <a:cxn ang="0">
                <a:pos x="30" y="60"/>
              </a:cxn>
              <a:cxn ang="0">
                <a:pos x="25" y="55"/>
              </a:cxn>
              <a:cxn ang="0">
                <a:pos x="24" y="54"/>
              </a:cxn>
              <a:cxn ang="0">
                <a:pos x="23" y="55"/>
              </a:cxn>
              <a:cxn ang="0">
                <a:pos x="30" y="61"/>
              </a:cxn>
              <a:cxn ang="0">
                <a:pos x="30" y="60"/>
              </a:cxn>
              <a:cxn ang="0">
                <a:pos x="30" y="60"/>
              </a:cxn>
            </a:cxnLst>
            <a:rect l="0" t="0" r="r" b="b"/>
            <a:pathLst>
              <a:path w="59" h="64">
                <a:moveTo>
                  <a:pt x="55" y="55"/>
                </a:moveTo>
                <a:cubicBezTo>
                  <a:pt x="39" y="55"/>
                  <a:pt x="39" y="55"/>
                  <a:pt x="39" y="55"/>
                </a:cubicBezTo>
                <a:cubicBezTo>
                  <a:pt x="39" y="60"/>
                  <a:pt x="35" y="64"/>
                  <a:pt x="30" y="64"/>
                </a:cubicBezTo>
                <a:cubicBezTo>
                  <a:pt x="25" y="64"/>
                  <a:pt x="21" y="60"/>
                  <a:pt x="21" y="55"/>
                </a:cubicBezTo>
                <a:cubicBezTo>
                  <a:pt x="5" y="55"/>
                  <a:pt x="5" y="55"/>
                  <a:pt x="5" y="55"/>
                </a:cubicBezTo>
                <a:cubicBezTo>
                  <a:pt x="2" y="55"/>
                  <a:pt x="0" y="53"/>
                  <a:pt x="0" y="50"/>
                </a:cubicBezTo>
                <a:cubicBezTo>
                  <a:pt x="5" y="46"/>
                  <a:pt x="11" y="38"/>
                  <a:pt x="11" y="20"/>
                </a:cubicBezTo>
                <a:cubicBezTo>
                  <a:pt x="11" y="13"/>
                  <a:pt x="17" y="6"/>
                  <a:pt x="27" y="5"/>
                </a:cubicBezTo>
                <a:cubicBezTo>
                  <a:pt x="26" y="4"/>
                  <a:pt x="26" y="4"/>
                  <a:pt x="26" y="3"/>
                </a:cubicBezTo>
                <a:cubicBezTo>
                  <a:pt x="26" y="1"/>
                  <a:pt x="28" y="0"/>
                  <a:pt x="30" y="0"/>
                </a:cubicBezTo>
                <a:cubicBezTo>
                  <a:pt x="32" y="0"/>
                  <a:pt x="33" y="1"/>
                  <a:pt x="33" y="3"/>
                </a:cubicBezTo>
                <a:cubicBezTo>
                  <a:pt x="33" y="4"/>
                  <a:pt x="33" y="4"/>
                  <a:pt x="33" y="5"/>
                </a:cubicBezTo>
                <a:cubicBezTo>
                  <a:pt x="42" y="6"/>
                  <a:pt x="48" y="13"/>
                  <a:pt x="48" y="20"/>
                </a:cubicBezTo>
                <a:cubicBezTo>
                  <a:pt x="48" y="38"/>
                  <a:pt x="54" y="46"/>
                  <a:pt x="59" y="50"/>
                </a:cubicBezTo>
                <a:cubicBezTo>
                  <a:pt x="59" y="53"/>
                  <a:pt x="57" y="55"/>
                  <a:pt x="55" y="55"/>
                </a:cubicBezTo>
                <a:close/>
                <a:moveTo>
                  <a:pt x="30" y="60"/>
                </a:moveTo>
                <a:cubicBezTo>
                  <a:pt x="27" y="60"/>
                  <a:pt x="25" y="57"/>
                  <a:pt x="25" y="55"/>
                </a:cubicBezTo>
                <a:cubicBezTo>
                  <a:pt x="25" y="54"/>
                  <a:pt x="24" y="54"/>
                  <a:pt x="24" y="54"/>
                </a:cubicBezTo>
                <a:cubicBezTo>
                  <a:pt x="24" y="54"/>
                  <a:pt x="23" y="54"/>
                  <a:pt x="23" y="55"/>
                </a:cubicBezTo>
                <a:cubicBezTo>
                  <a:pt x="23" y="58"/>
                  <a:pt x="26" y="61"/>
                  <a:pt x="30" y="61"/>
                </a:cubicBezTo>
                <a:cubicBezTo>
                  <a:pt x="30" y="61"/>
                  <a:pt x="30" y="61"/>
                  <a:pt x="30" y="60"/>
                </a:cubicBezTo>
                <a:cubicBezTo>
                  <a:pt x="30" y="60"/>
                  <a:pt x="30" y="60"/>
                  <a:pt x="30" y="60"/>
                </a:cubicBezTo>
                <a:close/>
              </a:path>
            </a:pathLst>
          </a:custGeom>
          <a:solidFill>
            <a:srgbClr val="FFFFFF"/>
          </a:solid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40" name="Freeform 138"/>
          <p:cNvSpPr>
            <a:spLocks noEditPoints="1"/>
          </p:cNvSpPr>
          <p:nvPr/>
        </p:nvSpPr>
        <p:spPr bwMode="auto">
          <a:xfrm>
            <a:off x="5444282" y="2045667"/>
            <a:ext cx="355051" cy="275866"/>
          </a:xfrm>
          <a:custGeom>
            <a:avLst/>
            <a:gdLst/>
            <a:ahLst/>
            <a:cxnLst>
              <a:cxn ang="0">
                <a:pos x="50" y="40"/>
              </a:cxn>
              <a:cxn ang="0">
                <a:pos x="40" y="50"/>
              </a:cxn>
              <a:cxn ang="0">
                <a:pos x="10" y="50"/>
              </a:cxn>
              <a:cxn ang="0">
                <a:pos x="0" y="40"/>
              </a:cxn>
              <a:cxn ang="0">
                <a:pos x="0" y="10"/>
              </a:cxn>
              <a:cxn ang="0">
                <a:pos x="10" y="0"/>
              </a:cxn>
              <a:cxn ang="0">
                <a:pos x="40" y="0"/>
              </a:cxn>
              <a:cxn ang="0">
                <a:pos x="44" y="1"/>
              </a:cxn>
              <a:cxn ang="0">
                <a:pos x="45" y="2"/>
              </a:cxn>
              <a:cxn ang="0">
                <a:pos x="44" y="3"/>
              </a:cxn>
              <a:cxn ang="0">
                <a:pos x="42" y="4"/>
              </a:cxn>
              <a:cxn ang="0">
                <a:pos x="41" y="5"/>
              </a:cxn>
              <a:cxn ang="0">
                <a:pos x="40" y="4"/>
              </a:cxn>
              <a:cxn ang="0">
                <a:pos x="10" y="4"/>
              </a:cxn>
              <a:cxn ang="0">
                <a:pos x="4" y="10"/>
              </a:cxn>
              <a:cxn ang="0">
                <a:pos x="4" y="40"/>
              </a:cxn>
              <a:cxn ang="0">
                <a:pos x="10" y="46"/>
              </a:cxn>
              <a:cxn ang="0">
                <a:pos x="40" y="46"/>
              </a:cxn>
              <a:cxn ang="0">
                <a:pos x="45" y="40"/>
              </a:cxn>
              <a:cxn ang="0">
                <a:pos x="45" y="35"/>
              </a:cxn>
              <a:cxn ang="0">
                <a:pos x="46" y="35"/>
              </a:cxn>
              <a:cxn ang="0">
                <a:pos x="48" y="32"/>
              </a:cxn>
              <a:cxn ang="0">
                <a:pos x="49" y="32"/>
              </a:cxn>
              <a:cxn ang="0">
                <a:pos x="50" y="33"/>
              </a:cxn>
              <a:cxn ang="0">
                <a:pos x="50" y="40"/>
              </a:cxn>
              <a:cxn ang="0">
                <a:pos x="57" y="17"/>
              </a:cxn>
              <a:cxn ang="0">
                <a:pos x="33" y="41"/>
              </a:cxn>
              <a:cxn ang="0">
                <a:pos x="23" y="41"/>
              </a:cxn>
              <a:cxn ang="0">
                <a:pos x="23" y="31"/>
              </a:cxn>
              <a:cxn ang="0">
                <a:pos x="47" y="7"/>
              </a:cxn>
              <a:cxn ang="0">
                <a:pos x="57" y="17"/>
              </a:cxn>
              <a:cxn ang="0">
                <a:pos x="36" y="33"/>
              </a:cxn>
              <a:cxn ang="0">
                <a:pos x="30" y="28"/>
              </a:cxn>
              <a:cxn ang="0">
                <a:pos x="26" y="32"/>
              </a:cxn>
              <a:cxn ang="0">
                <a:pos x="26" y="34"/>
              </a:cxn>
              <a:cxn ang="0">
                <a:pos x="29" y="34"/>
              </a:cxn>
              <a:cxn ang="0">
                <a:pos x="29" y="38"/>
              </a:cxn>
              <a:cxn ang="0">
                <a:pos x="31" y="38"/>
              </a:cxn>
              <a:cxn ang="0">
                <a:pos x="36" y="33"/>
              </a:cxn>
              <a:cxn ang="0">
                <a:pos x="46" y="12"/>
              </a:cxn>
              <a:cxn ang="0">
                <a:pos x="34" y="24"/>
              </a:cxn>
              <a:cxn ang="0">
                <a:pos x="33" y="26"/>
              </a:cxn>
              <a:cxn ang="0">
                <a:pos x="35" y="26"/>
              </a:cxn>
              <a:cxn ang="0">
                <a:pos x="47" y="13"/>
              </a:cxn>
              <a:cxn ang="0">
                <a:pos x="47" y="12"/>
              </a:cxn>
              <a:cxn ang="0">
                <a:pos x="46" y="12"/>
              </a:cxn>
              <a:cxn ang="0">
                <a:pos x="59" y="15"/>
              </a:cxn>
              <a:cxn ang="0">
                <a:pos x="49" y="4"/>
              </a:cxn>
              <a:cxn ang="0">
                <a:pos x="52" y="1"/>
              </a:cxn>
              <a:cxn ang="0">
                <a:pos x="57" y="1"/>
              </a:cxn>
              <a:cxn ang="0">
                <a:pos x="62" y="7"/>
              </a:cxn>
              <a:cxn ang="0">
                <a:pos x="62" y="11"/>
              </a:cxn>
              <a:cxn ang="0">
                <a:pos x="59" y="15"/>
              </a:cxn>
            </a:cxnLst>
            <a:rect l="0" t="0" r="r" b="b"/>
            <a:pathLst>
              <a:path w="64" h="50">
                <a:moveTo>
                  <a:pt x="50" y="40"/>
                </a:moveTo>
                <a:cubicBezTo>
                  <a:pt x="50" y="46"/>
                  <a:pt x="45" y="50"/>
                  <a:pt x="40" y="50"/>
                </a:cubicBezTo>
                <a:cubicBezTo>
                  <a:pt x="10" y="50"/>
                  <a:pt x="10" y="50"/>
                  <a:pt x="10" y="50"/>
                </a:cubicBezTo>
                <a:cubicBezTo>
                  <a:pt x="4" y="50"/>
                  <a:pt x="0" y="46"/>
                  <a:pt x="0" y="40"/>
                </a:cubicBezTo>
                <a:cubicBezTo>
                  <a:pt x="0" y="10"/>
                  <a:pt x="0" y="10"/>
                  <a:pt x="0" y="10"/>
                </a:cubicBezTo>
                <a:cubicBezTo>
                  <a:pt x="0" y="5"/>
                  <a:pt x="4" y="0"/>
                  <a:pt x="10" y="0"/>
                </a:cubicBezTo>
                <a:cubicBezTo>
                  <a:pt x="40" y="0"/>
                  <a:pt x="40" y="0"/>
                  <a:pt x="40" y="0"/>
                </a:cubicBezTo>
                <a:cubicBezTo>
                  <a:pt x="41" y="0"/>
                  <a:pt x="43" y="0"/>
                  <a:pt x="44" y="1"/>
                </a:cubicBezTo>
                <a:cubicBezTo>
                  <a:pt x="44" y="1"/>
                  <a:pt x="44" y="1"/>
                  <a:pt x="45" y="2"/>
                </a:cubicBezTo>
                <a:cubicBezTo>
                  <a:pt x="45" y="2"/>
                  <a:pt x="45" y="2"/>
                  <a:pt x="44" y="3"/>
                </a:cubicBezTo>
                <a:cubicBezTo>
                  <a:pt x="42" y="4"/>
                  <a:pt x="42" y="4"/>
                  <a:pt x="42" y="4"/>
                </a:cubicBezTo>
                <a:cubicBezTo>
                  <a:pt x="42" y="5"/>
                  <a:pt x="42" y="5"/>
                  <a:pt x="41" y="5"/>
                </a:cubicBezTo>
                <a:cubicBezTo>
                  <a:pt x="41" y="5"/>
                  <a:pt x="40" y="4"/>
                  <a:pt x="40" y="4"/>
                </a:cubicBezTo>
                <a:cubicBezTo>
                  <a:pt x="10" y="4"/>
                  <a:pt x="10" y="4"/>
                  <a:pt x="10" y="4"/>
                </a:cubicBezTo>
                <a:cubicBezTo>
                  <a:pt x="7" y="4"/>
                  <a:pt x="4" y="7"/>
                  <a:pt x="4" y="10"/>
                </a:cubicBezTo>
                <a:cubicBezTo>
                  <a:pt x="4" y="40"/>
                  <a:pt x="4" y="40"/>
                  <a:pt x="4" y="40"/>
                </a:cubicBezTo>
                <a:cubicBezTo>
                  <a:pt x="4" y="43"/>
                  <a:pt x="7" y="46"/>
                  <a:pt x="10" y="46"/>
                </a:cubicBezTo>
                <a:cubicBezTo>
                  <a:pt x="40" y="46"/>
                  <a:pt x="40" y="46"/>
                  <a:pt x="40" y="46"/>
                </a:cubicBezTo>
                <a:cubicBezTo>
                  <a:pt x="43" y="46"/>
                  <a:pt x="45" y="43"/>
                  <a:pt x="45" y="40"/>
                </a:cubicBezTo>
                <a:cubicBezTo>
                  <a:pt x="45" y="35"/>
                  <a:pt x="45" y="35"/>
                  <a:pt x="45" y="35"/>
                </a:cubicBezTo>
                <a:cubicBezTo>
                  <a:pt x="45" y="35"/>
                  <a:pt x="46" y="35"/>
                  <a:pt x="46" y="35"/>
                </a:cubicBezTo>
                <a:cubicBezTo>
                  <a:pt x="48" y="32"/>
                  <a:pt x="48" y="32"/>
                  <a:pt x="48" y="32"/>
                </a:cubicBezTo>
                <a:cubicBezTo>
                  <a:pt x="48" y="32"/>
                  <a:pt x="49" y="32"/>
                  <a:pt x="49" y="32"/>
                </a:cubicBezTo>
                <a:cubicBezTo>
                  <a:pt x="50" y="32"/>
                  <a:pt x="50" y="33"/>
                  <a:pt x="50" y="33"/>
                </a:cubicBezTo>
                <a:lnTo>
                  <a:pt x="50" y="40"/>
                </a:lnTo>
                <a:close/>
                <a:moveTo>
                  <a:pt x="57" y="17"/>
                </a:moveTo>
                <a:cubicBezTo>
                  <a:pt x="33" y="41"/>
                  <a:pt x="33" y="41"/>
                  <a:pt x="33" y="41"/>
                </a:cubicBezTo>
                <a:cubicBezTo>
                  <a:pt x="23" y="41"/>
                  <a:pt x="23" y="41"/>
                  <a:pt x="23" y="41"/>
                </a:cubicBezTo>
                <a:cubicBezTo>
                  <a:pt x="23" y="31"/>
                  <a:pt x="23" y="31"/>
                  <a:pt x="23" y="31"/>
                </a:cubicBezTo>
                <a:cubicBezTo>
                  <a:pt x="47" y="7"/>
                  <a:pt x="47" y="7"/>
                  <a:pt x="47" y="7"/>
                </a:cubicBezTo>
                <a:lnTo>
                  <a:pt x="57" y="17"/>
                </a:lnTo>
                <a:close/>
                <a:moveTo>
                  <a:pt x="36" y="33"/>
                </a:moveTo>
                <a:cubicBezTo>
                  <a:pt x="30" y="28"/>
                  <a:pt x="30" y="28"/>
                  <a:pt x="30" y="28"/>
                </a:cubicBezTo>
                <a:cubicBezTo>
                  <a:pt x="26" y="32"/>
                  <a:pt x="26" y="32"/>
                  <a:pt x="26" y="32"/>
                </a:cubicBezTo>
                <a:cubicBezTo>
                  <a:pt x="26" y="34"/>
                  <a:pt x="26" y="34"/>
                  <a:pt x="26" y="34"/>
                </a:cubicBezTo>
                <a:cubicBezTo>
                  <a:pt x="29" y="34"/>
                  <a:pt x="29" y="34"/>
                  <a:pt x="29" y="34"/>
                </a:cubicBezTo>
                <a:cubicBezTo>
                  <a:pt x="29" y="38"/>
                  <a:pt x="29" y="38"/>
                  <a:pt x="29" y="38"/>
                </a:cubicBezTo>
                <a:cubicBezTo>
                  <a:pt x="31" y="38"/>
                  <a:pt x="31" y="38"/>
                  <a:pt x="31" y="38"/>
                </a:cubicBezTo>
                <a:lnTo>
                  <a:pt x="36" y="33"/>
                </a:lnTo>
                <a:close/>
                <a:moveTo>
                  <a:pt x="46" y="12"/>
                </a:moveTo>
                <a:cubicBezTo>
                  <a:pt x="34" y="24"/>
                  <a:pt x="34" y="24"/>
                  <a:pt x="34" y="24"/>
                </a:cubicBezTo>
                <a:cubicBezTo>
                  <a:pt x="33" y="25"/>
                  <a:pt x="33" y="25"/>
                  <a:pt x="33" y="26"/>
                </a:cubicBezTo>
                <a:cubicBezTo>
                  <a:pt x="34" y="26"/>
                  <a:pt x="34" y="26"/>
                  <a:pt x="35" y="26"/>
                </a:cubicBezTo>
                <a:cubicBezTo>
                  <a:pt x="47" y="13"/>
                  <a:pt x="47" y="13"/>
                  <a:pt x="47" y="13"/>
                </a:cubicBezTo>
                <a:cubicBezTo>
                  <a:pt x="47" y="13"/>
                  <a:pt x="47" y="12"/>
                  <a:pt x="47" y="12"/>
                </a:cubicBezTo>
                <a:cubicBezTo>
                  <a:pt x="47" y="12"/>
                  <a:pt x="46" y="12"/>
                  <a:pt x="46" y="12"/>
                </a:cubicBezTo>
                <a:close/>
                <a:moveTo>
                  <a:pt x="59" y="15"/>
                </a:moveTo>
                <a:cubicBezTo>
                  <a:pt x="49" y="4"/>
                  <a:pt x="49" y="4"/>
                  <a:pt x="49" y="4"/>
                </a:cubicBezTo>
                <a:cubicBezTo>
                  <a:pt x="52" y="1"/>
                  <a:pt x="52" y="1"/>
                  <a:pt x="52" y="1"/>
                </a:cubicBezTo>
                <a:cubicBezTo>
                  <a:pt x="53" y="0"/>
                  <a:pt x="56" y="0"/>
                  <a:pt x="57" y="1"/>
                </a:cubicBezTo>
                <a:cubicBezTo>
                  <a:pt x="62" y="7"/>
                  <a:pt x="62" y="7"/>
                  <a:pt x="62" y="7"/>
                </a:cubicBezTo>
                <a:cubicBezTo>
                  <a:pt x="64" y="8"/>
                  <a:pt x="64" y="10"/>
                  <a:pt x="62" y="11"/>
                </a:cubicBezTo>
                <a:lnTo>
                  <a:pt x="59" y="15"/>
                </a:lnTo>
                <a:close/>
              </a:path>
            </a:pathLst>
          </a:custGeom>
          <a:solidFill>
            <a:srgbClr val="FFFFFF"/>
          </a:solid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41" name="Freeform 248"/>
          <p:cNvSpPr>
            <a:spLocks noEditPoints="1"/>
          </p:cNvSpPr>
          <p:nvPr/>
        </p:nvSpPr>
        <p:spPr bwMode="auto">
          <a:xfrm>
            <a:off x="3370117" y="3560002"/>
            <a:ext cx="328252" cy="267652"/>
          </a:xfrm>
          <a:custGeom>
            <a:avLst/>
            <a:gdLst/>
            <a:ahLst/>
            <a:cxnLst>
              <a:cxn ang="0">
                <a:pos x="24" y="49"/>
              </a:cxn>
              <a:cxn ang="0">
                <a:pos x="11" y="49"/>
              </a:cxn>
              <a:cxn ang="0">
                <a:pos x="0" y="38"/>
              </a:cxn>
              <a:cxn ang="0">
                <a:pos x="0" y="11"/>
              </a:cxn>
              <a:cxn ang="0">
                <a:pos x="11" y="0"/>
              </a:cxn>
              <a:cxn ang="0">
                <a:pos x="24" y="0"/>
              </a:cxn>
              <a:cxn ang="0">
                <a:pos x="25" y="2"/>
              </a:cxn>
              <a:cxn ang="0">
                <a:pos x="24" y="5"/>
              </a:cxn>
              <a:cxn ang="0">
                <a:pos x="11" y="5"/>
              </a:cxn>
              <a:cxn ang="0">
                <a:pos x="5" y="11"/>
              </a:cxn>
              <a:cxn ang="0">
                <a:pos x="5" y="38"/>
              </a:cxn>
              <a:cxn ang="0">
                <a:pos x="11" y="44"/>
              </a:cxn>
              <a:cxn ang="0">
                <a:pos x="22" y="44"/>
              </a:cxn>
              <a:cxn ang="0">
                <a:pos x="25" y="45"/>
              </a:cxn>
              <a:cxn ang="0">
                <a:pos x="24" y="49"/>
              </a:cxn>
              <a:cxn ang="0">
                <a:pos x="59" y="26"/>
              </a:cxn>
              <a:cxn ang="0">
                <a:pos x="39" y="47"/>
              </a:cxn>
              <a:cxn ang="0">
                <a:pos x="37" y="48"/>
              </a:cxn>
              <a:cxn ang="0">
                <a:pos x="34" y="45"/>
              </a:cxn>
              <a:cxn ang="0">
                <a:pos x="34" y="34"/>
              </a:cxn>
              <a:cxn ang="0">
                <a:pos x="17" y="34"/>
              </a:cxn>
              <a:cxn ang="0">
                <a:pos x="15" y="32"/>
              </a:cxn>
              <a:cxn ang="0">
                <a:pos x="15" y="17"/>
              </a:cxn>
              <a:cxn ang="0">
                <a:pos x="17" y="15"/>
              </a:cxn>
              <a:cxn ang="0">
                <a:pos x="34" y="15"/>
              </a:cxn>
              <a:cxn ang="0">
                <a:pos x="34" y="4"/>
              </a:cxn>
              <a:cxn ang="0">
                <a:pos x="37" y="2"/>
              </a:cxn>
              <a:cxn ang="0">
                <a:pos x="39" y="2"/>
              </a:cxn>
              <a:cxn ang="0">
                <a:pos x="59" y="23"/>
              </a:cxn>
              <a:cxn ang="0">
                <a:pos x="60" y="25"/>
              </a:cxn>
              <a:cxn ang="0">
                <a:pos x="59" y="26"/>
              </a:cxn>
            </a:cxnLst>
            <a:rect l="0" t="0" r="r" b="b"/>
            <a:pathLst>
              <a:path w="60" h="49">
                <a:moveTo>
                  <a:pt x="24" y="49"/>
                </a:moveTo>
                <a:cubicBezTo>
                  <a:pt x="11" y="49"/>
                  <a:pt x="11" y="49"/>
                  <a:pt x="11" y="49"/>
                </a:cubicBezTo>
                <a:cubicBezTo>
                  <a:pt x="5" y="49"/>
                  <a:pt x="0" y="44"/>
                  <a:pt x="0" y="38"/>
                </a:cubicBezTo>
                <a:cubicBezTo>
                  <a:pt x="0" y="11"/>
                  <a:pt x="0" y="11"/>
                  <a:pt x="0" y="11"/>
                </a:cubicBezTo>
                <a:cubicBezTo>
                  <a:pt x="0" y="5"/>
                  <a:pt x="5" y="0"/>
                  <a:pt x="11" y="0"/>
                </a:cubicBezTo>
                <a:cubicBezTo>
                  <a:pt x="24" y="0"/>
                  <a:pt x="24" y="0"/>
                  <a:pt x="24" y="0"/>
                </a:cubicBezTo>
                <a:cubicBezTo>
                  <a:pt x="24" y="0"/>
                  <a:pt x="25" y="1"/>
                  <a:pt x="25" y="2"/>
                </a:cubicBezTo>
                <a:cubicBezTo>
                  <a:pt x="25" y="3"/>
                  <a:pt x="25" y="5"/>
                  <a:pt x="24" y="5"/>
                </a:cubicBezTo>
                <a:cubicBezTo>
                  <a:pt x="11" y="5"/>
                  <a:pt x="11" y="5"/>
                  <a:pt x="11" y="5"/>
                </a:cubicBezTo>
                <a:cubicBezTo>
                  <a:pt x="8" y="5"/>
                  <a:pt x="5" y="8"/>
                  <a:pt x="5" y="11"/>
                </a:cubicBezTo>
                <a:cubicBezTo>
                  <a:pt x="5" y="38"/>
                  <a:pt x="5" y="38"/>
                  <a:pt x="5" y="38"/>
                </a:cubicBezTo>
                <a:cubicBezTo>
                  <a:pt x="5" y="41"/>
                  <a:pt x="8" y="44"/>
                  <a:pt x="11" y="44"/>
                </a:cubicBezTo>
                <a:cubicBezTo>
                  <a:pt x="22" y="44"/>
                  <a:pt x="22" y="44"/>
                  <a:pt x="22" y="44"/>
                </a:cubicBezTo>
                <a:cubicBezTo>
                  <a:pt x="23" y="44"/>
                  <a:pt x="25" y="44"/>
                  <a:pt x="25" y="45"/>
                </a:cubicBezTo>
                <a:cubicBezTo>
                  <a:pt x="25" y="46"/>
                  <a:pt x="25" y="49"/>
                  <a:pt x="24" y="49"/>
                </a:cubicBezTo>
                <a:close/>
                <a:moveTo>
                  <a:pt x="59" y="26"/>
                </a:moveTo>
                <a:cubicBezTo>
                  <a:pt x="39" y="47"/>
                  <a:pt x="39" y="47"/>
                  <a:pt x="39" y="47"/>
                </a:cubicBezTo>
                <a:cubicBezTo>
                  <a:pt x="38" y="48"/>
                  <a:pt x="38" y="48"/>
                  <a:pt x="37" y="48"/>
                </a:cubicBezTo>
                <a:cubicBezTo>
                  <a:pt x="36" y="48"/>
                  <a:pt x="34" y="47"/>
                  <a:pt x="34" y="45"/>
                </a:cubicBezTo>
                <a:cubicBezTo>
                  <a:pt x="34" y="34"/>
                  <a:pt x="34" y="34"/>
                  <a:pt x="34" y="34"/>
                </a:cubicBezTo>
                <a:cubicBezTo>
                  <a:pt x="17" y="34"/>
                  <a:pt x="17" y="34"/>
                  <a:pt x="17" y="34"/>
                </a:cubicBezTo>
                <a:cubicBezTo>
                  <a:pt x="16" y="34"/>
                  <a:pt x="15" y="33"/>
                  <a:pt x="15" y="32"/>
                </a:cubicBezTo>
                <a:cubicBezTo>
                  <a:pt x="15" y="17"/>
                  <a:pt x="15" y="17"/>
                  <a:pt x="15" y="17"/>
                </a:cubicBezTo>
                <a:cubicBezTo>
                  <a:pt x="15" y="16"/>
                  <a:pt x="16" y="15"/>
                  <a:pt x="17" y="15"/>
                </a:cubicBezTo>
                <a:cubicBezTo>
                  <a:pt x="34" y="15"/>
                  <a:pt x="34" y="15"/>
                  <a:pt x="34" y="15"/>
                </a:cubicBezTo>
                <a:cubicBezTo>
                  <a:pt x="34" y="4"/>
                  <a:pt x="34" y="4"/>
                  <a:pt x="34" y="4"/>
                </a:cubicBezTo>
                <a:cubicBezTo>
                  <a:pt x="34" y="3"/>
                  <a:pt x="36" y="2"/>
                  <a:pt x="37" y="2"/>
                </a:cubicBezTo>
                <a:cubicBezTo>
                  <a:pt x="38" y="2"/>
                  <a:pt x="38" y="2"/>
                  <a:pt x="39" y="2"/>
                </a:cubicBezTo>
                <a:cubicBezTo>
                  <a:pt x="59" y="23"/>
                  <a:pt x="59" y="23"/>
                  <a:pt x="59" y="23"/>
                </a:cubicBezTo>
                <a:cubicBezTo>
                  <a:pt x="60" y="23"/>
                  <a:pt x="60" y="24"/>
                  <a:pt x="60" y="25"/>
                </a:cubicBezTo>
                <a:cubicBezTo>
                  <a:pt x="60" y="25"/>
                  <a:pt x="60" y="26"/>
                  <a:pt x="59" y="26"/>
                </a:cubicBezTo>
                <a:close/>
              </a:path>
            </a:pathLst>
          </a:custGeom>
          <a:solidFill>
            <a:srgbClr val="FFFFFF"/>
          </a:solid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42" name="Freeform 9"/>
          <p:cNvSpPr/>
          <p:nvPr/>
        </p:nvSpPr>
        <p:spPr bwMode="auto">
          <a:xfrm>
            <a:off x="2705100" y="2354623"/>
            <a:ext cx="1176338" cy="720725"/>
          </a:xfrm>
          <a:custGeom>
            <a:avLst/>
            <a:gdLst/>
            <a:ahLst/>
            <a:cxnLst>
              <a:cxn ang="0">
                <a:pos x="250" y="192"/>
              </a:cxn>
              <a:cxn ang="0">
                <a:pos x="62" y="192"/>
              </a:cxn>
              <a:cxn ang="0">
                <a:pos x="61" y="160"/>
              </a:cxn>
              <a:cxn ang="0">
                <a:pos x="61" y="158"/>
              </a:cxn>
              <a:cxn ang="0">
                <a:pos x="0" y="158"/>
              </a:cxn>
              <a:cxn ang="0">
                <a:pos x="157" y="0"/>
              </a:cxn>
              <a:cxn ang="0">
                <a:pos x="313" y="158"/>
              </a:cxn>
              <a:cxn ang="0">
                <a:pos x="248" y="158"/>
              </a:cxn>
              <a:cxn ang="0">
                <a:pos x="248" y="160"/>
              </a:cxn>
              <a:cxn ang="0">
                <a:pos x="250" y="192"/>
              </a:cxn>
            </a:cxnLst>
            <a:rect l="0" t="0" r="r" b="b"/>
            <a:pathLst>
              <a:path w="313" h="192">
                <a:moveTo>
                  <a:pt x="250" y="192"/>
                </a:moveTo>
                <a:cubicBezTo>
                  <a:pt x="62" y="192"/>
                  <a:pt x="62" y="192"/>
                  <a:pt x="62" y="192"/>
                </a:cubicBezTo>
                <a:cubicBezTo>
                  <a:pt x="61" y="182"/>
                  <a:pt x="61" y="171"/>
                  <a:pt x="61" y="160"/>
                </a:cubicBezTo>
                <a:cubicBezTo>
                  <a:pt x="61" y="159"/>
                  <a:pt x="61" y="158"/>
                  <a:pt x="61" y="158"/>
                </a:cubicBezTo>
                <a:cubicBezTo>
                  <a:pt x="0" y="158"/>
                  <a:pt x="0" y="158"/>
                  <a:pt x="0" y="158"/>
                </a:cubicBezTo>
                <a:cubicBezTo>
                  <a:pt x="157" y="0"/>
                  <a:pt x="157" y="0"/>
                  <a:pt x="157" y="0"/>
                </a:cubicBezTo>
                <a:cubicBezTo>
                  <a:pt x="313" y="158"/>
                  <a:pt x="313" y="158"/>
                  <a:pt x="313" y="158"/>
                </a:cubicBezTo>
                <a:cubicBezTo>
                  <a:pt x="248" y="158"/>
                  <a:pt x="248" y="158"/>
                  <a:pt x="248" y="158"/>
                </a:cubicBezTo>
                <a:cubicBezTo>
                  <a:pt x="248" y="158"/>
                  <a:pt x="248" y="159"/>
                  <a:pt x="248" y="160"/>
                </a:cubicBezTo>
                <a:cubicBezTo>
                  <a:pt x="248" y="171"/>
                  <a:pt x="249" y="182"/>
                  <a:pt x="250" y="192"/>
                </a:cubicBezTo>
                <a:close/>
              </a:path>
            </a:pathLst>
          </a:custGeom>
          <a:solidFill>
            <a:schemeClr val="bg1">
              <a:lumMod val="85000"/>
            </a:schemeClr>
          </a:solid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43" name="Text Placeholder 3"/>
          <p:cNvSpPr txBox="1"/>
          <p:nvPr/>
        </p:nvSpPr>
        <p:spPr>
          <a:xfrm>
            <a:off x="3108856" y="2546035"/>
            <a:ext cx="400751" cy="430887"/>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en-US" sz="2800" b="1" i="0" u="none" strike="noStrike" kern="1200" cap="none" spc="0" normalizeH="0" baseline="0" noProof="0" dirty="0" smtClean="0">
                <a:ln>
                  <a:noFill/>
                </a:ln>
                <a:solidFill>
                  <a:srgbClr val="FFFFFF"/>
                </a:solidFill>
                <a:effectLst/>
                <a:uLnTx/>
                <a:uFillTx/>
                <a:latin typeface="Arial" panose="020B0604020202020204"/>
                <a:ea typeface="+mn-ea"/>
                <a:cs typeface="+mn-cs"/>
              </a:rPr>
              <a:t>01</a:t>
            </a:r>
            <a:endParaRPr kumimoji="0" lang="en-US" sz="2800" b="1" i="0" u="none" strike="noStrike" kern="1200" cap="none" spc="0" normalizeH="0" baseline="0" noProof="0" dirty="0" smtClean="0">
              <a:ln>
                <a:noFill/>
              </a:ln>
              <a:solidFill>
                <a:srgbClr val="FFFFFF"/>
              </a:solidFill>
              <a:effectLst/>
              <a:uLnTx/>
              <a:uFillTx/>
              <a:latin typeface="Arial" panose="020B0604020202020204"/>
              <a:ea typeface="+mn-ea"/>
              <a:cs typeface="+mn-cs"/>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1000">
        <p15:prstTrans prst="pageCurlDouble"/>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1000"/>
                                        <p:tgtEl>
                                          <p:spTgt spid="19"/>
                                        </p:tgtEl>
                                      </p:cBhvr>
                                    </p:animEffect>
                                  </p:childTnLst>
                                </p:cTn>
                              </p:par>
                            </p:childTnLst>
                          </p:cTn>
                        </p:par>
                        <p:par>
                          <p:cTn id="8" fill="hold">
                            <p:stCondLst>
                              <p:cond delay="1000"/>
                            </p:stCondLst>
                            <p:childTnLst>
                              <p:par>
                                <p:cTn id="9" presetID="53" presetClass="entr" presetSubtype="16"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p:cTn id="11" dur="500" fill="hold"/>
                                        <p:tgtEl>
                                          <p:spTgt spid="23"/>
                                        </p:tgtEl>
                                        <p:attrNameLst>
                                          <p:attrName>ppt_w</p:attrName>
                                        </p:attrNameLst>
                                      </p:cBhvr>
                                      <p:tavLst>
                                        <p:tav tm="0">
                                          <p:val>
                                            <p:fltVal val="0"/>
                                          </p:val>
                                        </p:tav>
                                        <p:tav tm="100000">
                                          <p:val>
                                            <p:strVal val="#ppt_w"/>
                                          </p:val>
                                        </p:tav>
                                      </p:tavLst>
                                    </p:anim>
                                    <p:anim calcmode="lin" valueType="num">
                                      <p:cBhvr>
                                        <p:cTn id="12" dur="500" fill="hold"/>
                                        <p:tgtEl>
                                          <p:spTgt spid="23"/>
                                        </p:tgtEl>
                                        <p:attrNameLst>
                                          <p:attrName>ppt_h</p:attrName>
                                        </p:attrNameLst>
                                      </p:cBhvr>
                                      <p:tavLst>
                                        <p:tav tm="0">
                                          <p:val>
                                            <p:fltVal val="0"/>
                                          </p:val>
                                        </p:tav>
                                        <p:tav tm="100000">
                                          <p:val>
                                            <p:strVal val="#ppt_h"/>
                                          </p:val>
                                        </p:tav>
                                      </p:tavLst>
                                    </p:anim>
                                    <p:animEffect transition="in" filter="fade">
                                      <p:cBhvr>
                                        <p:cTn id="13" dur="500"/>
                                        <p:tgtEl>
                                          <p:spTgt spid="23"/>
                                        </p:tgtEl>
                                      </p:cBhvr>
                                    </p:animEffect>
                                  </p:childTnLst>
                                </p:cTn>
                              </p:par>
                            </p:childTnLst>
                          </p:cTn>
                        </p:par>
                        <p:par>
                          <p:cTn id="14" fill="hold">
                            <p:stCondLst>
                              <p:cond delay="1500"/>
                            </p:stCondLst>
                            <p:childTnLst>
                              <p:par>
                                <p:cTn id="15" presetID="18" presetClass="entr" presetSubtype="9"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strips(upLeft)">
                                      <p:cBhvr>
                                        <p:cTn id="17" dur="1000"/>
                                        <p:tgtEl>
                                          <p:spTgt spid="15"/>
                                        </p:tgtEl>
                                      </p:cBhvr>
                                    </p:animEffect>
                                  </p:childTnLst>
                                </p:cTn>
                              </p:par>
                            </p:childTnLst>
                          </p:cTn>
                        </p:par>
                        <p:par>
                          <p:cTn id="18" fill="hold">
                            <p:stCondLst>
                              <p:cond delay="2500"/>
                            </p:stCondLst>
                            <p:childTnLst>
                              <p:par>
                                <p:cTn id="19" presetID="18" presetClass="entr" presetSubtype="9" fill="hold" grpId="0" nodeType="afterEffect">
                                  <p:stCondLst>
                                    <p:cond delay="0"/>
                                  </p:stCondLst>
                                  <p:childTnLst>
                                    <p:set>
                                      <p:cBhvr>
                                        <p:cTn id="20" dur="1" fill="hold">
                                          <p:stCondLst>
                                            <p:cond delay="0"/>
                                          </p:stCondLst>
                                        </p:cTn>
                                        <p:tgtEl>
                                          <p:spTgt spid="42"/>
                                        </p:tgtEl>
                                        <p:attrNameLst>
                                          <p:attrName>style.visibility</p:attrName>
                                        </p:attrNameLst>
                                      </p:cBhvr>
                                      <p:to>
                                        <p:strVal val="visible"/>
                                      </p:to>
                                    </p:set>
                                    <p:animEffect transition="in" filter="strips(upLeft)">
                                      <p:cBhvr>
                                        <p:cTn id="21" dur="500"/>
                                        <p:tgtEl>
                                          <p:spTgt spid="42"/>
                                        </p:tgtEl>
                                      </p:cBhvr>
                                    </p:animEffect>
                                  </p:childTnLst>
                                </p:cTn>
                              </p:par>
                            </p:childTnLst>
                          </p:cTn>
                        </p:par>
                        <p:par>
                          <p:cTn id="22" fill="hold">
                            <p:stCondLst>
                              <p:cond delay="3000"/>
                            </p:stCondLst>
                            <p:childTnLst>
                              <p:par>
                                <p:cTn id="23" presetID="53" presetClass="entr" presetSubtype="16" fill="hold" grpId="0" nodeType="afterEffect">
                                  <p:stCondLst>
                                    <p:cond delay="0"/>
                                  </p:stCondLst>
                                  <p:childTnLst>
                                    <p:set>
                                      <p:cBhvr>
                                        <p:cTn id="24" dur="1" fill="hold">
                                          <p:stCondLst>
                                            <p:cond delay="0"/>
                                          </p:stCondLst>
                                        </p:cTn>
                                        <p:tgtEl>
                                          <p:spTgt spid="41"/>
                                        </p:tgtEl>
                                        <p:attrNameLst>
                                          <p:attrName>style.visibility</p:attrName>
                                        </p:attrNameLst>
                                      </p:cBhvr>
                                      <p:to>
                                        <p:strVal val="visible"/>
                                      </p:to>
                                    </p:set>
                                    <p:anim calcmode="lin" valueType="num">
                                      <p:cBhvr>
                                        <p:cTn id="25" dur="500" fill="hold"/>
                                        <p:tgtEl>
                                          <p:spTgt spid="41"/>
                                        </p:tgtEl>
                                        <p:attrNameLst>
                                          <p:attrName>ppt_w</p:attrName>
                                        </p:attrNameLst>
                                      </p:cBhvr>
                                      <p:tavLst>
                                        <p:tav tm="0">
                                          <p:val>
                                            <p:fltVal val="0"/>
                                          </p:val>
                                        </p:tav>
                                        <p:tav tm="100000">
                                          <p:val>
                                            <p:strVal val="#ppt_w"/>
                                          </p:val>
                                        </p:tav>
                                      </p:tavLst>
                                    </p:anim>
                                    <p:anim calcmode="lin" valueType="num">
                                      <p:cBhvr>
                                        <p:cTn id="26" dur="500" fill="hold"/>
                                        <p:tgtEl>
                                          <p:spTgt spid="41"/>
                                        </p:tgtEl>
                                        <p:attrNameLst>
                                          <p:attrName>ppt_h</p:attrName>
                                        </p:attrNameLst>
                                      </p:cBhvr>
                                      <p:tavLst>
                                        <p:tav tm="0">
                                          <p:val>
                                            <p:fltVal val="0"/>
                                          </p:val>
                                        </p:tav>
                                        <p:tav tm="100000">
                                          <p:val>
                                            <p:strVal val="#ppt_h"/>
                                          </p:val>
                                        </p:tav>
                                      </p:tavLst>
                                    </p:anim>
                                    <p:animEffect transition="in" filter="fade">
                                      <p:cBhvr>
                                        <p:cTn id="27" dur="500"/>
                                        <p:tgtEl>
                                          <p:spTgt spid="41"/>
                                        </p:tgtEl>
                                      </p:cBhvr>
                                    </p:animEffect>
                                  </p:childTnLst>
                                </p:cTn>
                              </p:par>
                            </p:childTnLst>
                          </p:cTn>
                        </p:par>
                        <p:par>
                          <p:cTn id="28" fill="hold">
                            <p:stCondLst>
                              <p:cond delay="3500"/>
                            </p:stCondLst>
                            <p:childTnLst>
                              <p:par>
                                <p:cTn id="29" presetID="18" presetClass="entr" presetSubtype="3"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strips(upRight)">
                                      <p:cBhvr>
                                        <p:cTn id="31" dur="1000"/>
                                        <p:tgtEl>
                                          <p:spTgt spid="18"/>
                                        </p:tgtEl>
                                      </p:cBhvr>
                                    </p:animEffect>
                                  </p:childTnLst>
                                </p:cTn>
                              </p:par>
                            </p:childTnLst>
                          </p:cTn>
                        </p:par>
                        <p:par>
                          <p:cTn id="32" fill="hold">
                            <p:stCondLst>
                              <p:cond delay="4500"/>
                            </p:stCondLst>
                            <p:childTnLst>
                              <p:par>
                                <p:cTn id="33" presetID="53" presetClass="entr" presetSubtype="16" fill="hold" grpId="0" nodeType="afterEffect">
                                  <p:stCondLst>
                                    <p:cond delay="0"/>
                                  </p:stCondLst>
                                  <p:childTnLst>
                                    <p:set>
                                      <p:cBhvr>
                                        <p:cTn id="34" dur="1" fill="hold">
                                          <p:stCondLst>
                                            <p:cond delay="0"/>
                                          </p:stCondLst>
                                        </p:cTn>
                                        <p:tgtEl>
                                          <p:spTgt spid="38"/>
                                        </p:tgtEl>
                                        <p:attrNameLst>
                                          <p:attrName>style.visibility</p:attrName>
                                        </p:attrNameLst>
                                      </p:cBhvr>
                                      <p:to>
                                        <p:strVal val="visible"/>
                                      </p:to>
                                    </p:set>
                                    <p:anim calcmode="lin" valueType="num">
                                      <p:cBhvr>
                                        <p:cTn id="35" dur="500" fill="hold"/>
                                        <p:tgtEl>
                                          <p:spTgt spid="38"/>
                                        </p:tgtEl>
                                        <p:attrNameLst>
                                          <p:attrName>ppt_w</p:attrName>
                                        </p:attrNameLst>
                                      </p:cBhvr>
                                      <p:tavLst>
                                        <p:tav tm="0">
                                          <p:val>
                                            <p:fltVal val="0"/>
                                          </p:val>
                                        </p:tav>
                                        <p:tav tm="100000">
                                          <p:val>
                                            <p:strVal val="#ppt_w"/>
                                          </p:val>
                                        </p:tav>
                                      </p:tavLst>
                                    </p:anim>
                                    <p:anim calcmode="lin" valueType="num">
                                      <p:cBhvr>
                                        <p:cTn id="36" dur="500" fill="hold"/>
                                        <p:tgtEl>
                                          <p:spTgt spid="38"/>
                                        </p:tgtEl>
                                        <p:attrNameLst>
                                          <p:attrName>ppt_h</p:attrName>
                                        </p:attrNameLst>
                                      </p:cBhvr>
                                      <p:tavLst>
                                        <p:tav tm="0">
                                          <p:val>
                                            <p:fltVal val="0"/>
                                          </p:val>
                                        </p:tav>
                                        <p:tav tm="100000">
                                          <p:val>
                                            <p:strVal val="#ppt_h"/>
                                          </p:val>
                                        </p:tav>
                                      </p:tavLst>
                                    </p:anim>
                                    <p:animEffect transition="in" filter="fade">
                                      <p:cBhvr>
                                        <p:cTn id="37" dur="500"/>
                                        <p:tgtEl>
                                          <p:spTgt spid="38"/>
                                        </p:tgtEl>
                                      </p:cBhvr>
                                    </p:animEffect>
                                  </p:childTnLst>
                                </p:cTn>
                              </p:par>
                            </p:childTnLst>
                          </p:cTn>
                        </p:par>
                        <p:par>
                          <p:cTn id="38" fill="hold">
                            <p:stCondLst>
                              <p:cond delay="5000"/>
                            </p:stCondLst>
                            <p:childTnLst>
                              <p:par>
                                <p:cTn id="39" presetID="18" presetClass="entr" presetSubtype="6" fill="hold" grpId="0" nodeType="after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strips(downRight)">
                                      <p:cBhvr>
                                        <p:cTn id="41" dur="1000"/>
                                        <p:tgtEl>
                                          <p:spTgt spid="17"/>
                                        </p:tgtEl>
                                      </p:cBhvr>
                                    </p:animEffect>
                                  </p:childTnLst>
                                </p:cTn>
                              </p:par>
                            </p:childTnLst>
                          </p:cTn>
                        </p:par>
                        <p:par>
                          <p:cTn id="42" fill="hold">
                            <p:stCondLst>
                              <p:cond delay="6000"/>
                            </p:stCondLst>
                            <p:childTnLst>
                              <p:par>
                                <p:cTn id="43" presetID="53" presetClass="entr" presetSubtype="16" fill="hold" grpId="0" nodeType="afterEffect">
                                  <p:stCondLst>
                                    <p:cond delay="0"/>
                                  </p:stCondLst>
                                  <p:childTnLst>
                                    <p:set>
                                      <p:cBhvr>
                                        <p:cTn id="44" dur="1" fill="hold">
                                          <p:stCondLst>
                                            <p:cond delay="0"/>
                                          </p:stCondLst>
                                        </p:cTn>
                                        <p:tgtEl>
                                          <p:spTgt spid="40"/>
                                        </p:tgtEl>
                                        <p:attrNameLst>
                                          <p:attrName>style.visibility</p:attrName>
                                        </p:attrNameLst>
                                      </p:cBhvr>
                                      <p:to>
                                        <p:strVal val="visible"/>
                                      </p:to>
                                    </p:set>
                                    <p:anim calcmode="lin" valueType="num">
                                      <p:cBhvr>
                                        <p:cTn id="45" dur="500" fill="hold"/>
                                        <p:tgtEl>
                                          <p:spTgt spid="40"/>
                                        </p:tgtEl>
                                        <p:attrNameLst>
                                          <p:attrName>ppt_w</p:attrName>
                                        </p:attrNameLst>
                                      </p:cBhvr>
                                      <p:tavLst>
                                        <p:tav tm="0">
                                          <p:val>
                                            <p:fltVal val="0"/>
                                          </p:val>
                                        </p:tav>
                                        <p:tav tm="100000">
                                          <p:val>
                                            <p:strVal val="#ppt_w"/>
                                          </p:val>
                                        </p:tav>
                                      </p:tavLst>
                                    </p:anim>
                                    <p:anim calcmode="lin" valueType="num">
                                      <p:cBhvr>
                                        <p:cTn id="46" dur="500" fill="hold"/>
                                        <p:tgtEl>
                                          <p:spTgt spid="40"/>
                                        </p:tgtEl>
                                        <p:attrNameLst>
                                          <p:attrName>ppt_h</p:attrName>
                                        </p:attrNameLst>
                                      </p:cBhvr>
                                      <p:tavLst>
                                        <p:tav tm="0">
                                          <p:val>
                                            <p:fltVal val="0"/>
                                          </p:val>
                                        </p:tav>
                                        <p:tav tm="100000">
                                          <p:val>
                                            <p:strVal val="#ppt_h"/>
                                          </p:val>
                                        </p:tav>
                                      </p:tavLst>
                                    </p:anim>
                                    <p:animEffect transition="in" filter="fade">
                                      <p:cBhvr>
                                        <p:cTn id="47" dur="500"/>
                                        <p:tgtEl>
                                          <p:spTgt spid="40"/>
                                        </p:tgtEl>
                                      </p:cBhvr>
                                    </p:animEffect>
                                  </p:childTnLst>
                                </p:cTn>
                              </p:par>
                            </p:childTnLst>
                          </p:cTn>
                        </p:par>
                        <p:par>
                          <p:cTn id="48" fill="hold">
                            <p:stCondLst>
                              <p:cond delay="6500"/>
                            </p:stCondLst>
                            <p:childTnLst>
                              <p:par>
                                <p:cTn id="49" presetID="18" presetClass="entr" presetSubtype="12"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strips(downLeft)">
                                      <p:cBhvr>
                                        <p:cTn id="51" dur="1000"/>
                                        <p:tgtEl>
                                          <p:spTgt spid="16"/>
                                        </p:tgtEl>
                                      </p:cBhvr>
                                    </p:animEffect>
                                  </p:childTnLst>
                                </p:cTn>
                              </p:par>
                            </p:childTnLst>
                          </p:cTn>
                        </p:par>
                        <p:par>
                          <p:cTn id="52" fill="hold">
                            <p:stCondLst>
                              <p:cond delay="7500"/>
                            </p:stCondLst>
                            <p:childTnLst>
                              <p:par>
                                <p:cTn id="53" presetID="53" presetClass="entr" presetSubtype="16" fill="hold" grpId="0" nodeType="afterEffect">
                                  <p:stCondLst>
                                    <p:cond delay="0"/>
                                  </p:stCondLst>
                                  <p:childTnLst>
                                    <p:set>
                                      <p:cBhvr>
                                        <p:cTn id="54" dur="1" fill="hold">
                                          <p:stCondLst>
                                            <p:cond delay="0"/>
                                          </p:stCondLst>
                                        </p:cTn>
                                        <p:tgtEl>
                                          <p:spTgt spid="39"/>
                                        </p:tgtEl>
                                        <p:attrNameLst>
                                          <p:attrName>style.visibility</p:attrName>
                                        </p:attrNameLst>
                                      </p:cBhvr>
                                      <p:to>
                                        <p:strVal val="visible"/>
                                      </p:to>
                                    </p:set>
                                    <p:anim calcmode="lin" valueType="num">
                                      <p:cBhvr>
                                        <p:cTn id="55" dur="500" fill="hold"/>
                                        <p:tgtEl>
                                          <p:spTgt spid="39"/>
                                        </p:tgtEl>
                                        <p:attrNameLst>
                                          <p:attrName>ppt_w</p:attrName>
                                        </p:attrNameLst>
                                      </p:cBhvr>
                                      <p:tavLst>
                                        <p:tav tm="0">
                                          <p:val>
                                            <p:fltVal val="0"/>
                                          </p:val>
                                        </p:tav>
                                        <p:tav tm="100000">
                                          <p:val>
                                            <p:strVal val="#ppt_w"/>
                                          </p:val>
                                        </p:tav>
                                      </p:tavLst>
                                    </p:anim>
                                    <p:anim calcmode="lin" valueType="num">
                                      <p:cBhvr>
                                        <p:cTn id="56" dur="500" fill="hold"/>
                                        <p:tgtEl>
                                          <p:spTgt spid="39"/>
                                        </p:tgtEl>
                                        <p:attrNameLst>
                                          <p:attrName>ppt_h</p:attrName>
                                        </p:attrNameLst>
                                      </p:cBhvr>
                                      <p:tavLst>
                                        <p:tav tm="0">
                                          <p:val>
                                            <p:fltVal val="0"/>
                                          </p:val>
                                        </p:tav>
                                        <p:tav tm="100000">
                                          <p:val>
                                            <p:strVal val="#ppt_h"/>
                                          </p:val>
                                        </p:tav>
                                      </p:tavLst>
                                    </p:anim>
                                    <p:animEffect transition="in" filter="fade">
                                      <p:cBhvr>
                                        <p:cTn id="57" dur="500"/>
                                        <p:tgtEl>
                                          <p:spTgt spid="39"/>
                                        </p:tgtEl>
                                      </p:cBhvr>
                                    </p:animEffect>
                                  </p:childTnLst>
                                </p:cTn>
                              </p:par>
                            </p:childTnLst>
                          </p:cTn>
                        </p:par>
                        <p:par>
                          <p:cTn id="58" fill="hold">
                            <p:stCondLst>
                              <p:cond delay="8000"/>
                            </p:stCondLst>
                            <p:childTnLst>
                              <p:par>
                                <p:cTn id="59" presetID="53" presetClass="entr" presetSubtype="16" fill="hold" grpId="0" nodeType="afterEffect">
                                  <p:stCondLst>
                                    <p:cond delay="0"/>
                                  </p:stCondLst>
                                  <p:childTnLst>
                                    <p:set>
                                      <p:cBhvr>
                                        <p:cTn id="60" dur="1" fill="hold">
                                          <p:stCondLst>
                                            <p:cond delay="0"/>
                                          </p:stCondLst>
                                        </p:cTn>
                                        <p:tgtEl>
                                          <p:spTgt spid="43"/>
                                        </p:tgtEl>
                                        <p:attrNameLst>
                                          <p:attrName>style.visibility</p:attrName>
                                        </p:attrNameLst>
                                      </p:cBhvr>
                                      <p:to>
                                        <p:strVal val="visible"/>
                                      </p:to>
                                    </p:set>
                                    <p:anim calcmode="lin" valueType="num">
                                      <p:cBhvr>
                                        <p:cTn id="61" dur="500" fill="hold"/>
                                        <p:tgtEl>
                                          <p:spTgt spid="43"/>
                                        </p:tgtEl>
                                        <p:attrNameLst>
                                          <p:attrName>ppt_w</p:attrName>
                                        </p:attrNameLst>
                                      </p:cBhvr>
                                      <p:tavLst>
                                        <p:tav tm="0">
                                          <p:val>
                                            <p:fltVal val="0"/>
                                          </p:val>
                                        </p:tav>
                                        <p:tav tm="100000">
                                          <p:val>
                                            <p:strVal val="#ppt_w"/>
                                          </p:val>
                                        </p:tav>
                                      </p:tavLst>
                                    </p:anim>
                                    <p:anim calcmode="lin" valueType="num">
                                      <p:cBhvr>
                                        <p:cTn id="62" dur="500" fill="hold"/>
                                        <p:tgtEl>
                                          <p:spTgt spid="43"/>
                                        </p:tgtEl>
                                        <p:attrNameLst>
                                          <p:attrName>ppt_h</p:attrName>
                                        </p:attrNameLst>
                                      </p:cBhvr>
                                      <p:tavLst>
                                        <p:tav tm="0">
                                          <p:val>
                                            <p:fltVal val="0"/>
                                          </p:val>
                                        </p:tav>
                                        <p:tav tm="100000">
                                          <p:val>
                                            <p:strVal val="#ppt_h"/>
                                          </p:val>
                                        </p:tav>
                                      </p:tavLst>
                                    </p:anim>
                                    <p:animEffect transition="in" filter="fade">
                                      <p:cBhvr>
                                        <p:cTn id="63" dur="500"/>
                                        <p:tgtEl>
                                          <p:spTgt spid="43"/>
                                        </p:tgtEl>
                                      </p:cBhvr>
                                    </p:animEffect>
                                  </p:childTnLst>
                                </p:cTn>
                              </p:par>
                            </p:childTnLst>
                          </p:cTn>
                        </p:par>
                        <p:par>
                          <p:cTn id="64" fill="hold">
                            <p:stCondLst>
                              <p:cond delay="8500"/>
                            </p:stCondLst>
                            <p:childTnLst>
                              <p:par>
                                <p:cTn id="65" presetID="53" presetClass="entr" presetSubtype="16" fill="hold" grpId="0" nodeType="afterEffect">
                                  <p:stCondLst>
                                    <p:cond delay="0"/>
                                  </p:stCondLst>
                                  <p:childTnLst>
                                    <p:set>
                                      <p:cBhvr>
                                        <p:cTn id="66" dur="1" fill="hold">
                                          <p:stCondLst>
                                            <p:cond delay="0"/>
                                          </p:stCondLst>
                                        </p:cTn>
                                        <p:tgtEl>
                                          <p:spTgt spid="20"/>
                                        </p:tgtEl>
                                        <p:attrNameLst>
                                          <p:attrName>style.visibility</p:attrName>
                                        </p:attrNameLst>
                                      </p:cBhvr>
                                      <p:to>
                                        <p:strVal val="visible"/>
                                      </p:to>
                                    </p:set>
                                    <p:anim calcmode="lin" valueType="num">
                                      <p:cBhvr>
                                        <p:cTn id="67" dur="500" fill="hold"/>
                                        <p:tgtEl>
                                          <p:spTgt spid="20"/>
                                        </p:tgtEl>
                                        <p:attrNameLst>
                                          <p:attrName>ppt_w</p:attrName>
                                        </p:attrNameLst>
                                      </p:cBhvr>
                                      <p:tavLst>
                                        <p:tav tm="0">
                                          <p:val>
                                            <p:fltVal val="0"/>
                                          </p:val>
                                        </p:tav>
                                        <p:tav tm="100000">
                                          <p:val>
                                            <p:strVal val="#ppt_w"/>
                                          </p:val>
                                        </p:tav>
                                      </p:tavLst>
                                    </p:anim>
                                    <p:anim calcmode="lin" valueType="num">
                                      <p:cBhvr>
                                        <p:cTn id="68" dur="500" fill="hold"/>
                                        <p:tgtEl>
                                          <p:spTgt spid="20"/>
                                        </p:tgtEl>
                                        <p:attrNameLst>
                                          <p:attrName>ppt_h</p:attrName>
                                        </p:attrNameLst>
                                      </p:cBhvr>
                                      <p:tavLst>
                                        <p:tav tm="0">
                                          <p:val>
                                            <p:fltVal val="0"/>
                                          </p:val>
                                        </p:tav>
                                        <p:tav tm="100000">
                                          <p:val>
                                            <p:strVal val="#ppt_h"/>
                                          </p:val>
                                        </p:tav>
                                      </p:tavLst>
                                    </p:anim>
                                    <p:animEffect transition="in" filter="fade">
                                      <p:cBhvr>
                                        <p:cTn id="69" dur="500"/>
                                        <p:tgtEl>
                                          <p:spTgt spid="20"/>
                                        </p:tgtEl>
                                      </p:cBhvr>
                                    </p:animEffect>
                                  </p:childTnLst>
                                </p:cTn>
                              </p:par>
                            </p:childTnLst>
                          </p:cTn>
                        </p:par>
                        <p:par>
                          <p:cTn id="70" fill="hold">
                            <p:stCondLst>
                              <p:cond delay="9000"/>
                            </p:stCondLst>
                            <p:childTnLst>
                              <p:par>
                                <p:cTn id="71" presetID="53" presetClass="entr" presetSubtype="16" fill="hold" grpId="0" nodeType="afterEffect">
                                  <p:stCondLst>
                                    <p:cond delay="0"/>
                                  </p:stCondLst>
                                  <p:childTnLst>
                                    <p:set>
                                      <p:cBhvr>
                                        <p:cTn id="72" dur="1" fill="hold">
                                          <p:stCondLst>
                                            <p:cond delay="0"/>
                                          </p:stCondLst>
                                        </p:cTn>
                                        <p:tgtEl>
                                          <p:spTgt spid="21"/>
                                        </p:tgtEl>
                                        <p:attrNameLst>
                                          <p:attrName>style.visibility</p:attrName>
                                        </p:attrNameLst>
                                      </p:cBhvr>
                                      <p:to>
                                        <p:strVal val="visible"/>
                                      </p:to>
                                    </p:set>
                                    <p:anim calcmode="lin" valueType="num">
                                      <p:cBhvr>
                                        <p:cTn id="73" dur="500" fill="hold"/>
                                        <p:tgtEl>
                                          <p:spTgt spid="21"/>
                                        </p:tgtEl>
                                        <p:attrNameLst>
                                          <p:attrName>ppt_w</p:attrName>
                                        </p:attrNameLst>
                                      </p:cBhvr>
                                      <p:tavLst>
                                        <p:tav tm="0">
                                          <p:val>
                                            <p:fltVal val="0"/>
                                          </p:val>
                                        </p:tav>
                                        <p:tav tm="100000">
                                          <p:val>
                                            <p:strVal val="#ppt_w"/>
                                          </p:val>
                                        </p:tav>
                                      </p:tavLst>
                                    </p:anim>
                                    <p:anim calcmode="lin" valueType="num">
                                      <p:cBhvr>
                                        <p:cTn id="74" dur="500" fill="hold"/>
                                        <p:tgtEl>
                                          <p:spTgt spid="21"/>
                                        </p:tgtEl>
                                        <p:attrNameLst>
                                          <p:attrName>ppt_h</p:attrName>
                                        </p:attrNameLst>
                                      </p:cBhvr>
                                      <p:tavLst>
                                        <p:tav tm="0">
                                          <p:val>
                                            <p:fltVal val="0"/>
                                          </p:val>
                                        </p:tav>
                                        <p:tav tm="100000">
                                          <p:val>
                                            <p:strVal val="#ppt_h"/>
                                          </p:val>
                                        </p:tav>
                                      </p:tavLst>
                                    </p:anim>
                                    <p:animEffect transition="in" filter="fade">
                                      <p:cBhvr>
                                        <p:cTn id="75" dur="500"/>
                                        <p:tgtEl>
                                          <p:spTgt spid="21"/>
                                        </p:tgtEl>
                                      </p:cBhvr>
                                    </p:animEffect>
                                  </p:childTnLst>
                                </p:cTn>
                              </p:par>
                            </p:childTnLst>
                          </p:cTn>
                        </p:par>
                        <p:par>
                          <p:cTn id="76" fill="hold">
                            <p:stCondLst>
                              <p:cond delay="9500"/>
                            </p:stCondLst>
                            <p:childTnLst>
                              <p:par>
                                <p:cTn id="77" presetID="53" presetClass="entr" presetSubtype="16" fill="hold" grpId="0" nodeType="afterEffect">
                                  <p:stCondLst>
                                    <p:cond delay="0"/>
                                  </p:stCondLst>
                                  <p:childTnLst>
                                    <p:set>
                                      <p:cBhvr>
                                        <p:cTn id="78" dur="1" fill="hold">
                                          <p:stCondLst>
                                            <p:cond delay="0"/>
                                          </p:stCondLst>
                                        </p:cTn>
                                        <p:tgtEl>
                                          <p:spTgt spid="22"/>
                                        </p:tgtEl>
                                        <p:attrNameLst>
                                          <p:attrName>style.visibility</p:attrName>
                                        </p:attrNameLst>
                                      </p:cBhvr>
                                      <p:to>
                                        <p:strVal val="visible"/>
                                      </p:to>
                                    </p:set>
                                    <p:anim calcmode="lin" valueType="num">
                                      <p:cBhvr>
                                        <p:cTn id="79" dur="500" fill="hold"/>
                                        <p:tgtEl>
                                          <p:spTgt spid="22"/>
                                        </p:tgtEl>
                                        <p:attrNameLst>
                                          <p:attrName>ppt_w</p:attrName>
                                        </p:attrNameLst>
                                      </p:cBhvr>
                                      <p:tavLst>
                                        <p:tav tm="0">
                                          <p:val>
                                            <p:fltVal val="0"/>
                                          </p:val>
                                        </p:tav>
                                        <p:tav tm="100000">
                                          <p:val>
                                            <p:strVal val="#ppt_w"/>
                                          </p:val>
                                        </p:tav>
                                      </p:tavLst>
                                    </p:anim>
                                    <p:anim calcmode="lin" valueType="num">
                                      <p:cBhvr>
                                        <p:cTn id="80" dur="500" fill="hold"/>
                                        <p:tgtEl>
                                          <p:spTgt spid="22"/>
                                        </p:tgtEl>
                                        <p:attrNameLst>
                                          <p:attrName>ppt_h</p:attrName>
                                        </p:attrNameLst>
                                      </p:cBhvr>
                                      <p:tavLst>
                                        <p:tav tm="0">
                                          <p:val>
                                            <p:fltVal val="0"/>
                                          </p:val>
                                        </p:tav>
                                        <p:tav tm="100000">
                                          <p:val>
                                            <p:strVal val="#ppt_h"/>
                                          </p:val>
                                        </p:tav>
                                      </p:tavLst>
                                    </p:anim>
                                    <p:animEffect transition="in" filter="fade">
                                      <p:cBhvr>
                                        <p:cTn id="81" dur="500"/>
                                        <p:tgtEl>
                                          <p:spTgt spid="22"/>
                                        </p:tgtEl>
                                      </p:cBhvr>
                                    </p:animEffect>
                                  </p:childTnLst>
                                </p:cTn>
                              </p:par>
                            </p:childTnLst>
                          </p:cTn>
                        </p:par>
                        <p:par>
                          <p:cTn id="82" fill="hold">
                            <p:stCondLst>
                              <p:cond delay="10000"/>
                            </p:stCondLst>
                            <p:childTnLst>
                              <p:par>
                                <p:cTn id="83" presetID="18" presetClass="entr" presetSubtype="12" fill="hold" nodeType="afterEffect">
                                  <p:stCondLst>
                                    <p:cond delay="0"/>
                                  </p:stCondLst>
                                  <p:childTnLst>
                                    <p:set>
                                      <p:cBhvr>
                                        <p:cTn id="84" dur="1" fill="hold">
                                          <p:stCondLst>
                                            <p:cond delay="0"/>
                                          </p:stCondLst>
                                        </p:cTn>
                                        <p:tgtEl>
                                          <p:spTgt spid="9"/>
                                        </p:tgtEl>
                                        <p:attrNameLst>
                                          <p:attrName>style.visibility</p:attrName>
                                        </p:attrNameLst>
                                      </p:cBhvr>
                                      <p:to>
                                        <p:strVal val="visible"/>
                                      </p:to>
                                    </p:set>
                                    <p:animEffect transition="in" filter="strips(downLeft)">
                                      <p:cBhvr>
                                        <p:cTn id="85" dur="500"/>
                                        <p:tgtEl>
                                          <p:spTgt spid="9"/>
                                        </p:tgtEl>
                                      </p:cBhvr>
                                    </p:animEffect>
                                  </p:childTnLst>
                                </p:cTn>
                              </p:par>
                              <p:par>
                                <p:cTn id="86" presetID="2" presetClass="entr" presetSubtype="8" accel="50000" decel="50000" fill="hold" nodeType="withEffect">
                                  <p:stCondLst>
                                    <p:cond delay="0"/>
                                  </p:stCondLst>
                                  <p:childTnLst>
                                    <p:set>
                                      <p:cBhvr>
                                        <p:cTn id="87" dur="1" fill="hold">
                                          <p:stCondLst>
                                            <p:cond delay="0"/>
                                          </p:stCondLst>
                                        </p:cTn>
                                        <p:tgtEl>
                                          <p:spTgt spid="35"/>
                                        </p:tgtEl>
                                        <p:attrNameLst>
                                          <p:attrName>style.visibility</p:attrName>
                                        </p:attrNameLst>
                                      </p:cBhvr>
                                      <p:to>
                                        <p:strVal val="visible"/>
                                      </p:to>
                                    </p:set>
                                    <p:anim calcmode="lin" valueType="num">
                                      <p:cBhvr additive="base">
                                        <p:cTn id="88" dur="500" fill="hold"/>
                                        <p:tgtEl>
                                          <p:spTgt spid="35"/>
                                        </p:tgtEl>
                                        <p:attrNameLst>
                                          <p:attrName>ppt_x</p:attrName>
                                        </p:attrNameLst>
                                      </p:cBhvr>
                                      <p:tavLst>
                                        <p:tav tm="0">
                                          <p:val>
                                            <p:strVal val="0-#ppt_w/2"/>
                                          </p:val>
                                        </p:tav>
                                        <p:tav tm="100000">
                                          <p:val>
                                            <p:strVal val="#ppt_x"/>
                                          </p:val>
                                        </p:tav>
                                      </p:tavLst>
                                    </p:anim>
                                    <p:anim calcmode="lin" valueType="num">
                                      <p:cBhvr additive="base">
                                        <p:cTn id="89" dur="500" fill="hold"/>
                                        <p:tgtEl>
                                          <p:spTgt spid="35"/>
                                        </p:tgtEl>
                                        <p:attrNameLst>
                                          <p:attrName>ppt_y</p:attrName>
                                        </p:attrNameLst>
                                      </p:cBhvr>
                                      <p:tavLst>
                                        <p:tav tm="0">
                                          <p:val>
                                            <p:strVal val="#ppt_y"/>
                                          </p:val>
                                        </p:tav>
                                        <p:tav tm="100000">
                                          <p:val>
                                            <p:strVal val="#ppt_y"/>
                                          </p:val>
                                        </p:tav>
                                      </p:tavLst>
                                    </p:anim>
                                  </p:childTnLst>
                                </p:cTn>
                              </p:par>
                            </p:childTnLst>
                          </p:cTn>
                        </p:par>
                        <p:par>
                          <p:cTn id="90" fill="hold">
                            <p:stCondLst>
                              <p:cond delay="10500"/>
                            </p:stCondLst>
                            <p:childTnLst>
                              <p:par>
                                <p:cTn id="91" presetID="18" presetClass="entr" presetSubtype="12" fill="hold" nodeType="afterEffect">
                                  <p:stCondLst>
                                    <p:cond delay="0"/>
                                  </p:stCondLst>
                                  <p:childTnLst>
                                    <p:set>
                                      <p:cBhvr>
                                        <p:cTn id="92" dur="1" fill="hold">
                                          <p:stCondLst>
                                            <p:cond delay="0"/>
                                          </p:stCondLst>
                                        </p:cTn>
                                        <p:tgtEl>
                                          <p:spTgt spid="3"/>
                                        </p:tgtEl>
                                        <p:attrNameLst>
                                          <p:attrName>style.visibility</p:attrName>
                                        </p:attrNameLst>
                                      </p:cBhvr>
                                      <p:to>
                                        <p:strVal val="visible"/>
                                      </p:to>
                                    </p:set>
                                    <p:animEffect transition="in" filter="strips(downLeft)">
                                      <p:cBhvr>
                                        <p:cTn id="93" dur="500"/>
                                        <p:tgtEl>
                                          <p:spTgt spid="3"/>
                                        </p:tgtEl>
                                      </p:cBhvr>
                                    </p:animEffect>
                                  </p:childTnLst>
                                </p:cTn>
                              </p:par>
                              <p:par>
                                <p:cTn id="94" presetID="2" presetClass="entr" presetSubtype="8" accel="50000" decel="50000" fill="hold" nodeType="withEffect">
                                  <p:stCondLst>
                                    <p:cond delay="0"/>
                                  </p:stCondLst>
                                  <p:childTnLst>
                                    <p:set>
                                      <p:cBhvr>
                                        <p:cTn id="95" dur="1" fill="hold">
                                          <p:stCondLst>
                                            <p:cond delay="0"/>
                                          </p:stCondLst>
                                        </p:cTn>
                                        <p:tgtEl>
                                          <p:spTgt spid="32"/>
                                        </p:tgtEl>
                                        <p:attrNameLst>
                                          <p:attrName>style.visibility</p:attrName>
                                        </p:attrNameLst>
                                      </p:cBhvr>
                                      <p:to>
                                        <p:strVal val="visible"/>
                                      </p:to>
                                    </p:set>
                                    <p:anim calcmode="lin" valueType="num">
                                      <p:cBhvr additive="base">
                                        <p:cTn id="96" dur="500" fill="hold"/>
                                        <p:tgtEl>
                                          <p:spTgt spid="32"/>
                                        </p:tgtEl>
                                        <p:attrNameLst>
                                          <p:attrName>ppt_x</p:attrName>
                                        </p:attrNameLst>
                                      </p:cBhvr>
                                      <p:tavLst>
                                        <p:tav tm="0">
                                          <p:val>
                                            <p:strVal val="0-#ppt_w/2"/>
                                          </p:val>
                                        </p:tav>
                                        <p:tav tm="100000">
                                          <p:val>
                                            <p:strVal val="#ppt_x"/>
                                          </p:val>
                                        </p:tav>
                                      </p:tavLst>
                                    </p:anim>
                                    <p:anim calcmode="lin" valueType="num">
                                      <p:cBhvr additive="base">
                                        <p:cTn id="97" dur="500" fill="hold"/>
                                        <p:tgtEl>
                                          <p:spTgt spid="32"/>
                                        </p:tgtEl>
                                        <p:attrNameLst>
                                          <p:attrName>ppt_y</p:attrName>
                                        </p:attrNameLst>
                                      </p:cBhvr>
                                      <p:tavLst>
                                        <p:tav tm="0">
                                          <p:val>
                                            <p:strVal val="#ppt_y"/>
                                          </p:val>
                                        </p:tav>
                                        <p:tav tm="100000">
                                          <p:val>
                                            <p:strVal val="#ppt_y"/>
                                          </p:val>
                                        </p:tav>
                                      </p:tavLst>
                                    </p:anim>
                                  </p:childTnLst>
                                </p:cTn>
                              </p:par>
                            </p:childTnLst>
                          </p:cTn>
                        </p:par>
                        <p:par>
                          <p:cTn id="98" fill="hold">
                            <p:stCondLst>
                              <p:cond delay="11000"/>
                            </p:stCondLst>
                            <p:childTnLst>
                              <p:par>
                                <p:cTn id="99" presetID="18" presetClass="entr" presetSubtype="6" fill="hold" nodeType="afterEffect">
                                  <p:stCondLst>
                                    <p:cond delay="0"/>
                                  </p:stCondLst>
                                  <p:childTnLst>
                                    <p:set>
                                      <p:cBhvr>
                                        <p:cTn id="100" dur="1" fill="hold">
                                          <p:stCondLst>
                                            <p:cond delay="0"/>
                                          </p:stCondLst>
                                        </p:cTn>
                                        <p:tgtEl>
                                          <p:spTgt spid="6"/>
                                        </p:tgtEl>
                                        <p:attrNameLst>
                                          <p:attrName>style.visibility</p:attrName>
                                        </p:attrNameLst>
                                      </p:cBhvr>
                                      <p:to>
                                        <p:strVal val="visible"/>
                                      </p:to>
                                    </p:set>
                                    <p:animEffect transition="in" filter="strips(downRight)">
                                      <p:cBhvr>
                                        <p:cTn id="101" dur="500"/>
                                        <p:tgtEl>
                                          <p:spTgt spid="6"/>
                                        </p:tgtEl>
                                      </p:cBhvr>
                                    </p:animEffect>
                                  </p:childTnLst>
                                </p:cTn>
                              </p:par>
                              <p:par>
                                <p:cTn id="102" presetID="2" presetClass="entr" presetSubtype="2" accel="50000" decel="50000" fill="hold" nodeType="withEffect">
                                  <p:stCondLst>
                                    <p:cond delay="0"/>
                                  </p:stCondLst>
                                  <p:childTnLst>
                                    <p:set>
                                      <p:cBhvr>
                                        <p:cTn id="103" dur="1" fill="hold">
                                          <p:stCondLst>
                                            <p:cond delay="0"/>
                                          </p:stCondLst>
                                        </p:cTn>
                                        <p:tgtEl>
                                          <p:spTgt spid="29"/>
                                        </p:tgtEl>
                                        <p:attrNameLst>
                                          <p:attrName>style.visibility</p:attrName>
                                        </p:attrNameLst>
                                      </p:cBhvr>
                                      <p:to>
                                        <p:strVal val="visible"/>
                                      </p:to>
                                    </p:set>
                                    <p:anim calcmode="lin" valueType="num">
                                      <p:cBhvr additive="base">
                                        <p:cTn id="104" dur="500" fill="hold"/>
                                        <p:tgtEl>
                                          <p:spTgt spid="29"/>
                                        </p:tgtEl>
                                        <p:attrNameLst>
                                          <p:attrName>ppt_x</p:attrName>
                                        </p:attrNameLst>
                                      </p:cBhvr>
                                      <p:tavLst>
                                        <p:tav tm="0">
                                          <p:val>
                                            <p:strVal val="1+#ppt_w/2"/>
                                          </p:val>
                                        </p:tav>
                                        <p:tav tm="100000">
                                          <p:val>
                                            <p:strVal val="#ppt_x"/>
                                          </p:val>
                                        </p:tav>
                                      </p:tavLst>
                                    </p:anim>
                                    <p:anim calcmode="lin" valueType="num">
                                      <p:cBhvr additive="base">
                                        <p:cTn id="105" dur="500" fill="hold"/>
                                        <p:tgtEl>
                                          <p:spTgt spid="29"/>
                                        </p:tgtEl>
                                        <p:attrNameLst>
                                          <p:attrName>ppt_y</p:attrName>
                                        </p:attrNameLst>
                                      </p:cBhvr>
                                      <p:tavLst>
                                        <p:tav tm="0">
                                          <p:val>
                                            <p:strVal val="#ppt_y"/>
                                          </p:val>
                                        </p:tav>
                                        <p:tav tm="100000">
                                          <p:val>
                                            <p:strVal val="#ppt_y"/>
                                          </p:val>
                                        </p:tav>
                                      </p:tavLst>
                                    </p:anim>
                                  </p:childTnLst>
                                </p:cTn>
                              </p:par>
                            </p:childTnLst>
                          </p:cTn>
                        </p:par>
                        <p:par>
                          <p:cTn id="106" fill="hold">
                            <p:stCondLst>
                              <p:cond delay="11500"/>
                            </p:stCondLst>
                            <p:childTnLst>
                              <p:par>
                                <p:cTn id="107" presetID="18" presetClass="entr" presetSubtype="3" fill="hold" nodeType="afterEffect">
                                  <p:stCondLst>
                                    <p:cond delay="0"/>
                                  </p:stCondLst>
                                  <p:childTnLst>
                                    <p:set>
                                      <p:cBhvr>
                                        <p:cTn id="108" dur="1" fill="hold">
                                          <p:stCondLst>
                                            <p:cond delay="0"/>
                                          </p:stCondLst>
                                        </p:cTn>
                                        <p:tgtEl>
                                          <p:spTgt spid="12"/>
                                        </p:tgtEl>
                                        <p:attrNameLst>
                                          <p:attrName>style.visibility</p:attrName>
                                        </p:attrNameLst>
                                      </p:cBhvr>
                                      <p:to>
                                        <p:strVal val="visible"/>
                                      </p:to>
                                    </p:set>
                                    <p:animEffect transition="in" filter="strips(upRight)">
                                      <p:cBhvr>
                                        <p:cTn id="109" dur="500"/>
                                        <p:tgtEl>
                                          <p:spTgt spid="12"/>
                                        </p:tgtEl>
                                      </p:cBhvr>
                                    </p:animEffect>
                                  </p:childTnLst>
                                </p:cTn>
                              </p:par>
                              <p:par>
                                <p:cTn id="110" presetID="2" presetClass="entr" presetSubtype="2" accel="50000" decel="50000" fill="hold" nodeType="withEffect">
                                  <p:stCondLst>
                                    <p:cond delay="0"/>
                                  </p:stCondLst>
                                  <p:childTnLst>
                                    <p:set>
                                      <p:cBhvr>
                                        <p:cTn id="111" dur="1" fill="hold">
                                          <p:stCondLst>
                                            <p:cond delay="0"/>
                                          </p:stCondLst>
                                        </p:cTn>
                                        <p:tgtEl>
                                          <p:spTgt spid="26"/>
                                        </p:tgtEl>
                                        <p:attrNameLst>
                                          <p:attrName>style.visibility</p:attrName>
                                        </p:attrNameLst>
                                      </p:cBhvr>
                                      <p:to>
                                        <p:strVal val="visible"/>
                                      </p:to>
                                    </p:set>
                                    <p:anim calcmode="lin" valueType="num">
                                      <p:cBhvr additive="base">
                                        <p:cTn id="112" dur="500" fill="hold"/>
                                        <p:tgtEl>
                                          <p:spTgt spid="26"/>
                                        </p:tgtEl>
                                        <p:attrNameLst>
                                          <p:attrName>ppt_x</p:attrName>
                                        </p:attrNameLst>
                                      </p:cBhvr>
                                      <p:tavLst>
                                        <p:tav tm="0">
                                          <p:val>
                                            <p:strVal val="1+#ppt_w/2"/>
                                          </p:val>
                                        </p:tav>
                                        <p:tav tm="100000">
                                          <p:val>
                                            <p:strVal val="#ppt_x"/>
                                          </p:val>
                                        </p:tav>
                                      </p:tavLst>
                                    </p:anim>
                                    <p:anim calcmode="lin" valueType="num">
                                      <p:cBhvr additive="base">
                                        <p:cTn id="113"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5" grpId="0" animBg="1"/>
      <p:bldP spid="16" grpId="0" animBg="1"/>
      <p:bldP spid="17" grpId="0" animBg="1"/>
      <p:bldP spid="18" grpId="0" animBg="1"/>
      <p:bldP spid="20" grpId="0"/>
      <p:bldP spid="21" grpId="0"/>
      <p:bldP spid="22" grpId="0"/>
      <p:bldP spid="38" grpId="0" animBg="1"/>
      <p:bldP spid="39" grpId="0" animBg="1"/>
      <p:bldP spid="40" grpId="0" animBg="1"/>
      <p:bldP spid="41" grpId="0" animBg="1"/>
      <p:bldP spid="42" grpId="0" animBg="1"/>
      <p:bldP spid="4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777388" y="353919"/>
            <a:ext cx="2318583" cy="284693"/>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i="0" u="none" strike="noStrike" kern="0" cap="none" spc="300" normalizeH="0" baseline="0" noProof="0" dirty="0" smtClean="0">
                <a:ln>
                  <a:noFill/>
                </a:ln>
                <a:gradFill>
                  <a:gsLst>
                    <a:gs pos="0">
                      <a:schemeClr val="bg1"/>
                    </a:gs>
                    <a:gs pos="47900">
                      <a:schemeClr val="bg1">
                        <a:lumMod val="95000"/>
                      </a:schemeClr>
                    </a:gs>
                    <a:gs pos="100000">
                      <a:schemeClr val="bg1"/>
                    </a:gs>
                  </a:gsLst>
                  <a:lin ang="5400000" scaled="0"/>
                </a:gradFill>
                <a:effectLst/>
                <a:uLnTx/>
                <a:uFillTx/>
                <a:latin typeface="微软雅黑" panose="020B0503020204020204" pitchFamily="34" charset="-122"/>
                <a:ea typeface="微软雅黑" panose="020B0503020204020204" pitchFamily="34" charset="-122"/>
              </a:rPr>
              <a:t>单击添加标题文本内容</a:t>
            </a:r>
            <a:endParaRPr kumimoji="0" lang="zh-CN" altLang="en-US" sz="1400" i="0" u="none" strike="noStrike" kern="0" cap="none" spc="300" normalizeH="0" baseline="0" noProof="0" dirty="0">
              <a:ln>
                <a:noFill/>
              </a:ln>
              <a:gradFill>
                <a:gsLst>
                  <a:gs pos="0">
                    <a:schemeClr val="bg1"/>
                  </a:gs>
                  <a:gs pos="47900">
                    <a:schemeClr val="bg1">
                      <a:lumMod val="95000"/>
                    </a:schemeClr>
                  </a:gs>
                  <a:gs pos="100000">
                    <a:schemeClr val="bg1"/>
                  </a:gs>
                </a:gsLst>
                <a:lin ang="5400000" scaled="0"/>
              </a:gradFill>
              <a:effectLst/>
              <a:uLnTx/>
              <a:uFillTx/>
              <a:latin typeface="微软雅黑" panose="020B0503020204020204" pitchFamily="34" charset="-122"/>
              <a:ea typeface="微软雅黑" panose="020B0503020204020204" pitchFamily="34" charset="-122"/>
            </a:endParaRPr>
          </a:p>
        </p:txBody>
      </p:sp>
      <p:grpSp>
        <p:nvGrpSpPr>
          <p:cNvPr id="38" name="组合 37"/>
          <p:cNvGrpSpPr/>
          <p:nvPr/>
        </p:nvGrpSpPr>
        <p:grpSpPr>
          <a:xfrm rot="16200000">
            <a:off x="3275094" y="3276758"/>
            <a:ext cx="2503171" cy="1230313"/>
            <a:chOff x="-8958263" y="922338"/>
            <a:chExt cx="8696325" cy="4518025"/>
          </a:xfrm>
        </p:grpSpPr>
        <p:sp>
          <p:nvSpPr>
            <p:cNvPr id="39" name="Freeform 14"/>
            <p:cNvSpPr/>
            <p:nvPr/>
          </p:nvSpPr>
          <p:spPr bwMode="auto">
            <a:xfrm>
              <a:off x="-8958263" y="922338"/>
              <a:ext cx="8696325" cy="4518025"/>
            </a:xfrm>
            <a:custGeom>
              <a:avLst/>
              <a:gdLst>
                <a:gd name="T0" fmla="*/ 4328 w 5478"/>
                <a:gd name="T1" fmla="*/ 2630 h 2846"/>
                <a:gd name="T2" fmla="*/ 4682 w 5478"/>
                <a:gd name="T3" fmla="*/ 2840 h 2846"/>
                <a:gd name="T4" fmla="*/ 4760 w 5478"/>
                <a:gd name="T5" fmla="*/ 2836 h 2846"/>
                <a:gd name="T6" fmla="*/ 4816 w 5478"/>
                <a:gd name="T7" fmla="*/ 2764 h 2846"/>
                <a:gd name="T8" fmla="*/ 4796 w 5478"/>
                <a:gd name="T9" fmla="*/ 2656 h 2846"/>
                <a:gd name="T10" fmla="*/ 4642 w 5478"/>
                <a:gd name="T11" fmla="*/ 2520 h 2846"/>
                <a:gd name="T12" fmla="*/ 4386 w 5478"/>
                <a:gd name="T13" fmla="*/ 2314 h 2846"/>
                <a:gd name="T14" fmla="*/ 4244 w 5478"/>
                <a:gd name="T15" fmla="*/ 2132 h 2846"/>
                <a:gd name="T16" fmla="*/ 4198 w 5478"/>
                <a:gd name="T17" fmla="*/ 1974 h 2846"/>
                <a:gd name="T18" fmla="*/ 4242 w 5478"/>
                <a:gd name="T19" fmla="*/ 1816 h 2846"/>
                <a:gd name="T20" fmla="*/ 4462 w 5478"/>
                <a:gd name="T21" fmla="*/ 1686 h 2846"/>
                <a:gd name="T22" fmla="*/ 5198 w 5478"/>
                <a:gd name="T23" fmla="*/ 1498 h 2846"/>
                <a:gd name="T24" fmla="*/ 5444 w 5478"/>
                <a:gd name="T25" fmla="*/ 1410 h 2846"/>
                <a:gd name="T26" fmla="*/ 5474 w 5478"/>
                <a:gd name="T27" fmla="*/ 1314 h 2846"/>
                <a:gd name="T28" fmla="*/ 5374 w 5478"/>
                <a:gd name="T29" fmla="*/ 1244 h 2846"/>
                <a:gd name="T30" fmla="*/ 4980 w 5478"/>
                <a:gd name="T31" fmla="*/ 1278 h 2846"/>
                <a:gd name="T32" fmla="*/ 4538 w 5478"/>
                <a:gd name="T33" fmla="*/ 1332 h 2846"/>
                <a:gd name="T34" fmla="*/ 4422 w 5478"/>
                <a:gd name="T35" fmla="*/ 1296 h 2846"/>
                <a:gd name="T36" fmla="*/ 4408 w 5478"/>
                <a:gd name="T37" fmla="*/ 1198 h 2846"/>
                <a:gd name="T38" fmla="*/ 4528 w 5478"/>
                <a:gd name="T39" fmla="*/ 1034 h 2846"/>
                <a:gd name="T40" fmla="*/ 4810 w 5478"/>
                <a:gd name="T41" fmla="*/ 846 h 2846"/>
                <a:gd name="T42" fmla="*/ 5194 w 5478"/>
                <a:gd name="T43" fmla="*/ 654 h 2846"/>
                <a:gd name="T44" fmla="*/ 5314 w 5478"/>
                <a:gd name="T45" fmla="*/ 556 h 2846"/>
                <a:gd name="T46" fmla="*/ 5334 w 5478"/>
                <a:gd name="T47" fmla="*/ 476 h 2846"/>
                <a:gd name="T48" fmla="*/ 5276 w 5478"/>
                <a:gd name="T49" fmla="*/ 410 h 2846"/>
                <a:gd name="T50" fmla="*/ 5168 w 5478"/>
                <a:gd name="T51" fmla="*/ 414 h 2846"/>
                <a:gd name="T52" fmla="*/ 4664 w 5478"/>
                <a:gd name="T53" fmla="*/ 680 h 2846"/>
                <a:gd name="T54" fmla="*/ 4292 w 5478"/>
                <a:gd name="T55" fmla="*/ 864 h 2846"/>
                <a:gd name="T56" fmla="*/ 4226 w 5478"/>
                <a:gd name="T57" fmla="*/ 856 h 2846"/>
                <a:gd name="T58" fmla="*/ 4260 w 5478"/>
                <a:gd name="T59" fmla="*/ 788 h 2846"/>
                <a:gd name="T60" fmla="*/ 4582 w 5478"/>
                <a:gd name="T61" fmla="*/ 456 h 2846"/>
                <a:gd name="T62" fmla="*/ 4798 w 5478"/>
                <a:gd name="T63" fmla="*/ 264 h 2846"/>
                <a:gd name="T64" fmla="*/ 4886 w 5478"/>
                <a:gd name="T65" fmla="*/ 120 h 2846"/>
                <a:gd name="T66" fmla="*/ 4868 w 5478"/>
                <a:gd name="T67" fmla="*/ 32 h 2846"/>
                <a:gd name="T68" fmla="*/ 4822 w 5478"/>
                <a:gd name="T69" fmla="*/ 2 h 2846"/>
                <a:gd name="T70" fmla="*/ 4692 w 5478"/>
                <a:gd name="T71" fmla="*/ 32 h 2846"/>
                <a:gd name="T72" fmla="*/ 4464 w 5478"/>
                <a:gd name="T73" fmla="*/ 186 h 2846"/>
                <a:gd name="T74" fmla="*/ 3968 w 5478"/>
                <a:gd name="T75" fmla="*/ 674 h 2846"/>
                <a:gd name="T76" fmla="*/ 3890 w 5478"/>
                <a:gd name="T77" fmla="*/ 726 h 2846"/>
                <a:gd name="T78" fmla="*/ 3860 w 5478"/>
                <a:gd name="T79" fmla="*/ 694 h 2846"/>
                <a:gd name="T80" fmla="*/ 3908 w 5478"/>
                <a:gd name="T81" fmla="*/ 572 h 2846"/>
                <a:gd name="T82" fmla="*/ 4122 w 5478"/>
                <a:gd name="T83" fmla="*/ 250 h 2846"/>
                <a:gd name="T84" fmla="*/ 4190 w 5478"/>
                <a:gd name="T85" fmla="*/ 102 h 2846"/>
                <a:gd name="T86" fmla="*/ 4170 w 5478"/>
                <a:gd name="T87" fmla="*/ 44 h 2846"/>
                <a:gd name="T88" fmla="*/ 4090 w 5478"/>
                <a:gd name="T89" fmla="*/ 34 h 2846"/>
                <a:gd name="T90" fmla="*/ 3988 w 5478"/>
                <a:gd name="T91" fmla="*/ 98 h 2846"/>
                <a:gd name="T92" fmla="*/ 3776 w 5478"/>
                <a:gd name="T93" fmla="*/ 354 h 2846"/>
                <a:gd name="T94" fmla="*/ 3586 w 5478"/>
                <a:gd name="T95" fmla="*/ 650 h 2846"/>
                <a:gd name="T96" fmla="*/ 3322 w 5478"/>
                <a:gd name="T97" fmla="*/ 984 h 2846"/>
                <a:gd name="T98" fmla="*/ 3134 w 5478"/>
                <a:gd name="T99" fmla="*/ 1134 h 2846"/>
                <a:gd name="T100" fmla="*/ 2908 w 5478"/>
                <a:gd name="T101" fmla="*/ 1232 h 2846"/>
                <a:gd name="T102" fmla="*/ 2544 w 5478"/>
                <a:gd name="T103" fmla="*/ 1266 h 2846"/>
                <a:gd name="T104" fmla="*/ 1790 w 5478"/>
                <a:gd name="T105" fmla="*/ 1250 h 2846"/>
                <a:gd name="T106" fmla="*/ 492 w 5478"/>
                <a:gd name="T107" fmla="*/ 1142 h 2846"/>
                <a:gd name="T108" fmla="*/ 350 w 5478"/>
                <a:gd name="T109" fmla="*/ 2296 h 2846"/>
                <a:gd name="T110" fmla="*/ 1232 w 5478"/>
                <a:gd name="T111" fmla="*/ 2158 h 2846"/>
                <a:gd name="T112" fmla="*/ 2086 w 5478"/>
                <a:gd name="T113" fmla="*/ 2086 h 2846"/>
                <a:gd name="T114" fmla="*/ 2618 w 5478"/>
                <a:gd name="T115" fmla="*/ 2086 h 2846"/>
                <a:gd name="T116" fmla="*/ 3064 w 5478"/>
                <a:gd name="T117" fmla="*/ 2132 h 2846"/>
                <a:gd name="T118" fmla="*/ 3588 w 5478"/>
                <a:gd name="T119" fmla="*/ 2256 h 2846"/>
                <a:gd name="T120" fmla="*/ 4006 w 5478"/>
                <a:gd name="T121" fmla="*/ 2438 h 2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478" h="2846">
                  <a:moveTo>
                    <a:pt x="4006" y="2438"/>
                  </a:moveTo>
                  <a:lnTo>
                    <a:pt x="4006" y="2438"/>
                  </a:lnTo>
                  <a:lnTo>
                    <a:pt x="4098" y="2488"/>
                  </a:lnTo>
                  <a:lnTo>
                    <a:pt x="4180" y="2538"/>
                  </a:lnTo>
                  <a:lnTo>
                    <a:pt x="4258" y="2586"/>
                  </a:lnTo>
                  <a:lnTo>
                    <a:pt x="4328" y="2630"/>
                  </a:lnTo>
                  <a:lnTo>
                    <a:pt x="4450" y="2710"/>
                  </a:lnTo>
                  <a:lnTo>
                    <a:pt x="4550" y="2776"/>
                  </a:lnTo>
                  <a:lnTo>
                    <a:pt x="4594" y="2800"/>
                  </a:lnTo>
                  <a:lnTo>
                    <a:pt x="4632" y="2820"/>
                  </a:lnTo>
                  <a:lnTo>
                    <a:pt x="4666" y="2836"/>
                  </a:lnTo>
                  <a:lnTo>
                    <a:pt x="4682" y="2840"/>
                  </a:lnTo>
                  <a:lnTo>
                    <a:pt x="4698" y="2844"/>
                  </a:lnTo>
                  <a:lnTo>
                    <a:pt x="4712" y="2846"/>
                  </a:lnTo>
                  <a:lnTo>
                    <a:pt x="4724" y="2846"/>
                  </a:lnTo>
                  <a:lnTo>
                    <a:pt x="4738" y="2846"/>
                  </a:lnTo>
                  <a:lnTo>
                    <a:pt x="4750" y="2842"/>
                  </a:lnTo>
                  <a:lnTo>
                    <a:pt x="4760" y="2836"/>
                  </a:lnTo>
                  <a:lnTo>
                    <a:pt x="4770" y="2830"/>
                  </a:lnTo>
                  <a:lnTo>
                    <a:pt x="4780" y="2820"/>
                  </a:lnTo>
                  <a:lnTo>
                    <a:pt x="4790" y="2810"/>
                  </a:lnTo>
                  <a:lnTo>
                    <a:pt x="4790" y="2810"/>
                  </a:lnTo>
                  <a:lnTo>
                    <a:pt x="4806" y="2786"/>
                  </a:lnTo>
                  <a:lnTo>
                    <a:pt x="4816" y="2764"/>
                  </a:lnTo>
                  <a:lnTo>
                    <a:pt x="4818" y="2752"/>
                  </a:lnTo>
                  <a:lnTo>
                    <a:pt x="4820" y="2742"/>
                  </a:lnTo>
                  <a:lnTo>
                    <a:pt x="4820" y="2720"/>
                  </a:lnTo>
                  <a:lnTo>
                    <a:pt x="4816" y="2698"/>
                  </a:lnTo>
                  <a:lnTo>
                    <a:pt x="4808" y="2678"/>
                  </a:lnTo>
                  <a:lnTo>
                    <a:pt x="4796" y="2656"/>
                  </a:lnTo>
                  <a:lnTo>
                    <a:pt x="4780" y="2636"/>
                  </a:lnTo>
                  <a:lnTo>
                    <a:pt x="4762" y="2616"/>
                  </a:lnTo>
                  <a:lnTo>
                    <a:pt x="4742" y="2598"/>
                  </a:lnTo>
                  <a:lnTo>
                    <a:pt x="4718" y="2578"/>
                  </a:lnTo>
                  <a:lnTo>
                    <a:pt x="4694" y="2558"/>
                  </a:lnTo>
                  <a:lnTo>
                    <a:pt x="4642" y="2520"/>
                  </a:lnTo>
                  <a:lnTo>
                    <a:pt x="4590" y="2482"/>
                  </a:lnTo>
                  <a:lnTo>
                    <a:pt x="4590" y="2482"/>
                  </a:lnTo>
                  <a:lnTo>
                    <a:pt x="4534" y="2440"/>
                  </a:lnTo>
                  <a:lnTo>
                    <a:pt x="4474" y="2392"/>
                  </a:lnTo>
                  <a:lnTo>
                    <a:pt x="4416" y="2340"/>
                  </a:lnTo>
                  <a:lnTo>
                    <a:pt x="4386" y="2314"/>
                  </a:lnTo>
                  <a:lnTo>
                    <a:pt x="4358" y="2284"/>
                  </a:lnTo>
                  <a:lnTo>
                    <a:pt x="4332" y="2256"/>
                  </a:lnTo>
                  <a:lnTo>
                    <a:pt x="4306" y="2226"/>
                  </a:lnTo>
                  <a:lnTo>
                    <a:pt x="4282" y="2194"/>
                  </a:lnTo>
                  <a:lnTo>
                    <a:pt x="4262" y="2164"/>
                  </a:lnTo>
                  <a:lnTo>
                    <a:pt x="4244" y="2132"/>
                  </a:lnTo>
                  <a:lnTo>
                    <a:pt x="4228" y="2100"/>
                  </a:lnTo>
                  <a:lnTo>
                    <a:pt x="4216" y="2068"/>
                  </a:lnTo>
                  <a:lnTo>
                    <a:pt x="4208" y="2036"/>
                  </a:lnTo>
                  <a:lnTo>
                    <a:pt x="4208" y="2036"/>
                  </a:lnTo>
                  <a:lnTo>
                    <a:pt x="4202" y="2004"/>
                  </a:lnTo>
                  <a:lnTo>
                    <a:pt x="4198" y="1974"/>
                  </a:lnTo>
                  <a:lnTo>
                    <a:pt x="4198" y="1946"/>
                  </a:lnTo>
                  <a:lnTo>
                    <a:pt x="4198" y="1918"/>
                  </a:lnTo>
                  <a:lnTo>
                    <a:pt x="4204" y="1890"/>
                  </a:lnTo>
                  <a:lnTo>
                    <a:pt x="4212" y="1864"/>
                  </a:lnTo>
                  <a:lnTo>
                    <a:pt x="4226" y="1840"/>
                  </a:lnTo>
                  <a:lnTo>
                    <a:pt x="4242" y="1816"/>
                  </a:lnTo>
                  <a:lnTo>
                    <a:pt x="4264" y="1792"/>
                  </a:lnTo>
                  <a:lnTo>
                    <a:pt x="4292" y="1770"/>
                  </a:lnTo>
                  <a:lnTo>
                    <a:pt x="4324" y="1748"/>
                  </a:lnTo>
                  <a:lnTo>
                    <a:pt x="4364" y="1726"/>
                  </a:lnTo>
                  <a:lnTo>
                    <a:pt x="4410" y="1706"/>
                  </a:lnTo>
                  <a:lnTo>
                    <a:pt x="4462" y="1686"/>
                  </a:lnTo>
                  <a:lnTo>
                    <a:pt x="4522" y="1668"/>
                  </a:lnTo>
                  <a:lnTo>
                    <a:pt x="4590" y="1650"/>
                  </a:lnTo>
                  <a:lnTo>
                    <a:pt x="4590" y="1650"/>
                  </a:lnTo>
                  <a:lnTo>
                    <a:pt x="4862" y="1580"/>
                  </a:lnTo>
                  <a:lnTo>
                    <a:pt x="5098" y="1522"/>
                  </a:lnTo>
                  <a:lnTo>
                    <a:pt x="5198" y="1498"/>
                  </a:lnTo>
                  <a:lnTo>
                    <a:pt x="5284" y="1474"/>
                  </a:lnTo>
                  <a:lnTo>
                    <a:pt x="5354" y="1452"/>
                  </a:lnTo>
                  <a:lnTo>
                    <a:pt x="5408" y="1434"/>
                  </a:lnTo>
                  <a:lnTo>
                    <a:pt x="5408" y="1434"/>
                  </a:lnTo>
                  <a:lnTo>
                    <a:pt x="5428" y="1424"/>
                  </a:lnTo>
                  <a:lnTo>
                    <a:pt x="5444" y="1410"/>
                  </a:lnTo>
                  <a:lnTo>
                    <a:pt x="5458" y="1396"/>
                  </a:lnTo>
                  <a:lnTo>
                    <a:pt x="5468" y="1380"/>
                  </a:lnTo>
                  <a:lnTo>
                    <a:pt x="5476" y="1364"/>
                  </a:lnTo>
                  <a:lnTo>
                    <a:pt x="5478" y="1348"/>
                  </a:lnTo>
                  <a:lnTo>
                    <a:pt x="5478" y="1330"/>
                  </a:lnTo>
                  <a:lnTo>
                    <a:pt x="5474" y="1314"/>
                  </a:lnTo>
                  <a:lnTo>
                    <a:pt x="5466" y="1298"/>
                  </a:lnTo>
                  <a:lnTo>
                    <a:pt x="5456" y="1284"/>
                  </a:lnTo>
                  <a:lnTo>
                    <a:pt x="5440" y="1270"/>
                  </a:lnTo>
                  <a:lnTo>
                    <a:pt x="5422" y="1260"/>
                  </a:lnTo>
                  <a:lnTo>
                    <a:pt x="5400" y="1250"/>
                  </a:lnTo>
                  <a:lnTo>
                    <a:pt x="5374" y="1244"/>
                  </a:lnTo>
                  <a:lnTo>
                    <a:pt x="5344" y="1242"/>
                  </a:lnTo>
                  <a:lnTo>
                    <a:pt x="5310" y="1242"/>
                  </a:lnTo>
                  <a:lnTo>
                    <a:pt x="5310" y="1242"/>
                  </a:lnTo>
                  <a:lnTo>
                    <a:pt x="5234" y="1250"/>
                  </a:lnTo>
                  <a:lnTo>
                    <a:pt x="5152" y="1258"/>
                  </a:lnTo>
                  <a:lnTo>
                    <a:pt x="4980" y="1278"/>
                  </a:lnTo>
                  <a:lnTo>
                    <a:pt x="4816" y="1300"/>
                  </a:lnTo>
                  <a:lnTo>
                    <a:pt x="4678" y="1320"/>
                  </a:lnTo>
                  <a:lnTo>
                    <a:pt x="4678" y="1320"/>
                  </a:lnTo>
                  <a:lnTo>
                    <a:pt x="4620" y="1328"/>
                  </a:lnTo>
                  <a:lnTo>
                    <a:pt x="4564" y="1332"/>
                  </a:lnTo>
                  <a:lnTo>
                    <a:pt x="4538" y="1332"/>
                  </a:lnTo>
                  <a:lnTo>
                    <a:pt x="4514" y="1332"/>
                  </a:lnTo>
                  <a:lnTo>
                    <a:pt x="4490" y="1328"/>
                  </a:lnTo>
                  <a:lnTo>
                    <a:pt x="4470" y="1324"/>
                  </a:lnTo>
                  <a:lnTo>
                    <a:pt x="4450" y="1318"/>
                  </a:lnTo>
                  <a:lnTo>
                    <a:pt x="4434" y="1308"/>
                  </a:lnTo>
                  <a:lnTo>
                    <a:pt x="4422" y="1296"/>
                  </a:lnTo>
                  <a:lnTo>
                    <a:pt x="4412" y="1282"/>
                  </a:lnTo>
                  <a:lnTo>
                    <a:pt x="4404" y="1266"/>
                  </a:lnTo>
                  <a:lnTo>
                    <a:pt x="4402" y="1246"/>
                  </a:lnTo>
                  <a:lnTo>
                    <a:pt x="4402" y="1224"/>
                  </a:lnTo>
                  <a:lnTo>
                    <a:pt x="4408" y="1198"/>
                  </a:lnTo>
                  <a:lnTo>
                    <a:pt x="4408" y="1198"/>
                  </a:lnTo>
                  <a:lnTo>
                    <a:pt x="4418" y="1170"/>
                  </a:lnTo>
                  <a:lnTo>
                    <a:pt x="4432" y="1144"/>
                  </a:lnTo>
                  <a:lnTo>
                    <a:pt x="4450" y="1116"/>
                  </a:lnTo>
                  <a:lnTo>
                    <a:pt x="4474" y="1088"/>
                  </a:lnTo>
                  <a:lnTo>
                    <a:pt x="4498" y="1062"/>
                  </a:lnTo>
                  <a:lnTo>
                    <a:pt x="4528" y="1034"/>
                  </a:lnTo>
                  <a:lnTo>
                    <a:pt x="4558" y="1008"/>
                  </a:lnTo>
                  <a:lnTo>
                    <a:pt x="4592" y="982"/>
                  </a:lnTo>
                  <a:lnTo>
                    <a:pt x="4626" y="958"/>
                  </a:lnTo>
                  <a:lnTo>
                    <a:pt x="4662" y="934"/>
                  </a:lnTo>
                  <a:lnTo>
                    <a:pt x="4736" y="888"/>
                  </a:lnTo>
                  <a:lnTo>
                    <a:pt x="4810" y="846"/>
                  </a:lnTo>
                  <a:lnTo>
                    <a:pt x="4878" y="812"/>
                  </a:lnTo>
                  <a:lnTo>
                    <a:pt x="4878" y="812"/>
                  </a:lnTo>
                  <a:lnTo>
                    <a:pt x="5010" y="750"/>
                  </a:lnTo>
                  <a:lnTo>
                    <a:pt x="5074" y="718"/>
                  </a:lnTo>
                  <a:lnTo>
                    <a:pt x="5138" y="686"/>
                  </a:lnTo>
                  <a:lnTo>
                    <a:pt x="5194" y="654"/>
                  </a:lnTo>
                  <a:lnTo>
                    <a:pt x="5222" y="638"/>
                  </a:lnTo>
                  <a:lnTo>
                    <a:pt x="5246" y="622"/>
                  </a:lnTo>
                  <a:lnTo>
                    <a:pt x="5266" y="606"/>
                  </a:lnTo>
                  <a:lnTo>
                    <a:pt x="5286" y="590"/>
                  </a:lnTo>
                  <a:lnTo>
                    <a:pt x="5302" y="574"/>
                  </a:lnTo>
                  <a:lnTo>
                    <a:pt x="5314" y="556"/>
                  </a:lnTo>
                  <a:lnTo>
                    <a:pt x="5314" y="556"/>
                  </a:lnTo>
                  <a:lnTo>
                    <a:pt x="5324" y="540"/>
                  </a:lnTo>
                  <a:lnTo>
                    <a:pt x="5330" y="524"/>
                  </a:lnTo>
                  <a:lnTo>
                    <a:pt x="5334" y="508"/>
                  </a:lnTo>
                  <a:lnTo>
                    <a:pt x="5336" y="492"/>
                  </a:lnTo>
                  <a:lnTo>
                    <a:pt x="5334" y="476"/>
                  </a:lnTo>
                  <a:lnTo>
                    <a:pt x="5332" y="462"/>
                  </a:lnTo>
                  <a:lnTo>
                    <a:pt x="5324" y="448"/>
                  </a:lnTo>
                  <a:lnTo>
                    <a:pt x="5316" y="436"/>
                  </a:lnTo>
                  <a:lnTo>
                    <a:pt x="5306" y="426"/>
                  </a:lnTo>
                  <a:lnTo>
                    <a:pt x="5292" y="416"/>
                  </a:lnTo>
                  <a:lnTo>
                    <a:pt x="5276" y="410"/>
                  </a:lnTo>
                  <a:lnTo>
                    <a:pt x="5258" y="406"/>
                  </a:lnTo>
                  <a:lnTo>
                    <a:pt x="5238" y="404"/>
                  </a:lnTo>
                  <a:lnTo>
                    <a:pt x="5216" y="404"/>
                  </a:lnTo>
                  <a:lnTo>
                    <a:pt x="5194" y="408"/>
                  </a:lnTo>
                  <a:lnTo>
                    <a:pt x="5168" y="414"/>
                  </a:lnTo>
                  <a:lnTo>
                    <a:pt x="5168" y="414"/>
                  </a:lnTo>
                  <a:lnTo>
                    <a:pt x="5138" y="424"/>
                  </a:lnTo>
                  <a:lnTo>
                    <a:pt x="5106" y="438"/>
                  </a:lnTo>
                  <a:lnTo>
                    <a:pt x="5030" y="474"/>
                  </a:lnTo>
                  <a:lnTo>
                    <a:pt x="4946" y="520"/>
                  </a:lnTo>
                  <a:lnTo>
                    <a:pt x="4854" y="572"/>
                  </a:lnTo>
                  <a:lnTo>
                    <a:pt x="4664" y="680"/>
                  </a:lnTo>
                  <a:lnTo>
                    <a:pt x="4574" y="730"/>
                  </a:lnTo>
                  <a:lnTo>
                    <a:pt x="4492" y="772"/>
                  </a:lnTo>
                  <a:lnTo>
                    <a:pt x="4492" y="772"/>
                  </a:lnTo>
                  <a:lnTo>
                    <a:pt x="4366" y="832"/>
                  </a:lnTo>
                  <a:lnTo>
                    <a:pt x="4324" y="852"/>
                  </a:lnTo>
                  <a:lnTo>
                    <a:pt x="4292" y="864"/>
                  </a:lnTo>
                  <a:lnTo>
                    <a:pt x="4268" y="870"/>
                  </a:lnTo>
                  <a:lnTo>
                    <a:pt x="4258" y="870"/>
                  </a:lnTo>
                  <a:lnTo>
                    <a:pt x="4250" y="870"/>
                  </a:lnTo>
                  <a:lnTo>
                    <a:pt x="4242" y="868"/>
                  </a:lnTo>
                  <a:lnTo>
                    <a:pt x="4236" y="864"/>
                  </a:lnTo>
                  <a:lnTo>
                    <a:pt x="4226" y="856"/>
                  </a:lnTo>
                  <a:lnTo>
                    <a:pt x="4226" y="856"/>
                  </a:lnTo>
                  <a:lnTo>
                    <a:pt x="4226" y="852"/>
                  </a:lnTo>
                  <a:lnTo>
                    <a:pt x="4226" y="846"/>
                  </a:lnTo>
                  <a:lnTo>
                    <a:pt x="4232" y="832"/>
                  </a:lnTo>
                  <a:lnTo>
                    <a:pt x="4244" y="812"/>
                  </a:lnTo>
                  <a:lnTo>
                    <a:pt x="4260" y="788"/>
                  </a:lnTo>
                  <a:lnTo>
                    <a:pt x="4282" y="762"/>
                  </a:lnTo>
                  <a:lnTo>
                    <a:pt x="4310" y="730"/>
                  </a:lnTo>
                  <a:lnTo>
                    <a:pt x="4370" y="662"/>
                  </a:lnTo>
                  <a:lnTo>
                    <a:pt x="4440" y="590"/>
                  </a:lnTo>
                  <a:lnTo>
                    <a:pt x="4512" y="520"/>
                  </a:lnTo>
                  <a:lnTo>
                    <a:pt x="4582" y="456"/>
                  </a:lnTo>
                  <a:lnTo>
                    <a:pt x="4644" y="404"/>
                  </a:lnTo>
                  <a:lnTo>
                    <a:pt x="4644" y="404"/>
                  </a:lnTo>
                  <a:lnTo>
                    <a:pt x="4698" y="358"/>
                  </a:lnTo>
                  <a:lnTo>
                    <a:pt x="4750" y="312"/>
                  </a:lnTo>
                  <a:lnTo>
                    <a:pt x="4776" y="288"/>
                  </a:lnTo>
                  <a:lnTo>
                    <a:pt x="4798" y="264"/>
                  </a:lnTo>
                  <a:lnTo>
                    <a:pt x="4820" y="240"/>
                  </a:lnTo>
                  <a:lnTo>
                    <a:pt x="4838" y="214"/>
                  </a:lnTo>
                  <a:lnTo>
                    <a:pt x="4854" y="190"/>
                  </a:lnTo>
                  <a:lnTo>
                    <a:pt x="4868" y="166"/>
                  </a:lnTo>
                  <a:lnTo>
                    <a:pt x="4878" y="142"/>
                  </a:lnTo>
                  <a:lnTo>
                    <a:pt x="4886" y="120"/>
                  </a:lnTo>
                  <a:lnTo>
                    <a:pt x="4888" y="96"/>
                  </a:lnTo>
                  <a:lnTo>
                    <a:pt x="4886" y="74"/>
                  </a:lnTo>
                  <a:lnTo>
                    <a:pt x="4884" y="64"/>
                  </a:lnTo>
                  <a:lnTo>
                    <a:pt x="4880" y="54"/>
                  </a:lnTo>
                  <a:lnTo>
                    <a:pt x="4874" y="42"/>
                  </a:lnTo>
                  <a:lnTo>
                    <a:pt x="4868" y="32"/>
                  </a:lnTo>
                  <a:lnTo>
                    <a:pt x="4868" y="32"/>
                  </a:lnTo>
                  <a:lnTo>
                    <a:pt x="4862" y="24"/>
                  </a:lnTo>
                  <a:lnTo>
                    <a:pt x="4852" y="16"/>
                  </a:lnTo>
                  <a:lnTo>
                    <a:pt x="4844" y="10"/>
                  </a:lnTo>
                  <a:lnTo>
                    <a:pt x="4832" y="6"/>
                  </a:lnTo>
                  <a:lnTo>
                    <a:pt x="4822" y="2"/>
                  </a:lnTo>
                  <a:lnTo>
                    <a:pt x="4810" y="2"/>
                  </a:lnTo>
                  <a:lnTo>
                    <a:pt x="4796" y="0"/>
                  </a:lnTo>
                  <a:lnTo>
                    <a:pt x="4784" y="2"/>
                  </a:lnTo>
                  <a:lnTo>
                    <a:pt x="4754" y="8"/>
                  </a:lnTo>
                  <a:lnTo>
                    <a:pt x="4724" y="18"/>
                  </a:lnTo>
                  <a:lnTo>
                    <a:pt x="4692" y="32"/>
                  </a:lnTo>
                  <a:lnTo>
                    <a:pt x="4660" y="48"/>
                  </a:lnTo>
                  <a:lnTo>
                    <a:pt x="4626" y="68"/>
                  </a:lnTo>
                  <a:lnTo>
                    <a:pt x="4592" y="90"/>
                  </a:lnTo>
                  <a:lnTo>
                    <a:pt x="4558" y="114"/>
                  </a:lnTo>
                  <a:lnTo>
                    <a:pt x="4526" y="138"/>
                  </a:lnTo>
                  <a:lnTo>
                    <a:pt x="4464" y="186"/>
                  </a:lnTo>
                  <a:lnTo>
                    <a:pt x="4412" y="234"/>
                  </a:lnTo>
                  <a:lnTo>
                    <a:pt x="4412" y="234"/>
                  </a:lnTo>
                  <a:lnTo>
                    <a:pt x="4302" y="340"/>
                  </a:lnTo>
                  <a:lnTo>
                    <a:pt x="4174" y="468"/>
                  </a:lnTo>
                  <a:lnTo>
                    <a:pt x="3968" y="674"/>
                  </a:lnTo>
                  <a:lnTo>
                    <a:pt x="3968" y="674"/>
                  </a:lnTo>
                  <a:lnTo>
                    <a:pt x="3954" y="688"/>
                  </a:lnTo>
                  <a:lnTo>
                    <a:pt x="3940" y="700"/>
                  </a:lnTo>
                  <a:lnTo>
                    <a:pt x="3926" y="710"/>
                  </a:lnTo>
                  <a:lnTo>
                    <a:pt x="3912" y="716"/>
                  </a:lnTo>
                  <a:lnTo>
                    <a:pt x="3900" y="722"/>
                  </a:lnTo>
                  <a:lnTo>
                    <a:pt x="3890" y="726"/>
                  </a:lnTo>
                  <a:lnTo>
                    <a:pt x="3880" y="726"/>
                  </a:lnTo>
                  <a:lnTo>
                    <a:pt x="3872" y="724"/>
                  </a:lnTo>
                  <a:lnTo>
                    <a:pt x="3866" y="720"/>
                  </a:lnTo>
                  <a:lnTo>
                    <a:pt x="3862" y="714"/>
                  </a:lnTo>
                  <a:lnTo>
                    <a:pt x="3860" y="706"/>
                  </a:lnTo>
                  <a:lnTo>
                    <a:pt x="3860" y="694"/>
                  </a:lnTo>
                  <a:lnTo>
                    <a:pt x="3862" y="680"/>
                  </a:lnTo>
                  <a:lnTo>
                    <a:pt x="3866" y="662"/>
                  </a:lnTo>
                  <a:lnTo>
                    <a:pt x="3874" y="642"/>
                  </a:lnTo>
                  <a:lnTo>
                    <a:pt x="3884" y="620"/>
                  </a:lnTo>
                  <a:lnTo>
                    <a:pt x="3884" y="620"/>
                  </a:lnTo>
                  <a:lnTo>
                    <a:pt x="3908" y="572"/>
                  </a:lnTo>
                  <a:lnTo>
                    <a:pt x="3934" y="526"/>
                  </a:lnTo>
                  <a:lnTo>
                    <a:pt x="3962" y="480"/>
                  </a:lnTo>
                  <a:lnTo>
                    <a:pt x="3992" y="434"/>
                  </a:lnTo>
                  <a:lnTo>
                    <a:pt x="4054" y="342"/>
                  </a:lnTo>
                  <a:lnTo>
                    <a:pt x="4122" y="250"/>
                  </a:lnTo>
                  <a:lnTo>
                    <a:pt x="4122" y="250"/>
                  </a:lnTo>
                  <a:lnTo>
                    <a:pt x="4148" y="210"/>
                  </a:lnTo>
                  <a:lnTo>
                    <a:pt x="4168" y="174"/>
                  </a:lnTo>
                  <a:lnTo>
                    <a:pt x="4182" y="142"/>
                  </a:lnTo>
                  <a:lnTo>
                    <a:pt x="4186" y="128"/>
                  </a:lnTo>
                  <a:lnTo>
                    <a:pt x="4188" y="114"/>
                  </a:lnTo>
                  <a:lnTo>
                    <a:pt x="4190" y="102"/>
                  </a:lnTo>
                  <a:lnTo>
                    <a:pt x="4190" y="90"/>
                  </a:lnTo>
                  <a:lnTo>
                    <a:pt x="4188" y="78"/>
                  </a:lnTo>
                  <a:lnTo>
                    <a:pt x="4186" y="68"/>
                  </a:lnTo>
                  <a:lnTo>
                    <a:pt x="4182" y="60"/>
                  </a:lnTo>
                  <a:lnTo>
                    <a:pt x="4176" y="50"/>
                  </a:lnTo>
                  <a:lnTo>
                    <a:pt x="4170" y="44"/>
                  </a:lnTo>
                  <a:lnTo>
                    <a:pt x="4164" y="38"/>
                  </a:lnTo>
                  <a:lnTo>
                    <a:pt x="4164" y="38"/>
                  </a:lnTo>
                  <a:lnTo>
                    <a:pt x="4152" y="32"/>
                  </a:lnTo>
                  <a:lnTo>
                    <a:pt x="4136" y="30"/>
                  </a:lnTo>
                  <a:lnTo>
                    <a:pt x="4114" y="30"/>
                  </a:lnTo>
                  <a:lnTo>
                    <a:pt x="4090" y="34"/>
                  </a:lnTo>
                  <a:lnTo>
                    <a:pt x="4062" y="44"/>
                  </a:lnTo>
                  <a:lnTo>
                    <a:pt x="4048" y="52"/>
                  </a:lnTo>
                  <a:lnTo>
                    <a:pt x="4034" y="60"/>
                  </a:lnTo>
                  <a:lnTo>
                    <a:pt x="4018" y="72"/>
                  </a:lnTo>
                  <a:lnTo>
                    <a:pt x="4004" y="84"/>
                  </a:lnTo>
                  <a:lnTo>
                    <a:pt x="3988" y="98"/>
                  </a:lnTo>
                  <a:lnTo>
                    <a:pt x="3972" y="114"/>
                  </a:lnTo>
                  <a:lnTo>
                    <a:pt x="3972" y="114"/>
                  </a:lnTo>
                  <a:lnTo>
                    <a:pt x="3898" y="200"/>
                  </a:lnTo>
                  <a:lnTo>
                    <a:pt x="3858" y="248"/>
                  </a:lnTo>
                  <a:lnTo>
                    <a:pt x="3816" y="300"/>
                  </a:lnTo>
                  <a:lnTo>
                    <a:pt x="3776" y="354"/>
                  </a:lnTo>
                  <a:lnTo>
                    <a:pt x="3734" y="410"/>
                  </a:lnTo>
                  <a:lnTo>
                    <a:pt x="3696" y="468"/>
                  </a:lnTo>
                  <a:lnTo>
                    <a:pt x="3658" y="528"/>
                  </a:lnTo>
                  <a:lnTo>
                    <a:pt x="3658" y="528"/>
                  </a:lnTo>
                  <a:lnTo>
                    <a:pt x="3614" y="602"/>
                  </a:lnTo>
                  <a:lnTo>
                    <a:pt x="3586" y="650"/>
                  </a:lnTo>
                  <a:lnTo>
                    <a:pt x="3552" y="700"/>
                  </a:lnTo>
                  <a:lnTo>
                    <a:pt x="3516" y="756"/>
                  </a:lnTo>
                  <a:lnTo>
                    <a:pt x="3474" y="812"/>
                  </a:lnTo>
                  <a:lnTo>
                    <a:pt x="3426" y="870"/>
                  </a:lnTo>
                  <a:lnTo>
                    <a:pt x="3376" y="928"/>
                  </a:lnTo>
                  <a:lnTo>
                    <a:pt x="3322" y="984"/>
                  </a:lnTo>
                  <a:lnTo>
                    <a:pt x="3292" y="1012"/>
                  </a:lnTo>
                  <a:lnTo>
                    <a:pt x="3262" y="1038"/>
                  </a:lnTo>
                  <a:lnTo>
                    <a:pt x="3232" y="1064"/>
                  </a:lnTo>
                  <a:lnTo>
                    <a:pt x="3200" y="1090"/>
                  </a:lnTo>
                  <a:lnTo>
                    <a:pt x="3168" y="1112"/>
                  </a:lnTo>
                  <a:lnTo>
                    <a:pt x="3134" y="1134"/>
                  </a:lnTo>
                  <a:lnTo>
                    <a:pt x="3098" y="1156"/>
                  </a:lnTo>
                  <a:lnTo>
                    <a:pt x="3062" y="1174"/>
                  </a:lnTo>
                  <a:lnTo>
                    <a:pt x="3026" y="1192"/>
                  </a:lnTo>
                  <a:lnTo>
                    <a:pt x="2988" y="1208"/>
                  </a:lnTo>
                  <a:lnTo>
                    <a:pt x="2948" y="1222"/>
                  </a:lnTo>
                  <a:lnTo>
                    <a:pt x="2908" y="1232"/>
                  </a:lnTo>
                  <a:lnTo>
                    <a:pt x="2868" y="1242"/>
                  </a:lnTo>
                  <a:lnTo>
                    <a:pt x="2826" y="1248"/>
                  </a:lnTo>
                  <a:lnTo>
                    <a:pt x="2826" y="1248"/>
                  </a:lnTo>
                  <a:lnTo>
                    <a:pt x="2738" y="1256"/>
                  </a:lnTo>
                  <a:lnTo>
                    <a:pt x="2644" y="1262"/>
                  </a:lnTo>
                  <a:lnTo>
                    <a:pt x="2544" y="1266"/>
                  </a:lnTo>
                  <a:lnTo>
                    <a:pt x="2440" y="1268"/>
                  </a:lnTo>
                  <a:lnTo>
                    <a:pt x="2334" y="1270"/>
                  </a:lnTo>
                  <a:lnTo>
                    <a:pt x="2224" y="1268"/>
                  </a:lnTo>
                  <a:lnTo>
                    <a:pt x="2114" y="1264"/>
                  </a:lnTo>
                  <a:lnTo>
                    <a:pt x="2004" y="1260"/>
                  </a:lnTo>
                  <a:lnTo>
                    <a:pt x="1790" y="1250"/>
                  </a:lnTo>
                  <a:lnTo>
                    <a:pt x="1586" y="1236"/>
                  </a:lnTo>
                  <a:lnTo>
                    <a:pt x="1406" y="1222"/>
                  </a:lnTo>
                  <a:lnTo>
                    <a:pt x="1254" y="1208"/>
                  </a:lnTo>
                  <a:lnTo>
                    <a:pt x="1254" y="1208"/>
                  </a:lnTo>
                  <a:lnTo>
                    <a:pt x="906" y="1176"/>
                  </a:lnTo>
                  <a:lnTo>
                    <a:pt x="492" y="1142"/>
                  </a:lnTo>
                  <a:lnTo>
                    <a:pt x="0" y="1100"/>
                  </a:lnTo>
                  <a:lnTo>
                    <a:pt x="0" y="2370"/>
                  </a:lnTo>
                  <a:lnTo>
                    <a:pt x="0" y="2370"/>
                  </a:lnTo>
                  <a:lnTo>
                    <a:pt x="42" y="2360"/>
                  </a:lnTo>
                  <a:lnTo>
                    <a:pt x="162" y="2334"/>
                  </a:lnTo>
                  <a:lnTo>
                    <a:pt x="350" y="2296"/>
                  </a:lnTo>
                  <a:lnTo>
                    <a:pt x="466" y="2274"/>
                  </a:lnTo>
                  <a:lnTo>
                    <a:pt x="598" y="2252"/>
                  </a:lnTo>
                  <a:lnTo>
                    <a:pt x="740" y="2228"/>
                  </a:lnTo>
                  <a:lnTo>
                    <a:pt x="894" y="2204"/>
                  </a:lnTo>
                  <a:lnTo>
                    <a:pt x="1058" y="2180"/>
                  </a:lnTo>
                  <a:lnTo>
                    <a:pt x="1232" y="2158"/>
                  </a:lnTo>
                  <a:lnTo>
                    <a:pt x="1412" y="2138"/>
                  </a:lnTo>
                  <a:lnTo>
                    <a:pt x="1600" y="2118"/>
                  </a:lnTo>
                  <a:lnTo>
                    <a:pt x="1792" y="2102"/>
                  </a:lnTo>
                  <a:lnTo>
                    <a:pt x="1988" y="2090"/>
                  </a:lnTo>
                  <a:lnTo>
                    <a:pt x="1988" y="2090"/>
                  </a:lnTo>
                  <a:lnTo>
                    <a:pt x="2086" y="2086"/>
                  </a:lnTo>
                  <a:lnTo>
                    <a:pt x="2182" y="2082"/>
                  </a:lnTo>
                  <a:lnTo>
                    <a:pt x="2274" y="2080"/>
                  </a:lnTo>
                  <a:lnTo>
                    <a:pt x="2364" y="2080"/>
                  </a:lnTo>
                  <a:lnTo>
                    <a:pt x="2452" y="2080"/>
                  </a:lnTo>
                  <a:lnTo>
                    <a:pt x="2536" y="2082"/>
                  </a:lnTo>
                  <a:lnTo>
                    <a:pt x="2618" y="2086"/>
                  </a:lnTo>
                  <a:lnTo>
                    <a:pt x="2698" y="2092"/>
                  </a:lnTo>
                  <a:lnTo>
                    <a:pt x="2776" y="2098"/>
                  </a:lnTo>
                  <a:lnTo>
                    <a:pt x="2852" y="2104"/>
                  </a:lnTo>
                  <a:lnTo>
                    <a:pt x="2924" y="2112"/>
                  </a:lnTo>
                  <a:lnTo>
                    <a:pt x="2994" y="2122"/>
                  </a:lnTo>
                  <a:lnTo>
                    <a:pt x="3064" y="2132"/>
                  </a:lnTo>
                  <a:lnTo>
                    <a:pt x="3130" y="2142"/>
                  </a:lnTo>
                  <a:lnTo>
                    <a:pt x="3194" y="2154"/>
                  </a:lnTo>
                  <a:lnTo>
                    <a:pt x="3256" y="2166"/>
                  </a:lnTo>
                  <a:lnTo>
                    <a:pt x="3374" y="2194"/>
                  </a:lnTo>
                  <a:lnTo>
                    <a:pt x="3486" y="2224"/>
                  </a:lnTo>
                  <a:lnTo>
                    <a:pt x="3588" y="2256"/>
                  </a:lnTo>
                  <a:lnTo>
                    <a:pt x="3684" y="2290"/>
                  </a:lnTo>
                  <a:lnTo>
                    <a:pt x="3774" y="2326"/>
                  </a:lnTo>
                  <a:lnTo>
                    <a:pt x="3858" y="2362"/>
                  </a:lnTo>
                  <a:lnTo>
                    <a:pt x="3934" y="2400"/>
                  </a:lnTo>
                  <a:lnTo>
                    <a:pt x="4006" y="2438"/>
                  </a:lnTo>
                  <a:lnTo>
                    <a:pt x="4006" y="2438"/>
                  </a:lnTo>
                  <a:close/>
                </a:path>
              </a:pathLst>
            </a:custGeom>
            <a:solidFill>
              <a:srgbClr val="317B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85000"/>
                    <a:lumOff val="15000"/>
                  </a:prstClr>
                </a:solidFill>
                <a:effectLst/>
                <a:uLnTx/>
                <a:uFillTx/>
              </a:endParaRPr>
            </a:p>
          </p:txBody>
        </p:sp>
        <p:sp>
          <p:nvSpPr>
            <p:cNvPr id="40" name="Freeform 15"/>
            <p:cNvSpPr/>
            <p:nvPr/>
          </p:nvSpPr>
          <p:spPr bwMode="auto">
            <a:xfrm>
              <a:off x="-655638" y="2925763"/>
              <a:ext cx="327025" cy="263525"/>
            </a:xfrm>
            <a:custGeom>
              <a:avLst/>
              <a:gdLst>
                <a:gd name="T0" fmla="*/ 118 w 206"/>
                <a:gd name="T1" fmla="*/ 160 h 166"/>
                <a:gd name="T2" fmla="*/ 118 w 206"/>
                <a:gd name="T3" fmla="*/ 160 h 166"/>
                <a:gd name="T4" fmla="*/ 98 w 206"/>
                <a:gd name="T5" fmla="*/ 164 h 166"/>
                <a:gd name="T6" fmla="*/ 78 w 206"/>
                <a:gd name="T7" fmla="*/ 166 h 166"/>
                <a:gd name="T8" fmla="*/ 60 w 206"/>
                <a:gd name="T9" fmla="*/ 166 h 166"/>
                <a:gd name="T10" fmla="*/ 44 w 206"/>
                <a:gd name="T11" fmla="*/ 164 h 166"/>
                <a:gd name="T12" fmla="*/ 38 w 206"/>
                <a:gd name="T13" fmla="*/ 160 h 166"/>
                <a:gd name="T14" fmla="*/ 30 w 206"/>
                <a:gd name="T15" fmla="*/ 156 h 166"/>
                <a:gd name="T16" fmla="*/ 24 w 206"/>
                <a:gd name="T17" fmla="*/ 150 h 166"/>
                <a:gd name="T18" fmla="*/ 18 w 206"/>
                <a:gd name="T19" fmla="*/ 144 h 166"/>
                <a:gd name="T20" fmla="*/ 14 w 206"/>
                <a:gd name="T21" fmla="*/ 136 h 166"/>
                <a:gd name="T22" fmla="*/ 10 w 206"/>
                <a:gd name="T23" fmla="*/ 124 h 166"/>
                <a:gd name="T24" fmla="*/ 2 w 206"/>
                <a:gd name="T25" fmla="*/ 100 h 166"/>
                <a:gd name="T26" fmla="*/ 2 w 206"/>
                <a:gd name="T27" fmla="*/ 100 h 166"/>
                <a:gd name="T28" fmla="*/ 0 w 206"/>
                <a:gd name="T29" fmla="*/ 72 h 166"/>
                <a:gd name="T30" fmla="*/ 0 w 206"/>
                <a:gd name="T31" fmla="*/ 62 h 166"/>
                <a:gd name="T32" fmla="*/ 2 w 206"/>
                <a:gd name="T33" fmla="*/ 52 h 166"/>
                <a:gd name="T34" fmla="*/ 6 w 206"/>
                <a:gd name="T35" fmla="*/ 44 h 166"/>
                <a:gd name="T36" fmla="*/ 10 w 206"/>
                <a:gd name="T37" fmla="*/ 36 h 166"/>
                <a:gd name="T38" fmla="*/ 14 w 206"/>
                <a:gd name="T39" fmla="*/ 30 h 166"/>
                <a:gd name="T40" fmla="*/ 20 w 206"/>
                <a:gd name="T41" fmla="*/ 24 h 166"/>
                <a:gd name="T42" fmla="*/ 34 w 206"/>
                <a:gd name="T43" fmla="*/ 16 h 166"/>
                <a:gd name="T44" fmla="*/ 50 w 206"/>
                <a:gd name="T45" fmla="*/ 10 h 166"/>
                <a:gd name="T46" fmla="*/ 70 w 206"/>
                <a:gd name="T47" fmla="*/ 6 h 166"/>
                <a:gd name="T48" fmla="*/ 90 w 206"/>
                <a:gd name="T49" fmla="*/ 2 h 166"/>
                <a:gd name="T50" fmla="*/ 90 w 206"/>
                <a:gd name="T51" fmla="*/ 2 h 166"/>
                <a:gd name="T52" fmla="*/ 110 w 206"/>
                <a:gd name="T53" fmla="*/ 0 h 166"/>
                <a:gd name="T54" fmla="*/ 130 w 206"/>
                <a:gd name="T55" fmla="*/ 0 h 166"/>
                <a:gd name="T56" fmla="*/ 148 w 206"/>
                <a:gd name="T57" fmla="*/ 4 h 166"/>
                <a:gd name="T58" fmla="*/ 166 w 206"/>
                <a:gd name="T59" fmla="*/ 12 h 166"/>
                <a:gd name="T60" fmla="*/ 180 w 206"/>
                <a:gd name="T61" fmla="*/ 22 h 166"/>
                <a:gd name="T62" fmla="*/ 192 w 206"/>
                <a:gd name="T63" fmla="*/ 34 h 166"/>
                <a:gd name="T64" fmla="*/ 200 w 206"/>
                <a:gd name="T65" fmla="*/ 48 h 166"/>
                <a:gd name="T66" fmla="*/ 206 w 206"/>
                <a:gd name="T67" fmla="*/ 62 h 166"/>
                <a:gd name="T68" fmla="*/ 206 w 206"/>
                <a:gd name="T69" fmla="*/ 62 h 166"/>
                <a:gd name="T70" fmla="*/ 206 w 206"/>
                <a:gd name="T71" fmla="*/ 80 h 166"/>
                <a:gd name="T72" fmla="*/ 202 w 206"/>
                <a:gd name="T73" fmla="*/ 96 h 166"/>
                <a:gd name="T74" fmla="*/ 196 w 206"/>
                <a:gd name="T75" fmla="*/ 110 h 166"/>
                <a:gd name="T76" fmla="*/ 186 w 206"/>
                <a:gd name="T77" fmla="*/ 124 h 166"/>
                <a:gd name="T78" fmla="*/ 172 w 206"/>
                <a:gd name="T79" fmla="*/ 136 h 166"/>
                <a:gd name="T80" fmla="*/ 156 w 206"/>
                <a:gd name="T81" fmla="*/ 148 h 166"/>
                <a:gd name="T82" fmla="*/ 138 w 206"/>
                <a:gd name="T83" fmla="*/ 156 h 166"/>
                <a:gd name="T84" fmla="*/ 118 w 206"/>
                <a:gd name="T85" fmla="*/ 160 h 166"/>
                <a:gd name="T86" fmla="*/ 118 w 206"/>
                <a:gd name="T87" fmla="*/ 16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6" h="166">
                  <a:moveTo>
                    <a:pt x="118" y="160"/>
                  </a:moveTo>
                  <a:lnTo>
                    <a:pt x="118" y="160"/>
                  </a:lnTo>
                  <a:lnTo>
                    <a:pt x="98" y="164"/>
                  </a:lnTo>
                  <a:lnTo>
                    <a:pt x="78" y="166"/>
                  </a:lnTo>
                  <a:lnTo>
                    <a:pt x="60" y="166"/>
                  </a:lnTo>
                  <a:lnTo>
                    <a:pt x="44" y="164"/>
                  </a:lnTo>
                  <a:lnTo>
                    <a:pt x="38" y="160"/>
                  </a:lnTo>
                  <a:lnTo>
                    <a:pt x="30" y="156"/>
                  </a:lnTo>
                  <a:lnTo>
                    <a:pt x="24" y="150"/>
                  </a:lnTo>
                  <a:lnTo>
                    <a:pt x="18" y="144"/>
                  </a:lnTo>
                  <a:lnTo>
                    <a:pt x="14" y="136"/>
                  </a:lnTo>
                  <a:lnTo>
                    <a:pt x="10" y="124"/>
                  </a:lnTo>
                  <a:lnTo>
                    <a:pt x="2" y="100"/>
                  </a:lnTo>
                  <a:lnTo>
                    <a:pt x="2" y="100"/>
                  </a:lnTo>
                  <a:lnTo>
                    <a:pt x="0" y="72"/>
                  </a:lnTo>
                  <a:lnTo>
                    <a:pt x="0" y="62"/>
                  </a:lnTo>
                  <a:lnTo>
                    <a:pt x="2" y="52"/>
                  </a:lnTo>
                  <a:lnTo>
                    <a:pt x="6" y="44"/>
                  </a:lnTo>
                  <a:lnTo>
                    <a:pt x="10" y="36"/>
                  </a:lnTo>
                  <a:lnTo>
                    <a:pt x="14" y="30"/>
                  </a:lnTo>
                  <a:lnTo>
                    <a:pt x="20" y="24"/>
                  </a:lnTo>
                  <a:lnTo>
                    <a:pt x="34" y="16"/>
                  </a:lnTo>
                  <a:lnTo>
                    <a:pt x="50" y="10"/>
                  </a:lnTo>
                  <a:lnTo>
                    <a:pt x="70" y="6"/>
                  </a:lnTo>
                  <a:lnTo>
                    <a:pt x="90" y="2"/>
                  </a:lnTo>
                  <a:lnTo>
                    <a:pt x="90" y="2"/>
                  </a:lnTo>
                  <a:lnTo>
                    <a:pt x="110" y="0"/>
                  </a:lnTo>
                  <a:lnTo>
                    <a:pt x="130" y="0"/>
                  </a:lnTo>
                  <a:lnTo>
                    <a:pt x="148" y="4"/>
                  </a:lnTo>
                  <a:lnTo>
                    <a:pt x="166" y="12"/>
                  </a:lnTo>
                  <a:lnTo>
                    <a:pt x="180" y="22"/>
                  </a:lnTo>
                  <a:lnTo>
                    <a:pt x="192" y="34"/>
                  </a:lnTo>
                  <a:lnTo>
                    <a:pt x="200" y="48"/>
                  </a:lnTo>
                  <a:lnTo>
                    <a:pt x="206" y="62"/>
                  </a:lnTo>
                  <a:lnTo>
                    <a:pt x="206" y="62"/>
                  </a:lnTo>
                  <a:lnTo>
                    <a:pt x="206" y="80"/>
                  </a:lnTo>
                  <a:lnTo>
                    <a:pt x="202" y="96"/>
                  </a:lnTo>
                  <a:lnTo>
                    <a:pt x="196" y="110"/>
                  </a:lnTo>
                  <a:lnTo>
                    <a:pt x="186" y="124"/>
                  </a:lnTo>
                  <a:lnTo>
                    <a:pt x="172" y="136"/>
                  </a:lnTo>
                  <a:lnTo>
                    <a:pt x="156" y="148"/>
                  </a:lnTo>
                  <a:lnTo>
                    <a:pt x="138" y="156"/>
                  </a:lnTo>
                  <a:lnTo>
                    <a:pt x="118" y="160"/>
                  </a:lnTo>
                  <a:lnTo>
                    <a:pt x="118" y="160"/>
                  </a:lnTo>
                  <a:close/>
                </a:path>
              </a:pathLst>
            </a:custGeom>
            <a:solidFill>
              <a:srgbClr val="FAEBD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85000"/>
                    <a:lumOff val="15000"/>
                  </a:prstClr>
                </a:solidFill>
                <a:effectLst/>
                <a:uLnTx/>
                <a:uFillTx/>
              </a:endParaRPr>
            </a:p>
          </p:txBody>
        </p:sp>
        <p:sp>
          <p:nvSpPr>
            <p:cNvPr id="41" name="Freeform 16"/>
            <p:cNvSpPr/>
            <p:nvPr/>
          </p:nvSpPr>
          <p:spPr bwMode="auto">
            <a:xfrm>
              <a:off x="-874713" y="1598613"/>
              <a:ext cx="323850" cy="292100"/>
            </a:xfrm>
            <a:custGeom>
              <a:avLst/>
              <a:gdLst>
                <a:gd name="T0" fmla="*/ 142 w 204"/>
                <a:gd name="T1" fmla="*/ 158 h 184"/>
                <a:gd name="T2" fmla="*/ 142 w 204"/>
                <a:gd name="T3" fmla="*/ 158 h 184"/>
                <a:gd name="T4" fmla="*/ 124 w 204"/>
                <a:gd name="T5" fmla="*/ 168 h 184"/>
                <a:gd name="T6" fmla="*/ 106 w 204"/>
                <a:gd name="T7" fmla="*/ 176 h 184"/>
                <a:gd name="T8" fmla="*/ 90 w 204"/>
                <a:gd name="T9" fmla="*/ 182 h 184"/>
                <a:gd name="T10" fmla="*/ 74 w 204"/>
                <a:gd name="T11" fmla="*/ 184 h 184"/>
                <a:gd name="T12" fmla="*/ 66 w 204"/>
                <a:gd name="T13" fmla="*/ 182 h 184"/>
                <a:gd name="T14" fmla="*/ 58 w 204"/>
                <a:gd name="T15" fmla="*/ 180 h 184"/>
                <a:gd name="T16" fmla="*/ 50 w 204"/>
                <a:gd name="T17" fmla="*/ 178 h 184"/>
                <a:gd name="T18" fmla="*/ 44 w 204"/>
                <a:gd name="T19" fmla="*/ 172 h 184"/>
                <a:gd name="T20" fmla="*/ 36 w 204"/>
                <a:gd name="T21" fmla="*/ 166 h 184"/>
                <a:gd name="T22" fmla="*/ 28 w 204"/>
                <a:gd name="T23" fmla="*/ 158 h 184"/>
                <a:gd name="T24" fmla="*/ 14 w 204"/>
                <a:gd name="T25" fmla="*/ 136 h 184"/>
                <a:gd name="T26" fmla="*/ 14 w 204"/>
                <a:gd name="T27" fmla="*/ 136 h 184"/>
                <a:gd name="T28" fmla="*/ 4 w 204"/>
                <a:gd name="T29" fmla="*/ 110 h 184"/>
                <a:gd name="T30" fmla="*/ 0 w 204"/>
                <a:gd name="T31" fmla="*/ 100 h 184"/>
                <a:gd name="T32" fmla="*/ 0 w 204"/>
                <a:gd name="T33" fmla="*/ 90 h 184"/>
                <a:gd name="T34" fmla="*/ 0 w 204"/>
                <a:gd name="T35" fmla="*/ 82 h 184"/>
                <a:gd name="T36" fmla="*/ 0 w 204"/>
                <a:gd name="T37" fmla="*/ 74 h 184"/>
                <a:gd name="T38" fmla="*/ 4 w 204"/>
                <a:gd name="T39" fmla="*/ 66 h 184"/>
                <a:gd name="T40" fmla="*/ 8 w 204"/>
                <a:gd name="T41" fmla="*/ 58 h 184"/>
                <a:gd name="T42" fmla="*/ 18 w 204"/>
                <a:gd name="T43" fmla="*/ 46 h 184"/>
                <a:gd name="T44" fmla="*/ 32 w 204"/>
                <a:gd name="T45" fmla="*/ 36 h 184"/>
                <a:gd name="T46" fmla="*/ 48 w 204"/>
                <a:gd name="T47" fmla="*/ 26 h 184"/>
                <a:gd name="T48" fmla="*/ 66 w 204"/>
                <a:gd name="T49" fmla="*/ 16 h 184"/>
                <a:gd name="T50" fmla="*/ 66 w 204"/>
                <a:gd name="T51" fmla="*/ 16 h 184"/>
                <a:gd name="T52" fmla="*/ 86 w 204"/>
                <a:gd name="T53" fmla="*/ 6 h 184"/>
                <a:gd name="T54" fmla="*/ 104 w 204"/>
                <a:gd name="T55" fmla="*/ 2 h 184"/>
                <a:gd name="T56" fmla="*/ 124 w 204"/>
                <a:gd name="T57" fmla="*/ 0 h 184"/>
                <a:gd name="T58" fmla="*/ 142 w 204"/>
                <a:gd name="T59" fmla="*/ 2 h 184"/>
                <a:gd name="T60" fmla="*/ 158 w 204"/>
                <a:gd name="T61" fmla="*/ 6 h 184"/>
                <a:gd name="T62" fmla="*/ 174 w 204"/>
                <a:gd name="T63" fmla="*/ 14 h 184"/>
                <a:gd name="T64" fmla="*/ 186 w 204"/>
                <a:gd name="T65" fmla="*/ 24 h 184"/>
                <a:gd name="T66" fmla="*/ 196 w 204"/>
                <a:gd name="T67" fmla="*/ 38 h 184"/>
                <a:gd name="T68" fmla="*/ 196 w 204"/>
                <a:gd name="T69" fmla="*/ 38 h 184"/>
                <a:gd name="T70" fmla="*/ 202 w 204"/>
                <a:gd name="T71" fmla="*/ 54 h 184"/>
                <a:gd name="T72" fmla="*/ 204 w 204"/>
                <a:gd name="T73" fmla="*/ 70 h 184"/>
                <a:gd name="T74" fmla="*/ 202 w 204"/>
                <a:gd name="T75" fmla="*/ 86 h 184"/>
                <a:gd name="T76" fmla="*/ 196 w 204"/>
                <a:gd name="T77" fmla="*/ 102 h 184"/>
                <a:gd name="T78" fmla="*/ 186 w 204"/>
                <a:gd name="T79" fmla="*/ 118 h 184"/>
                <a:gd name="T80" fmla="*/ 176 w 204"/>
                <a:gd name="T81" fmla="*/ 134 h 184"/>
                <a:gd name="T82" fmla="*/ 160 w 204"/>
                <a:gd name="T83" fmla="*/ 146 h 184"/>
                <a:gd name="T84" fmla="*/ 142 w 204"/>
                <a:gd name="T85" fmla="*/ 158 h 184"/>
                <a:gd name="T86" fmla="*/ 142 w 204"/>
                <a:gd name="T87" fmla="*/ 158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4" h="184">
                  <a:moveTo>
                    <a:pt x="142" y="158"/>
                  </a:moveTo>
                  <a:lnTo>
                    <a:pt x="142" y="158"/>
                  </a:lnTo>
                  <a:lnTo>
                    <a:pt x="124" y="168"/>
                  </a:lnTo>
                  <a:lnTo>
                    <a:pt x="106" y="176"/>
                  </a:lnTo>
                  <a:lnTo>
                    <a:pt x="90" y="182"/>
                  </a:lnTo>
                  <a:lnTo>
                    <a:pt x="74" y="184"/>
                  </a:lnTo>
                  <a:lnTo>
                    <a:pt x="66" y="182"/>
                  </a:lnTo>
                  <a:lnTo>
                    <a:pt x="58" y="180"/>
                  </a:lnTo>
                  <a:lnTo>
                    <a:pt x="50" y="178"/>
                  </a:lnTo>
                  <a:lnTo>
                    <a:pt x="44" y="172"/>
                  </a:lnTo>
                  <a:lnTo>
                    <a:pt x="36" y="166"/>
                  </a:lnTo>
                  <a:lnTo>
                    <a:pt x="28" y="158"/>
                  </a:lnTo>
                  <a:lnTo>
                    <a:pt x="14" y="136"/>
                  </a:lnTo>
                  <a:lnTo>
                    <a:pt x="14" y="136"/>
                  </a:lnTo>
                  <a:lnTo>
                    <a:pt x="4" y="110"/>
                  </a:lnTo>
                  <a:lnTo>
                    <a:pt x="0" y="100"/>
                  </a:lnTo>
                  <a:lnTo>
                    <a:pt x="0" y="90"/>
                  </a:lnTo>
                  <a:lnTo>
                    <a:pt x="0" y="82"/>
                  </a:lnTo>
                  <a:lnTo>
                    <a:pt x="0" y="74"/>
                  </a:lnTo>
                  <a:lnTo>
                    <a:pt x="4" y="66"/>
                  </a:lnTo>
                  <a:lnTo>
                    <a:pt x="8" y="58"/>
                  </a:lnTo>
                  <a:lnTo>
                    <a:pt x="18" y="46"/>
                  </a:lnTo>
                  <a:lnTo>
                    <a:pt x="32" y="36"/>
                  </a:lnTo>
                  <a:lnTo>
                    <a:pt x="48" y="26"/>
                  </a:lnTo>
                  <a:lnTo>
                    <a:pt x="66" y="16"/>
                  </a:lnTo>
                  <a:lnTo>
                    <a:pt x="66" y="16"/>
                  </a:lnTo>
                  <a:lnTo>
                    <a:pt x="86" y="6"/>
                  </a:lnTo>
                  <a:lnTo>
                    <a:pt x="104" y="2"/>
                  </a:lnTo>
                  <a:lnTo>
                    <a:pt x="124" y="0"/>
                  </a:lnTo>
                  <a:lnTo>
                    <a:pt x="142" y="2"/>
                  </a:lnTo>
                  <a:lnTo>
                    <a:pt x="158" y="6"/>
                  </a:lnTo>
                  <a:lnTo>
                    <a:pt x="174" y="14"/>
                  </a:lnTo>
                  <a:lnTo>
                    <a:pt x="186" y="24"/>
                  </a:lnTo>
                  <a:lnTo>
                    <a:pt x="196" y="38"/>
                  </a:lnTo>
                  <a:lnTo>
                    <a:pt x="196" y="38"/>
                  </a:lnTo>
                  <a:lnTo>
                    <a:pt x="202" y="54"/>
                  </a:lnTo>
                  <a:lnTo>
                    <a:pt x="204" y="70"/>
                  </a:lnTo>
                  <a:lnTo>
                    <a:pt x="202" y="86"/>
                  </a:lnTo>
                  <a:lnTo>
                    <a:pt x="196" y="102"/>
                  </a:lnTo>
                  <a:lnTo>
                    <a:pt x="186" y="118"/>
                  </a:lnTo>
                  <a:lnTo>
                    <a:pt x="176" y="134"/>
                  </a:lnTo>
                  <a:lnTo>
                    <a:pt x="160" y="146"/>
                  </a:lnTo>
                  <a:lnTo>
                    <a:pt x="142" y="158"/>
                  </a:lnTo>
                  <a:lnTo>
                    <a:pt x="142" y="158"/>
                  </a:lnTo>
                  <a:close/>
                </a:path>
              </a:pathLst>
            </a:custGeom>
            <a:solidFill>
              <a:srgbClr val="FAEBD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85000"/>
                    <a:lumOff val="15000"/>
                  </a:prstClr>
                </a:solidFill>
                <a:effectLst/>
                <a:uLnTx/>
                <a:uFillTx/>
              </a:endParaRPr>
            </a:p>
          </p:txBody>
        </p:sp>
        <p:sp>
          <p:nvSpPr>
            <p:cNvPr id="42" name="Freeform 17"/>
            <p:cNvSpPr/>
            <p:nvPr/>
          </p:nvSpPr>
          <p:spPr bwMode="auto">
            <a:xfrm>
              <a:off x="-1560513" y="960438"/>
              <a:ext cx="320675" cy="295275"/>
            </a:xfrm>
            <a:custGeom>
              <a:avLst/>
              <a:gdLst>
                <a:gd name="T0" fmla="*/ 150 w 202"/>
                <a:gd name="T1" fmla="*/ 154 h 186"/>
                <a:gd name="T2" fmla="*/ 150 w 202"/>
                <a:gd name="T3" fmla="*/ 154 h 186"/>
                <a:gd name="T4" fmla="*/ 134 w 202"/>
                <a:gd name="T5" fmla="*/ 166 h 186"/>
                <a:gd name="T6" fmla="*/ 116 w 202"/>
                <a:gd name="T7" fmla="*/ 176 h 186"/>
                <a:gd name="T8" fmla="*/ 100 w 202"/>
                <a:gd name="T9" fmla="*/ 184 h 186"/>
                <a:gd name="T10" fmla="*/ 84 w 202"/>
                <a:gd name="T11" fmla="*/ 186 h 186"/>
                <a:gd name="T12" fmla="*/ 76 w 202"/>
                <a:gd name="T13" fmla="*/ 186 h 186"/>
                <a:gd name="T14" fmla="*/ 68 w 202"/>
                <a:gd name="T15" fmla="*/ 186 h 186"/>
                <a:gd name="T16" fmla="*/ 60 w 202"/>
                <a:gd name="T17" fmla="*/ 184 h 186"/>
                <a:gd name="T18" fmla="*/ 52 w 202"/>
                <a:gd name="T19" fmla="*/ 180 h 186"/>
                <a:gd name="T20" fmla="*/ 44 w 202"/>
                <a:gd name="T21" fmla="*/ 174 h 186"/>
                <a:gd name="T22" fmla="*/ 36 w 202"/>
                <a:gd name="T23" fmla="*/ 166 h 186"/>
                <a:gd name="T24" fmla="*/ 20 w 202"/>
                <a:gd name="T25" fmla="*/ 144 h 186"/>
                <a:gd name="T26" fmla="*/ 20 w 202"/>
                <a:gd name="T27" fmla="*/ 144 h 186"/>
                <a:gd name="T28" fmla="*/ 6 w 202"/>
                <a:gd name="T29" fmla="*/ 122 h 186"/>
                <a:gd name="T30" fmla="*/ 2 w 202"/>
                <a:gd name="T31" fmla="*/ 112 h 186"/>
                <a:gd name="T32" fmla="*/ 0 w 202"/>
                <a:gd name="T33" fmla="*/ 102 h 186"/>
                <a:gd name="T34" fmla="*/ 0 w 202"/>
                <a:gd name="T35" fmla="*/ 92 h 186"/>
                <a:gd name="T36" fmla="*/ 0 w 202"/>
                <a:gd name="T37" fmla="*/ 84 h 186"/>
                <a:gd name="T38" fmla="*/ 2 w 202"/>
                <a:gd name="T39" fmla="*/ 76 h 186"/>
                <a:gd name="T40" fmla="*/ 6 w 202"/>
                <a:gd name="T41" fmla="*/ 70 h 186"/>
                <a:gd name="T42" fmla="*/ 14 w 202"/>
                <a:gd name="T43" fmla="*/ 56 h 186"/>
                <a:gd name="T44" fmla="*/ 28 w 202"/>
                <a:gd name="T45" fmla="*/ 44 h 186"/>
                <a:gd name="T46" fmla="*/ 42 w 202"/>
                <a:gd name="T47" fmla="*/ 32 h 186"/>
                <a:gd name="T48" fmla="*/ 60 w 202"/>
                <a:gd name="T49" fmla="*/ 20 h 186"/>
                <a:gd name="T50" fmla="*/ 60 w 202"/>
                <a:gd name="T51" fmla="*/ 20 h 186"/>
                <a:gd name="T52" fmla="*/ 78 w 202"/>
                <a:gd name="T53" fmla="*/ 10 h 186"/>
                <a:gd name="T54" fmla="*/ 96 w 202"/>
                <a:gd name="T55" fmla="*/ 4 h 186"/>
                <a:gd name="T56" fmla="*/ 116 w 202"/>
                <a:gd name="T57" fmla="*/ 0 h 186"/>
                <a:gd name="T58" fmla="*/ 134 w 202"/>
                <a:gd name="T59" fmla="*/ 0 h 186"/>
                <a:gd name="T60" fmla="*/ 150 w 202"/>
                <a:gd name="T61" fmla="*/ 2 h 186"/>
                <a:gd name="T62" fmla="*/ 166 w 202"/>
                <a:gd name="T63" fmla="*/ 8 h 186"/>
                <a:gd name="T64" fmla="*/ 180 w 202"/>
                <a:gd name="T65" fmla="*/ 18 h 186"/>
                <a:gd name="T66" fmla="*/ 190 w 202"/>
                <a:gd name="T67" fmla="*/ 30 h 186"/>
                <a:gd name="T68" fmla="*/ 190 w 202"/>
                <a:gd name="T69" fmla="*/ 30 h 186"/>
                <a:gd name="T70" fmla="*/ 198 w 202"/>
                <a:gd name="T71" fmla="*/ 44 h 186"/>
                <a:gd name="T72" fmla="*/ 202 w 202"/>
                <a:gd name="T73" fmla="*/ 60 h 186"/>
                <a:gd name="T74" fmla="*/ 202 w 202"/>
                <a:gd name="T75" fmla="*/ 78 h 186"/>
                <a:gd name="T76" fmla="*/ 198 w 202"/>
                <a:gd name="T77" fmla="*/ 94 h 186"/>
                <a:gd name="T78" fmla="*/ 190 w 202"/>
                <a:gd name="T79" fmla="*/ 110 h 186"/>
                <a:gd name="T80" fmla="*/ 180 w 202"/>
                <a:gd name="T81" fmla="*/ 126 h 186"/>
                <a:gd name="T82" fmla="*/ 166 w 202"/>
                <a:gd name="T83" fmla="*/ 142 h 186"/>
                <a:gd name="T84" fmla="*/ 150 w 202"/>
                <a:gd name="T85" fmla="*/ 154 h 186"/>
                <a:gd name="T86" fmla="*/ 150 w 202"/>
                <a:gd name="T87" fmla="*/ 154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2" h="186">
                  <a:moveTo>
                    <a:pt x="150" y="154"/>
                  </a:moveTo>
                  <a:lnTo>
                    <a:pt x="150" y="154"/>
                  </a:lnTo>
                  <a:lnTo>
                    <a:pt x="134" y="166"/>
                  </a:lnTo>
                  <a:lnTo>
                    <a:pt x="116" y="176"/>
                  </a:lnTo>
                  <a:lnTo>
                    <a:pt x="100" y="184"/>
                  </a:lnTo>
                  <a:lnTo>
                    <a:pt x="84" y="186"/>
                  </a:lnTo>
                  <a:lnTo>
                    <a:pt x="76" y="186"/>
                  </a:lnTo>
                  <a:lnTo>
                    <a:pt x="68" y="186"/>
                  </a:lnTo>
                  <a:lnTo>
                    <a:pt x="60" y="184"/>
                  </a:lnTo>
                  <a:lnTo>
                    <a:pt x="52" y="180"/>
                  </a:lnTo>
                  <a:lnTo>
                    <a:pt x="44" y="174"/>
                  </a:lnTo>
                  <a:lnTo>
                    <a:pt x="36" y="166"/>
                  </a:lnTo>
                  <a:lnTo>
                    <a:pt x="20" y="144"/>
                  </a:lnTo>
                  <a:lnTo>
                    <a:pt x="20" y="144"/>
                  </a:lnTo>
                  <a:lnTo>
                    <a:pt x="6" y="122"/>
                  </a:lnTo>
                  <a:lnTo>
                    <a:pt x="2" y="112"/>
                  </a:lnTo>
                  <a:lnTo>
                    <a:pt x="0" y="102"/>
                  </a:lnTo>
                  <a:lnTo>
                    <a:pt x="0" y="92"/>
                  </a:lnTo>
                  <a:lnTo>
                    <a:pt x="0" y="84"/>
                  </a:lnTo>
                  <a:lnTo>
                    <a:pt x="2" y="76"/>
                  </a:lnTo>
                  <a:lnTo>
                    <a:pt x="6" y="70"/>
                  </a:lnTo>
                  <a:lnTo>
                    <a:pt x="14" y="56"/>
                  </a:lnTo>
                  <a:lnTo>
                    <a:pt x="28" y="44"/>
                  </a:lnTo>
                  <a:lnTo>
                    <a:pt x="42" y="32"/>
                  </a:lnTo>
                  <a:lnTo>
                    <a:pt x="60" y="20"/>
                  </a:lnTo>
                  <a:lnTo>
                    <a:pt x="60" y="20"/>
                  </a:lnTo>
                  <a:lnTo>
                    <a:pt x="78" y="10"/>
                  </a:lnTo>
                  <a:lnTo>
                    <a:pt x="96" y="4"/>
                  </a:lnTo>
                  <a:lnTo>
                    <a:pt x="116" y="0"/>
                  </a:lnTo>
                  <a:lnTo>
                    <a:pt x="134" y="0"/>
                  </a:lnTo>
                  <a:lnTo>
                    <a:pt x="150" y="2"/>
                  </a:lnTo>
                  <a:lnTo>
                    <a:pt x="166" y="8"/>
                  </a:lnTo>
                  <a:lnTo>
                    <a:pt x="180" y="18"/>
                  </a:lnTo>
                  <a:lnTo>
                    <a:pt x="190" y="30"/>
                  </a:lnTo>
                  <a:lnTo>
                    <a:pt x="190" y="30"/>
                  </a:lnTo>
                  <a:lnTo>
                    <a:pt x="198" y="44"/>
                  </a:lnTo>
                  <a:lnTo>
                    <a:pt x="202" y="60"/>
                  </a:lnTo>
                  <a:lnTo>
                    <a:pt x="202" y="78"/>
                  </a:lnTo>
                  <a:lnTo>
                    <a:pt x="198" y="94"/>
                  </a:lnTo>
                  <a:lnTo>
                    <a:pt x="190" y="110"/>
                  </a:lnTo>
                  <a:lnTo>
                    <a:pt x="180" y="126"/>
                  </a:lnTo>
                  <a:lnTo>
                    <a:pt x="166" y="142"/>
                  </a:lnTo>
                  <a:lnTo>
                    <a:pt x="150" y="154"/>
                  </a:lnTo>
                  <a:lnTo>
                    <a:pt x="150" y="154"/>
                  </a:lnTo>
                  <a:close/>
                </a:path>
              </a:pathLst>
            </a:custGeom>
            <a:solidFill>
              <a:srgbClr val="FAEBD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85000"/>
                    <a:lumOff val="15000"/>
                  </a:prstClr>
                </a:solidFill>
                <a:effectLst/>
                <a:uLnTx/>
                <a:uFillTx/>
              </a:endParaRPr>
            </a:p>
          </p:txBody>
        </p:sp>
        <p:sp>
          <p:nvSpPr>
            <p:cNvPr id="43" name="Freeform 18"/>
            <p:cNvSpPr/>
            <p:nvPr/>
          </p:nvSpPr>
          <p:spPr bwMode="auto">
            <a:xfrm>
              <a:off x="-2595563" y="998538"/>
              <a:ext cx="266700" cy="276225"/>
            </a:xfrm>
            <a:custGeom>
              <a:avLst/>
              <a:gdLst>
                <a:gd name="T0" fmla="*/ 144 w 168"/>
                <a:gd name="T1" fmla="*/ 128 h 174"/>
                <a:gd name="T2" fmla="*/ 144 w 168"/>
                <a:gd name="T3" fmla="*/ 128 h 174"/>
                <a:gd name="T4" fmla="*/ 120 w 168"/>
                <a:gd name="T5" fmla="*/ 154 h 174"/>
                <a:gd name="T6" fmla="*/ 108 w 168"/>
                <a:gd name="T7" fmla="*/ 164 h 174"/>
                <a:gd name="T8" fmla="*/ 96 w 168"/>
                <a:gd name="T9" fmla="*/ 172 h 174"/>
                <a:gd name="T10" fmla="*/ 82 w 168"/>
                <a:gd name="T11" fmla="*/ 174 h 174"/>
                <a:gd name="T12" fmla="*/ 76 w 168"/>
                <a:gd name="T13" fmla="*/ 174 h 174"/>
                <a:gd name="T14" fmla="*/ 68 w 168"/>
                <a:gd name="T15" fmla="*/ 174 h 174"/>
                <a:gd name="T16" fmla="*/ 50 w 168"/>
                <a:gd name="T17" fmla="*/ 166 h 174"/>
                <a:gd name="T18" fmla="*/ 32 w 168"/>
                <a:gd name="T19" fmla="*/ 152 h 174"/>
                <a:gd name="T20" fmla="*/ 32 w 168"/>
                <a:gd name="T21" fmla="*/ 152 h 174"/>
                <a:gd name="T22" fmla="*/ 14 w 168"/>
                <a:gd name="T23" fmla="*/ 136 h 174"/>
                <a:gd name="T24" fmla="*/ 4 w 168"/>
                <a:gd name="T25" fmla="*/ 120 h 174"/>
                <a:gd name="T26" fmla="*/ 2 w 168"/>
                <a:gd name="T27" fmla="*/ 114 h 174"/>
                <a:gd name="T28" fmla="*/ 0 w 168"/>
                <a:gd name="T29" fmla="*/ 106 h 174"/>
                <a:gd name="T30" fmla="*/ 0 w 168"/>
                <a:gd name="T31" fmla="*/ 92 h 174"/>
                <a:gd name="T32" fmla="*/ 6 w 168"/>
                <a:gd name="T33" fmla="*/ 78 h 174"/>
                <a:gd name="T34" fmla="*/ 14 w 168"/>
                <a:gd name="T35" fmla="*/ 66 h 174"/>
                <a:gd name="T36" fmla="*/ 34 w 168"/>
                <a:gd name="T37" fmla="*/ 38 h 174"/>
                <a:gd name="T38" fmla="*/ 34 w 168"/>
                <a:gd name="T39" fmla="*/ 38 h 174"/>
                <a:gd name="T40" fmla="*/ 48 w 168"/>
                <a:gd name="T41" fmla="*/ 24 h 174"/>
                <a:gd name="T42" fmla="*/ 62 w 168"/>
                <a:gd name="T43" fmla="*/ 14 h 174"/>
                <a:gd name="T44" fmla="*/ 76 w 168"/>
                <a:gd name="T45" fmla="*/ 6 h 174"/>
                <a:gd name="T46" fmla="*/ 92 w 168"/>
                <a:gd name="T47" fmla="*/ 2 h 174"/>
                <a:gd name="T48" fmla="*/ 106 w 168"/>
                <a:gd name="T49" fmla="*/ 0 h 174"/>
                <a:gd name="T50" fmla="*/ 122 w 168"/>
                <a:gd name="T51" fmla="*/ 2 h 174"/>
                <a:gd name="T52" fmla="*/ 134 w 168"/>
                <a:gd name="T53" fmla="*/ 6 h 174"/>
                <a:gd name="T54" fmla="*/ 146 w 168"/>
                <a:gd name="T55" fmla="*/ 14 h 174"/>
                <a:gd name="T56" fmla="*/ 146 w 168"/>
                <a:gd name="T57" fmla="*/ 14 h 174"/>
                <a:gd name="T58" fmla="*/ 156 w 168"/>
                <a:gd name="T59" fmla="*/ 24 h 174"/>
                <a:gd name="T60" fmla="*/ 164 w 168"/>
                <a:gd name="T61" fmla="*/ 36 h 174"/>
                <a:gd name="T62" fmla="*/ 168 w 168"/>
                <a:gd name="T63" fmla="*/ 50 h 174"/>
                <a:gd name="T64" fmla="*/ 168 w 168"/>
                <a:gd name="T65" fmla="*/ 66 h 174"/>
                <a:gd name="T66" fmla="*/ 166 w 168"/>
                <a:gd name="T67" fmla="*/ 82 h 174"/>
                <a:gd name="T68" fmla="*/ 162 w 168"/>
                <a:gd name="T69" fmla="*/ 98 h 174"/>
                <a:gd name="T70" fmla="*/ 154 w 168"/>
                <a:gd name="T71" fmla="*/ 114 h 174"/>
                <a:gd name="T72" fmla="*/ 144 w 168"/>
                <a:gd name="T73" fmla="*/ 128 h 174"/>
                <a:gd name="T74" fmla="*/ 144 w 168"/>
                <a:gd name="T75" fmla="*/ 128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8" h="174">
                  <a:moveTo>
                    <a:pt x="144" y="128"/>
                  </a:moveTo>
                  <a:lnTo>
                    <a:pt x="144" y="128"/>
                  </a:lnTo>
                  <a:lnTo>
                    <a:pt x="120" y="154"/>
                  </a:lnTo>
                  <a:lnTo>
                    <a:pt x="108" y="164"/>
                  </a:lnTo>
                  <a:lnTo>
                    <a:pt x="96" y="172"/>
                  </a:lnTo>
                  <a:lnTo>
                    <a:pt x="82" y="174"/>
                  </a:lnTo>
                  <a:lnTo>
                    <a:pt x="76" y="174"/>
                  </a:lnTo>
                  <a:lnTo>
                    <a:pt x="68" y="174"/>
                  </a:lnTo>
                  <a:lnTo>
                    <a:pt x="50" y="166"/>
                  </a:lnTo>
                  <a:lnTo>
                    <a:pt x="32" y="152"/>
                  </a:lnTo>
                  <a:lnTo>
                    <a:pt x="32" y="152"/>
                  </a:lnTo>
                  <a:lnTo>
                    <a:pt x="14" y="136"/>
                  </a:lnTo>
                  <a:lnTo>
                    <a:pt x="4" y="120"/>
                  </a:lnTo>
                  <a:lnTo>
                    <a:pt x="2" y="114"/>
                  </a:lnTo>
                  <a:lnTo>
                    <a:pt x="0" y="106"/>
                  </a:lnTo>
                  <a:lnTo>
                    <a:pt x="0" y="92"/>
                  </a:lnTo>
                  <a:lnTo>
                    <a:pt x="6" y="78"/>
                  </a:lnTo>
                  <a:lnTo>
                    <a:pt x="14" y="66"/>
                  </a:lnTo>
                  <a:lnTo>
                    <a:pt x="34" y="38"/>
                  </a:lnTo>
                  <a:lnTo>
                    <a:pt x="34" y="38"/>
                  </a:lnTo>
                  <a:lnTo>
                    <a:pt x="48" y="24"/>
                  </a:lnTo>
                  <a:lnTo>
                    <a:pt x="62" y="14"/>
                  </a:lnTo>
                  <a:lnTo>
                    <a:pt x="76" y="6"/>
                  </a:lnTo>
                  <a:lnTo>
                    <a:pt x="92" y="2"/>
                  </a:lnTo>
                  <a:lnTo>
                    <a:pt x="106" y="0"/>
                  </a:lnTo>
                  <a:lnTo>
                    <a:pt x="122" y="2"/>
                  </a:lnTo>
                  <a:lnTo>
                    <a:pt x="134" y="6"/>
                  </a:lnTo>
                  <a:lnTo>
                    <a:pt x="146" y="14"/>
                  </a:lnTo>
                  <a:lnTo>
                    <a:pt x="146" y="14"/>
                  </a:lnTo>
                  <a:lnTo>
                    <a:pt x="156" y="24"/>
                  </a:lnTo>
                  <a:lnTo>
                    <a:pt x="164" y="36"/>
                  </a:lnTo>
                  <a:lnTo>
                    <a:pt x="168" y="50"/>
                  </a:lnTo>
                  <a:lnTo>
                    <a:pt x="168" y="66"/>
                  </a:lnTo>
                  <a:lnTo>
                    <a:pt x="166" y="82"/>
                  </a:lnTo>
                  <a:lnTo>
                    <a:pt x="162" y="98"/>
                  </a:lnTo>
                  <a:lnTo>
                    <a:pt x="154" y="114"/>
                  </a:lnTo>
                  <a:lnTo>
                    <a:pt x="144" y="128"/>
                  </a:lnTo>
                  <a:lnTo>
                    <a:pt x="144" y="128"/>
                  </a:lnTo>
                  <a:close/>
                </a:path>
              </a:pathLst>
            </a:custGeom>
            <a:solidFill>
              <a:srgbClr val="FAEBD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85000"/>
                    <a:lumOff val="15000"/>
                  </a:prstClr>
                </a:solidFill>
                <a:effectLst/>
                <a:uLnTx/>
                <a:uFillTx/>
              </a:endParaRPr>
            </a:p>
          </p:txBody>
        </p:sp>
        <p:sp>
          <p:nvSpPr>
            <p:cNvPr id="44" name="Freeform 19"/>
            <p:cNvSpPr/>
            <p:nvPr/>
          </p:nvSpPr>
          <p:spPr bwMode="auto">
            <a:xfrm>
              <a:off x="-1785938" y="5138738"/>
              <a:ext cx="396875" cy="266700"/>
            </a:xfrm>
            <a:custGeom>
              <a:avLst/>
              <a:gdLst>
                <a:gd name="T0" fmla="*/ 172 w 250"/>
                <a:gd name="T1" fmla="*/ 166 h 168"/>
                <a:gd name="T2" fmla="*/ 172 w 250"/>
                <a:gd name="T3" fmla="*/ 166 h 168"/>
                <a:gd name="T4" fmla="*/ 192 w 250"/>
                <a:gd name="T5" fmla="*/ 168 h 168"/>
                <a:gd name="T6" fmla="*/ 208 w 250"/>
                <a:gd name="T7" fmla="*/ 168 h 168"/>
                <a:gd name="T8" fmla="*/ 222 w 250"/>
                <a:gd name="T9" fmla="*/ 164 h 168"/>
                <a:gd name="T10" fmla="*/ 234 w 250"/>
                <a:gd name="T11" fmla="*/ 158 h 168"/>
                <a:gd name="T12" fmla="*/ 242 w 250"/>
                <a:gd name="T13" fmla="*/ 152 h 168"/>
                <a:gd name="T14" fmla="*/ 248 w 250"/>
                <a:gd name="T15" fmla="*/ 142 h 168"/>
                <a:gd name="T16" fmla="*/ 250 w 250"/>
                <a:gd name="T17" fmla="*/ 134 h 168"/>
                <a:gd name="T18" fmla="*/ 250 w 250"/>
                <a:gd name="T19" fmla="*/ 126 h 168"/>
                <a:gd name="T20" fmla="*/ 250 w 250"/>
                <a:gd name="T21" fmla="*/ 126 h 168"/>
                <a:gd name="T22" fmla="*/ 248 w 250"/>
                <a:gd name="T23" fmla="*/ 118 h 168"/>
                <a:gd name="T24" fmla="*/ 242 w 250"/>
                <a:gd name="T25" fmla="*/ 108 h 168"/>
                <a:gd name="T26" fmla="*/ 228 w 250"/>
                <a:gd name="T27" fmla="*/ 88 h 168"/>
                <a:gd name="T28" fmla="*/ 206 w 250"/>
                <a:gd name="T29" fmla="*/ 68 h 168"/>
                <a:gd name="T30" fmla="*/ 178 w 250"/>
                <a:gd name="T31" fmla="*/ 48 h 168"/>
                <a:gd name="T32" fmla="*/ 150 w 250"/>
                <a:gd name="T33" fmla="*/ 30 h 168"/>
                <a:gd name="T34" fmla="*/ 118 w 250"/>
                <a:gd name="T35" fmla="*/ 14 h 168"/>
                <a:gd name="T36" fmla="*/ 102 w 250"/>
                <a:gd name="T37" fmla="*/ 8 h 168"/>
                <a:gd name="T38" fmla="*/ 86 w 250"/>
                <a:gd name="T39" fmla="*/ 4 h 168"/>
                <a:gd name="T40" fmla="*/ 72 w 250"/>
                <a:gd name="T41" fmla="*/ 0 h 168"/>
                <a:gd name="T42" fmla="*/ 56 w 250"/>
                <a:gd name="T43" fmla="*/ 0 h 168"/>
                <a:gd name="T44" fmla="*/ 56 w 250"/>
                <a:gd name="T45" fmla="*/ 0 h 168"/>
                <a:gd name="T46" fmla="*/ 36 w 250"/>
                <a:gd name="T47" fmla="*/ 2 h 168"/>
                <a:gd name="T48" fmla="*/ 20 w 250"/>
                <a:gd name="T49" fmla="*/ 6 h 168"/>
                <a:gd name="T50" fmla="*/ 14 w 250"/>
                <a:gd name="T51" fmla="*/ 10 h 168"/>
                <a:gd name="T52" fmla="*/ 10 w 250"/>
                <a:gd name="T53" fmla="*/ 14 h 168"/>
                <a:gd name="T54" fmla="*/ 2 w 250"/>
                <a:gd name="T55" fmla="*/ 26 h 168"/>
                <a:gd name="T56" fmla="*/ 0 w 250"/>
                <a:gd name="T57" fmla="*/ 38 h 168"/>
                <a:gd name="T58" fmla="*/ 0 w 250"/>
                <a:gd name="T59" fmla="*/ 50 h 168"/>
                <a:gd name="T60" fmla="*/ 4 w 250"/>
                <a:gd name="T61" fmla="*/ 64 h 168"/>
                <a:gd name="T62" fmla="*/ 10 w 250"/>
                <a:gd name="T63" fmla="*/ 78 h 168"/>
                <a:gd name="T64" fmla="*/ 10 w 250"/>
                <a:gd name="T65" fmla="*/ 78 h 168"/>
                <a:gd name="T66" fmla="*/ 18 w 250"/>
                <a:gd name="T67" fmla="*/ 88 h 168"/>
                <a:gd name="T68" fmla="*/ 30 w 250"/>
                <a:gd name="T69" fmla="*/ 100 h 168"/>
                <a:gd name="T70" fmla="*/ 46 w 250"/>
                <a:gd name="T71" fmla="*/ 114 h 168"/>
                <a:gd name="T72" fmla="*/ 68 w 250"/>
                <a:gd name="T73" fmla="*/ 126 h 168"/>
                <a:gd name="T74" fmla="*/ 92 w 250"/>
                <a:gd name="T75" fmla="*/ 138 h 168"/>
                <a:gd name="T76" fmla="*/ 116 w 250"/>
                <a:gd name="T77" fmla="*/ 150 h 168"/>
                <a:gd name="T78" fmla="*/ 144 w 250"/>
                <a:gd name="T79" fmla="*/ 160 h 168"/>
                <a:gd name="T80" fmla="*/ 172 w 250"/>
                <a:gd name="T81" fmla="*/ 166 h 168"/>
                <a:gd name="T82" fmla="*/ 172 w 250"/>
                <a:gd name="T83" fmla="*/ 16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0" h="168">
                  <a:moveTo>
                    <a:pt x="172" y="166"/>
                  </a:moveTo>
                  <a:lnTo>
                    <a:pt x="172" y="166"/>
                  </a:lnTo>
                  <a:lnTo>
                    <a:pt x="192" y="168"/>
                  </a:lnTo>
                  <a:lnTo>
                    <a:pt x="208" y="168"/>
                  </a:lnTo>
                  <a:lnTo>
                    <a:pt x="222" y="164"/>
                  </a:lnTo>
                  <a:lnTo>
                    <a:pt x="234" y="158"/>
                  </a:lnTo>
                  <a:lnTo>
                    <a:pt x="242" y="152"/>
                  </a:lnTo>
                  <a:lnTo>
                    <a:pt x="248" y="142"/>
                  </a:lnTo>
                  <a:lnTo>
                    <a:pt x="250" y="134"/>
                  </a:lnTo>
                  <a:lnTo>
                    <a:pt x="250" y="126"/>
                  </a:lnTo>
                  <a:lnTo>
                    <a:pt x="250" y="126"/>
                  </a:lnTo>
                  <a:lnTo>
                    <a:pt x="248" y="118"/>
                  </a:lnTo>
                  <a:lnTo>
                    <a:pt x="242" y="108"/>
                  </a:lnTo>
                  <a:lnTo>
                    <a:pt x="228" y="88"/>
                  </a:lnTo>
                  <a:lnTo>
                    <a:pt x="206" y="68"/>
                  </a:lnTo>
                  <a:lnTo>
                    <a:pt x="178" y="48"/>
                  </a:lnTo>
                  <a:lnTo>
                    <a:pt x="150" y="30"/>
                  </a:lnTo>
                  <a:lnTo>
                    <a:pt x="118" y="14"/>
                  </a:lnTo>
                  <a:lnTo>
                    <a:pt x="102" y="8"/>
                  </a:lnTo>
                  <a:lnTo>
                    <a:pt x="86" y="4"/>
                  </a:lnTo>
                  <a:lnTo>
                    <a:pt x="72" y="0"/>
                  </a:lnTo>
                  <a:lnTo>
                    <a:pt x="56" y="0"/>
                  </a:lnTo>
                  <a:lnTo>
                    <a:pt x="56" y="0"/>
                  </a:lnTo>
                  <a:lnTo>
                    <a:pt x="36" y="2"/>
                  </a:lnTo>
                  <a:lnTo>
                    <a:pt x="20" y="6"/>
                  </a:lnTo>
                  <a:lnTo>
                    <a:pt x="14" y="10"/>
                  </a:lnTo>
                  <a:lnTo>
                    <a:pt x="10" y="14"/>
                  </a:lnTo>
                  <a:lnTo>
                    <a:pt x="2" y="26"/>
                  </a:lnTo>
                  <a:lnTo>
                    <a:pt x="0" y="38"/>
                  </a:lnTo>
                  <a:lnTo>
                    <a:pt x="0" y="50"/>
                  </a:lnTo>
                  <a:lnTo>
                    <a:pt x="4" y="64"/>
                  </a:lnTo>
                  <a:lnTo>
                    <a:pt x="10" y="78"/>
                  </a:lnTo>
                  <a:lnTo>
                    <a:pt x="10" y="78"/>
                  </a:lnTo>
                  <a:lnTo>
                    <a:pt x="18" y="88"/>
                  </a:lnTo>
                  <a:lnTo>
                    <a:pt x="30" y="100"/>
                  </a:lnTo>
                  <a:lnTo>
                    <a:pt x="46" y="114"/>
                  </a:lnTo>
                  <a:lnTo>
                    <a:pt x="68" y="126"/>
                  </a:lnTo>
                  <a:lnTo>
                    <a:pt x="92" y="138"/>
                  </a:lnTo>
                  <a:lnTo>
                    <a:pt x="116" y="150"/>
                  </a:lnTo>
                  <a:lnTo>
                    <a:pt x="144" y="160"/>
                  </a:lnTo>
                  <a:lnTo>
                    <a:pt x="172" y="166"/>
                  </a:lnTo>
                  <a:lnTo>
                    <a:pt x="172" y="166"/>
                  </a:lnTo>
                  <a:close/>
                </a:path>
              </a:pathLst>
            </a:custGeom>
            <a:solidFill>
              <a:srgbClr val="FAEBD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85000"/>
                    <a:lumOff val="15000"/>
                  </a:prstClr>
                </a:solidFill>
                <a:effectLst/>
                <a:uLnTx/>
                <a:uFillTx/>
              </a:endParaRPr>
            </a:p>
          </p:txBody>
        </p:sp>
      </p:grpSp>
      <p:grpSp>
        <p:nvGrpSpPr>
          <p:cNvPr id="45" name="组合 44"/>
          <p:cNvGrpSpPr/>
          <p:nvPr/>
        </p:nvGrpSpPr>
        <p:grpSpPr>
          <a:xfrm rot="2367308">
            <a:off x="5203576" y="2643290"/>
            <a:ext cx="1667833" cy="1119778"/>
            <a:chOff x="-5347951" y="-2574925"/>
            <a:chExt cx="7159626" cy="4806950"/>
          </a:xfrm>
        </p:grpSpPr>
        <p:sp>
          <p:nvSpPr>
            <p:cNvPr id="46" name="Freeform 23"/>
            <p:cNvSpPr/>
            <p:nvPr/>
          </p:nvSpPr>
          <p:spPr bwMode="auto">
            <a:xfrm>
              <a:off x="-5347951" y="-2574925"/>
              <a:ext cx="7159626" cy="4806950"/>
            </a:xfrm>
            <a:custGeom>
              <a:avLst/>
              <a:gdLst>
                <a:gd name="T0" fmla="*/ 52 w 4510"/>
                <a:gd name="T1" fmla="*/ 2374 h 3028"/>
                <a:gd name="T2" fmla="*/ 26 w 4510"/>
                <a:gd name="T3" fmla="*/ 2298 h 3028"/>
                <a:gd name="T4" fmla="*/ 6 w 4510"/>
                <a:gd name="T5" fmla="*/ 2176 h 3028"/>
                <a:gd name="T6" fmla="*/ 6 w 4510"/>
                <a:gd name="T7" fmla="*/ 1958 h 3028"/>
                <a:gd name="T8" fmla="*/ 44 w 4510"/>
                <a:gd name="T9" fmla="*/ 1712 h 3028"/>
                <a:gd name="T10" fmla="*/ 126 w 4510"/>
                <a:gd name="T11" fmla="*/ 1446 h 3028"/>
                <a:gd name="T12" fmla="*/ 228 w 4510"/>
                <a:gd name="T13" fmla="*/ 1216 h 3028"/>
                <a:gd name="T14" fmla="*/ 306 w 4510"/>
                <a:gd name="T15" fmla="*/ 1080 h 3028"/>
                <a:gd name="T16" fmla="*/ 398 w 4510"/>
                <a:gd name="T17" fmla="*/ 946 h 3028"/>
                <a:gd name="T18" fmla="*/ 500 w 4510"/>
                <a:gd name="T19" fmla="*/ 814 h 3028"/>
                <a:gd name="T20" fmla="*/ 618 w 4510"/>
                <a:gd name="T21" fmla="*/ 688 h 3028"/>
                <a:gd name="T22" fmla="*/ 748 w 4510"/>
                <a:gd name="T23" fmla="*/ 570 h 3028"/>
                <a:gd name="T24" fmla="*/ 894 w 4510"/>
                <a:gd name="T25" fmla="*/ 458 h 3028"/>
                <a:gd name="T26" fmla="*/ 1054 w 4510"/>
                <a:gd name="T27" fmla="*/ 356 h 3028"/>
                <a:gd name="T28" fmla="*/ 1228 w 4510"/>
                <a:gd name="T29" fmla="*/ 264 h 3028"/>
                <a:gd name="T30" fmla="*/ 1418 w 4510"/>
                <a:gd name="T31" fmla="*/ 184 h 3028"/>
                <a:gd name="T32" fmla="*/ 1624 w 4510"/>
                <a:gd name="T33" fmla="*/ 120 h 3028"/>
                <a:gd name="T34" fmla="*/ 1846 w 4510"/>
                <a:gd name="T35" fmla="*/ 70 h 3028"/>
                <a:gd name="T36" fmla="*/ 1992 w 4510"/>
                <a:gd name="T37" fmla="*/ 44 h 3028"/>
                <a:gd name="T38" fmla="*/ 2208 w 4510"/>
                <a:gd name="T39" fmla="*/ 18 h 3028"/>
                <a:gd name="T40" fmla="*/ 2550 w 4510"/>
                <a:gd name="T41" fmla="*/ 0 h 3028"/>
                <a:gd name="T42" fmla="*/ 2930 w 4510"/>
                <a:gd name="T43" fmla="*/ 12 h 3028"/>
                <a:gd name="T44" fmla="*/ 3278 w 4510"/>
                <a:gd name="T45" fmla="*/ 56 h 3028"/>
                <a:gd name="T46" fmla="*/ 3588 w 4510"/>
                <a:gd name="T47" fmla="*/ 120 h 3028"/>
                <a:gd name="T48" fmla="*/ 3858 w 4510"/>
                <a:gd name="T49" fmla="*/ 198 h 3028"/>
                <a:gd name="T50" fmla="*/ 4084 w 4510"/>
                <a:gd name="T51" fmla="*/ 280 h 3028"/>
                <a:gd name="T52" fmla="*/ 4316 w 4510"/>
                <a:gd name="T53" fmla="*/ 384 h 3028"/>
                <a:gd name="T54" fmla="*/ 4510 w 4510"/>
                <a:gd name="T55" fmla="*/ 490 h 3028"/>
                <a:gd name="T56" fmla="*/ 4436 w 4510"/>
                <a:gd name="T57" fmla="*/ 508 h 3028"/>
                <a:gd name="T58" fmla="*/ 4278 w 4510"/>
                <a:gd name="T59" fmla="*/ 564 h 3028"/>
                <a:gd name="T60" fmla="*/ 4150 w 4510"/>
                <a:gd name="T61" fmla="*/ 628 h 3028"/>
                <a:gd name="T62" fmla="*/ 4002 w 4510"/>
                <a:gd name="T63" fmla="*/ 718 h 3028"/>
                <a:gd name="T64" fmla="*/ 3840 w 4510"/>
                <a:gd name="T65" fmla="*/ 838 h 3028"/>
                <a:gd name="T66" fmla="*/ 3668 w 4510"/>
                <a:gd name="T67" fmla="*/ 996 h 3028"/>
                <a:gd name="T68" fmla="*/ 3492 w 4510"/>
                <a:gd name="T69" fmla="*/ 1192 h 3028"/>
                <a:gd name="T70" fmla="*/ 3314 w 4510"/>
                <a:gd name="T71" fmla="*/ 1436 h 3028"/>
                <a:gd name="T72" fmla="*/ 3140 w 4510"/>
                <a:gd name="T73" fmla="*/ 1728 h 3028"/>
                <a:gd name="T74" fmla="*/ 3060 w 4510"/>
                <a:gd name="T75" fmla="*/ 1866 h 3028"/>
                <a:gd name="T76" fmla="*/ 2932 w 4510"/>
                <a:gd name="T77" fmla="*/ 2058 h 3028"/>
                <a:gd name="T78" fmla="*/ 2794 w 4510"/>
                <a:gd name="T79" fmla="*/ 2232 h 3028"/>
                <a:gd name="T80" fmla="*/ 2646 w 4510"/>
                <a:gd name="T81" fmla="*/ 2390 h 3028"/>
                <a:gd name="T82" fmla="*/ 2490 w 4510"/>
                <a:gd name="T83" fmla="*/ 2528 h 3028"/>
                <a:gd name="T84" fmla="*/ 2330 w 4510"/>
                <a:gd name="T85" fmla="*/ 2650 h 3028"/>
                <a:gd name="T86" fmla="*/ 2164 w 4510"/>
                <a:gd name="T87" fmla="*/ 2754 h 3028"/>
                <a:gd name="T88" fmla="*/ 1994 w 4510"/>
                <a:gd name="T89" fmla="*/ 2842 h 3028"/>
                <a:gd name="T90" fmla="*/ 1822 w 4510"/>
                <a:gd name="T91" fmla="*/ 2912 h 3028"/>
                <a:gd name="T92" fmla="*/ 1650 w 4510"/>
                <a:gd name="T93" fmla="*/ 2966 h 3028"/>
                <a:gd name="T94" fmla="*/ 1480 w 4510"/>
                <a:gd name="T95" fmla="*/ 3004 h 3028"/>
                <a:gd name="T96" fmla="*/ 1310 w 4510"/>
                <a:gd name="T97" fmla="*/ 3024 h 3028"/>
                <a:gd name="T98" fmla="*/ 1144 w 4510"/>
                <a:gd name="T99" fmla="*/ 3028 h 3028"/>
                <a:gd name="T100" fmla="*/ 984 w 4510"/>
                <a:gd name="T101" fmla="*/ 3016 h 3028"/>
                <a:gd name="T102" fmla="*/ 830 w 4510"/>
                <a:gd name="T103" fmla="*/ 2986 h 3028"/>
                <a:gd name="T104" fmla="*/ 682 w 4510"/>
                <a:gd name="T105" fmla="*/ 2942 h 3028"/>
                <a:gd name="T106" fmla="*/ 544 w 4510"/>
                <a:gd name="T107" fmla="*/ 2882 h 3028"/>
                <a:gd name="T108" fmla="*/ 418 w 4510"/>
                <a:gd name="T109" fmla="*/ 2806 h 3028"/>
                <a:gd name="T110" fmla="*/ 302 w 4510"/>
                <a:gd name="T111" fmla="*/ 2716 h 3028"/>
                <a:gd name="T112" fmla="*/ 200 w 4510"/>
                <a:gd name="T113" fmla="*/ 2608 h 3028"/>
                <a:gd name="T114" fmla="*/ 112 w 4510"/>
                <a:gd name="T115" fmla="*/ 2486 h 3028"/>
                <a:gd name="T116" fmla="*/ 62 w 4510"/>
                <a:gd name="T117" fmla="*/ 2396 h 30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510" h="3028">
                  <a:moveTo>
                    <a:pt x="62" y="2396"/>
                  </a:moveTo>
                  <a:lnTo>
                    <a:pt x="62" y="2396"/>
                  </a:lnTo>
                  <a:lnTo>
                    <a:pt x="52" y="2374"/>
                  </a:lnTo>
                  <a:lnTo>
                    <a:pt x="42" y="2350"/>
                  </a:lnTo>
                  <a:lnTo>
                    <a:pt x="34" y="2324"/>
                  </a:lnTo>
                  <a:lnTo>
                    <a:pt x="26" y="2298"/>
                  </a:lnTo>
                  <a:lnTo>
                    <a:pt x="20" y="2268"/>
                  </a:lnTo>
                  <a:lnTo>
                    <a:pt x="14" y="2240"/>
                  </a:lnTo>
                  <a:lnTo>
                    <a:pt x="6" y="2176"/>
                  </a:lnTo>
                  <a:lnTo>
                    <a:pt x="2" y="2108"/>
                  </a:lnTo>
                  <a:lnTo>
                    <a:pt x="0" y="2036"/>
                  </a:lnTo>
                  <a:lnTo>
                    <a:pt x="6" y="1958"/>
                  </a:lnTo>
                  <a:lnTo>
                    <a:pt x="14" y="1880"/>
                  </a:lnTo>
                  <a:lnTo>
                    <a:pt x="26" y="1796"/>
                  </a:lnTo>
                  <a:lnTo>
                    <a:pt x="44" y="1712"/>
                  </a:lnTo>
                  <a:lnTo>
                    <a:pt x="66" y="1624"/>
                  </a:lnTo>
                  <a:lnTo>
                    <a:pt x="94" y="1536"/>
                  </a:lnTo>
                  <a:lnTo>
                    <a:pt x="126" y="1446"/>
                  </a:lnTo>
                  <a:lnTo>
                    <a:pt x="162" y="1354"/>
                  </a:lnTo>
                  <a:lnTo>
                    <a:pt x="206" y="1262"/>
                  </a:lnTo>
                  <a:lnTo>
                    <a:pt x="228" y="1216"/>
                  </a:lnTo>
                  <a:lnTo>
                    <a:pt x="254" y="1172"/>
                  </a:lnTo>
                  <a:lnTo>
                    <a:pt x="280" y="1126"/>
                  </a:lnTo>
                  <a:lnTo>
                    <a:pt x="306" y="1080"/>
                  </a:lnTo>
                  <a:lnTo>
                    <a:pt x="336" y="1036"/>
                  </a:lnTo>
                  <a:lnTo>
                    <a:pt x="366" y="990"/>
                  </a:lnTo>
                  <a:lnTo>
                    <a:pt x="398" y="946"/>
                  </a:lnTo>
                  <a:lnTo>
                    <a:pt x="430" y="902"/>
                  </a:lnTo>
                  <a:lnTo>
                    <a:pt x="464" y="858"/>
                  </a:lnTo>
                  <a:lnTo>
                    <a:pt x="500" y="814"/>
                  </a:lnTo>
                  <a:lnTo>
                    <a:pt x="538" y="772"/>
                  </a:lnTo>
                  <a:lnTo>
                    <a:pt x="578" y="730"/>
                  </a:lnTo>
                  <a:lnTo>
                    <a:pt x="618" y="688"/>
                  </a:lnTo>
                  <a:lnTo>
                    <a:pt x="660" y="648"/>
                  </a:lnTo>
                  <a:lnTo>
                    <a:pt x="704" y="608"/>
                  </a:lnTo>
                  <a:lnTo>
                    <a:pt x="748" y="570"/>
                  </a:lnTo>
                  <a:lnTo>
                    <a:pt x="796" y="532"/>
                  </a:lnTo>
                  <a:lnTo>
                    <a:pt x="844" y="494"/>
                  </a:lnTo>
                  <a:lnTo>
                    <a:pt x="894" y="458"/>
                  </a:lnTo>
                  <a:lnTo>
                    <a:pt x="946" y="422"/>
                  </a:lnTo>
                  <a:lnTo>
                    <a:pt x="998" y="388"/>
                  </a:lnTo>
                  <a:lnTo>
                    <a:pt x="1054" y="356"/>
                  </a:lnTo>
                  <a:lnTo>
                    <a:pt x="1110" y="324"/>
                  </a:lnTo>
                  <a:lnTo>
                    <a:pt x="1168" y="294"/>
                  </a:lnTo>
                  <a:lnTo>
                    <a:pt x="1228" y="264"/>
                  </a:lnTo>
                  <a:lnTo>
                    <a:pt x="1290" y="236"/>
                  </a:lnTo>
                  <a:lnTo>
                    <a:pt x="1352" y="210"/>
                  </a:lnTo>
                  <a:lnTo>
                    <a:pt x="1418" y="184"/>
                  </a:lnTo>
                  <a:lnTo>
                    <a:pt x="1484" y="162"/>
                  </a:lnTo>
                  <a:lnTo>
                    <a:pt x="1554" y="140"/>
                  </a:lnTo>
                  <a:lnTo>
                    <a:pt x="1624" y="120"/>
                  </a:lnTo>
                  <a:lnTo>
                    <a:pt x="1696" y="100"/>
                  </a:lnTo>
                  <a:lnTo>
                    <a:pt x="1770" y="84"/>
                  </a:lnTo>
                  <a:lnTo>
                    <a:pt x="1846" y="70"/>
                  </a:lnTo>
                  <a:lnTo>
                    <a:pt x="1846" y="70"/>
                  </a:lnTo>
                  <a:lnTo>
                    <a:pt x="1920" y="56"/>
                  </a:lnTo>
                  <a:lnTo>
                    <a:pt x="1992" y="44"/>
                  </a:lnTo>
                  <a:lnTo>
                    <a:pt x="2066" y="34"/>
                  </a:lnTo>
                  <a:lnTo>
                    <a:pt x="2136" y="26"/>
                  </a:lnTo>
                  <a:lnTo>
                    <a:pt x="2208" y="18"/>
                  </a:lnTo>
                  <a:lnTo>
                    <a:pt x="2278" y="12"/>
                  </a:lnTo>
                  <a:lnTo>
                    <a:pt x="2414" y="4"/>
                  </a:lnTo>
                  <a:lnTo>
                    <a:pt x="2550" y="0"/>
                  </a:lnTo>
                  <a:lnTo>
                    <a:pt x="2680" y="0"/>
                  </a:lnTo>
                  <a:lnTo>
                    <a:pt x="2806" y="4"/>
                  </a:lnTo>
                  <a:lnTo>
                    <a:pt x="2930" y="12"/>
                  </a:lnTo>
                  <a:lnTo>
                    <a:pt x="3050" y="24"/>
                  </a:lnTo>
                  <a:lnTo>
                    <a:pt x="3166" y="38"/>
                  </a:lnTo>
                  <a:lnTo>
                    <a:pt x="3278" y="56"/>
                  </a:lnTo>
                  <a:lnTo>
                    <a:pt x="3384" y="74"/>
                  </a:lnTo>
                  <a:lnTo>
                    <a:pt x="3488" y="96"/>
                  </a:lnTo>
                  <a:lnTo>
                    <a:pt x="3588" y="120"/>
                  </a:lnTo>
                  <a:lnTo>
                    <a:pt x="3682" y="144"/>
                  </a:lnTo>
                  <a:lnTo>
                    <a:pt x="3772" y="172"/>
                  </a:lnTo>
                  <a:lnTo>
                    <a:pt x="3858" y="198"/>
                  </a:lnTo>
                  <a:lnTo>
                    <a:pt x="3938" y="226"/>
                  </a:lnTo>
                  <a:lnTo>
                    <a:pt x="4014" y="254"/>
                  </a:lnTo>
                  <a:lnTo>
                    <a:pt x="4084" y="280"/>
                  </a:lnTo>
                  <a:lnTo>
                    <a:pt x="4150" y="308"/>
                  </a:lnTo>
                  <a:lnTo>
                    <a:pt x="4212" y="334"/>
                  </a:lnTo>
                  <a:lnTo>
                    <a:pt x="4316" y="384"/>
                  </a:lnTo>
                  <a:lnTo>
                    <a:pt x="4400" y="426"/>
                  </a:lnTo>
                  <a:lnTo>
                    <a:pt x="4460" y="460"/>
                  </a:lnTo>
                  <a:lnTo>
                    <a:pt x="4510" y="490"/>
                  </a:lnTo>
                  <a:lnTo>
                    <a:pt x="4510" y="490"/>
                  </a:lnTo>
                  <a:lnTo>
                    <a:pt x="4476" y="498"/>
                  </a:lnTo>
                  <a:lnTo>
                    <a:pt x="4436" y="508"/>
                  </a:lnTo>
                  <a:lnTo>
                    <a:pt x="4382" y="524"/>
                  </a:lnTo>
                  <a:lnTo>
                    <a:pt x="4314" y="550"/>
                  </a:lnTo>
                  <a:lnTo>
                    <a:pt x="4278" y="564"/>
                  </a:lnTo>
                  <a:lnTo>
                    <a:pt x="4238" y="584"/>
                  </a:lnTo>
                  <a:lnTo>
                    <a:pt x="4194" y="604"/>
                  </a:lnTo>
                  <a:lnTo>
                    <a:pt x="4150" y="628"/>
                  </a:lnTo>
                  <a:lnTo>
                    <a:pt x="4102" y="654"/>
                  </a:lnTo>
                  <a:lnTo>
                    <a:pt x="4054" y="684"/>
                  </a:lnTo>
                  <a:lnTo>
                    <a:pt x="4002" y="718"/>
                  </a:lnTo>
                  <a:lnTo>
                    <a:pt x="3950" y="754"/>
                  </a:lnTo>
                  <a:lnTo>
                    <a:pt x="3896" y="794"/>
                  </a:lnTo>
                  <a:lnTo>
                    <a:pt x="3840" y="838"/>
                  </a:lnTo>
                  <a:lnTo>
                    <a:pt x="3784" y="886"/>
                  </a:lnTo>
                  <a:lnTo>
                    <a:pt x="3726" y="938"/>
                  </a:lnTo>
                  <a:lnTo>
                    <a:pt x="3668" y="996"/>
                  </a:lnTo>
                  <a:lnTo>
                    <a:pt x="3610" y="1056"/>
                  </a:lnTo>
                  <a:lnTo>
                    <a:pt x="3552" y="1122"/>
                  </a:lnTo>
                  <a:lnTo>
                    <a:pt x="3492" y="1192"/>
                  </a:lnTo>
                  <a:lnTo>
                    <a:pt x="3432" y="1268"/>
                  </a:lnTo>
                  <a:lnTo>
                    <a:pt x="3372" y="1350"/>
                  </a:lnTo>
                  <a:lnTo>
                    <a:pt x="3314" y="1436"/>
                  </a:lnTo>
                  <a:lnTo>
                    <a:pt x="3254" y="1528"/>
                  </a:lnTo>
                  <a:lnTo>
                    <a:pt x="3196" y="1624"/>
                  </a:lnTo>
                  <a:lnTo>
                    <a:pt x="3140" y="1728"/>
                  </a:lnTo>
                  <a:lnTo>
                    <a:pt x="3140" y="1728"/>
                  </a:lnTo>
                  <a:lnTo>
                    <a:pt x="3100" y="1798"/>
                  </a:lnTo>
                  <a:lnTo>
                    <a:pt x="3060" y="1866"/>
                  </a:lnTo>
                  <a:lnTo>
                    <a:pt x="3018" y="1932"/>
                  </a:lnTo>
                  <a:lnTo>
                    <a:pt x="2976" y="1996"/>
                  </a:lnTo>
                  <a:lnTo>
                    <a:pt x="2932" y="2058"/>
                  </a:lnTo>
                  <a:lnTo>
                    <a:pt x="2886" y="2118"/>
                  </a:lnTo>
                  <a:lnTo>
                    <a:pt x="2840" y="2176"/>
                  </a:lnTo>
                  <a:lnTo>
                    <a:pt x="2794" y="2232"/>
                  </a:lnTo>
                  <a:lnTo>
                    <a:pt x="2746" y="2286"/>
                  </a:lnTo>
                  <a:lnTo>
                    <a:pt x="2696" y="2340"/>
                  </a:lnTo>
                  <a:lnTo>
                    <a:pt x="2646" y="2390"/>
                  </a:lnTo>
                  <a:lnTo>
                    <a:pt x="2594" y="2438"/>
                  </a:lnTo>
                  <a:lnTo>
                    <a:pt x="2544" y="2484"/>
                  </a:lnTo>
                  <a:lnTo>
                    <a:pt x="2490" y="2528"/>
                  </a:lnTo>
                  <a:lnTo>
                    <a:pt x="2438" y="2572"/>
                  </a:lnTo>
                  <a:lnTo>
                    <a:pt x="2384" y="2612"/>
                  </a:lnTo>
                  <a:lnTo>
                    <a:pt x="2330" y="2650"/>
                  </a:lnTo>
                  <a:lnTo>
                    <a:pt x="2274" y="2688"/>
                  </a:lnTo>
                  <a:lnTo>
                    <a:pt x="2220" y="2722"/>
                  </a:lnTo>
                  <a:lnTo>
                    <a:pt x="2164" y="2754"/>
                  </a:lnTo>
                  <a:lnTo>
                    <a:pt x="2108" y="2786"/>
                  </a:lnTo>
                  <a:lnTo>
                    <a:pt x="2050" y="2814"/>
                  </a:lnTo>
                  <a:lnTo>
                    <a:pt x="1994" y="2842"/>
                  </a:lnTo>
                  <a:lnTo>
                    <a:pt x="1938" y="2868"/>
                  </a:lnTo>
                  <a:lnTo>
                    <a:pt x="1880" y="2892"/>
                  </a:lnTo>
                  <a:lnTo>
                    <a:pt x="1822" y="2912"/>
                  </a:lnTo>
                  <a:lnTo>
                    <a:pt x="1766" y="2932"/>
                  </a:lnTo>
                  <a:lnTo>
                    <a:pt x="1708" y="2950"/>
                  </a:lnTo>
                  <a:lnTo>
                    <a:pt x="1650" y="2966"/>
                  </a:lnTo>
                  <a:lnTo>
                    <a:pt x="1594" y="2980"/>
                  </a:lnTo>
                  <a:lnTo>
                    <a:pt x="1536" y="2992"/>
                  </a:lnTo>
                  <a:lnTo>
                    <a:pt x="1480" y="3004"/>
                  </a:lnTo>
                  <a:lnTo>
                    <a:pt x="1422" y="3012"/>
                  </a:lnTo>
                  <a:lnTo>
                    <a:pt x="1366" y="3018"/>
                  </a:lnTo>
                  <a:lnTo>
                    <a:pt x="1310" y="3024"/>
                  </a:lnTo>
                  <a:lnTo>
                    <a:pt x="1254" y="3026"/>
                  </a:lnTo>
                  <a:lnTo>
                    <a:pt x="1200" y="3028"/>
                  </a:lnTo>
                  <a:lnTo>
                    <a:pt x="1144" y="3028"/>
                  </a:lnTo>
                  <a:lnTo>
                    <a:pt x="1090" y="3026"/>
                  </a:lnTo>
                  <a:lnTo>
                    <a:pt x="1036" y="3022"/>
                  </a:lnTo>
                  <a:lnTo>
                    <a:pt x="984" y="3016"/>
                  </a:lnTo>
                  <a:lnTo>
                    <a:pt x="932" y="3008"/>
                  </a:lnTo>
                  <a:lnTo>
                    <a:pt x="880" y="2998"/>
                  </a:lnTo>
                  <a:lnTo>
                    <a:pt x="830" y="2986"/>
                  </a:lnTo>
                  <a:lnTo>
                    <a:pt x="780" y="2974"/>
                  </a:lnTo>
                  <a:lnTo>
                    <a:pt x="730" y="2960"/>
                  </a:lnTo>
                  <a:lnTo>
                    <a:pt x="682" y="2942"/>
                  </a:lnTo>
                  <a:lnTo>
                    <a:pt x="636" y="2924"/>
                  </a:lnTo>
                  <a:lnTo>
                    <a:pt x="590" y="2904"/>
                  </a:lnTo>
                  <a:lnTo>
                    <a:pt x="544" y="2882"/>
                  </a:lnTo>
                  <a:lnTo>
                    <a:pt x="500" y="2858"/>
                  </a:lnTo>
                  <a:lnTo>
                    <a:pt x="458" y="2834"/>
                  </a:lnTo>
                  <a:lnTo>
                    <a:pt x="418" y="2806"/>
                  </a:lnTo>
                  <a:lnTo>
                    <a:pt x="378" y="2778"/>
                  </a:lnTo>
                  <a:lnTo>
                    <a:pt x="338" y="2748"/>
                  </a:lnTo>
                  <a:lnTo>
                    <a:pt x="302" y="2716"/>
                  </a:lnTo>
                  <a:lnTo>
                    <a:pt x="266" y="2682"/>
                  </a:lnTo>
                  <a:lnTo>
                    <a:pt x="232" y="2646"/>
                  </a:lnTo>
                  <a:lnTo>
                    <a:pt x="200" y="2608"/>
                  </a:lnTo>
                  <a:lnTo>
                    <a:pt x="168" y="2570"/>
                  </a:lnTo>
                  <a:lnTo>
                    <a:pt x="140" y="2528"/>
                  </a:lnTo>
                  <a:lnTo>
                    <a:pt x="112" y="2486"/>
                  </a:lnTo>
                  <a:lnTo>
                    <a:pt x="86" y="2442"/>
                  </a:lnTo>
                  <a:lnTo>
                    <a:pt x="62" y="2396"/>
                  </a:lnTo>
                  <a:lnTo>
                    <a:pt x="62" y="2396"/>
                  </a:lnTo>
                  <a:close/>
                </a:path>
              </a:pathLst>
            </a:custGeom>
            <a:solidFill>
              <a:srgbClr val="317B9D"/>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85000"/>
                    <a:lumOff val="15000"/>
                  </a:prstClr>
                </a:solidFill>
                <a:effectLst/>
                <a:uLnTx/>
                <a:uFillTx/>
              </a:endParaRPr>
            </a:p>
          </p:txBody>
        </p:sp>
        <p:sp>
          <p:nvSpPr>
            <p:cNvPr id="47" name="Freeform 24"/>
            <p:cNvSpPr/>
            <p:nvPr/>
          </p:nvSpPr>
          <p:spPr bwMode="auto">
            <a:xfrm>
              <a:off x="-5278438" y="-2082800"/>
              <a:ext cx="5737226" cy="3311525"/>
            </a:xfrm>
            <a:custGeom>
              <a:avLst/>
              <a:gdLst>
                <a:gd name="T0" fmla="*/ 1636 w 3614"/>
                <a:gd name="T1" fmla="*/ 872 h 2086"/>
                <a:gd name="T2" fmla="*/ 1922 w 3614"/>
                <a:gd name="T3" fmla="*/ 744 h 2086"/>
                <a:gd name="T4" fmla="*/ 2296 w 3614"/>
                <a:gd name="T5" fmla="*/ 598 h 2086"/>
                <a:gd name="T6" fmla="*/ 2808 w 3614"/>
                <a:gd name="T7" fmla="*/ 426 h 2086"/>
                <a:gd name="T8" fmla="*/ 3228 w 3614"/>
                <a:gd name="T9" fmla="*/ 312 h 2086"/>
                <a:gd name="T10" fmla="*/ 3568 w 3614"/>
                <a:gd name="T11" fmla="*/ 234 h 2086"/>
                <a:gd name="T12" fmla="*/ 3492 w 3614"/>
                <a:gd name="T13" fmla="*/ 242 h 2086"/>
                <a:gd name="T14" fmla="*/ 3138 w 3614"/>
                <a:gd name="T15" fmla="*/ 302 h 2086"/>
                <a:gd name="T16" fmla="*/ 2806 w 3614"/>
                <a:gd name="T17" fmla="*/ 374 h 2086"/>
                <a:gd name="T18" fmla="*/ 2496 w 3614"/>
                <a:gd name="T19" fmla="*/ 454 h 2086"/>
                <a:gd name="T20" fmla="*/ 2210 w 3614"/>
                <a:gd name="T21" fmla="*/ 540 h 2086"/>
                <a:gd name="T22" fmla="*/ 1942 w 3614"/>
                <a:gd name="T23" fmla="*/ 634 h 2086"/>
                <a:gd name="T24" fmla="*/ 1694 w 3614"/>
                <a:gd name="T25" fmla="*/ 734 h 2086"/>
                <a:gd name="T26" fmla="*/ 1468 w 3614"/>
                <a:gd name="T27" fmla="*/ 836 h 2086"/>
                <a:gd name="T28" fmla="*/ 1070 w 3614"/>
                <a:gd name="T29" fmla="*/ 1050 h 2086"/>
                <a:gd name="T30" fmla="*/ 844 w 3614"/>
                <a:gd name="T31" fmla="*/ 1192 h 2086"/>
                <a:gd name="T32" fmla="*/ 876 w 3614"/>
                <a:gd name="T33" fmla="*/ 990 h 2086"/>
                <a:gd name="T34" fmla="*/ 930 w 3614"/>
                <a:gd name="T35" fmla="*/ 804 h 2086"/>
                <a:gd name="T36" fmla="*/ 1002 w 3614"/>
                <a:gd name="T37" fmla="*/ 636 h 2086"/>
                <a:gd name="T38" fmla="*/ 1082 w 3614"/>
                <a:gd name="T39" fmla="*/ 486 h 2086"/>
                <a:gd name="T40" fmla="*/ 1168 w 3614"/>
                <a:gd name="T41" fmla="*/ 354 h 2086"/>
                <a:gd name="T42" fmla="*/ 1310 w 3614"/>
                <a:gd name="T43" fmla="*/ 180 h 2086"/>
                <a:gd name="T44" fmla="*/ 1444 w 3614"/>
                <a:gd name="T45" fmla="*/ 46 h 2086"/>
                <a:gd name="T46" fmla="*/ 1500 w 3614"/>
                <a:gd name="T47" fmla="*/ 0 h 2086"/>
                <a:gd name="T48" fmla="*/ 1322 w 3614"/>
                <a:gd name="T49" fmla="*/ 132 h 2086"/>
                <a:gd name="T50" fmla="*/ 1172 w 3614"/>
                <a:gd name="T51" fmla="*/ 274 h 2086"/>
                <a:gd name="T52" fmla="*/ 1050 w 3614"/>
                <a:gd name="T53" fmla="*/ 424 h 2086"/>
                <a:gd name="T54" fmla="*/ 952 w 3614"/>
                <a:gd name="T55" fmla="*/ 574 h 2086"/>
                <a:gd name="T56" fmla="*/ 876 w 3614"/>
                <a:gd name="T57" fmla="*/ 722 h 2086"/>
                <a:gd name="T58" fmla="*/ 818 w 3614"/>
                <a:gd name="T59" fmla="*/ 862 h 2086"/>
                <a:gd name="T60" fmla="*/ 748 w 3614"/>
                <a:gd name="T61" fmla="*/ 1100 h 2086"/>
                <a:gd name="T62" fmla="*/ 722 w 3614"/>
                <a:gd name="T63" fmla="*/ 1254 h 2086"/>
                <a:gd name="T64" fmla="*/ 626 w 3614"/>
                <a:gd name="T65" fmla="*/ 1350 h 2086"/>
                <a:gd name="T66" fmla="*/ 386 w 3614"/>
                <a:gd name="T67" fmla="*/ 1550 h 2086"/>
                <a:gd name="T68" fmla="*/ 210 w 3614"/>
                <a:gd name="T69" fmla="*/ 1724 h 2086"/>
                <a:gd name="T70" fmla="*/ 90 w 3614"/>
                <a:gd name="T71" fmla="*/ 1864 h 2086"/>
                <a:gd name="T72" fmla="*/ 0 w 3614"/>
                <a:gd name="T73" fmla="*/ 1988 h 2086"/>
                <a:gd name="T74" fmla="*/ 100 w 3614"/>
                <a:gd name="T75" fmla="*/ 2002 h 2086"/>
                <a:gd name="T76" fmla="*/ 316 w 3614"/>
                <a:gd name="T77" fmla="*/ 1758 h 2086"/>
                <a:gd name="T78" fmla="*/ 560 w 3614"/>
                <a:gd name="T79" fmla="*/ 1536 h 2086"/>
                <a:gd name="T80" fmla="*/ 826 w 3614"/>
                <a:gd name="T81" fmla="*/ 1334 h 2086"/>
                <a:gd name="T82" fmla="*/ 1110 w 3614"/>
                <a:gd name="T83" fmla="*/ 1152 h 2086"/>
                <a:gd name="T84" fmla="*/ 1402 w 3614"/>
                <a:gd name="T85" fmla="*/ 988 h 2086"/>
                <a:gd name="T86" fmla="*/ 1462 w 3614"/>
                <a:gd name="T87" fmla="*/ 1010 h 2086"/>
                <a:gd name="T88" fmla="*/ 1646 w 3614"/>
                <a:gd name="T89" fmla="*/ 1060 h 2086"/>
                <a:gd name="T90" fmla="*/ 1866 w 3614"/>
                <a:gd name="T91" fmla="*/ 1092 h 2086"/>
                <a:gd name="T92" fmla="*/ 2022 w 3614"/>
                <a:gd name="T93" fmla="*/ 1100 h 2086"/>
                <a:gd name="T94" fmla="*/ 2194 w 3614"/>
                <a:gd name="T95" fmla="*/ 1092 h 2086"/>
                <a:gd name="T96" fmla="*/ 2376 w 3614"/>
                <a:gd name="T97" fmla="*/ 1064 h 2086"/>
                <a:gd name="T98" fmla="*/ 2566 w 3614"/>
                <a:gd name="T99" fmla="*/ 1014 h 2086"/>
                <a:gd name="T100" fmla="*/ 2762 w 3614"/>
                <a:gd name="T101" fmla="*/ 934 h 2086"/>
                <a:gd name="T102" fmla="*/ 2894 w 3614"/>
                <a:gd name="T103" fmla="*/ 864 h 2086"/>
                <a:gd name="T104" fmla="*/ 2780 w 3614"/>
                <a:gd name="T105" fmla="*/ 910 h 2086"/>
                <a:gd name="T106" fmla="*/ 2568 w 3614"/>
                <a:gd name="T107" fmla="*/ 972 h 2086"/>
                <a:gd name="T108" fmla="*/ 2380 w 3614"/>
                <a:gd name="T109" fmla="*/ 1008 h 2086"/>
                <a:gd name="T110" fmla="*/ 2220 w 3614"/>
                <a:gd name="T111" fmla="*/ 1022 h 2086"/>
                <a:gd name="T112" fmla="*/ 2046 w 3614"/>
                <a:gd name="T113" fmla="*/ 1024 h 2086"/>
                <a:gd name="T114" fmla="*/ 1862 w 3614"/>
                <a:gd name="T115" fmla="*/ 1004 h 2086"/>
                <a:gd name="T116" fmla="*/ 1670 w 3614"/>
                <a:gd name="T117" fmla="*/ 962 h 2086"/>
                <a:gd name="T118" fmla="*/ 1540 w 3614"/>
                <a:gd name="T119" fmla="*/ 918 h 20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14" h="2086">
                  <a:moveTo>
                    <a:pt x="1540" y="918"/>
                  </a:moveTo>
                  <a:lnTo>
                    <a:pt x="1540" y="918"/>
                  </a:lnTo>
                  <a:lnTo>
                    <a:pt x="1636" y="872"/>
                  </a:lnTo>
                  <a:lnTo>
                    <a:pt x="1732" y="828"/>
                  </a:lnTo>
                  <a:lnTo>
                    <a:pt x="1828" y="784"/>
                  </a:lnTo>
                  <a:lnTo>
                    <a:pt x="1922" y="744"/>
                  </a:lnTo>
                  <a:lnTo>
                    <a:pt x="2018" y="704"/>
                  </a:lnTo>
                  <a:lnTo>
                    <a:pt x="2110" y="668"/>
                  </a:lnTo>
                  <a:lnTo>
                    <a:pt x="2296" y="598"/>
                  </a:lnTo>
                  <a:lnTo>
                    <a:pt x="2474" y="534"/>
                  </a:lnTo>
                  <a:lnTo>
                    <a:pt x="2646" y="478"/>
                  </a:lnTo>
                  <a:lnTo>
                    <a:pt x="2808" y="426"/>
                  </a:lnTo>
                  <a:lnTo>
                    <a:pt x="2960" y="382"/>
                  </a:lnTo>
                  <a:lnTo>
                    <a:pt x="3102" y="344"/>
                  </a:lnTo>
                  <a:lnTo>
                    <a:pt x="3228" y="312"/>
                  </a:lnTo>
                  <a:lnTo>
                    <a:pt x="3340" y="284"/>
                  </a:lnTo>
                  <a:lnTo>
                    <a:pt x="3434" y="262"/>
                  </a:lnTo>
                  <a:lnTo>
                    <a:pt x="3568" y="234"/>
                  </a:lnTo>
                  <a:lnTo>
                    <a:pt x="3614" y="224"/>
                  </a:lnTo>
                  <a:lnTo>
                    <a:pt x="3614" y="224"/>
                  </a:lnTo>
                  <a:lnTo>
                    <a:pt x="3492" y="242"/>
                  </a:lnTo>
                  <a:lnTo>
                    <a:pt x="3372" y="262"/>
                  </a:lnTo>
                  <a:lnTo>
                    <a:pt x="3254" y="282"/>
                  </a:lnTo>
                  <a:lnTo>
                    <a:pt x="3138" y="302"/>
                  </a:lnTo>
                  <a:lnTo>
                    <a:pt x="3024" y="326"/>
                  </a:lnTo>
                  <a:lnTo>
                    <a:pt x="2914" y="348"/>
                  </a:lnTo>
                  <a:lnTo>
                    <a:pt x="2806" y="374"/>
                  </a:lnTo>
                  <a:lnTo>
                    <a:pt x="2700" y="400"/>
                  </a:lnTo>
                  <a:lnTo>
                    <a:pt x="2598" y="426"/>
                  </a:lnTo>
                  <a:lnTo>
                    <a:pt x="2496" y="454"/>
                  </a:lnTo>
                  <a:lnTo>
                    <a:pt x="2398" y="482"/>
                  </a:lnTo>
                  <a:lnTo>
                    <a:pt x="2302" y="510"/>
                  </a:lnTo>
                  <a:lnTo>
                    <a:pt x="2210" y="540"/>
                  </a:lnTo>
                  <a:lnTo>
                    <a:pt x="2118" y="572"/>
                  </a:lnTo>
                  <a:lnTo>
                    <a:pt x="2028" y="602"/>
                  </a:lnTo>
                  <a:lnTo>
                    <a:pt x="1942" y="634"/>
                  </a:lnTo>
                  <a:lnTo>
                    <a:pt x="1858" y="666"/>
                  </a:lnTo>
                  <a:lnTo>
                    <a:pt x="1776" y="700"/>
                  </a:lnTo>
                  <a:lnTo>
                    <a:pt x="1694" y="734"/>
                  </a:lnTo>
                  <a:lnTo>
                    <a:pt x="1618" y="768"/>
                  </a:lnTo>
                  <a:lnTo>
                    <a:pt x="1542" y="802"/>
                  </a:lnTo>
                  <a:lnTo>
                    <a:pt x="1468" y="836"/>
                  </a:lnTo>
                  <a:lnTo>
                    <a:pt x="1326" y="906"/>
                  </a:lnTo>
                  <a:lnTo>
                    <a:pt x="1194" y="978"/>
                  </a:lnTo>
                  <a:lnTo>
                    <a:pt x="1070" y="1050"/>
                  </a:lnTo>
                  <a:lnTo>
                    <a:pt x="952" y="1120"/>
                  </a:lnTo>
                  <a:lnTo>
                    <a:pt x="844" y="1192"/>
                  </a:lnTo>
                  <a:lnTo>
                    <a:pt x="844" y="1192"/>
                  </a:lnTo>
                  <a:lnTo>
                    <a:pt x="852" y="1122"/>
                  </a:lnTo>
                  <a:lnTo>
                    <a:pt x="862" y="1056"/>
                  </a:lnTo>
                  <a:lnTo>
                    <a:pt x="876" y="990"/>
                  </a:lnTo>
                  <a:lnTo>
                    <a:pt x="892" y="926"/>
                  </a:lnTo>
                  <a:lnTo>
                    <a:pt x="910" y="864"/>
                  </a:lnTo>
                  <a:lnTo>
                    <a:pt x="930" y="804"/>
                  </a:lnTo>
                  <a:lnTo>
                    <a:pt x="952" y="746"/>
                  </a:lnTo>
                  <a:lnTo>
                    <a:pt x="976" y="690"/>
                  </a:lnTo>
                  <a:lnTo>
                    <a:pt x="1002" y="636"/>
                  </a:lnTo>
                  <a:lnTo>
                    <a:pt x="1028" y="584"/>
                  </a:lnTo>
                  <a:lnTo>
                    <a:pt x="1054" y="534"/>
                  </a:lnTo>
                  <a:lnTo>
                    <a:pt x="1082" y="486"/>
                  </a:lnTo>
                  <a:lnTo>
                    <a:pt x="1110" y="440"/>
                  </a:lnTo>
                  <a:lnTo>
                    <a:pt x="1140" y="396"/>
                  </a:lnTo>
                  <a:lnTo>
                    <a:pt x="1168" y="354"/>
                  </a:lnTo>
                  <a:lnTo>
                    <a:pt x="1198" y="316"/>
                  </a:lnTo>
                  <a:lnTo>
                    <a:pt x="1256" y="244"/>
                  </a:lnTo>
                  <a:lnTo>
                    <a:pt x="1310" y="180"/>
                  </a:lnTo>
                  <a:lnTo>
                    <a:pt x="1362" y="126"/>
                  </a:lnTo>
                  <a:lnTo>
                    <a:pt x="1406" y="82"/>
                  </a:lnTo>
                  <a:lnTo>
                    <a:pt x="1444" y="46"/>
                  </a:lnTo>
                  <a:lnTo>
                    <a:pt x="1474" y="20"/>
                  </a:lnTo>
                  <a:lnTo>
                    <a:pt x="1500" y="0"/>
                  </a:lnTo>
                  <a:lnTo>
                    <a:pt x="1500" y="0"/>
                  </a:lnTo>
                  <a:lnTo>
                    <a:pt x="1436" y="42"/>
                  </a:lnTo>
                  <a:lnTo>
                    <a:pt x="1378" y="86"/>
                  </a:lnTo>
                  <a:lnTo>
                    <a:pt x="1322" y="132"/>
                  </a:lnTo>
                  <a:lnTo>
                    <a:pt x="1268" y="178"/>
                  </a:lnTo>
                  <a:lnTo>
                    <a:pt x="1218" y="226"/>
                  </a:lnTo>
                  <a:lnTo>
                    <a:pt x="1172" y="274"/>
                  </a:lnTo>
                  <a:lnTo>
                    <a:pt x="1128" y="324"/>
                  </a:lnTo>
                  <a:lnTo>
                    <a:pt x="1088" y="374"/>
                  </a:lnTo>
                  <a:lnTo>
                    <a:pt x="1050" y="424"/>
                  </a:lnTo>
                  <a:lnTo>
                    <a:pt x="1014" y="474"/>
                  </a:lnTo>
                  <a:lnTo>
                    <a:pt x="982" y="524"/>
                  </a:lnTo>
                  <a:lnTo>
                    <a:pt x="952" y="574"/>
                  </a:lnTo>
                  <a:lnTo>
                    <a:pt x="924" y="624"/>
                  </a:lnTo>
                  <a:lnTo>
                    <a:pt x="898" y="672"/>
                  </a:lnTo>
                  <a:lnTo>
                    <a:pt x="876" y="722"/>
                  </a:lnTo>
                  <a:lnTo>
                    <a:pt x="854" y="768"/>
                  </a:lnTo>
                  <a:lnTo>
                    <a:pt x="834" y="816"/>
                  </a:lnTo>
                  <a:lnTo>
                    <a:pt x="818" y="862"/>
                  </a:lnTo>
                  <a:lnTo>
                    <a:pt x="788" y="948"/>
                  </a:lnTo>
                  <a:lnTo>
                    <a:pt x="766" y="1028"/>
                  </a:lnTo>
                  <a:lnTo>
                    <a:pt x="748" y="1100"/>
                  </a:lnTo>
                  <a:lnTo>
                    <a:pt x="736" y="1162"/>
                  </a:lnTo>
                  <a:lnTo>
                    <a:pt x="728" y="1214"/>
                  </a:lnTo>
                  <a:lnTo>
                    <a:pt x="722" y="1254"/>
                  </a:lnTo>
                  <a:lnTo>
                    <a:pt x="720" y="1278"/>
                  </a:lnTo>
                  <a:lnTo>
                    <a:pt x="720" y="1278"/>
                  </a:lnTo>
                  <a:lnTo>
                    <a:pt x="626" y="1350"/>
                  </a:lnTo>
                  <a:lnTo>
                    <a:pt x="538" y="1418"/>
                  </a:lnTo>
                  <a:lnTo>
                    <a:pt x="460" y="1486"/>
                  </a:lnTo>
                  <a:lnTo>
                    <a:pt x="386" y="1550"/>
                  </a:lnTo>
                  <a:lnTo>
                    <a:pt x="320" y="1612"/>
                  </a:lnTo>
                  <a:lnTo>
                    <a:pt x="262" y="1670"/>
                  </a:lnTo>
                  <a:lnTo>
                    <a:pt x="210" y="1724"/>
                  </a:lnTo>
                  <a:lnTo>
                    <a:pt x="164" y="1776"/>
                  </a:lnTo>
                  <a:lnTo>
                    <a:pt x="124" y="1822"/>
                  </a:lnTo>
                  <a:lnTo>
                    <a:pt x="90" y="1864"/>
                  </a:lnTo>
                  <a:lnTo>
                    <a:pt x="38" y="1930"/>
                  </a:lnTo>
                  <a:lnTo>
                    <a:pt x="10" y="1972"/>
                  </a:lnTo>
                  <a:lnTo>
                    <a:pt x="0" y="1988"/>
                  </a:lnTo>
                  <a:lnTo>
                    <a:pt x="36" y="2086"/>
                  </a:lnTo>
                  <a:lnTo>
                    <a:pt x="36" y="2086"/>
                  </a:lnTo>
                  <a:lnTo>
                    <a:pt x="100" y="2002"/>
                  </a:lnTo>
                  <a:lnTo>
                    <a:pt x="170" y="1918"/>
                  </a:lnTo>
                  <a:lnTo>
                    <a:pt x="242" y="1838"/>
                  </a:lnTo>
                  <a:lnTo>
                    <a:pt x="316" y="1758"/>
                  </a:lnTo>
                  <a:lnTo>
                    <a:pt x="396" y="1682"/>
                  </a:lnTo>
                  <a:lnTo>
                    <a:pt x="476" y="1608"/>
                  </a:lnTo>
                  <a:lnTo>
                    <a:pt x="560" y="1536"/>
                  </a:lnTo>
                  <a:lnTo>
                    <a:pt x="648" y="1468"/>
                  </a:lnTo>
                  <a:lnTo>
                    <a:pt x="736" y="1400"/>
                  </a:lnTo>
                  <a:lnTo>
                    <a:pt x="826" y="1334"/>
                  </a:lnTo>
                  <a:lnTo>
                    <a:pt x="920" y="1272"/>
                  </a:lnTo>
                  <a:lnTo>
                    <a:pt x="1014" y="1210"/>
                  </a:lnTo>
                  <a:lnTo>
                    <a:pt x="1110" y="1152"/>
                  </a:lnTo>
                  <a:lnTo>
                    <a:pt x="1206" y="1096"/>
                  </a:lnTo>
                  <a:lnTo>
                    <a:pt x="1304" y="1042"/>
                  </a:lnTo>
                  <a:lnTo>
                    <a:pt x="1402" y="988"/>
                  </a:lnTo>
                  <a:lnTo>
                    <a:pt x="1402" y="988"/>
                  </a:lnTo>
                  <a:lnTo>
                    <a:pt x="1426" y="998"/>
                  </a:lnTo>
                  <a:lnTo>
                    <a:pt x="1462" y="1010"/>
                  </a:lnTo>
                  <a:lnTo>
                    <a:pt x="1512" y="1026"/>
                  </a:lnTo>
                  <a:lnTo>
                    <a:pt x="1574" y="1044"/>
                  </a:lnTo>
                  <a:lnTo>
                    <a:pt x="1646" y="1060"/>
                  </a:lnTo>
                  <a:lnTo>
                    <a:pt x="1728" y="1076"/>
                  </a:lnTo>
                  <a:lnTo>
                    <a:pt x="1818" y="1088"/>
                  </a:lnTo>
                  <a:lnTo>
                    <a:pt x="1866" y="1092"/>
                  </a:lnTo>
                  <a:lnTo>
                    <a:pt x="1916" y="1096"/>
                  </a:lnTo>
                  <a:lnTo>
                    <a:pt x="1968" y="1100"/>
                  </a:lnTo>
                  <a:lnTo>
                    <a:pt x="2022" y="1100"/>
                  </a:lnTo>
                  <a:lnTo>
                    <a:pt x="2078" y="1100"/>
                  </a:lnTo>
                  <a:lnTo>
                    <a:pt x="2136" y="1096"/>
                  </a:lnTo>
                  <a:lnTo>
                    <a:pt x="2194" y="1092"/>
                  </a:lnTo>
                  <a:lnTo>
                    <a:pt x="2254" y="1086"/>
                  </a:lnTo>
                  <a:lnTo>
                    <a:pt x="2314" y="1076"/>
                  </a:lnTo>
                  <a:lnTo>
                    <a:pt x="2376" y="1064"/>
                  </a:lnTo>
                  <a:lnTo>
                    <a:pt x="2438" y="1050"/>
                  </a:lnTo>
                  <a:lnTo>
                    <a:pt x="2502" y="1034"/>
                  </a:lnTo>
                  <a:lnTo>
                    <a:pt x="2566" y="1014"/>
                  </a:lnTo>
                  <a:lnTo>
                    <a:pt x="2630" y="990"/>
                  </a:lnTo>
                  <a:lnTo>
                    <a:pt x="2696" y="964"/>
                  </a:lnTo>
                  <a:lnTo>
                    <a:pt x="2762" y="934"/>
                  </a:lnTo>
                  <a:lnTo>
                    <a:pt x="2828" y="900"/>
                  </a:lnTo>
                  <a:lnTo>
                    <a:pt x="2894" y="864"/>
                  </a:lnTo>
                  <a:lnTo>
                    <a:pt x="2894" y="864"/>
                  </a:lnTo>
                  <a:lnTo>
                    <a:pt x="2864" y="878"/>
                  </a:lnTo>
                  <a:lnTo>
                    <a:pt x="2828" y="892"/>
                  </a:lnTo>
                  <a:lnTo>
                    <a:pt x="2780" y="910"/>
                  </a:lnTo>
                  <a:lnTo>
                    <a:pt x="2720" y="930"/>
                  </a:lnTo>
                  <a:lnTo>
                    <a:pt x="2650" y="952"/>
                  </a:lnTo>
                  <a:lnTo>
                    <a:pt x="2568" y="972"/>
                  </a:lnTo>
                  <a:lnTo>
                    <a:pt x="2478" y="992"/>
                  </a:lnTo>
                  <a:lnTo>
                    <a:pt x="2430" y="1000"/>
                  </a:lnTo>
                  <a:lnTo>
                    <a:pt x="2380" y="1008"/>
                  </a:lnTo>
                  <a:lnTo>
                    <a:pt x="2328" y="1014"/>
                  </a:lnTo>
                  <a:lnTo>
                    <a:pt x="2276" y="1020"/>
                  </a:lnTo>
                  <a:lnTo>
                    <a:pt x="2220" y="1022"/>
                  </a:lnTo>
                  <a:lnTo>
                    <a:pt x="2164" y="1024"/>
                  </a:lnTo>
                  <a:lnTo>
                    <a:pt x="2106" y="1024"/>
                  </a:lnTo>
                  <a:lnTo>
                    <a:pt x="2046" y="1024"/>
                  </a:lnTo>
                  <a:lnTo>
                    <a:pt x="1986" y="1020"/>
                  </a:lnTo>
                  <a:lnTo>
                    <a:pt x="1924" y="1014"/>
                  </a:lnTo>
                  <a:lnTo>
                    <a:pt x="1862" y="1004"/>
                  </a:lnTo>
                  <a:lnTo>
                    <a:pt x="1798" y="994"/>
                  </a:lnTo>
                  <a:lnTo>
                    <a:pt x="1734" y="980"/>
                  </a:lnTo>
                  <a:lnTo>
                    <a:pt x="1670" y="962"/>
                  </a:lnTo>
                  <a:lnTo>
                    <a:pt x="1604" y="942"/>
                  </a:lnTo>
                  <a:lnTo>
                    <a:pt x="1540" y="918"/>
                  </a:lnTo>
                  <a:lnTo>
                    <a:pt x="1540" y="918"/>
                  </a:ln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85000"/>
                    <a:lumOff val="15000"/>
                  </a:prstClr>
                </a:solidFill>
                <a:effectLst/>
                <a:uLnTx/>
                <a:uFillTx/>
              </a:endParaRPr>
            </a:p>
          </p:txBody>
        </p:sp>
      </p:grpSp>
      <p:grpSp>
        <p:nvGrpSpPr>
          <p:cNvPr id="48" name="组合 47"/>
          <p:cNvGrpSpPr/>
          <p:nvPr/>
        </p:nvGrpSpPr>
        <p:grpSpPr>
          <a:xfrm rot="19504850" flipH="1">
            <a:off x="2176169" y="2916893"/>
            <a:ext cx="1667833" cy="1119778"/>
            <a:chOff x="-5319713" y="-2574925"/>
            <a:chExt cx="7159626" cy="4806950"/>
          </a:xfrm>
        </p:grpSpPr>
        <p:sp>
          <p:nvSpPr>
            <p:cNvPr id="49" name="Freeform 23"/>
            <p:cNvSpPr/>
            <p:nvPr/>
          </p:nvSpPr>
          <p:spPr bwMode="auto">
            <a:xfrm>
              <a:off x="-5319713" y="-2574925"/>
              <a:ext cx="7159626" cy="4806950"/>
            </a:xfrm>
            <a:custGeom>
              <a:avLst/>
              <a:gdLst>
                <a:gd name="T0" fmla="*/ 52 w 4510"/>
                <a:gd name="T1" fmla="*/ 2374 h 3028"/>
                <a:gd name="T2" fmla="*/ 26 w 4510"/>
                <a:gd name="T3" fmla="*/ 2298 h 3028"/>
                <a:gd name="T4" fmla="*/ 6 w 4510"/>
                <a:gd name="T5" fmla="*/ 2176 h 3028"/>
                <a:gd name="T6" fmla="*/ 6 w 4510"/>
                <a:gd name="T7" fmla="*/ 1958 h 3028"/>
                <a:gd name="T8" fmla="*/ 44 w 4510"/>
                <a:gd name="T9" fmla="*/ 1712 h 3028"/>
                <a:gd name="T10" fmla="*/ 126 w 4510"/>
                <a:gd name="T11" fmla="*/ 1446 h 3028"/>
                <a:gd name="T12" fmla="*/ 228 w 4510"/>
                <a:gd name="T13" fmla="*/ 1216 h 3028"/>
                <a:gd name="T14" fmla="*/ 306 w 4510"/>
                <a:gd name="T15" fmla="*/ 1080 h 3028"/>
                <a:gd name="T16" fmla="*/ 398 w 4510"/>
                <a:gd name="T17" fmla="*/ 946 h 3028"/>
                <a:gd name="T18" fmla="*/ 500 w 4510"/>
                <a:gd name="T19" fmla="*/ 814 h 3028"/>
                <a:gd name="T20" fmla="*/ 618 w 4510"/>
                <a:gd name="T21" fmla="*/ 688 h 3028"/>
                <a:gd name="T22" fmla="*/ 748 w 4510"/>
                <a:gd name="T23" fmla="*/ 570 h 3028"/>
                <a:gd name="T24" fmla="*/ 894 w 4510"/>
                <a:gd name="T25" fmla="*/ 458 h 3028"/>
                <a:gd name="T26" fmla="*/ 1054 w 4510"/>
                <a:gd name="T27" fmla="*/ 356 h 3028"/>
                <a:gd name="T28" fmla="*/ 1228 w 4510"/>
                <a:gd name="T29" fmla="*/ 264 h 3028"/>
                <a:gd name="T30" fmla="*/ 1418 w 4510"/>
                <a:gd name="T31" fmla="*/ 184 h 3028"/>
                <a:gd name="T32" fmla="*/ 1624 w 4510"/>
                <a:gd name="T33" fmla="*/ 120 h 3028"/>
                <a:gd name="T34" fmla="*/ 1846 w 4510"/>
                <a:gd name="T35" fmla="*/ 70 h 3028"/>
                <a:gd name="T36" fmla="*/ 1992 w 4510"/>
                <a:gd name="T37" fmla="*/ 44 h 3028"/>
                <a:gd name="T38" fmla="*/ 2208 w 4510"/>
                <a:gd name="T39" fmla="*/ 18 h 3028"/>
                <a:gd name="T40" fmla="*/ 2550 w 4510"/>
                <a:gd name="T41" fmla="*/ 0 h 3028"/>
                <a:gd name="T42" fmla="*/ 2930 w 4510"/>
                <a:gd name="T43" fmla="*/ 12 h 3028"/>
                <a:gd name="T44" fmla="*/ 3278 w 4510"/>
                <a:gd name="T45" fmla="*/ 56 h 3028"/>
                <a:gd name="T46" fmla="*/ 3588 w 4510"/>
                <a:gd name="T47" fmla="*/ 120 h 3028"/>
                <a:gd name="T48" fmla="*/ 3858 w 4510"/>
                <a:gd name="T49" fmla="*/ 198 h 3028"/>
                <a:gd name="T50" fmla="*/ 4084 w 4510"/>
                <a:gd name="T51" fmla="*/ 280 h 3028"/>
                <a:gd name="T52" fmla="*/ 4316 w 4510"/>
                <a:gd name="T53" fmla="*/ 384 h 3028"/>
                <a:gd name="T54" fmla="*/ 4510 w 4510"/>
                <a:gd name="T55" fmla="*/ 490 h 3028"/>
                <a:gd name="T56" fmla="*/ 4436 w 4510"/>
                <a:gd name="T57" fmla="*/ 508 h 3028"/>
                <a:gd name="T58" fmla="*/ 4278 w 4510"/>
                <a:gd name="T59" fmla="*/ 564 h 3028"/>
                <a:gd name="T60" fmla="*/ 4150 w 4510"/>
                <a:gd name="T61" fmla="*/ 628 h 3028"/>
                <a:gd name="T62" fmla="*/ 4002 w 4510"/>
                <a:gd name="T63" fmla="*/ 718 h 3028"/>
                <a:gd name="T64" fmla="*/ 3840 w 4510"/>
                <a:gd name="T65" fmla="*/ 838 h 3028"/>
                <a:gd name="T66" fmla="*/ 3668 w 4510"/>
                <a:gd name="T67" fmla="*/ 996 h 3028"/>
                <a:gd name="T68" fmla="*/ 3492 w 4510"/>
                <a:gd name="T69" fmla="*/ 1192 h 3028"/>
                <a:gd name="T70" fmla="*/ 3314 w 4510"/>
                <a:gd name="T71" fmla="*/ 1436 h 3028"/>
                <a:gd name="T72" fmla="*/ 3140 w 4510"/>
                <a:gd name="T73" fmla="*/ 1728 h 3028"/>
                <a:gd name="T74" fmla="*/ 3060 w 4510"/>
                <a:gd name="T75" fmla="*/ 1866 h 3028"/>
                <a:gd name="T76" fmla="*/ 2932 w 4510"/>
                <a:gd name="T77" fmla="*/ 2058 h 3028"/>
                <a:gd name="T78" fmla="*/ 2794 w 4510"/>
                <a:gd name="T79" fmla="*/ 2232 h 3028"/>
                <a:gd name="T80" fmla="*/ 2646 w 4510"/>
                <a:gd name="T81" fmla="*/ 2390 h 3028"/>
                <a:gd name="T82" fmla="*/ 2490 w 4510"/>
                <a:gd name="T83" fmla="*/ 2528 h 3028"/>
                <a:gd name="T84" fmla="*/ 2330 w 4510"/>
                <a:gd name="T85" fmla="*/ 2650 h 3028"/>
                <a:gd name="T86" fmla="*/ 2164 w 4510"/>
                <a:gd name="T87" fmla="*/ 2754 h 3028"/>
                <a:gd name="T88" fmla="*/ 1994 w 4510"/>
                <a:gd name="T89" fmla="*/ 2842 h 3028"/>
                <a:gd name="T90" fmla="*/ 1822 w 4510"/>
                <a:gd name="T91" fmla="*/ 2912 h 3028"/>
                <a:gd name="T92" fmla="*/ 1650 w 4510"/>
                <a:gd name="T93" fmla="*/ 2966 h 3028"/>
                <a:gd name="T94" fmla="*/ 1480 w 4510"/>
                <a:gd name="T95" fmla="*/ 3004 h 3028"/>
                <a:gd name="T96" fmla="*/ 1310 w 4510"/>
                <a:gd name="T97" fmla="*/ 3024 h 3028"/>
                <a:gd name="T98" fmla="*/ 1144 w 4510"/>
                <a:gd name="T99" fmla="*/ 3028 h 3028"/>
                <a:gd name="T100" fmla="*/ 984 w 4510"/>
                <a:gd name="T101" fmla="*/ 3016 h 3028"/>
                <a:gd name="T102" fmla="*/ 830 w 4510"/>
                <a:gd name="T103" fmla="*/ 2986 h 3028"/>
                <a:gd name="T104" fmla="*/ 682 w 4510"/>
                <a:gd name="T105" fmla="*/ 2942 h 3028"/>
                <a:gd name="T106" fmla="*/ 544 w 4510"/>
                <a:gd name="T107" fmla="*/ 2882 h 3028"/>
                <a:gd name="T108" fmla="*/ 418 w 4510"/>
                <a:gd name="T109" fmla="*/ 2806 h 3028"/>
                <a:gd name="T110" fmla="*/ 302 w 4510"/>
                <a:gd name="T111" fmla="*/ 2716 h 3028"/>
                <a:gd name="T112" fmla="*/ 200 w 4510"/>
                <a:gd name="T113" fmla="*/ 2608 h 3028"/>
                <a:gd name="T114" fmla="*/ 112 w 4510"/>
                <a:gd name="T115" fmla="*/ 2486 h 3028"/>
                <a:gd name="T116" fmla="*/ 62 w 4510"/>
                <a:gd name="T117" fmla="*/ 2396 h 30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510" h="3028">
                  <a:moveTo>
                    <a:pt x="62" y="2396"/>
                  </a:moveTo>
                  <a:lnTo>
                    <a:pt x="62" y="2396"/>
                  </a:lnTo>
                  <a:lnTo>
                    <a:pt x="52" y="2374"/>
                  </a:lnTo>
                  <a:lnTo>
                    <a:pt x="42" y="2350"/>
                  </a:lnTo>
                  <a:lnTo>
                    <a:pt x="34" y="2324"/>
                  </a:lnTo>
                  <a:lnTo>
                    <a:pt x="26" y="2298"/>
                  </a:lnTo>
                  <a:lnTo>
                    <a:pt x="20" y="2268"/>
                  </a:lnTo>
                  <a:lnTo>
                    <a:pt x="14" y="2240"/>
                  </a:lnTo>
                  <a:lnTo>
                    <a:pt x="6" y="2176"/>
                  </a:lnTo>
                  <a:lnTo>
                    <a:pt x="2" y="2108"/>
                  </a:lnTo>
                  <a:lnTo>
                    <a:pt x="0" y="2036"/>
                  </a:lnTo>
                  <a:lnTo>
                    <a:pt x="6" y="1958"/>
                  </a:lnTo>
                  <a:lnTo>
                    <a:pt x="14" y="1880"/>
                  </a:lnTo>
                  <a:lnTo>
                    <a:pt x="26" y="1796"/>
                  </a:lnTo>
                  <a:lnTo>
                    <a:pt x="44" y="1712"/>
                  </a:lnTo>
                  <a:lnTo>
                    <a:pt x="66" y="1624"/>
                  </a:lnTo>
                  <a:lnTo>
                    <a:pt x="94" y="1536"/>
                  </a:lnTo>
                  <a:lnTo>
                    <a:pt x="126" y="1446"/>
                  </a:lnTo>
                  <a:lnTo>
                    <a:pt x="162" y="1354"/>
                  </a:lnTo>
                  <a:lnTo>
                    <a:pt x="206" y="1262"/>
                  </a:lnTo>
                  <a:lnTo>
                    <a:pt x="228" y="1216"/>
                  </a:lnTo>
                  <a:lnTo>
                    <a:pt x="254" y="1172"/>
                  </a:lnTo>
                  <a:lnTo>
                    <a:pt x="280" y="1126"/>
                  </a:lnTo>
                  <a:lnTo>
                    <a:pt x="306" y="1080"/>
                  </a:lnTo>
                  <a:lnTo>
                    <a:pt x="336" y="1036"/>
                  </a:lnTo>
                  <a:lnTo>
                    <a:pt x="366" y="990"/>
                  </a:lnTo>
                  <a:lnTo>
                    <a:pt x="398" y="946"/>
                  </a:lnTo>
                  <a:lnTo>
                    <a:pt x="430" y="902"/>
                  </a:lnTo>
                  <a:lnTo>
                    <a:pt x="464" y="858"/>
                  </a:lnTo>
                  <a:lnTo>
                    <a:pt x="500" y="814"/>
                  </a:lnTo>
                  <a:lnTo>
                    <a:pt x="538" y="772"/>
                  </a:lnTo>
                  <a:lnTo>
                    <a:pt x="578" y="730"/>
                  </a:lnTo>
                  <a:lnTo>
                    <a:pt x="618" y="688"/>
                  </a:lnTo>
                  <a:lnTo>
                    <a:pt x="660" y="648"/>
                  </a:lnTo>
                  <a:lnTo>
                    <a:pt x="704" y="608"/>
                  </a:lnTo>
                  <a:lnTo>
                    <a:pt x="748" y="570"/>
                  </a:lnTo>
                  <a:lnTo>
                    <a:pt x="796" y="532"/>
                  </a:lnTo>
                  <a:lnTo>
                    <a:pt x="844" y="494"/>
                  </a:lnTo>
                  <a:lnTo>
                    <a:pt x="894" y="458"/>
                  </a:lnTo>
                  <a:lnTo>
                    <a:pt x="946" y="422"/>
                  </a:lnTo>
                  <a:lnTo>
                    <a:pt x="998" y="388"/>
                  </a:lnTo>
                  <a:lnTo>
                    <a:pt x="1054" y="356"/>
                  </a:lnTo>
                  <a:lnTo>
                    <a:pt x="1110" y="324"/>
                  </a:lnTo>
                  <a:lnTo>
                    <a:pt x="1168" y="294"/>
                  </a:lnTo>
                  <a:lnTo>
                    <a:pt x="1228" y="264"/>
                  </a:lnTo>
                  <a:lnTo>
                    <a:pt x="1290" y="236"/>
                  </a:lnTo>
                  <a:lnTo>
                    <a:pt x="1352" y="210"/>
                  </a:lnTo>
                  <a:lnTo>
                    <a:pt x="1418" y="184"/>
                  </a:lnTo>
                  <a:lnTo>
                    <a:pt x="1484" y="162"/>
                  </a:lnTo>
                  <a:lnTo>
                    <a:pt x="1554" y="140"/>
                  </a:lnTo>
                  <a:lnTo>
                    <a:pt x="1624" y="120"/>
                  </a:lnTo>
                  <a:lnTo>
                    <a:pt x="1696" y="100"/>
                  </a:lnTo>
                  <a:lnTo>
                    <a:pt x="1770" y="84"/>
                  </a:lnTo>
                  <a:lnTo>
                    <a:pt x="1846" y="70"/>
                  </a:lnTo>
                  <a:lnTo>
                    <a:pt x="1846" y="70"/>
                  </a:lnTo>
                  <a:lnTo>
                    <a:pt x="1920" y="56"/>
                  </a:lnTo>
                  <a:lnTo>
                    <a:pt x="1992" y="44"/>
                  </a:lnTo>
                  <a:lnTo>
                    <a:pt x="2066" y="34"/>
                  </a:lnTo>
                  <a:lnTo>
                    <a:pt x="2136" y="26"/>
                  </a:lnTo>
                  <a:lnTo>
                    <a:pt x="2208" y="18"/>
                  </a:lnTo>
                  <a:lnTo>
                    <a:pt x="2278" y="12"/>
                  </a:lnTo>
                  <a:lnTo>
                    <a:pt x="2414" y="4"/>
                  </a:lnTo>
                  <a:lnTo>
                    <a:pt x="2550" y="0"/>
                  </a:lnTo>
                  <a:lnTo>
                    <a:pt x="2680" y="0"/>
                  </a:lnTo>
                  <a:lnTo>
                    <a:pt x="2806" y="4"/>
                  </a:lnTo>
                  <a:lnTo>
                    <a:pt x="2930" y="12"/>
                  </a:lnTo>
                  <a:lnTo>
                    <a:pt x="3050" y="24"/>
                  </a:lnTo>
                  <a:lnTo>
                    <a:pt x="3166" y="38"/>
                  </a:lnTo>
                  <a:lnTo>
                    <a:pt x="3278" y="56"/>
                  </a:lnTo>
                  <a:lnTo>
                    <a:pt x="3384" y="74"/>
                  </a:lnTo>
                  <a:lnTo>
                    <a:pt x="3488" y="96"/>
                  </a:lnTo>
                  <a:lnTo>
                    <a:pt x="3588" y="120"/>
                  </a:lnTo>
                  <a:lnTo>
                    <a:pt x="3682" y="144"/>
                  </a:lnTo>
                  <a:lnTo>
                    <a:pt x="3772" y="172"/>
                  </a:lnTo>
                  <a:lnTo>
                    <a:pt x="3858" y="198"/>
                  </a:lnTo>
                  <a:lnTo>
                    <a:pt x="3938" y="226"/>
                  </a:lnTo>
                  <a:lnTo>
                    <a:pt x="4014" y="254"/>
                  </a:lnTo>
                  <a:lnTo>
                    <a:pt x="4084" y="280"/>
                  </a:lnTo>
                  <a:lnTo>
                    <a:pt x="4150" y="308"/>
                  </a:lnTo>
                  <a:lnTo>
                    <a:pt x="4212" y="334"/>
                  </a:lnTo>
                  <a:lnTo>
                    <a:pt x="4316" y="384"/>
                  </a:lnTo>
                  <a:lnTo>
                    <a:pt x="4400" y="426"/>
                  </a:lnTo>
                  <a:lnTo>
                    <a:pt x="4460" y="460"/>
                  </a:lnTo>
                  <a:lnTo>
                    <a:pt x="4510" y="490"/>
                  </a:lnTo>
                  <a:lnTo>
                    <a:pt x="4510" y="490"/>
                  </a:lnTo>
                  <a:lnTo>
                    <a:pt x="4476" y="498"/>
                  </a:lnTo>
                  <a:lnTo>
                    <a:pt x="4436" y="508"/>
                  </a:lnTo>
                  <a:lnTo>
                    <a:pt x="4382" y="524"/>
                  </a:lnTo>
                  <a:lnTo>
                    <a:pt x="4314" y="550"/>
                  </a:lnTo>
                  <a:lnTo>
                    <a:pt x="4278" y="564"/>
                  </a:lnTo>
                  <a:lnTo>
                    <a:pt x="4238" y="584"/>
                  </a:lnTo>
                  <a:lnTo>
                    <a:pt x="4194" y="604"/>
                  </a:lnTo>
                  <a:lnTo>
                    <a:pt x="4150" y="628"/>
                  </a:lnTo>
                  <a:lnTo>
                    <a:pt x="4102" y="654"/>
                  </a:lnTo>
                  <a:lnTo>
                    <a:pt x="4054" y="684"/>
                  </a:lnTo>
                  <a:lnTo>
                    <a:pt x="4002" y="718"/>
                  </a:lnTo>
                  <a:lnTo>
                    <a:pt x="3950" y="754"/>
                  </a:lnTo>
                  <a:lnTo>
                    <a:pt x="3896" y="794"/>
                  </a:lnTo>
                  <a:lnTo>
                    <a:pt x="3840" y="838"/>
                  </a:lnTo>
                  <a:lnTo>
                    <a:pt x="3784" y="886"/>
                  </a:lnTo>
                  <a:lnTo>
                    <a:pt x="3726" y="938"/>
                  </a:lnTo>
                  <a:lnTo>
                    <a:pt x="3668" y="996"/>
                  </a:lnTo>
                  <a:lnTo>
                    <a:pt x="3610" y="1056"/>
                  </a:lnTo>
                  <a:lnTo>
                    <a:pt x="3552" y="1122"/>
                  </a:lnTo>
                  <a:lnTo>
                    <a:pt x="3492" y="1192"/>
                  </a:lnTo>
                  <a:lnTo>
                    <a:pt x="3432" y="1268"/>
                  </a:lnTo>
                  <a:lnTo>
                    <a:pt x="3372" y="1350"/>
                  </a:lnTo>
                  <a:lnTo>
                    <a:pt x="3314" y="1436"/>
                  </a:lnTo>
                  <a:lnTo>
                    <a:pt x="3254" y="1528"/>
                  </a:lnTo>
                  <a:lnTo>
                    <a:pt x="3196" y="1624"/>
                  </a:lnTo>
                  <a:lnTo>
                    <a:pt x="3140" y="1728"/>
                  </a:lnTo>
                  <a:lnTo>
                    <a:pt x="3140" y="1728"/>
                  </a:lnTo>
                  <a:lnTo>
                    <a:pt x="3100" y="1798"/>
                  </a:lnTo>
                  <a:lnTo>
                    <a:pt x="3060" y="1866"/>
                  </a:lnTo>
                  <a:lnTo>
                    <a:pt x="3018" y="1932"/>
                  </a:lnTo>
                  <a:lnTo>
                    <a:pt x="2976" y="1996"/>
                  </a:lnTo>
                  <a:lnTo>
                    <a:pt x="2932" y="2058"/>
                  </a:lnTo>
                  <a:lnTo>
                    <a:pt x="2886" y="2118"/>
                  </a:lnTo>
                  <a:lnTo>
                    <a:pt x="2840" y="2176"/>
                  </a:lnTo>
                  <a:lnTo>
                    <a:pt x="2794" y="2232"/>
                  </a:lnTo>
                  <a:lnTo>
                    <a:pt x="2746" y="2286"/>
                  </a:lnTo>
                  <a:lnTo>
                    <a:pt x="2696" y="2340"/>
                  </a:lnTo>
                  <a:lnTo>
                    <a:pt x="2646" y="2390"/>
                  </a:lnTo>
                  <a:lnTo>
                    <a:pt x="2594" y="2438"/>
                  </a:lnTo>
                  <a:lnTo>
                    <a:pt x="2544" y="2484"/>
                  </a:lnTo>
                  <a:lnTo>
                    <a:pt x="2490" y="2528"/>
                  </a:lnTo>
                  <a:lnTo>
                    <a:pt x="2438" y="2572"/>
                  </a:lnTo>
                  <a:lnTo>
                    <a:pt x="2384" y="2612"/>
                  </a:lnTo>
                  <a:lnTo>
                    <a:pt x="2330" y="2650"/>
                  </a:lnTo>
                  <a:lnTo>
                    <a:pt x="2274" y="2688"/>
                  </a:lnTo>
                  <a:lnTo>
                    <a:pt x="2220" y="2722"/>
                  </a:lnTo>
                  <a:lnTo>
                    <a:pt x="2164" y="2754"/>
                  </a:lnTo>
                  <a:lnTo>
                    <a:pt x="2108" y="2786"/>
                  </a:lnTo>
                  <a:lnTo>
                    <a:pt x="2050" y="2814"/>
                  </a:lnTo>
                  <a:lnTo>
                    <a:pt x="1994" y="2842"/>
                  </a:lnTo>
                  <a:lnTo>
                    <a:pt x="1938" y="2868"/>
                  </a:lnTo>
                  <a:lnTo>
                    <a:pt x="1880" y="2892"/>
                  </a:lnTo>
                  <a:lnTo>
                    <a:pt x="1822" y="2912"/>
                  </a:lnTo>
                  <a:lnTo>
                    <a:pt x="1766" y="2932"/>
                  </a:lnTo>
                  <a:lnTo>
                    <a:pt x="1708" y="2950"/>
                  </a:lnTo>
                  <a:lnTo>
                    <a:pt x="1650" y="2966"/>
                  </a:lnTo>
                  <a:lnTo>
                    <a:pt x="1594" y="2980"/>
                  </a:lnTo>
                  <a:lnTo>
                    <a:pt x="1536" y="2992"/>
                  </a:lnTo>
                  <a:lnTo>
                    <a:pt x="1480" y="3004"/>
                  </a:lnTo>
                  <a:lnTo>
                    <a:pt x="1422" y="3012"/>
                  </a:lnTo>
                  <a:lnTo>
                    <a:pt x="1366" y="3018"/>
                  </a:lnTo>
                  <a:lnTo>
                    <a:pt x="1310" y="3024"/>
                  </a:lnTo>
                  <a:lnTo>
                    <a:pt x="1254" y="3026"/>
                  </a:lnTo>
                  <a:lnTo>
                    <a:pt x="1200" y="3028"/>
                  </a:lnTo>
                  <a:lnTo>
                    <a:pt x="1144" y="3028"/>
                  </a:lnTo>
                  <a:lnTo>
                    <a:pt x="1090" y="3026"/>
                  </a:lnTo>
                  <a:lnTo>
                    <a:pt x="1036" y="3022"/>
                  </a:lnTo>
                  <a:lnTo>
                    <a:pt x="984" y="3016"/>
                  </a:lnTo>
                  <a:lnTo>
                    <a:pt x="932" y="3008"/>
                  </a:lnTo>
                  <a:lnTo>
                    <a:pt x="880" y="2998"/>
                  </a:lnTo>
                  <a:lnTo>
                    <a:pt x="830" y="2986"/>
                  </a:lnTo>
                  <a:lnTo>
                    <a:pt x="780" y="2974"/>
                  </a:lnTo>
                  <a:lnTo>
                    <a:pt x="730" y="2960"/>
                  </a:lnTo>
                  <a:lnTo>
                    <a:pt x="682" y="2942"/>
                  </a:lnTo>
                  <a:lnTo>
                    <a:pt x="636" y="2924"/>
                  </a:lnTo>
                  <a:lnTo>
                    <a:pt x="590" y="2904"/>
                  </a:lnTo>
                  <a:lnTo>
                    <a:pt x="544" y="2882"/>
                  </a:lnTo>
                  <a:lnTo>
                    <a:pt x="500" y="2858"/>
                  </a:lnTo>
                  <a:lnTo>
                    <a:pt x="458" y="2834"/>
                  </a:lnTo>
                  <a:lnTo>
                    <a:pt x="418" y="2806"/>
                  </a:lnTo>
                  <a:lnTo>
                    <a:pt x="378" y="2778"/>
                  </a:lnTo>
                  <a:lnTo>
                    <a:pt x="338" y="2748"/>
                  </a:lnTo>
                  <a:lnTo>
                    <a:pt x="302" y="2716"/>
                  </a:lnTo>
                  <a:lnTo>
                    <a:pt x="266" y="2682"/>
                  </a:lnTo>
                  <a:lnTo>
                    <a:pt x="232" y="2646"/>
                  </a:lnTo>
                  <a:lnTo>
                    <a:pt x="200" y="2608"/>
                  </a:lnTo>
                  <a:lnTo>
                    <a:pt x="168" y="2570"/>
                  </a:lnTo>
                  <a:lnTo>
                    <a:pt x="140" y="2528"/>
                  </a:lnTo>
                  <a:lnTo>
                    <a:pt x="112" y="2486"/>
                  </a:lnTo>
                  <a:lnTo>
                    <a:pt x="86" y="2442"/>
                  </a:lnTo>
                  <a:lnTo>
                    <a:pt x="62" y="2396"/>
                  </a:lnTo>
                  <a:lnTo>
                    <a:pt x="62" y="2396"/>
                  </a:lnTo>
                  <a:close/>
                </a:path>
              </a:pathLst>
            </a:custGeom>
            <a:solidFill>
              <a:srgbClr val="317B9D"/>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85000"/>
                    <a:lumOff val="15000"/>
                  </a:prstClr>
                </a:solidFill>
                <a:effectLst/>
                <a:uLnTx/>
                <a:uFillTx/>
              </a:endParaRPr>
            </a:p>
          </p:txBody>
        </p:sp>
        <p:sp>
          <p:nvSpPr>
            <p:cNvPr id="50" name="Freeform 24"/>
            <p:cNvSpPr/>
            <p:nvPr/>
          </p:nvSpPr>
          <p:spPr bwMode="auto">
            <a:xfrm>
              <a:off x="-5223541" y="-2096067"/>
              <a:ext cx="5737225" cy="3311525"/>
            </a:xfrm>
            <a:custGeom>
              <a:avLst/>
              <a:gdLst>
                <a:gd name="T0" fmla="*/ 1636 w 3614"/>
                <a:gd name="T1" fmla="*/ 872 h 2086"/>
                <a:gd name="T2" fmla="*/ 1922 w 3614"/>
                <a:gd name="T3" fmla="*/ 744 h 2086"/>
                <a:gd name="T4" fmla="*/ 2296 w 3614"/>
                <a:gd name="T5" fmla="*/ 598 h 2086"/>
                <a:gd name="T6" fmla="*/ 2808 w 3614"/>
                <a:gd name="T7" fmla="*/ 426 h 2086"/>
                <a:gd name="T8" fmla="*/ 3228 w 3614"/>
                <a:gd name="T9" fmla="*/ 312 h 2086"/>
                <a:gd name="T10" fmla="*/ 3568 w 3614"/>
                <a:gd name="T11" fmla="*/ 234 h 2086"/>
                <a:gd name="T12" fmla="*/ 3492 w 3614"/>
                <a:gd name="T13" fmla="*/ 242 h 2086"/>
                <a:gd name="T14" fmla="*/ 3138 w 3614"/>
                <a:gd name="T15" fmla="*/ 302 h 2086"/>
                <a:gd name="T16" fmla="*/ 2806 w 3614"/>
                <a:gd name="T17" fmla="*/ 374 h 2086"/>
                <a:gd name="T18" fmla="*/ 2496 w 3614"/>
                <a:gd name="T19" fmla="*/ 454 h 2086"/>
                <a:gd name="T20" fmla="*/ 2210 w 3614"/>
                <a:gd name="T21" fmla="*/ 540 h 2086"/>
                <a:gd name="T22" fmla="*/ 1942 w 3614"/>
                <a:gd name="T23" fmla="*/ 634 h 2086"/>
                <a:gd name="T24" fmla="*/ 1694 w 3614"/>
                <a:gd name="T25" fmla="*/ 734 h 2086"/>
                <a:gd name="T26" fmla="*/ 1468 w 3614"/>
                <a:gd name="T27" fmla="*/ 836 h 2086"/>
                <a:gd name="T28" fmla="*/ 1070 w 3614"/>
                <a:gd name="T29" fmla="*/ 1050 h 2086"/>
                <a:gd name="T30" fmla="*/ 844 w 3614"/>
                <a:gd name="T31" fmla="*/ 1192 h 2086"/>
                <a:gd name="T32" fmla="*/ 876 w 3614"/>
                <a:gd name="T33" fmla="*/ 990 h 2086"/>
                <a:gd name="T34" fmla="*/ 930 w 3614"/>
                <a:gd name="T35" fmla="*/ 804 h 2086"/>
                <a:gd name="T36" fmla="*/ 1002 w 3614"/>
                <a:gd name="T37" fmla="*/ 636 h 2086"/>
                <a:gd name="T38" fmla="*/ 1082 w 3614"/>
                <a:gd name="T39" fmla="*/ 486 h 2086"/>
                <a:gd name="T40" fmla="*/ 1168 w 3614"/>
                <a:gd name="T41" fmla="*/ 354 h 2086"/>
                <a:gd name="T42" fmla="*/ 1310 w 3614"/>
                <a:gd name="T43" fmla="*/ 180 h 2086"/>
                <a:gd name="T44" fmla="*/ 1444 w 3614"/>
                <a:gd name="T45" fmla="*/ 46 h 2086"/>
                <a:gd name="T46" fmla="*/ 1500 w 3614"/>
                <a:gd name="T47" fmla="*/ 0 h 2086"/>
                <a:gd name="T48" fmla="*/ 1322 w 3614"/>
                <a:gd name="T49" fmla="*/ 132 h 2086"/>
                <a:gd name="T50" fmla="*/ 1172 w 3614"/>
                <a:gd name="T51" fmla="*/ 274 h 2086"/>
                <a:gd name="T52" fmla="*/ 1050 w 3614"/>
                <a:gd name="T53" fmla="*/ 424 h 2086"/>
                <a:gd name="T54" fmla="*/ 952 w 3614"/>
                <a:gd name="T55" fmla="*/ 574 h 2086"/>
                <a:gd name="T56" fmla="*/ 876 w 3614"/>
                <a:gd name="T57" fmla="*/ 722 h 2086"/>
                <a:gd name="T58" fmla="*/ 818 w 3614"/>
                <a:gd name="T59" fmla="*/ 862 h 2086"/>
                <a:gd name="T60" fmla="*/ 748 w 3614"/>
                <a:gd name="T61" fmla="*/ 1100 h 2086"/>
                <a:gd name="T62" fmla="*/ 722 w 3614"/>
                <a:gd name="T63" fmla="*/ 1254 h 2086"/>
                <a:gd name="T64" fmla="*/ 626 w 3614"/>
                <a:gd name="T65" fmla="*/ 1350 h 2086"/>
                <a:gd name="T66" fmla="*/ 386 w 3614"/>
                <a:gd name="T67" fmla="*/ 1550 h 2086"/>
                <a:gd name="T68" fmla="*/ 210 w 3614"/>
                <a:gd name="T69" fmla="*/ 1724 h 2086"/>
                <a:gd name="T70" fmla="*/ 90 w 3614"/>
                <a:gd name="T71" fmla="*/ 1864 h 2086"/>
                <a:gd name="T72" fmla="*/ 0 w 3614"/>
                <a:gd name="T73" fmla="*/ 1988 h 2086"/>
                <a:gd name="T74" fmla="*/ 100 w 3614"/>
                <a:gd name="T75" fmla="*/ 2002 h 2086"/>
                <a:gd name="T76" fmla="*/ 316 w 3614"/>
                <a:gd name="T77" fmla="*/ 1758 h 2086"/>
                <a:gd name="T78" fmla="*/ 560 w 3614"/>
                <a:gd name="T79" fmla="*/ 1536 h 2086"/>
                <a:gd name="T80" fmla="*/ 826 w 3614"/>
                <a:gd name="T81" fmla="*/ 1334 h 2086"/>
                <a:gd name="T82" fmla="*/ 1110 w 3614"/>
                <a:gd name="T83" fmla="*/ 1152 h 2086"/>
                <a:gd name="T84" fmla="*/ 1402 w 3614"/>
                <a:gd name="T85" fmla="*/ 988 h 2086"/>
                <a:gd name="T86" fmla="*/ 1462 w 3614"/>
                <a:gd name="T87" fmla="*/ 1010 h 2086"/>
                <a:gd name="T88" fmla="*/ 1646 w 3614"/>
                <a:gd name="T89" fmla="*/ 1060 h 2086"/>
                <a:gd name="T90" fmla="*/ 1866 w 3614"/>
                <a:gd name="T91" fmla="*/ 1092 h 2086"/>
                <a:gd name="T92" fmla="*/ 2022 w 3614"/>
                <a:gd name="T93" fmla="*/ 1100 h 2086"/>
                <a:gd name="T94" fmla="*/ 2194 w 3614"/>
                <a:gd name="T95" fmla="*/ 1092 h 2086"/>
                <a:gd name="T96" fmla="*/ 2376 w 3614"/>
                <a:gd name="T97" fmla="*/ 1064 h 2086"/>
                <a:gd name="T98" fmla="*/ 2566 w 3614"/>
                <a:gd name="T99" fmla="*/ 1014 h 2086"/>
                <a:gd name="T100" fmla="*/ 2762 w 3614"/>
                <a:gd name="T101" fmla="*/ 934 h 2086"/>
                <a:gd name="T102" fmla="*/ 2894 w 3614"/>
                <a:gd name="T103" fmla="*/ 864 h 2086"/>
                <a:gd name="T104" fmla="*/ 2780 w 3614"/>
                <a:gd name="T105" fmla="*/ 910 h 2086"/>
                <a:gd name="T106" fmla="*/ 2568 w 3614"/>
                <a:gd name="T107" fmla="*/ 972 h 2086"/>
                <a:gd name="T108" fmla="*/ 2380 w 3614"/>
                <a:gd name="T109" fmla="*/ 1008 h 2086"/>
                <a:gd name="T110" fmla="*/ 2220 w 3614"/>
                <a:gd name="T111" fmla="*/ 1022 h 2086"/>
                <a:gd name="T112" fmla="*/ 2046 w 3614"/>
                <a:gd name="T113" fmla="*/ 1024 h 2086"/>
                <a:gd name="T114" fmla="*/ 1862 w 3614"/>
                <a:gd name="T115" fmla="*/ 1004 h 2086"/>
                <a:gd name="T116" fmla="*/ 1670 w 3614"/>
                <a:gd name="T117" fmla="*/ 962 h 2086"/>
                <a:gd name="T118" fmla="*/ 1540 w 3614"/>
                <a:gd name="T119" fmla="*/ 918 h 20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14" h="2086">
                  <a:moveTo>
                    <a:pt x="1540" y="918"/>
                  </a:moveTo>
                  <a:lnTo>
                    <a:pt x="1540" y="918"/>
                  </a:lnTo>
                  <a:lnTo>
                    <a:pt x="1636" y="872"/>
                  </a:lnTo>
                  <a:lnTo>
                    <a:pt x="1732" y="828"/>
                  </a:lnTo>
                  <a:lnTo>
                    <a:pt x="1828" y="784"/>
                  </a:lnTo>
                  <a:lnTo>
                    <a:pt x="1922" y="744"/>
                  </a:lnTo>
                  <a:lnTo>
                    <a:pt x="2018" y="704"/>
                  </a:lnTo>
                  <a:lnTo>
                    <a:pt x="2110" y="668"/>
                  </a:lnTo>
                  <a:lnTo>
                    <a:pt x="2296" y="598"/>
                  </a:lnTo>
                  <a:lnTo>
                    <a:pt x="2474" y="534"/>
                  </a:lnTo>
                  <a:lnTo>
                    <a:pt x="2646" y="478"/>
                  </a:lnTo>
                  <a:lnTo>
                    <a:pt x="2808" y="426"/>
                  </a:lnTo>
                  <a:lnTo>
                    <a:pt x="2960" y="382"/>
                  </a:lnTo>
                  <a:lnTo>
                    <a:pt x="3102" y="344"/>
                  </a:lnTo>
                  <a:lnTo>
                    <a:pt x="3228" y="312"/>
                  </a:lnTo>
                  <a:lnTo>
                    <a:pt x="3340" y="284"/>
                  </a:lnTo>
                  <a:lnTo>
                    <a:pt x="3434" y="262"/>
                  </a:lnTo>
                  <a:lnTo>
                    <a:pt x="3568" y="234"/>
                  </a:lnTo>
                  <a:lnTo>
                    <a:pt x="3614" y="224"/>
                  </a:lnTo>
                  <a:lnTo>
                    <a:pt x="3614" y="224"/>
                  </a:lnTo>
                  <a:lnTo>
                    <a:pt x="3492" y="242"/>
                  </a:lnTo>
                  <a:lnTo>
                    <a:pt x="3372" y="262"/>
                  </a:lnTo>
                  <a:lnTo>
                    <a:pt x="3254" y="282"/>
                  </a:lnTo>
                  <a:lnTo>
                    <a:pt x="3138" y="302"/>
                  </a:lnTo>
                  <a:lnTo>
                    <a:pt x="3024" y="326"/>
                  </a:lnTo>
                  <a:lnTo>
                    <a:pt x="2914" y="348"/>
                  </a:lnTo>
                  <a:lnTo>
                    <a:pt x="2806" y="374"/>
                  </a:lnTo>
                  <a:lnTo>
                    <a:pt x="2700" y="400"/>
                  </a:lnTo>
                  <a:lnTo>
                    <a:pt x="2598" y="426"/>
                  </a:lnTo>
                  <a:lnTo>
                    <a:pt x="2496" y="454"/>
                  </a:lnTo>
                  <a:lnTo>
                    <a:pt x="2398" y="482"/>
                  </a:lnTo>
                  <a:lnTo>
                    <a:pt x="2302" y="510"/>
                  </a:lnTo>
                  <a:lnTo>
                    <a:pt x="2210" y="540"/>
                  </a:lnTo>
                  <a:lnTo>
                    <a:pt x="2118" y="572"/>
                  </a:lnTo>
                  <a:lnTo>
                    <a:pt x="2028" y="602"/>
                  </a:lnTo>
                  <a:lnTo>
                    <a:pt x="1942" y="634"/>
                  </a:lnTo>
                  <a:lnTo>
                    <a:pt x="1858" y="666"/>
                  </a:lnTo>
                  <a:lnTo>
                    <a:pt x="1776" y="700"/>
                  </a:lnTo>
                  <a:lnTo>
                    <a:pt x="1694" y="734"/>
                  </a:lnTo>
                  <a:lnTo>
                    <a:pt x="1618" y="768"/>
                  </a:lnTo>
                  <a:lnTo>
                    <a:pt x="1542" y="802"/>
                  </a:lnTo>
                  <a:lnTo>
                    <a:pt x="1468" y="836"/>
                  </a:lnTo>
                  <a:lnTo>
                    <a:pt x="1326" y="906"/>
                  </a:lnTo>
                  <a:lnTo>
                    <a:pt x="1194" y="978"/>
                  </a:lnTo>
                  <a:lnTo>
                    <a:pt x="1070" y="1050"/>
                  </a:lnTo>
                  <a:lnTo>
                    <a:pt x="952" y="1120"/>
                  </a:lnTo>
                  <a:lnTo>
                    <a:pt x="844" y="1192"/>
                  </a:lnTo>
                  <a:lnTo>
                    <a:pt x="844" y="1192"/>
                  </a:lnTo>
                  <a:lnTo>
                    <a:pt x="852" y="1122"/>
                  </a:lnTo>
                  <a:lnTo>
                    <a:pt x="862" y="1056"/>
                  </a:lnTo>
                  <a:lnTo>
                    <a:pt x="876" y="990"/>
                  </a:lnTo>
                  <a:lnTo>
                    <a:pt x="892" y="926"/>
                  </a:lnTo>
                  <a:lnTo>
                    <a:pt x="910" y="864"/>
                  </a:lnTo>
                  <a:lnTo>
                    <a:pt x="930" y="804"/>
                  </a:lnTo>
                  <a:lnTo>
                    <a:pt x="952" y="746"/>
                  </a:lnTo>
                  <a:lnTo>
                    <a:pt x="976" y="690"/>
                  </a:lnTo>
                  <a:lnTo>
                    <a:pt x="1002" y="636"/>
                  </a:lnTo>
                  <a:lnTo>
                    <a:pt x="1028" y="584"/>
                  </a:lnTo>
                  <a:lnTo>
                    <a:pt x="1054" y="534"/>
                  </a:lnTo>
                  <a:lnTo>
                    <a:pt x="1082" y="486"/>
                  </a:lnTo>
                  <a:lnTo>
                    <a:pt x="1110" y="440"/>
                  </a:lnTo>
                  <a:lnTo>
                    <a:pt x="1140" y="396"/>
                  </a:lnTo>
                  <a:lnTo>
                    <a:pt x="1168" y="354"/>
                  </a:lnTo>
                  <a:lnTo>
                    <a:pt x="1198" y="316"/>
                  </a:lnTo>
                  <a:lnTo>
                    <a:pt x="1256" y="244"/>
                  </a:lnTo>
                  <a:lnTo>
                    <a:pt x="1310" y="180"/>
                  </a:lnTo>
                  <a:lnTo>
                    <a:pt x="1362" y="126"/>
                  </a:lnTo>
                  <a:lnTo>
                    <a:pt x="1406" y="82"/>
                  </a:lnTo>
                  <a:lnTo>
                    <a:pt x="1444" y="46"/>
                  </a:lnTo>
                  <a:lnTo>
                    <a:pt x="1474" y="20"/>
                  </a:lnTo>
                  <a:lnTo>
                    <a:pt x="1500" y="0"/>
                  </a:lnTo>
                  <a:lnTo>
                    <a:pt x="1500" y="0"/>
                  </a:lnTo>
                  <a:lnTo>
                    <a:pt x="1436" y="42"/>
                  </a:lnTo>
                  <a:lnTo>
                    <a:pt x="1378" y="86"/>
                  </a:lnTo>
                  <a:lnTo>
                    <a:pt x="1322" y="132"/>
                  </a:lnTo>
                  <a:lnTo>
                    <a:pt x="1268" y="178"/>
                  </a:lnTo>
                  <a:lnTo>
                    <a:pt x="1218" y="226"/>
                  </a:lnTo>
                  <a:lnTo>
                    <a:pt x="1172" y="274"/>
                  </a:lnTo>
                  <a:lnTo>
                    <a:pt x="1128" y="324"/>
                  </a:lnTo>
                  <a:lnTo>
                    <a:pt x="1088" y="374"/>
                  </a:lnTo>
                  <a:lnTo>
                    <a:pt x="1050" y="424"/>
                  </a:lnTo>
                  <a:lnTo>
                    <a:pt x="1014" y="474"/>
                  </a:lnTo>
                  <a:lnTo>
                    <a:pt x="982" y="524"/>
                  </a:lnTo>
                  <a:lnTo>
                    <a:pt x="952" y="574"/>
                  </a:lnTo>
                  <a:lnTo>
                    <a:pt x="924" y="624"/>
                  </a:lnTo>
                  <a:lnTo>
                    <a:pt x="898" y="672"/>
                  </a:lnTo>
                  <a:lnTo>
                    <a:pt x="876" y="722"/>
                  </a:lnTo>
                  <a:lnTo>
                    <a:pt x="854" y="768"/>
                  </a:lnTo>
                  <a:lnTo>
                    <a:pt x="834" y="816"/>
                  </a:lnTo>
                  <a:lnTo>
                    <a:pt x="818" y="862"/>
                  </a:lnTo>
                  <a:lnTo>
                    <a:pt x="788" y="948"/>
                  </a:lnTo>
                  <a:lnTo>
                    <a:pt x="766" y="1028"/>
                  </a:lnTo>
                  <a:lnTo>
                    <a:pt x="748" y="1100"/>
                  </a:lnTo>
                  <a:lnTo>
                    <a:pt x="736" y="1162"/>
                  </a:lnTo>
                  <a:lnTo>
                    <a:pt x="728" y="1214"/>
                  </a:lnTo>
                  <a:lnTo>
                    <a:pt x="722" y="1254"/>
                  </a:lnTo>
                  <a:lnTo>
                    <a:pt x="720" y="1278"/>
                  </a:lnTo>
                  <a:lnTo>
                    <a:pt x="720" y="1278"/>
                  </a:lnTo>
                  <a:lnTo>
                    <a:pt x="626" y="1350"/>
                  </a:lnTo>
                  <a:lnTo>
                    <a:pt x="538" y="1418"/>
                  </a:lnTo>
                  <a:lnTo>
                    <a:pt x="460" y="1486"/>
                  </a:lnTo>
                  <a:lnTo>
                    <a:pt x="386" y="1550"/>
                  </a:lnTo>
                  <a:lnTo>
                    <a:pt x="320" y="1612"/>
                  </a:lnTo>
                  <a:lnTo>
                    <a:pt x="262" y="1670"/>
                  </a:lnTo>
                  <a:lnTo>
                    <a:pt x="210" y="1724"/>
                  </a:lnTo>
                  <a:lnTo>
                    <a:pt x="164" y="1776"/>
                  </a:lnTo>
                  <a:lnTo>
                    <a:pt x="124" y="1822"/>
                  </a:lnTo>
                  <a:lnTo>
                    <a:pt x="90" y="1864"/>
                  </a:lnTo>
                  <a:lnTo>
                    <a:pt x="38" y="1930"/>
                  </a:lnTo>
                  <a:lnTo>
                    <a:pt x="10" y="1972"/>
                  </a:lnTo>
                  <a:lnTo>
                    <a:pt x="0" y="1988"/>
                  </a:lnTo>
                  <a:lnTo>
                    <a:pt x="36" y="2086"/>
                  </a:lnTo>
                  <a:lnTo>
                    <a:pt x="36" y="2086"/>
                  </a:lnTo>
                  <a:lnTo>
                    <a:pt x="100" y="2002"/>
                  </a:lnTo>
                  <a:lnTo>
                    <a:pt x="170" y="1918"/>
                  </a:lnTo>
                  <a:lnTo>
                    <a:pt x="242" y="1838"/>
                  </a:lnTo>
                  <a:lnTo>
                    <a:pt x="316" y="1758"/>
                  </a:lnTo>
                  <a:lnTo>
                    <a:pt x="396" y="1682"/>
                  </a:lnTo>
                  <a:lnTo>
                    <a:pt x="476" y="1608"/>
                  </a:lnTo>
                  <a:lnTo>
                    <a:pt x="560" y="1536"/>
                  </a:lnTo>
                  <a:lnTo>
                    <a:pt x="648" y="1468"/>
                  </a:lnTo>
                  <a:lnTo>
                    <a:pt x="736" y="1400"/>
                  </a:lnTo>
                  <a:lnTo>
                    <a:pt x="826" y="1334"/>
                  </a:lnTo>
                  <a:lnTo>
                    <a:pt x="920" y="1272"/>
                  </a:lnTo>
                  <a:lnTo>
                    <a:pt x="1014" y="1210"/>
                  </a:lnTo>
                  <a:lnTo>
                    <a:pt x="1110" y="1152"/>
                  </a:lnTo>
                  <a:lnTo>
                    <a:pt x="1206" y="1096"/>
                  </a:lnTo>
                  <a:lnTo>
                    <a:pt x="1304" y="1042"/>
                  </a:lnTo>
                  <a:lnTo>
                    <a:pt x="1402" y="988"/>
                  </a:lnTo>
                  <a:lnTo>
                    <a:pt x="1402" y="988"/>
                  </a:lnTo>
                  <a:lnTo>
                    <a:pt x="1426" y="998"/>
                  </a:lnTo>
                  <a:lnTo>
                    <a:pt x="1462" y="1010"/>
                  </a:lnTo>
                  <a:lnTo>
                    <a:pt x="1512" y="1026"/>
                  </a:lnTo>
                  <a:lnTo>
                    <a:pt x="1574" y="1044"/>
                  </a:lnTo>
                  <a:lnTo>
                    <a:pt x="1646" y="1060"/>
                  </a:lnTo>
                  <a:lnTo>
                    <a:pt x="1728" y="1076"/>
                  </a:lnTo>
                  <a:lnTo>
                    <a:pt x="1818" y="1088"/>
                  </a:lnTo>
                  <a:lnTo>
                    <a:pt x="1866" y="1092"/>
                  </a:lnTo>
                  <a:lnTo>
                    <a:pt x="1916" y="1096"/>
                  </a:lnTo>
                  <a:lnTo>
                    <a:pt x="1968" y="1100"/>
                  </a:lnTo>
                  <a:lnTo>
                    <a:pt x="2022" y="1100"/>
                  </a:lnTo>
                  <a:lnTo>
                    <a:pt x="2078" y="1100"/>
                  </a:lnTo>
                  <a:lnTo>
                    <a:pt x="2136" y="1096"/>
                  </a:lnTo>
                  <a:lnTo>
                    <a:pt x="2194" y="1092"/>
                  </a:lnTo>
                  <a:lnTo>
                    <a:pt x="2254" y="1086"/>
                  </a:lnTo>
                  <a:lnTo>
                    <a:pt x="2314" y="1076"/>
                  </a:lnTo>
                  <a:lnTo>
                    <a:pt x="2376" y="1064"/>
                  </a:lnTo>
                  <a:lnTo>
                    <a:pt x="2438" y="1050"/>
                  </a:lnTo>
                  <a:lnTo>
                    <a:pt x="2502" y="1034"/>
                  </a:lnTo>
                  <a:lnTo>
                    <a:pt x="2566" y="1014"/>
                  </a:lnTo>
                  <a:lnTo>
                    <a:pt x="2630" y="990"/>
                  </a:lnTo>
                  <a:lnTo>
                    <a:pt x="2696" y="964"/>
                  </a:lnTo>
                  <a:lnTo>
                    <a:pt x="2762" y="934"/>
                  </a:lnTo>
                  <a:lnTo>
                    <a:pt x="2828" y="900"/>
                  </a:lnTo>
                  <a:lnTo>
                    <a:pt x="2894" y="864"/>
                  </a:lnTo>
                  <a:lnTo>
                    <a:pt x="2894" y="864"/>
                  </a:lnTo>
                  <a:lnTo>
                    <a:pt x="2864" y="878"/>
                  </a:lnTo>
                  <a:lnTo>
                    <a:pt x="2828" y="892"/>
                  </a:lnTo>
                  <a:lnTo>
                    <a:pt x="2780" y="910"/>
                  </a:lnTo>
                  <a:lnTo>
                    <a:pt x="2720" y="930"/>
                  </a:lnTo>
                  <a:lnTo>
                    <a:pt x="2650" y="952"/>
                  </a:lnTo>
                  <a:lnTo>
                    <a:pt x="2568" y="972"/>
                  </a:lnTo>
                  <a:lnTo>
                    <a:pt x="2478" y="992"/>
                  </a:lnTo>
                  <a:lnTo>
                    <a:pt x="2430" y="1000"/>
                  </a:lnTo>
                  <a:lnTo>
                    <a:pt x="2380" y="1008"/>
                  </a:lnTo>
                  <a:lnTo>
                    <a:pt x="2328" y="1014"/>
                  </a:lnTo>
                  <a:lnTo>
                    <a:pt x="2276" y="1020"/>
                  </a:lnTo>
                  <a:lnTo>
                    <a:pt x="2220" y="1022"/>
                  </a:lnTo>
                  <a:lnTo>
                    <a:pt x="2164" y="1024"/>
                  </a:lnTo>
                  <a:lnTo>
                    <a:pt x="2106" y="1024"/>
                  </a:lnTo>
                  <a:lnTo>
                    <a:pt x="2046" y="1024"/>
                  </a:lnTo>
                  <a:lnTo>
                    <a:pt x="1986" y="1020"/>
                  </a:lnTo>
                  <a:lnTo>
                    <a:pt x="1924" y="1014"/>
                  </a:lnTo>
                  <a:lnTo>
                    <a:pt x="1862" y="1004"/>
                  </a:lnTo>
                  <a:lnTo>
                    <a:pt x="1798" y="994"/>
                  </a:lnTo>
                  <a:lnTo>
                    <a:pt x="1734" y="980"/>
                  </a:lnTo>
                  <a:lnTo>
                    <a:pt x="1670" y="962"/>
                  </a:lnTo>
                  <a:lnTo>
                    <a:pt x="1604" y="942"/>
                  </a:lnTo>
                  <a:lnTo>
                    <a:pt x="1540" y="918"/>
                  </a:lnTo>
                  <a:lnTo>
                    <a:pt x="1540" y="918"/>
                  </a:ln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85000"/>
                    <a:lumOff val="15000"/>
                  </a:prstClr>
                </a:solidFill>
                <a:effectLst/>
                <a:uLnTx/>
                <a:uFillTx/>
              </a:endParaRPr>
            </a:p>
          </p:txBody>
        </p:sp>
      </p:grpSp>
      <p:grpSp>
        <p:nvGrpSpPr>
          <p:cNvPr id="51" name="组合 50"/>
          <p:cNvGrpSpPr/>
          <p:nvPr/>
        </p:nvGrpSpPr>
        <p:grpSpPr>
          <a:xfrm rot="1472195" flipH="1">
            <a:off x="2621891" y="1489521"/>
            <a:ext cx="1667833" cy="1119778"/>
            <a:chOff x="-5357127" y="-2560963"/>
            <a:chExt cx="7159626" cy="4806950"/>
          </a:xfrm>
        </p:grpSpPr>
        <p:sp>
          <p:nvSpPr>
            <p:cNvPr id="52" name="Freeform 23"/>
            <p:cNvSpPr/>
            <p:nvPr/>
          </p:nvSpPr>
          <p:spPr bwMode="auto">
            <a:xfrm>
              <a:off x="-5357127" y="-2560963"/>
              <a:ext cx="7159626" cy="4806950"/>
            </a:xfrm>
            <a:custGeom>
              <a:avLst/>
              <a:gdLst>
                <a:gd name="T0" fmla="*/ 52 w 4510"/>
                <a:gd name="T1" fmla="*/ 2374 h 3028"/>
                <a:gd name="T2" fmla="*/ 26 w 4510"/>
                <a:gd name="T3" fmla="*/ 2298 h 3028"/>
                <a:gd name="T4" fmla="*/ 6 w 4510"/>
                <a:gd name="T5" fmla="*/ 2176 h 3028"/>
                <a:gd name="T6" fmla="*/ 6 w 4510"/>
                <a:gd name="T7" fmla="*/ 1958 h 3028"/>
                <a:gd name="T8" fmla="*/ 44 w 4510"/>
                <a:gd name="T9" fmla="*/ 1712 h 3028"/>
                <a:gd name="T10" fmla="*/ 126 w 4510"/>
                <a:gd name="T11" fmla="*/ 1446 h 3028"/>
                <a:gd name="T12" fmla="*/ 228 w 4510"/>
                <a:gd name="T13" fmla="*/ 1216 h 3028"/>
                <a:gd name="T14" fmla="*/ 306 w 4510"/>
                <a:gd name="T15" fmla="*/ 1080 h 3028"/>
                <a:gd name="T16" fmla="*/ 398 w 4510"/>
                <a:gd name="T17" fmla="*/ 946 h 3028"/>
                <a:gd name="T18" fmla="*/ 500 w 4510"/>
                <a:gd name="T19" fmla="*/ 814 h 3028"/>
                <a:gd name="T20" fmla="*/ 618 w 4510"/>
                <a:gd name="T21" fmla="*/ 688 h 3028"/>
                <a:gd name="T22" fmla="*/ 748 w 4510"/>
                <a:gd name="T23" fmla="*/ 570 h 3028"/>
                <a:gd name="T24" fmla="*/ 894 w 4510"/>
                <a:gd name="T25" fmla="*/ 458 h 3028"/>
                <a:gd name="T26" fmla="*/ 1054 w 4510"/>
                <a:gd name="T27" fmla="*/ 356 h 3028"/>
                <a:gd name="T28" fmla="*/ 1228 w 4510"/>
                <a:gd name="T29" fmla="*/ 264 h 3028"/>
                <a:gd name="T30" fmla="*/ 1418 w 4510"/>
                <a:gd name="T31" fmla="*/ 184 h 3028"/>
                <a:gd name="T32" fmla="*/ 1624 w 4510"/>
                <a:gd name="T33" fmla="*/ 120 h 3028"/>
                <a:gd name="T34" fmla="*/ 1846 w 4510"/>
                <a:gd name="T35" fmla="*/ 70 h 3028"/>
                <a:gd name="T36" fmla="*/ 1992 w 4510"/>
                <a:gd name="T37" fmla="*/ 44 h 3028"/>
                <a:gd name="T38" fmla="*/ 2208 w 4510"/>
                <a:gd name="T39" fmla="*/ 18 h 3028"/>
                <a:gd name="T40" fmla="*/ 2550 w 4510"/>
                <a:gd name="T41" fmla="*/ 0 h 3028"/>
                <a:gd name="T42" fmla="*/ 2930 w 4510"/>
                <a:gd name="T43" fmla="*/ 12 h 3028"/>
                <a:gd name="T44" fmla="*/ 3278 w 4510"/>
                <a:gd name="T45" fmla="*/ 56 h 3028"/>
                <a:gd name="T46" fmla="*/ 3588 w 4510"/>
                <a:gd name="T47" fmla="*/ 120 h 3028"/>
                <a:gd name="T48" fmla="*/ 3858 w 4510"/>
                <a:gd name="T49" fmla="*/ 198 h 3028"/>
                <a:gd name="T50" fmla="*/ 4084 w 4510"/>
                <a:gd name="T51" fmla="*/ 280 h 3028"/>
                <a:gd name="T52" fmla="*/ 4316 w 4510"/>
                <a:gd name="T53" fmla="*/ 384 h 3028"/>
                <a:gd name="T54" fmla="*/ 4510 w 4510"/>
                <a:gd name="T55" fmla="*/ 490 h 3028"/>
                <a:gd name="T56" fmla="*/ 4436 w 4510"/>
                <a:gd name="T57" fmla="*/ 508 h 3028"/>
                <a:gd name="T58" fmla="*/ 4278 w 4510"/>
                <a:gd name="T59" fmla="*/ 564 h 3028"/>
                <a:gd name="T60" fmla="*/ 4150 w 4510"/>
                <a:gd name="T61" fmla="*/ 628 h 3028"/>
                <a:gd name="T62" fmla="*/ 4002 w 4510"/>
                <a:gd name="T63" fmla="*/ 718 h 3028"/>
                <a:gd name="T64" fmla="*/ 3840 w 4510"/>
                <a:gd name="T65" fmla="*/ 838 h 3028"/>
                <a:gd name="T66" fmla="*/ 3668 w 4510"/>
                <a:gd name="T67" fmla="*/ 996 h 3028"/>
                <a:gd name="T68" fmla="*/ 3492 w 4510"/>
                <a:gd name="T69" fmla="*/ 1192 h 3028"/>
                <a:gd name="T70" fmla="*/ 3314 w 4510"/>
                <a:gd name="T71" fmla="*/ 1436 h 3028"/>
                <a:gd name="T72" fmla="*/ 3140 w 4510"/>
                <a:gd name="T73" fmla="*/ 1728 h 3028"/>
                <a:gd name="T74" fmla="*/ 3060 w 4510"/>
                <a:gd name="T75" fmla="*/ 1866 h 3028"/>
                <a:gd name="T76" fmla="*/ 2932 w 4510"/>
                <a:gd name="T77" fmla="*/ 2058 h 3028"/>
                <a:gd name="T78" fmla="*/ 2794 w 4510"/>
                <a:gd name="T79" fmla="*/ 2232 h 3028"/>
                <a:gd name="T80" fmla="*/ 2646 w 4510"/>
                <a:gd name="T81" fmla="*/ 2390 h 3028"/>
                <a:gd name="T82" fmla="*/ 2490 w 4510"/>
                <a:gd name="T83" fmla="*/ 2528 h 3028"/>
                <a:gd name="T84" fmla="*/ 2330 w 4510"/>
                <a:gd name="T85" fmla="*/ 2650 h 3028"/>
                <a:gd name="T86" fmla="*/ 2164 w 4510"/>
                <a:gd name="T87" fmla="*/ 2754 h 3028"/>
                <a:gd name="T88" fmla="*/ 1994 w 4510"/>
                <a:gd name="T89" fmla="*/ 2842 h 3028"/>
                <a:gd name="T90" fmla="*/ 1822 w 4510"/>
                <a:gd name="T91" fmla="*/ 2912 h 3028"/>
                <a:gd name="T92" fmla="*/ 1650 w 4510"/>
                <a:gd name="T93" fmla="*/ 2966 h 3028"/>
                <a:gd name="T94" fmla="*/ 1480 w 4510"/>
                <a:gd name="T95" fmla="*/ 3004 h 3028"/>
                <a:gd name="T96" fmla="*/ 1310 w 4510"/>
                <a:gd name="T97" fmla="*/ 3024 h 3028"/>
                <a:gd name="T98" fmla="*/ 1144 w 4510"/>
                <a:gd name="T99" fmla="*/ 3028 h 3028"/>
                <a:gd name="T100" fmla="*/ 984 w 4510"/>
                <a:gd name="T101" fmla="*/ 3016 h 3028"/>
                <a:gd name="T102" fmla="*/ 830 w 4510"/>
                <a:gd name="T103" fmla="*/ 2986 h 3028"/>
                <a:gd name="T104" fmla="*/ 682 w 4510"/>
                <a:gd name="T105" fmla="*/ 2942 h 3028"/>
                <a:gd name="T106" fmla="*/ 544 w 4510"/>
                <a:gd name="T107" fmla="*/ 2882 h 3028"/>
                <a:gd name="T108" fmla="*/ 418 w 4510"/>
                <a:gd name="T109" fmla="*/ 2806 h 3028"/>
                <a:gd name="T110" fmla="*/ 302 w 4510"/>
                <a:gd name="T111" fmla="*/ 2716 h 3028"/>
                <a:gd name="T112" fmla="*/ 200 w 4510"/>
                <a:gd name="T113" fmla="*/ 2608 h 3028"/>
                <a:gd name="T114" fmla="*/ 112 w 4510"/>
                <a:gd name="T115" fmla="*/ 2486 h 3028"/>
                <a:gd name="T116" fmla="*/ 62 w 4510"/>
                <a:gd name="T117" fmla="*/ 2396 h 30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510" h="3028">
                  <a:moveTo>
                    <a:pt x="62" y="2396"/>
                  </a:moveTo>
                  <a:lnTo>
                    <a:pt x="62" y="2396"/>
                  </a:lnTo>
                  <a:lnTo>
                    <a:pt x="52" y="2374"/>
                  </a:lnTo>
                  <a:lnTo>
                    <a:pt x="42" y="2350"/>
                  </a:lnTo>
                  <a:lnTo>
                    <a:pt x="34" y="2324"/>
                  </a:lnTo>
                  <a:lnTo>
                    <a:pt x="26" y="2298"/>
                  </a:lnTo>
                  <a:lnTo>
                    <a:pt x="20" y="2268"/>
                  </a:lnTo>
                  <a:lnTo>
                    <a:pt x="14" y="2240"/>
                  </a:lnTo>
                  <a:lnTo>
                    <a:pt x="6" y="2176"/>
                  </a:lnTo>
                  <a:lnTo>
                    <a:pt x="2" y="2108"/>
                  </a:lnTo>
                  <a:lnTo>
                    <a:pt x="0" y="2036"/>
                  </a:lnTo>
                  <a:lnTo>
                    <a:pt x="6" y="1958"/>
                  </a:lnTo>
                  <a:lnTo>
                    <a:pt x="14" y="1880"/>
                  </a:lnTo>
                  <a:lnTo>
                    <a:pt x="26" y="1796"/>
                  </a:lnTo>
                  <a:lnTo>
                    <a:pt x="44" y="1712"/>
                  </a:lnTo>
                  <a:lnTo>
                    <a:pt x="66" y="1624"/>
                  </a:lnTo>
                  <a:lnTo>
                    <a:pt x="94" y="1536"/>
                  </a:lnTo>
                  <a:lnTo>
                    <a:pt x="126" y="1446"/>
                  </a:lnTo>
                  <a:lnTo>
                    <a:pt x="162" y="1354"/>
                  </a:lnTo>
                  <a:lnTo>
                    <a:pt x="206" y="1262"/>
                  </a:lnTo>
                  <a:lnTo>
                    <a:pt x="228" y="1216"/>
                  </a:lnTo>
                  <a:lnTo>
                    <a:pt x="254" y="1172"/>
                  </a:lnTo>
                  <a:lnTo>
                    <a:pt x="280" y="1126"/>
                  </a:lnTo>
                  <a:lnTo>
                    <a:pt x="306" y="1080"/>
                  </a:lnTo>
                  <a:lnTo>
                    <a:pt x="336" y="1036"/>
                  </a:lnTo>
                  <a:lnTo>
                    <a:pt x="366" y="990"/>
                  </a:lnTo>
                  <a:lnTo>
                    <a:pt x="398" y="946"/>
                  </a:lnTo>
                  <a:lnTo>
                    <a:pt x="430" y="902"/>
                  </a:lnTo>
                  <a:lnTo>
                    <a:pt x="464" y="858"/>
                  </a:lnTo>
                  <a:lnTo>
                    <a:pt x="500" y="814"/>
                  </a:lnTo>
                  <a:lnTo>
                    <a:pt x="538" y="772"/>
                  </a:lnTo>
                  <a:lnTo>
                    <a:pt x="578" y="730"/>
                  </a:lnTo>
                  <a:lnTo>
                    <a:pt x="618" y="688"/>
                  </a:lnTo>
                  <a:lnTo>
                    <a:pt x="660" y="648"/>
                  </a:lnTo>
                  <a:lnTo>
                    <a:pt x="704" y="608"/>
                  </a:lnTo>
                  <a:lnTo>
                    <a:pt x="748" y="570"/>
                  </a:lnTo>
                  <a:lnTo>
                    <a:pt x="796" y="532"/>
                  </a:lnTo>
                  <a:lnTo>
                    <a:pt x="844" y="494"/>
                  </a:lnTo>
                  <a:lnTo>
                    <a:pt x="894" y="458"/>
                  </a:lnTo>
                  <a:lnTo>
                    <a:pt x="946" y="422"/>
                  </a:lnTo>
                  <a:lnTo>
                    <a:pt x="998" y="388"/>
                  </a:lnTo>
                  <a:lnTo>
                    <a:pt x="1054" y="356"/>
                  </a:lnTo>
                  <a:lnTo>
                    <a:pt x="1110" y="324"/>
                  </a:lnTo>
                  <a:lnTo>
                    <a:pt x="1168" y="294"/>
                  </a:lnTo>
                  <a:lnTo>
                    <a:pt x="1228" y="264"/>
                  </a:lnTo>
                  <a:lnTo>
                    <a:pt x="1290" y="236"/>
                  </a:lnTo>
                  <a:lnTo>
                    <a:pt x="1352" y="210"/>
                  </a:lnTo>
                  <a:lnTo>
                    <a:pt x="1418" y="184"/>
                  </a:lnTo>
                  <a:lnTo>
                    <a:pt x="1484" y="162"/>
                  </a:lnTo>
                  <a:lnTo>
                    <a:pt x="1554" y="140"/>
                  </a:lnTo>
                  <a:lnTo>
                    <a:pt x="1624" y="120"/>
                  </a:lnTo>
                  <a:lnTo>
                    <a:pt x="1696" y="100"/>
                  </a:lnTo>
                  <a:lnTo>
                    <a:pt x="1770" y="84"/>
                  </a:lnTo>
                  <a:lnTo>
                    <a:pt x="1846" y="70"/>
                  </a:lnTo>
                  <a:lnTo>
                    <a:pt x="1846" y="70"/>
                  </a:lnTo>
                  <a:lnTo>
                    <a:pt x="1920" y="56"/>
                  </a:lnTo>
                  <a:lnTo>
                    <a:pt x="1992" y="44"/>
                  </a:lnTo>
                  <a:lnTo>
                    <a:pt x="2066" y="34"/>
                  </a:lnTo>
                  <a:lnTo>
                    <a:pt x="2136" y="26"/>
                  </a:lnTo>
                  <a:lnTo>
                    <a:pt x="2208" y="18"/>
                  </a:lnTo>
                  <a:lnTo>
                    <a:pt x="2278" y="12"/>
                  </a:lnTo>
                  <a:lnTo>
                    <a:pt x="2414" y="4"/>
                  </a:lnTo>
                  <a:lnTo>
                    <a:pt x="2550" y="0"/>
                  </a:lnTo>
                  <a:lnTo>
                    <a:pt x="2680" y="0"/>
                  </a:lnTo>
                  <a:lnTo>
                    <a:pt x="2806" y="4"/>
                  </a:lnTo>
                  <a:lnTo>
                    <a:pt x="2930" y="12"/>
                  </a:lnTo>
                  <a:lnTo>
                    <a:pt x="3050" y="24"/>
                  </a:lnTo>
                  <a:lnTo>
                    <a:pt x="3166" y="38"/>
                  </a:lnTo>
                  <a:lnTo>
                    <a:pt x="3278" y="56"/>
                  </a:lnTo>
                  <a:lnTo>
                    <a:pt x="3384" y="74"/>
                  </a:lnTo>
                  <a:lnTo>
                    <a:pt x="3488" y="96"/>
                  </a:lnTo>
                  <a:lnTo>
                    <a:pt x="3588" y="120"/>
                  </a:lnTo>
                  <a:lnTo>
                    <a:pt x="3682" y="144"/>
                  </a:lnTo>
                  <a:lnTo>
                    <a:pt x="3772" y="172"/>
                  </a:lnTo>
                  <a:lnTo>
                    <a:pt x="3858" y="198"/>
                  </a:lnTo>
                  <a:lnTo>
                    <a:pt x="3938" y="226"/>
                  </a:lnTo>
                  <a:lnTo>
                    <a:pt x="4014" y="254"/>
                  </a:lnTo>
                  <a:lnTo>
                    <a:pt x="4084" y="280"/>
                  </a:lnTo>
                  <a:lnTo>
                    <a:pt x="4150" y="308"/>
                  </a:lnTo>
                  <a:lnTo>
                    <a:pt x="4212" y="334"/>
                  </a:lnTo>
                  <a:lnTo>
                    <a:pt x="4316" y="384"/>
                  </a:lnTo>
                  <a:lnTo>
                    <a:pt x="4400" y="426"/>
                  </a:lnTo>
                  <a:lnTo>
                    <a:pt x="4460" y="460"/>
                  </a:lnTo>
                  <a:lnTo>
                    <a:pt x="4510" y="490"/>
                  </a:lnTo>
                  <a:lnTo>
                    <a:pt x="4510" y="490"/>
                  </a:lnTo>
                  <a:lnTo>
                    <a:pt x="4476" y="498"/>
                  </a:lnTo>
                  <a:lnTo>
                    <a:pt x="4436" y="508"/>
                  </a:lnTo>
                  <a:lnTo>
                    <a:pt x="4382" y="524"/>
                  </a:lnTo>
                  <a:lnTo>
                    <a:pt x="4314" y="550"/>
                  </a:lnTo>
                  <a:lnTo>
                    <a:pt x="4278" y="564"/>
                  </a:lnTo>
                  <a:lnTo>
                    <a:pt x="4238" y="584"/>
                  </a:lnTo>
                  <a:lnTo>
                    <a:pt x="4194" y="604"/>
                  </a:lnTo>
                  <a:lnTo>
                    <a:pt x="4150" y="628"/>
                  </a:lnTo>
                  <a:lnTo>
                    <a:pt x="4102" y="654"/>
                  </a:lnTo>
                  <a:lnTo>
                    <a:pt x="4054" y="684"/>
                  </a:lnTo>
                  <a:lnTo>
                    <a:pt x="4002" y="718"/>
                  </a:lnTo>
                  <a:lnTo>
                    <a:pt x="3950" y="754"/>
                  </a:lnTo>
                  <a:lnTo>
                    <a:pt x="3896" y="794"/>
                  </a:lnTo>
                  <a:lnTo>
                    <a:pt x="3840" y="838"/>
                  </a:lnTo>
                  <a:lnTo>
                    <a:pt x="3784" y="886"/>
                  </a:lnTo>
                  <a:lnTo>
                    <a:pt x="3726" y="938"/>
                  </a:lnTo>
                  <a:lnTo>
                    <a:pt x="3668" y="996"/>
                  </a:lnTo>
                  <a:lnTo>
                    <a:pt x="3610" y="1056"/>
                  </a:lnTo>
                  <a:lnTo>
                    <a:pt x="3552" y="1122"/>
                  </a:lnTo>
                  <a:lnTo>
                    <a:pt x="3492" y="1192"/>
                  </a:lnTo>
                  <a:lnTo>
                    <a:pt x="3432" y="1268"/>
                  </a:lnTo>
                  <a:lnTo>
                    <a:pt x="3372" y="1350"/>
                  </a:lnTo>
                  <a:lnTo>
                    <a:pt x="3314" y="1436"/>
                  </a:lnTo>
                  <a:lnTo>
                    <a:pt x="3254" y="1528"/>
                  </a:lnTo>
                  <a:lnTo>
                    <a:pt x="3196" y="1624"/>
                  </a:lnTo>
                  <a:lnTo>
                    <a:pt x="3140" y="1728"/>
                  </a:lnTo>
                  <a:lnTo>
                    <a:pt x="3140" y="1728"/>
                  </a:lnTo>
                  <a:lnTo>
                    <a:pt x="3100" y="1798"/>
                  </a:lnTo>
                  <a:lnTo>
                    <a:pt x="3060" y="1866"/>
                  </a:lnTo>
                  <a:lnTo>
                    <a:pt x="3018" y="1932"/>
                  </a:lnTo>
                  <a:lnTo>
                    <a:pt x="2976" y="1996"/>
                  </a:lnTo>
                  <a:lnTo>
                    <a:pt x="2932" y="2058"/>
                  </a:lnTo>
                  <a:lnTo>
                    <a:pt x="2886" y="2118"/>
                  </a:lnTo>
                  <a:lnTo>
                    <a:pt x="2840" y="2176"/>
                  </a:lnTo>
                  <a:lnTo>
                    <a:pt x="2794" y="2232"/>
                  </a:lnTo>
                  <a:lnTo>
                    <a:pt x="2746" y="2286"/>
                  </a:lnTo>
                  <a:lnTo>
                    <a:pt x="2696" y="2340"/>
                  </a:lnTo>
                  <a:lnTo>
                    <a:pt x="2646" y="2390"/>
                  </a:lnTo>
                  <a:lnTo>
                    <a:pt x="2594" y="2438"/>
                  </a:lnTo>
                  <a:lnTo>
                    <a:pt x="2544" y="2484"/>
                  </a:lnTo>
                  <a:lnTo>
                    <a:pt x="2490" y="2528"/>
                  </a:lnTo>
                  <a:lnTo>
                    <a:pt x="2438" y="2572"/>
                  </a:lnTo>
                  <a:lnTo>
                    <a:pt x="2384" y="2612"/>
                  </a:lnTo>
                  <a:lnTo>
                    <a:pt x="2330" y="2650"/>
                  </a:lnTo>
                  <a:lnTo>
                    <a:pt x="2274" y="2688"/>
                  </a:lnTo>
                  <a:lnTo>
                    <a:pt x="2220" y="2722"/>
                  </a:lnTo>
                  <a:lnTo>
                    <a:pt x="2164" y="2754"/>
                  </a:lnTo>
                  <a:lnTo>
                    <a:pt x="2108" y="2786"/>
                  </a:lnTo>
                  <a:lnTo>
                    <a:pt x="2050" y="2814"/>
                  </a:lnTo>
                  <a:lnTo>
                    <a:pt x="1994" y="2842"/>
                  </a:lnTo>
                  <a:lnTo>
                    <a:pt x="1938" y="2868"/>
                  </a:lnTo>
                  <a:lnTo>
                    <a:pt x="1880" y="2892"/>
                  </a:lnTo>
                  <a:lnTo>
                    <a:pt x="1822" y="2912"/>
                  </a:lnTo>
                  <a:lnTo>
                    <a:pt x="1766" y="2932"/>
                  </a:lnTo>
                  <a:lnTo>
                    <a:pt x="1708" y="2950"/>
                  </a:lnTo>
                  <a:lnTo>
                    <a:pt x="1650" y="2966"/>
                  </a:lnTo>
                  <a:lnTo>
                    <a:pt x="1594" y="2980"/>
                  </a:lnTo>
                  <a:lnTo>
                    <a:pt x="1536" y="2992"/>
                  </a:lnTo>
                  <a:lnTo>
                    <a:pt x="1480" y="3004"/>
                  </a:lnTo>
                  <a:lnTo>
                    <a:pt x="1422" y="3012"/>
                  </a:lnTo>
                  <a:lnTo>
                    <a:pt x="1366" y="3018"/>
                  </a:lnTo>
                  <a:lnTo>
                    <a:pt x="1310" y="3024"/>
                  </a:lnTo>
                  <a:lnTo>
                    <a:pt x="1254" y="3026"/>
                  </a:lnTo>
                  <a:lnTo>
                    <a:pt x="1200" y="3028"/>
                  </a:lnTo>
                  <a:lnTo>
                    <a:pt x="1144" y="3028"/>
                  </a:lnTo>
                  <a:lnTo>
                    <a:pt x="1090" y="3026"/>
                  </a:lnTo>
                  <a:lnTo>
                    <a:pt x="1036" y="3022"/>
                  </a:lnTo>
                  <a:lnTo>
                    <a:pt x="984" y="3016"/>
                  </a:lnTo>
                  <a:lnTo>
                    <a:pt x="932" y="3008"/>
                  </a:lnTo>
                  <a:lnTo>
                    <a:pt x="880" y="2998"/>
                  </a:lnTo>
                  <a:lnTo>
                    <a:pt x="830" y="2986"/>
                  </a:lnTo>
                  <a:lnTo>
                    <a:pt x="780" y="2974"/>
                  </a:lnTo>
                  <a:lnTo>
                    <a:pt x="730" y="2960"/>
                  </a:lnTo>
                  <a:lnTo>
                    <a:pt x="682" y="2942"/>
                  </a:lnTo>
                  <a:lnTo>
                    <a:pt x="636" y="2924"/>
                  </a:lnTo>
                  <a:lnTo>
                    <a:pt x="590" y="2904"/>
                  </a:lnTo>
                  <a:lnTo>
                    <a:pt x="544" y="2882"/>
                  </a:lnTo>
                  <a:lnTo>
                    <a:pt x="500" y="2858"/>
                  </a:lnTo>
                  <a:lnTo>
                    <a:pt x="458" y="2834"/>
                  </a:lnTo>
                  <a:lnTo>
                    <a:pt x="418" y="2806"/>
                  </a:lnTo>
                  <a:lnTo>
                    <a:pt x="378" y="2778"/>
                  </a:lnTo>
                  <a:lnTo>
                    <a:pt x="338" y="2748"/>
                  </a:lnTo>
                  <a:lnTo>
                    <a:pt x="302" y="2716"/>
                  </a:lnTo>
                  <a:lnTo>
                    <a:pt x="266" y="2682"/>
                  </a:lnTo>
                  <a:lnTo>
                    <a:pt x="232" y="2646"/>
                  </a:lnTo>
                  <a:lnTo>
                    <a:pt x="200" y="2608"/>
                  </a:lnTo>
                  <a:lnTo>
                    <a:pt x="168" y="2570"/>
                  </a:lnTo>
                  <a:lnTo>
                    <a:pt x="140" y="2528"/>
                  </a:lnTo>
                  <a:lnTo>
                    <a:pt x="112" y="2486"/>
                  </a:lnTo>
                  <a:lnTo>
                    <a:pt x="86" y="2442"/>
                  </a:lnTo>
                  <a:lnTo>
                    <a:pt x="62" y="2396"/>
                  </a:lnTo>
                  <a:lnTo>
                    <a:pt x="62" y="2396"/>
                  </a:lnTo>
                  <a:close/>
                </a:path>
              </a:pathLst>
            </a:custGeom>
            <a:solidFill>
              <a:srgbClr val="317B9D"/>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85000"/>
                    <a:lumOff val="15000"/>
                  </a:prstClr>
                </a:solidFill>
                <a:effectLst/>
                <a:uLnTx/>
                <a:uFillTx/>
              </a:endParaRPr>
            </a:p>
          </p:txBody>
        </p:sp>
        <p:sp>
          <p:nvSpPr>
            <p:cNvPr id="53" name="Freeform 24"/>
            <p:cNvSpPr/>
            <p:nvPr/>
          </p:nvSpPr>
          <p:spPr bwMode="auto">
            <a:xfrm>
              <a:off x="-5278438" y="-2082800"/>
              <a:ext cx="5737226" cy="3311525"/>
            </a:xfrm>
            <a:custGeom>
              <a:avLst/>
              <a:gdLst>
                <a:gd name="T0" fmla="*/ 1636 w 3614"/>
                <a:gd name="T1" fmla="*/ 872 h 2086"/>
                <a:gd name="T2" fmla="*/ 1922 w 3614"/>
                <a:gd name="T3" fmla="*/ 744 h 2086"/>
                <a:gd name="T4" fmla="*/ 2296 w 3614"/>
                <a:gd name="T5" fmla="*/ 598 h 2086"/>
                <a:gd name="T6" fmla="*/ 2808 w 3614"/>
                <a:gd name="T7" fmla="*/ 426 h 2086"/>
                <a:gd name="T8" fmla="*/ 3228 w 3614"/>
                <a:gd name="T9" fmla="*/ 312 h 2086"/>
                <a:gd name="T10" fmla="*/ 3568 w 3614"/>
                <a:gd name="T11" fmla="*/ 234 h 2086"/>
                <a:gd name="T12" fmla="*/ 3492 w 3614"/>
                <a:gd name="T13" fmla="*/ 242 h 2086"/>
                <a:gd name="T14" fmla="*/ 3138 w 3614"/>
                <a:gd name="T15" fmla="*/ 302 h 2086"/>
                <a:gd name="T16" fmla="*/ 2806 w 3614"/>
                <a:gd name="T17" fmla="*/ 374 h 2086"/>
                <a:gd name="T18" fmla="*/ 2496 w 3614"/>
                <a:gd name="T19" fmla="*/ 454 h 2086"/>
                <a:gd name="T20" fmla="*/ 2210 w 3614"/>
                <a:gd name="T21" fmla="*/ 540 h 2086"/>
                <a:gd name="T22" fmla="*/ 1942 w 3614"/>
                <a:gd name="T23" fmla="*/ 634 h 2086"/>
                <a:gd name="T24" fmla="*/ 1694 w 3614"/>
                <a:gd name="T25" fmla="*/ 734 h 2086"/>
                <a:gd name="T26" fmla="*/ 1468 w 3614"/>
                <a:gd name="T27" fmla="*/ 836 h 2086"/>
                <a:gd name="T28" fmla="*/ 1070 w 3614"/>
                <a:gd name="T29" fmla="*/ 1050 h 2086"/>
                <a:gd name="T30" fmla="*/ 844 w 3614"/>
                <a:gd name="T31" fmla="*/ 1192 h 2086"/>
                <a:gd name="T32" fmla="*/ 876 w 3614"/>
                <a:gd name="T33" fmla="*/ 990 h 2086"/>
                <a:gd name="T34" fmla="*/ 930 w 3614"/>
                <a:gd name="T35" fmla="*/ 804 h 2086"/>
                <a:gd name="T36" fmla="*/ 1002 w 3614"/>
                <a:gd name="T37" fmla="*/ 636 h 2086"/>
                <a:gd name="T38" fmla="*/ 1082 w 3614"/>
                <a:gd name="T39" fmla="*/ 486 h 2086"/>
                <a:gd name="T40" fmla="*/ 1168 w 3614"/>
                <a:gd name="T41" fmla="*/ 354 h 2086"/>
                <a:gd name="T42" fmla="*/ 1310 w 3614"/>
                <a:gd name="T43" fmla="*/ 180 h 2086"/>
                <a:gd name="T44" fmla="*/ 1444 w 3614"/>
                <a:gd name="T45" fmla="*/ 46 h 2086"/>
                <a:gd name="T46" fmla="*/ 1500 w 3614"/>
                <a:gd name="T47" fmla="*/ 0 h 2086"/>
                <a:gd name="T48" fmla="*/ 1322 w 3614"/>
                <a:gd name="T49" fmla="*/ 132 h 2086"/>
                <a:gd name="T50" fmla="*/ 1172 w 3614"/>
                <a:gd name="T51" fmla="*/ 274 h 2086"/>
                <a:gd name="T52" fmla="*/ 1050 w 3614"/>
                <a:gd name="T53" fmla="*/ 424 h 2086"/>
                <a:gd name="T54" fmla="*/ 952 w 3614"/>
                <a:gd name="T55" fmla="*/ 574 h 2086"/>
                <a:gd name="T56" fmla="*/ 876 w 3614"/>
                <a:gd name="T57" fmla="*/ 722 h 2086"/>
                <a:gd name="T58" fmla="*/ 818 w 3614"/>
                <a:gd name="T59" fmla="*/ 862 h 2086"/>
                <a:gd name="T60" fmla="*/ 748 w 3614"/>
                <a:gd name="T61" fmla="*/ 1100 h 2086"/>
                <a:gd name="T62" fmla="*/ 722 w 3614"/>
                <a:gd name="T63" fmla="*/ 1254 h 2086"/>
                <a:gd name="T64" fmla="*/ 626 w 3614"/>
                <a:gd name="T65" fmla="*/ 1350 h 2086"/>
                <a:gd name="T66" fmla="*/ 386 w 3614"/>
                <a:gd name="T67" fmla="*/ 1550 h 2086"/>
                <a:gd name="T68" fmla="*/ 210 w 3614"/>
                <a:gd name="T69" fmla="*/ 1724 h 2086"/>
                <a:gd name="T70" fmla="*/ 90 w 3614"/>
                <a:gd name="T71" fmla="*/ 1864 h 2086"/>
                <a:gd name="T72" fmla="*/ 0 w 3614"/>
                <a:gd name="T73" fmla="*/ 1988 h 2086"/>
                <a:gd name="T74" fmla="*/ 100 w 3614"/>
                <a:gd name="T75" fmla="*/ 2002 h 2086"/>
                <a:gd name="T76" fmla="*/ 316 w 3614"/>
                <a:gd name="T77" fmla="*/ 1758 h 2086"/>
                <a:gd name="T78" fmla="*/ 560 w 3614"/>
                <a:gd name="T79" fmla="*/ 1536 h 2086"/>
                <a:gd name="T80" fmla="*/ 826 w 3614"/>
                <a:gd name="T81" fmla="*/ 1334 h 2086"/>
                <a:gd name="T82" fmla="*/ 1110 w 3614"/>
                <a:gd name="T83" fmla="*/ 1152 h 2086"/>
                <a:gd name="T84" fmla="*/ 1402 w 3614"/>
                <a:gd name="T85" fmla="*/ 988 h 2086"/>
                <a:gd name="T86" fmla="*/ 1462 w 3614"/>
                <a:gd name="T87" fmla="*/ 1010 h 2086"/>
                <a:gd name="T88" fmla="*/ 1646 w 3614"/>
                <a:gd name="T89" fmla="*/ 1060 h 2086"/>
                <a:gd name="T90" fmla="*/ 1866 w 3614"/>
                <a:gd name="T91" fmla="*/ 1092 h 2086"/>
                <a:gd name="T92" fmla="*/ 2022 w 3614"/>
                <a:gd name="T93" fmla="*/ 1100 h 2086"/>
                <a:gd name="T94" fmla="*/ 2194 w 3614"/>
                <a:gd name="T95" fmla="*/ 1092 h 2086"/>
                <a:gd name="T96" fmla="*/ 2376 w 3614"/>
                <a:gd name="T97" fmla="*/ 1064 h 2086"/>
                <a:gd name="T98" fmla="*/ 2566 w 3614"/>
                <a:gd name="T99" fmla="*/ 1014 h 2086"/>
                <a:gd name="T100" fmla="*/ 2762 w 3614"/>
                <a:gd name="T101" fmla="*/ 934 h 2086"/>
                <a:gd name="T102" fmla="*/ 2894 w 3614"/>
                <a:gd name="T103" fmla="*/ 864 h 2086"/>
                <a:gd name="T104" fmla="*/ 2780 w 3614"/>
                <a:gd name="T105" fmla="*/ 910 h 2086"/>
                <a:gd name="T106" fmla="*/ 2568 w 3614"/>
                <a:gd name="T107" fmla="*/ 972 h 2086"/>
                <a:gd name="T108" fmla="*/ 2380 w 3614"/>
                <a:gd name="T109" fmla="*/ 1008 h 2086"/>
                <a:gd name="T110" fmla="*/ 2220 w 3614"/>
                <a:gd name="T111" fmla="*/ 1022 h 2086"/>
                <a:gd name="T112" fmla="*/ 2046 w 3614"/>
                <a:gd name="T113" fmla="*/ 1024 h 2086"/>
                <a:gd name="T114" fmla="*/ 1862 w 3614"/>
                <a:gd name="T115" fmla="*/ 1004 h 2086"/>
                <a:gd name="T116" fmla="*/ 1670 w 3614"/>
                <a:gd name="T117" fmla="*/ 962 h 2086"/>
                <a:gd name="T118" fmla="*/ 1540 w 3614"/>
                <a:gd name="T119" fmla="*/ 918 h 20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14" h="2086">
                  <a:moveTo>
                    <a:pt x="1540" y="918"/>
                  </a:moveTo>
                  <a:lnTo>
                    <a:pt x="1540" y="918"/>
                  </a:lnTo>
                  <a:lnTo>
                    <a:pt x="1636" y="872"/>
                  </a:lnTo>
                  <a:lnTo>
                    <a:pt x="1732" y="828"/>
                  </a:lnTo>
                  <a:lnTo>
                    <a:pt x="1828" y="784"/>
                  </a:lnTo>
                  <a:lnTo>
                    <a:pt x="1922" y="744"/>
                  </a:lnTo>
                  <a:lnTo>
                    <a:pt x="2018" y="704"/>
                  </a:lnTo>
                  <a:lnTo>
                    <a:pt x="2110" y="668"/>
                  </a:lnTo>
                  <a:lnTo>
                    <a:pt x="2296" y="598"/>
                  </a:lnTo>
                  <a:lnTo>
                    <a:pt x="2474" y="534"/>
                  </a:lnTo>
                  <a:lnTo>
                    <a:pt x="2646" y="478"/>
                  </a:lnTo>
                  <a:lnTo>
                    <a:pt x="2808" y="426"/>
                  </a:lnTo>
                  <a:lnTo>
                    <a:pt x="2960" y="382"/>
                  </a:lnTo>
                  <a:lnTo>
                    <a:pt x="3102" y="344"/>
                  </a:lnTo>
                  <a:lnTo>
                    <a:pt x="3228" y="312"/>
                  </a:lnTo>
                  <a:lnTo>
                    <a:pt x="3340" y="284"/>
                  </a:lnTo>
                  <a:lnTo>
                    <a:pt x="3434" y="262"/>
                  </a:lnTo>
                  <a:lnTo>
                    <a:pt x="3568" y="234"/>
                  </a:lnTo>
                  <a:lnTo>
                    <a:pt x="3614" y="224"/>
                  </a:lnTo>
                  <a:lnTo>
                    <a:pt x="3614" y="224"/>
                  </a:lnTo>
                  <a:lnTo>
                    <a:pt x="3492" y="242"/>
                  </a:lnTo>
                  <a:lnTo>
                    <a:pt x="3372" y="262"/>
                  </a:lnTo>
                  <a:lnTo>
                    <a:pt x="3254" y="282"/>
                  </a:lnTo>
                  <a:lnTo>
                    <a:pt x="3138" y="302"/>
                  </a:lnTo>
                  <a:lnTo>
                    <a:pt x="3024" y="326"/>
                  </a:lnTo>
                  <a:lnTo>
                    <a:pt x="2914" y="348"/>
                  </a:lnTo>
                  <a:lnTo>
                    <a:pt x="2806" y="374"/>
                  </a:lnTo>
                  <a:lnTo>
                    <a:pt x="2700" y="400"/>
                  </a:lnTo>
                  <a:lnTo>
                    <a:pt x="2598" y="426"/>
                  </a:lnTo>
                  <a:lnTo>
                    <a:pt x="2496" y="454"/>
                  </a:lnTo>
                  <a:lnTo>
                    <a:pt x="2398" y="482"/>
                  </a:lnTo>
                  <a:lnTo>
                    <a:pt x="2302" y="510"/>
                  </a:lnTo>
                  <a:lnTo>
                    <a:pt x="2210" y="540"/>
                  </a:lnTo>
                  <a:lnTo>
                    <a:pt x="2118" y="572"/>
                  </a:lnTo>
                  <a:lnTo>
                    <a:pt x="2028" y="602"/>
                  </a:lnTo>
                  <a:lnTo>
                    <a:pt x="1942" y="634"/>
                  </a:lnTo>
                  <a:lnTo>
                    <a:pt x="1858" y="666"/>
                  </a:lnTo>
                  <a:lnTo>
                    <a:pt x="1776" y="700"/>
                  </a:lnTo>
                  <a:lnTo>
                    <a:pt x="1694" y="734"/>
                  </a:lnTo>
                  <a:lnTo>
                    <a:pt x="1618" y="768"/>
                  </a:lnTo>
                  <a:lnTo>
                    <a:pt x="1542" y="802"/>
                  </a:lnTo>
                  <a:lnTo>
                    <a:pt x="1468" y="836"/>
                  </a:lnTo>
                  <a:lnTo>
                    <a:pt x="1326" y="906"/>
                  </a:lnTo>
                  <a:lnTo>
                    <a:pt x="1194" y="978"/>
                  </a:lnTo>
                  <a:lnTo>
                    <a:pt x="1070" y="1050"/>
                  </a:lnTo>
                  <a:lnTo>
                    <a:pt x="952" y="1120"/>
                  </a:lnTo>
                  <a:lnTo>
                    <a:pt x="844" y="1192"/>
                  </a:lnTo>
                  <a:lnTo>
                    <a:pt x="844" y="1192"/>
                  </a:lnTo>
                  <a:lnTo>
                    <a:pt x="852" y="1122"/>
                  </a:lnTo>
                  <a:lnTo>
                    <a:pt x="862" y="1056"/>
                  </a:lnTo>
                  <a:lnTo>
                    <a:pt x="876" y="990"/>
                  </a:lnTo>
                  <a:lnTo>
                    <a:pt x="892" y="926"/>
                  </a:lnTo>
                  <a:lnTo>
                    <a:pt x="910" y="864"/>
                  </a:lnTo>
                  <a:lnTo>
                    <a:pt x="930" y="804"/>
                  </a:lnTo>
                  <a:lnTo>
                    <a:pt x="952" y="746"/>
                  </a:lnTo>
                  <a:lnTo>
                    <a:pt x="976" y="690"/>
                  </a:lnTo>
                  <a:lnTo>
                    <a:pt x="1002" y="636"/>
                  </a:lnTo>
                  <a:lnTo>
                    <a:pt x="1028" y="584"/>
                  </a:lnTo>
                  <a:lnTo>
                    <a:pt x="1054" y="534"/>
                  </a:lnTo>
                  <a:lnTo>
                    <a:pt x="1082" y="486"/>
                  </a:lnTo>
                  <a:lnTo>
                    <a:pt x="1110" y="440"/>
                  </a:lnTo>
                  <a:lnTo>
                    <a:pt x="1140" y="396"/>
                  </a:lnTo>
                  <a:lnTo>
                    <a:pt x="1168" y="354"/>
                  </a:lnTo>
                  <a:lnTo>
                    <a:pt x="1198" y="316"/>
                  </a:lnTo>
                  <a:lnTo>
                    <a:pt x="1256" y="244"/>
                  </a:lnTo>
                  <a:lnTo>
                    <a:pt x="1310" y="180"/>
                  </a:lnTo>
                  <a:lnTo>
                    <a:pt x="1362" y="126"/>
                  </a:lnTo>
                  <a:lnTo>
                    <a:pt x="1406" y="82"/>
                  </a:lnTo>
                  <a:lnTo>
                    <a:pt x="1444" y="46"/>
                  </a:lnTo>
                  <a:lnTo>
                    <a:pt x="1474" y="20"/>
                  </a:lnTo>
                  <a:lnTo>
                    <a:pt x="1500" y="0"/>
                  </a:lnTo>
                  <a:lnTo>
                    <a:pt x="1500" y="0"/>
                  </a:lnTo>
                  <a:lnTo>
                    <a:pt x="1436" y="42"/>
                  </a:lnTo>
                  <a:lnTo>
                    <a:pt x="1378" y="86"/>
                  </a:lnTo>
                  <a:lnTo>
                    <a:pt x="1322" y="132"/>
                  </a:lnTo>
                  <a:lnTo>
                    <a:pt x="1268" y="178"/>
                  </a:lnTo>
                  <a:lnTo>
                    <a:pt x="1218" y="226"/>
                  </a:lnTo>
                  <a:lnTo>
                    <a:pt x="1172" y="274"/>
                  </a:lnTo>
                  <a:lnTo>
                    <a:pt x="1128" y="324"/>
                  </a:lnTo>
                  <a:lnTo>
                    <a:pt x="1088" y="374"/>
                  </a:lnTo>
                  <a:lnTo>
                    <a:pt x="1050" y="424"/>
                  </a:lnTo>
                  <a:lnTo>
                    <a:pt x="1014" y="474"/>
                  </a:lnTo>
                  <a:lnTo>
                    <a:pt x="982" y="524"/>
                  </a:lnTo>
                  <a:lnTo>
                    <a:pt x="952" y="574"/>
                  </a:lnTo>
                  <a:lnTo>
                    <a:pt x="924" y="624"/>
                  </a:lnTo>
                  <a:lnTo>
                    <a:pt x="898" y="672"/>
                  </a:lnTo>
                  <a:lnTo>
                    <a:pt x="876" y="722"/>
                  </a:lnTo>
                  <a:lnTo>
                    <a:pt x="854" y="768"/>
                  </a:lnTo>
                  <a:lnTo>
                    <a:pt x="834" y="816"/>
                  </a:lnTo>
                  <a:lnTo>
                    <a:pt x="818" y="862"/>
                  </a:lnTo>
                  <a:lnTo>
                    <a:pt x="788" y="948"/>
                  </a:lnTo>
                  <a:lnTo>
                    <a:pt x="766" y="1028"/>
                  </a:lnTo>
                  <a:lnTo>
                    <a:pt x="748" y="1100"/>
                  </a:lnTo>
                  <a:lnTo>
                    <a:pt x="736" y="1162"/>
                  </a:lnTo>
                  <a:lnTo>
                    <a:pt x="728" y="1214"/>
                  </a:lnTo>
                  <a:lnTo>
                    <a:pt x="722" y="1254"/>
                  </a:lnTo>
                  <a:lnTo>
                    <a:pt x="720" y="1278"/>
                  </a:lnTo>
                  <a:lnTo>
                    <a:pt x="720" y="1278"/>
                  </a:lnTo>
                  <a:lnTo>
                    <a:pt x="626" y="1350"/>
                  </a:lnTo>
                  <a:lnTo>
                    <a:pt x="538" y="1418"/>
                  </a:lnTo>
                  <a:lnTo>
                    <a:pt x="460" y="1486"/>
                  </a:lnTo>
                  <a:lnTo>
                    <a:pt x="386" y="1550"/>
                  </a:lnTo>
                  <a:lnTo>
                    <a:pt x="320" y="1612"/>
                  </a:lnTo>
                  <a:lnTo>
                    <a:pt x="262" y="1670"/>
                  </a:lnTo>
                  <a:lnTo>
                    <a:pt x="210" y="1724"/>
                  </a:lnTo>
                  <a:lnTo>
                    <a:pt x="164" y="1776"/>
                  </a:lnTo>
                  <a:lnTo>
                    <a:pt x="124" y="1822"/>
                  </a:lnTo>
                  <a:lnTo>
                    <a:pt x="90" y="1864"/>
                  </a:lnTo>
                  <a:lnTo>
                    <a:pt x="38" y="1930"/>
                  </a:lnTo>
                  <a:lnTo>
                    <a:pt x="10" y="1972"/>
                  </a:lnTo>
                  <a:lnTo>
                    <a:pt x="0" y="1988"/>
                  </a:lnTo>
                  <a:lnTo>
                    <a:pt x="36" y="2086"/>
                  </a:lnTo>
                  <a:lnTo>
                    <a:pt x="36" y="2086"/>
                  </a:lnTo>
                  <a:lnTo>
                    <a:pt x="100" y="2002"/>
                  </a:lnTo>
                  <a:lnTo>
                    <a:pt x="170" y="1918"/>
                  </a:lnTo>
                  <a:lnTo>
                    <a:pt x="242" y="1838"/>
                  </a:lnTo>
                  <a:lnTo>
                    <a:pt x="316" y="1758"/>
                  </a:lnTo>
                  <a:lnTo>
                    <a:pt x="396" y="1682"/>
                  </a:lnTo>
                  <a:lnTo>
                    <a:pt x="476" y="1608"/>
                  </a:lnTo>
                  <a:lnTo>
                    <a:pt x="560" y="1536"/>
                  </a:lnTo>
                  <a:lnTo>
                    <a:pt x="648" y="1468"/>
                  </a:lnTo>
                  <a:lnTo>
                    <a:pt x="736" y="1400"/>
                  </a:lnTo>
                  <a:lnTo>
                    <a:pt x="826" y="1334"/>
                  </a:lnTo>
                  <a:lnTo>
                    <a:pt x="920" y="1272"/>
                  </a:lnTo>
                  <a:lnTo>
                    <a:pt x="1014" y="1210"/>
                  </a:lnTo>
                  <a:lnTo>
                    <a:pt x="1110" y="1152"/>
                  </a:lnTo>
                  <a:lnTo>
                    <a:pt x="1206" y="1096"/>
                  </a:lnTo>
                  <a:lnTo>
                    <a:pt x="1304" y="1042"/>
                  </a:lnTo>
                  <a:lnTo>
                    <a:pt x="1402" y="988"/>
                  </a:lnTo>
                  <a:lnTo>
                    <a:pt x="1402" y="988"/>
                  </a:lnTo>
                  <a:lnTo>
                    <a:pt x="1426" y="998"/>
                  </a:lnTo>
                  <a:lnTo>
                    <a:pt x="1462" y="1010"/>
                  </a:lnTo>
                  <a:lnTo>
                    <a:pt x="1512" y="1026"/>
                  </a:lnTo>
                  <a:lnTo>
                    <a:pt x="1574" y="1044"/>
                  </a:lnTo>
                  <a:lnTo>
                    <a:pt x="1646" y="1060"/>
                  </a:lnTo>
                  <a:lnTo>
                    <a:pt x="1728" y="1076"/>
                  </a:lnTo>
                  <a:lnTo>
                    <a:pt x="1818" y="1088"/>
                  </a:lnTo>
                  <a:lnTo>
                    <a:pt x="1866" y="1092"/>
                  </a:lnTo>
                  <a:lnTo>
                    <a:pt x="1916" y="1096"/>
                  </a:lnTo>
                  <a:lnTo>
                    <a:pt x="1968" y="1100"/>
                  </a:lnTo>
                  <a:lnTo>
                    <a:pt x="2022" y="1100"/>
                  </a:lnTo>
                  <a:lnTo>
                    <a:pt x="2078" y="1100"/>
                  </a:lnTo>
                  <a:lnTo>
                    <a:pt x="2136" y="1096"/>
                  </a:lnTo>
                  <a:lnTo>
                    <a:pt x="2194" y="1092"/>
                  </a:lnTo>
                  <a:lnTo>
                    <a:pt x="2254" y="1086"/>
                  </a:lnTo>
                  <a:lnTo>
                    <a:pt x="2314" y="1076"/>
                  </a:lnTo>
                  <a:lnTo>
                    <a:pt x="2376" y="1064"/>
                  </a:lnTo>
                  <a:lnTo>
                    <a:pt x="2438" y="1050"/>
                  </a:lnTo>
                  <a:lnTo>
                    <a:pt x="2502" y="1034"/>
                  </a:lnTo>
                  <a:lnTo>
                    <a:pt x="2566" y="1014"/>
                  </a:lnTo>
                  <a:lnTo>
                    <a:pt x="2630" y="990"/>
                  </a:lnTo>
                  <a:lnTo>
                    <a:pt x="2696" y="964"/>
                  </a:lnTo>
                  <a:lnTo>
                    <a:pt x="2762" y="934"/>
                  </a:lnTo>
                  <a:lnTo>
                    <a:pt x="2828" y="900"/>
                  </a:lnTo>
                  <a:lnTo>
                    <a:pt x="2894" y="864"/>
                  </a:lnTo>
                  <a:lnTo>
                    <a:pt x="2894" y="864"/>
                  </a:lnTo>
                  <a:lnTo>
                    <a:pt x="2864" y="878"/>
                  </a:lnTo>
                  <a:lnTo>
                    <a:pt x="2828" y="892"/>
                  </a:lnTo>
                  <a:lnTo>
                    <a:pt x="2780" y="910"/>
                  </a:lnTo>
                  <a:lnTo>
                    <a:pt x="2720" y="930"/>
                  </a:lnTo>
                  <a:lnTo>
                    <a:pt x="2650" y="952"/>
                  </a:lnTo>
                  <a:lnTo>
                    <a:pt x="2568" y="972"/>
                  </a:lnTo>
                  <a:lnTo>
                    <a:pt x="2478" y="992"/>
                  </a:lnTo>
                  <a:lnTo>
                    <a:pt x="2430" y="1000"/>
                  </a:lnTo>
                  <a:lnTo>
                    <a:pt x="2380" y="1008"/>
                  </a:lnTo>
                  <a:lnTo>
                    <a:pt x="2328" y="1014"/>
                  </a:lnTo>
                  <a:lnTo>
                    <a:pt x="2276" y="1020"/>
                  </a:lnTo>
                  <a:lnTo>
                    <a:pt x="2220" y="1022"/>
                  </a:lnTo>
                  <a:lnTo>
                    <a:pt x="2164" y="1024"/>
                  </a:lnTo>
                  <a:lnTo>
                    <a:pt x="2106" y="1024"/>
                  </a:lnTo>
                  <a:lnTo>
                    <a:pt x="2046" y="1024"/>
                  </a:lnTo>
                  <a:lnTo>
                    <a:pt x="1986" y="1020"/>
                  </a:lnTo>
                  <a:lnTo>
                    <a:pt x="1924" y="1014"/>
                  </a:lnTo>
                  <a:lnTo>
                    <a:pt x="1862" y="1004"/>
                  </a:lnTo>
                  <a:lnTo>
                    <a:pt x="1798" y="994"/>
                  </a:lnTo>
                  <a:lnTo>
                    <a:pt x="1734" y="980"/>
                  </a:lnTo>
                  <a:lnTo>
                    <a:pt x="1670" y="962"/>
                  </a:lnTo>
                  <a:lnTo>
                    <a:pt x="1604" y="942"/>
                  </a:lnTo>
                  <a:lnTo>
                    <a:pt x="1540" y="918"/>
                  </a:lnTo>
                  <a:lnTo>
                    <a:pt x="1540" y="918"/>
                  </a:ln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85000"/>
                    <a:lumOff val="15000"/>
                  </a:prstClr>
                </a:solidFill>
                <a:effectLst/>
                <a:uLnTx/>
                <a:uFillTx/>
              </a:endParaRPr>
            </a:p>
          </p:txBody>
        </p:sp>
      </p:grpSp>
      <p:grpSp>
        <p:nvGrpSpPr>
          <p:cNvPr id="54" name="组合 53"/>
          <p:cNvGrpSpPr/>
          <p:nvPr/>
        </p:nvGrpSpPr>
        <p:grpSpPr>
          <a:xfrm rot="19851636">
            <a:off x="4359008" y="1338815"/>
            <a:ext cx="1667833" cy="1119778"/>
            <a:chOff x="-5358127" y="-2564011"/>
            <a:chExt cx="7159626" cy="4806950"/>
          </a:xfrm>
        </p:grpSpPr>
        <p:sp>
          <p:nvSpPr>
            <p:cNvPr id="55" name="Freeform 23"/>
            <p:cNvSpPr/>
            <p:nvPr/>
          </p:nvSpPr>
          <p:spPr bwMode="auto">
            <a:xfrm>
              <a:off x="-5358127" y="-2564011"/>
              <a:ext cx="7159626" cy="4806950"/>
            </a:xfrm>
            <a:custGeom>
              <a:avLst/>
              <a:gdLst>
                <a:gd name="T0" fmla="*/ 52 w 4510"/>
                <a:gd name="T1" fmla="*/ 2374 h 3028"/>
                <a:gd name="T2" fmla="*/ 26 w 4510"/>
                <a:gd name="T3" fmla="*/ 2298 h 3028"/>
                <a:gd name="T4" fmla="*/ 6 w 4510"/>
                <a:gd name="T5" fmla="*/ 2176 h 3028"/>
                <a:gd name="T6" fmla="*/ 6 w 4510"/>
                <a:gd name="T7" fmla="*/ 1958 h 3028"/>
                <a:gd name="T8" fmla="*/ 44 w 4510"/>
                <a:gd name="T9" fmla="*/ 1712 h 3028"/>
                <a:gd name="T10" fmla="*/ 126 w 4510"/>
                <a:gd name="T11" fmla="*/ 1446 h 3028"/>
                <a:gd name="T12" fmla="*/ 228 w 4510"/>
                <a:gd name="T13" fmla="*/ 1216 h 3028"/>
                <a:gd name="T14" fmla="*/ 306 w 4510"/>
                <a:gd name="T15" fmla="*/ 1080 h 3028"/>
                <a:gd name="T16" fmla="*/ 398 w 4510"/>
                <a:gd name="T17" fmla="*/ 946 h 3028"/>
                <a:gd name="T18" fmla="*/ 500 w 4510"/>
                <a:gd name="T19" fmla="*/ 814 h 3028"/>
                <a:gd name="T20" fmla="*/ 618 w 4510"/>
                <a:gd name="T21" fmla="*/ 688 h 3028"/>
                <a:gd name="T22" fmla="*/ 748 w 4510"/>
                <a:gd name="T23" fmla="*/ 570 h 3028"/>
                <a:gd name="T24" fmla="*/ 894 w 4510"/>
                <a:gd name="T25" fmla="*/ 458 h 3028"/>
                <a:gd name="T26" fmla="*/ 1054 w 4510"/>
                <a:gd name="T27" fmla="*/ 356 h 3028"/>
                <a:gd name="T28" fmla="*/ 1228 w 4510"/>
                <a:gd name="T29" fmla="*/ 264 h 3028"/>
                <a:gd name="T30" fmla="*/ 1418 w 4510"/>
                <a:gd name="T31" fmla="*/ 184 h 3028"/>
                <a:gd name="T32" fmla="*/ 1624 w 4510"/>
                <a:gd name="T33" fmla="*/ 120 h 3028"/>
                <a:gd name="T34" fmla="*/ 1846 w 4510"/>
                <a:gd name="T35" fmla="*/ 70 h 3028"/>
                <a:gd name="T36" fmla="*/ 1992 w 4510"/>
                <a:gd name="T37" fmla="*/ 44 h 3028"/>
                <a:gd name="T38" fmla="*/ 2208 w 4510"/>
                <a:gd name="T39" fmla="*/ 18 h 3028"/>
                <a:gd name="T40" fmla="*/ 2550 w 4510"/>
                <a:gd name="T41" fmla="*/ 0 h 3028"/>
                <a:gd name="T42" fmla="*/ 2930 w 4510"/>
                <a:gd name="T43" fmla="*/ 12 h 3028"/>
                <a:gd name="T44" fmla="*/ 3278 w 4510"/>
                <a:gd name="T45" fmla="*/ 56 h 3028"/>
                <a:gd name="T46" fmla="*/ 3588 w 4510"/>
                <a:gd name="T47" fmla="*/ 120 h 3028"/>
                <a:gd name="T48" fmla="*/ 3858 w 4510"/>
                <a:gd name="T49" fmla="*/ 198 h 3028"/>
                <a:gd name="T50" fmla="*/ 4084 w 4510"/>
                <a:gd name="T51" fmla="*/ 280 h 3028"/>
                <a:gd name="T52" fmla="*/ 4316 w 4510"/>
                <a:gd name="T53" fmla="*/ 384 h 3028"/>
                <a:gd name="T54" fmla="*/ 4510 w 4510"/>
                <a:gd name="T55" fmla="*/ 490 h 3028"/>
                <a:gd name="T56" fmla="*/ 4436 w 4510"/>
                <a:gd name="T57" fmla="*/ 508 h 3028"/>
                <a:gd name="T58" fmla="*/ 4278 w 4510"/>
                <a:gd name="T59" fmla="*/ 564 h 3028"/>
                <a:gd name="T60" fmla="*/ 4150 w 4510"/>
                <a:gd name="T61" fmla="*/ 628 h 3028"/>
                <a:gd name="T62" fmla="*/ 4002 w 4510"/>
                <a:gd name="T63" fmla="*/ 718 h 3028"/>
                <a:gd name="T64" fmla="*/ 3840 w 4510"/>
                <a:gd name="T65" fmla="*/ 838 h 3028"/>
                <a:gd name="T66" fmla="*/ 3668 w 4510"/>
                <a:gd name="T67" fmla="*/ 996 h 3028"/>
                <a:gd name="T68" fmla="*/ 3492 w 4510"/>
                <a:gd name="T69" fmla="*/ 1192 h 3028"/>
                <a:gd name="T70" fmla="*/ 3314 w 4510"/>
                <a:gd name="T71" fmla="*/ 1436 h 3028"/>
                <a:gd name="T72" fmla="*/ 3140 w 4510"/>
                <a:gd name="T73" fmla="*/ 1728 h 3028"/>
                <a:gd name="T74" fmla="*/ 3060 w 4510"/>
                <a:gd name="T75" fmla="*/ 1866 h 3028"/>
                <a:gd name="T76" fmla="*/ 2932 w 4510"/>
                <a:gd name="T77" fmla="*/ 2058 h 3028"/>
                <a:gd name="T78" fmla="*/ 2794 w 4510"/>
                <a:gd name="T79" fmla="*/ 2232 h 3028"/>
                <a:gd name="T80" fmla="*/ 2646 w 4510"/>
                <a:gd name="T81" fmla="*/ 2390 h 3028"/>
                <a:gd name="T82" fmla="*/ 2490 w 4510"/>
                <a:gd name="T83" fmla="*/ 2528 h 3028"/>
                <a:gd name="T84" fmla="*/ 2330 w 4510"/>
                <a:gd name="T85" fmla="*/ 2650 h 3028"/>
                <a:gd name="T86" fmla="*/ 2164 w 4510"/>
                <a:gd name="T87" fmla="*/ 2754 h 3028"/>
                <a:gd name="T88" fmla="*/ 1994 w 4510"/>
                <a:gd name="T89" fmla="*/ 2842 h 3028"/>
                <a:gd name="T90" fmla="*/ 1822 w 4510"/>
                <a:gd name="T91" fmla="*/ 2912 h 3028"/>
                <a:gd name="T92" fmla="*/ 1650 w 4510"/>
                <a:gd name="T93" fmla="*/ 2966 h 3028"/>
                <a:gd name="T94" fmla="*/ 1480 w 4510"/>
                <a:gd name="T95" fmla="*/ 3004 h 3028"/>
                <a:gd name="T96" fmla="*/ 1310 w 4510"/>
                <a:gd name="T97" fmla="*/ 3024 h 3028"/>
                <a:gd name="T98" fmla="*/ 1144 w 4510"/>
                <a:gd name="T99" fmla="*/ 3028 h 3028"/>
                <a:gd name="T100" fmla="*/ 984 w 4510"/>
                <a:gd name="T101" fmla="*/ 3016 h 3028"/>
                <a:gd name="T102" fmla="*/ 830 w 4510"/>
                <a:gd name="T103" fmla="*/ 2986 h 3028"/>
                <a:gd name="T104" fmla="*/ 682 w 4510"/>
                <a:gd name="T105" fmla="*/ 2942 h 3028"/>
                <a:gd name="T106" fmla="*/ 544 w 4510"/>
                <a:gd name="T107" fmla="*/ 2882 h 3028"/>
                <a:gd name="T108" fmla="*/ 418 w 4510"/>
                <a:gd name="T109" fmla="*/ 2806 h 3028"/>
                <a:gd name="T110" fmla="*/ 302 w 4510"/>
                <a:gd name="T111" fmla="*/ 2716 h 3028"/>
                <a:gd name="T112" fmla="*/ 200 w 4510"/>
                <a:gd name="T113" fmla="*/ 2608 h 3028"/>
                <a:gd name="T114" fmla="*/ 112 w 4510"/>
                <a:gd name="T115" fmla="*/ 2486 h 3028"/>
                <a:gd name="T116" fmla="*/ 62 w 4510"/>
                <a:gd name="T117" fmla="*/ 2396 h 30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510" h="3028">
                  <a:moveTo>
                    <a:pt x="62" y="2396"/>
                  </a:moveTo>
                  <a:lnTo>
                    <a:pt x="62" y="2396"/>
                  </a:lnTo>
                  <a:lnTo>
                    <a:pt x="52" y="2374"/>
                  </a:lnTo>
                  <a:lnTo>
                    <a:pt x="42" y="2350"/>
                  </a:lnTo>
                  <a:lnTo>
                    <a:pt x="34" y="2324"/>
                  </a:lnTo>
                  <a:lnTo>
                    <a:pt x="26" y="2298"/>
                  </a:lnTo>
                  <a:lnTo>
                    <a:pt x="20" y="2268"/>
                  </a:lnTo>
                  <a:lnTo>
                    <a:pt x="14" y="2240"/>
                  </a:lnTo>
                  <a:lnTo>
                    <a:pt x="6" y="2176"/>
                  </a:lnTo>
                  <a:lnTo>
                    <a:pt x="2" y="2108"/>
                  </a:lnTo>
                  <a:lnTo>
                    <a:pt x="0" y="2036"/>
                  </a:lnTo>
                  <a:lnTo>
                    <a:pt x="6" y="1958"/>
                  </a:lnTo>
                  <a:lnTo>
                    <a:pt x="14" y="1880"/>
                  </a:lnTo>
                  <a:lnTo>
                    <a:pt x="26" y="1796"/>
                  </a:lnTo>
                  <a:lnTo>
                    <a:pt x="44" y="1712"/>
                  </a:lnTo>
                  <a:lnTo>
                    <a:pt x="66" y="1624"/>
                  </a:lnTo>
                  <a:lnTo>
                    <a:pt x="94" y="1536"/>
                  </a:lnTo>
                  <a:lnTo>
                    <a:pt x="126" y="1446"/>
                  </a:lnTo>
                  <a:lnTo>
                    <a:pt x="162" y="1354"/>
                  </a:lnTo>
                  <a:lnTo>
                    <a:pt x="206" y="1262"/>
                  </a:lnTo>
                  <a:lnTo>
                    <a:pt x="228" y="1216"/>
                  </a:lnTo>
                  <a:lnTo>
                    <a:pt x="254" y="1172"/>
                  </a:lnTo>
                  <a:lnTo>
                    <a:pt x="280" y="1126"/>
                  </a:lnTo>
                  <a:lnTo>
                    <a:pt x="306" y="1080"/>
                  </a:lnTo>
                  <a:lnTo>
                    <a:pt x="336" y="1036"/>
                  </a:lnTo>
                  <a:lnTo>
                    <a:pt x="366" y="990"/>
                  </a:lnTo>
                  <a:lnTo>
                    <a:pt x="398" y="946"/>
                  </a:lnTo>
                  <a:lnTo>
                    <a:pt x="430" y="902"/>
                  </a:lnTo>
                  <a:lnTo>
                    <a:pt x="464" y="858"/>
                  </a:lnTo>
                  <a:lnTo>
                    <a:pt x="500" y="814"/>
                  </a:lnTo>
                  <a:lnTo>
                    <a:pt x="538" y="772"/>
                  </a:lnTo>
                  <a:lnTo>
                    <a:pt x="578" y="730"/>
                  </a:lnTo>
                  <a:lnTo>
                    <a:pt x="618" y="688"/>
                  </a:lnTo>
                  <a:lnTo>
                    <a:pt x="660" y="648"/>
                  </a:lnTo>
                  <a:lnTo>
                    <a:pt x="704" y="608"/>
                  </a:lnTo>
                  <a:lnTo>
                    <a:pt x="748" y="570"/>
                  </a:lnTo>
                  <a:lnTo>
                    <a:pt x="796" y="532"/>
                  </a:lnTo>
                  <a:lnTo>
                    <a:pt x="844" y="494"/>
                  </a:lnTo>
                  <a:lnTo>
                    <a:pt x="894" y="458"/>
                  </a:lnTo>
                  <a:lnTo>
                    <a:pt x="946" y="422"/>
                  </a:lnTo>
                  <a:lnTo>
                    <a:pt x="998" y="388"/>
                  </a:lnTo>
                  <a:lnTo>
                    <a:pt x="1054" y="356"/>
                  </a:lnTo>
                  <a:lnTo>
                    <a:pt x="1110" y="324"/>
                  </a:lnTo>
                  <a:lnTo>
                    <a:pt x="1168" y="294"/>
                  </a:lnTo>
                  <a:lnTo>
                    <a:pt x="1228" y="264"/>
                  </a:lnTo>
                  <a:lnTo>
                    <a:pt x="1290" y="236"/>
                  </a:lnTo>
                  <a:lnTo>
                    <a:pt x="1352" y="210"/>
                  </a:lnTo>
                  <a:lnTo>
                    <a:pt x="1418" y="184"/>
                  </a:lnTo>
                  <a:lnTo>
                    <a:pt x="1484" y="162"/>
                  </a:lnTo>
                  <a:lnTo>
                    <a:pt x="1554" y="140"/>
                  </a:lnTo>
                  <a:lnTo>
                    <a:pt x="1624" y="120"/>
                  </a:lnTo>
                  <a:lnTo>
                    <a:pt x="1696" y="100"/>
                  </a:lnTo>
                  <a:lnTo>
                    <a:pt x="1770" y="84"/>
                  </a:lnTo>
                  <a:lnTo>
                    <a:pt x="1846" y="70"/>
                  </a:lnTo>
                  <a:lnTo>
                    <a:pt x="1846" y="70"/>
                  </a:lnTo>
                  <a:lnTo>
                    <a:pt x="1920" y="56"/>
                  </a:lnTo>
                  <a:lnTo>
                    <a:pt x="1992" y="44"/>
                  </a:lnTo>
                  <a:lnTo>
                    <a:pt x="2066" y="34"/>
                  </a:lnTo>
                  <a:lnTo>
                    <a:pt x="2136" y="26"/>
                  </a:lnTo>
                  <a:lnTo>
                    <a:pt x="2208" y="18"/>
                  </a:lnTo>
                  <a:lnTo>
                    <a:pt x="2278" y="12"/>
                  </a:lnTo>
                  <a:lnTo>
                    <a:pt x="2414" y="4"/>
                  </a:lnTo>
                  <a:lnTo>
                    <a:pt x="2550" y="0"/>
                  </a:lnTo>
                  <a:lnTo>
                    <a:pt x="2680" y="0"/>
                  </a:lnTo>
                  <a:lnTo>
                    <a:pt x="2806" y="4"/>
                  </a:lnTo>
                  <a:lnTo>
                    <a:pt x="2930" y="12"/>
                  </a:lnTo>
                  <a:lnTo>
                    <a:pt x="3050" y="24"/>
                  </a:lnTo>
                  <a:lnTo>
                    <a:pt x="3166" y="38"/>
                  </a:lnTo>
                  <a:lnTo>
                    <a:pt x="3278" y="56"/>
                  </a:lnTo>
                  <a:lnTo>
                    <a:pt x="3384" y="74"/>
                  </a:lnTo>
                  <a:lnTo>
                    <a:pt x="3488" y="96"/>
                  </a:lnTo>
                  <a:lnTo>
                    <a:pt x="3588" y="120"/>
                  </a:lnTo>
                  <a:lnTo>
                    <a:pt x="3682" y="144"/>
                  </a:lnTo>
                  <a:lnTo>
                    <a:pt x="3772" y="172"/>
                  </a:lnTo>
                  <a:lnTo>
                    <a:pt x="3858" y="198"/>
                  </a:lnTo>
                  <a:lnTo>
                    <a:pt x="3938" y="226"/>
                  </a:lnTo>
                  <a:lnTo>
                    <a:pt x="4014" y="254"/>
                  </a:lnTo>
                  <a:lnTo>
                    <a:pt x="4084" y="280"/>
                  </a:lnTo>
                  <a:lnTo>
                    <a:pt x="4150" y="308"/>
                  </a:lnTo>
                  <a:lnTo>
                    <a:pt x="4212" y="334"/>
                  </a:lnTo>
                  <a:lnTo>
                    <a:pt x="4316" y="384"/>
                  </a:lnTo>
                  <a:lnTo>
                    <a:pt x="4400" y="426"/>
                  </a:lnTo>
                  <a:lnTo>
                    <a:pt x="4460" y="460"/>
                  </a:lnTo>
                  <a:lnTo>
                    <a:pt x="4510" y="490"/>
                  </a:lnTo>
                  <a:lnTo>
                    <a:pt x="4510" y="490"/>
                  </a:lnTo>
                  <a:lnTo>
                    <a:pt x="4476" y="498"/>
                  </a:lnTo>
                  <a:lnTo>
                    <a:pt x="4436" y="508"/>
                  </a:lnTo>
                  <a:lnTo>
                    <a:pt x="4382" y="524"/>
                  </a:lnTo>
                  <a:lnTo>
                    <a:pt x="4314" y="550"/>
                  </a:lnTo>
                  <a:lnTo>
                    <a:pt x="4278" y="564"/>
                  </a:lnTo>
                  <a:lnTo>
                    <a:pt x="4238" y="584"/>
                  </a:lnTo>
                  <a:lnTo>
                    <a:pt x="4194" y="604"/>
                  </a:lnTo>
                  <a:lnTo>
                    <a:pt x="4150" y="628"/>
                  </a:lnTo>
                  <a:lnTo>
                    <a:pt x="4102" y="654"/>
                  </a:lnTo>
                  <a:lnTo>
                    <a:pt x="4054" y="684"/>
                  </a:lnTo>
                  <a:lnTo>
                    <a:pt x="4002" y="718"/>
                  </a:lnTo>
                  <a:lnTo>
                    <a:pt x="3950" y="754"/>
                  </a:lnTo>
                  <a:lnTo>
                    <a:pt x="3896" y="794"/>
                  </a:lnTo>
                  <a:lnTo>
                    <a:pt x="3840" y="838"/>
                  </a:lnTo>
                  <a:lnTo>
                    <a:pt x="3784" y="886"/>
                  </a:lnTo>
                  <a:lnTo>
                    <a:pt x="3726" y="938"/>
                  </a:lnTo>
                  <a:lnTo>
                    <a:pt x="3668" y="996"/>
                  </a:lnTo>
                  <a:lnTo>
                    <a:pt x="3610" y="1056"/>
                  </a:lnTo>
                  <a:lnTo>
                    <a:pt x="3552" y="1122"/>
                  </a:lnTo>
                  <a:lnTo>
                    <a:pt x="3492" y="1192"/>
                  </a:lnTo>
                  <a:lnTo>
                    <a:pt x="3432" y="1268"/>
                  </a:lnTo>
                  <a:lnTo>
                    <a:pt x="3372" y="1350"/>
                  </a:lnTo>
                  <a:lnTo>
                    <a:pt x="3314" y="1436"/>
                  </a:lnTo>
                  <a:lnTo>
                    <a:pt x="3254" y="1528"/>
                  </a:lnTo>
                  <a:lnTo>
                    <a:pt x="3196" y="1624"/>
                  </a:lnTo>
                  <a:lnTo>
                    <a:pt x="3140" y="1728"/>
                  </a:lnTo>
                  <a:lnTo>
                    <a:pt x="3140" y="1728"/>
                  </a:lnTo>
                  <a:lnTo>
                    <a:pt x="3100" y="1798"/>
                  </a:lnTo>
                  <a:lnTo>
                    <a:pt x="3060" y="1866"/>
                  </a:lnTo>
                  <a:lnTo>
                    <a:pt x="3018" y="1932"/>
                  </a:lnTo>
                  <a:lnTo>
                    <a:pt x="2976" y="1996"/>
                  </a:lnTo>
                  <a:lnTo>
                    <a:pt x="2932" y="2058"/>
                  </a:lnTo>
                  <a:lnTo>
                    <a:pt x="2886" y="2118"/>
                  </a:lnTo>
                  <a:lnTo>
                    <a:pt x="2840" y="2176"/>
                  </a:lnTo>
                  <a:lnTo>
                    <a:pt x="2794" y="2232"/>
                  </a:lnTo>
                  <a:lnTo>
                    <a:pt x="2746" y="2286"/>
                  </a:lnTo>
                  <a:lnTo>
                    <a:pt x="2696" y="2340"/>
                  </a:lnTo>
                  <a:lnTo>
                    <a:pt x="2646" y="2390"/>
                  </a:lnTo>
                  <a:lnTo>
                    <a:pt x="2594" y="2438"/>
                  </a:lnTo>
                  <a:lnTo>
                    <a:pt x="2544" y="2484"/>
                  </a:lnTo>
                  <a:lnTo>
                    <a:pt x="2490" y="2528"/>
                  </a:lnTo>
                  <a:lnTo>
                    <a:pt x="2438" y="2572"/>
                  </a:lnTo>
                  <a:lnTo>
                    <a:pt x="2384" y="2612"/>
                  </a:lnTo>
                  <a:lnTo>
                    <a:pt x="2330" y="2650"/>
                  </a:lnTo>
                  <a:lnTo>
                    <a:pt x="2274" y="2688"/>
                  </a:lnTo>
                  <a:lnTo>
                    <a:pt x="2220" y="2722"/>
                  </a:lnTo>
                  <a:lnTo>
                    <a:pt x="2164" y="2754"/>
                  </a:lnTo>
                  <a:lnTo>
                    <a:pt x="2108" y="2786"/>
                  </a:lnTo>
                  <a:lnTo>
                    <a:pt x="2050" y="2814"/>
                  </a:lnTo>
                  <a:lnTo>
                    <a:pt x="1994" y="2842"/>
                  </a:lnTo>
                  <a:lnTo>
                    <a:pt x="1938" y="2868"/>
                  </a:lnTo>
                  <a:lnTo>
                    <a:pt x="1880" y="2892"/>
                  </a:lnTo>
                  <a:lnTo>
                    <a:pt x="1822" y="2912"/>
                  </a:lnTo>
                  <a:lnTo>
                    <a:pt x="1766" y="2932"/>
                  </a:lnTo>
                  <a:lnTo>
                    <a:pt x="1708" y="2950"/>
                  </a:lnTo>
                  <a:lnTo>
                    <a:pt x="1650" y="2966"/>
                  </a:lnTo>
                  <a:lnTo>
                    <a:pt x="1594" y="2980"/>
                  </a:lnTo>
                  <a:lnTo>
                    <a:pt x="1536" y="2992"/>
                  </a:lnTo>
                  <a:lnTo>
                    <a:pt x="1480" y="3004"/>
                  </a:lnTo>
                  <a:lnTo>
                    <a:pt x="1422" y="3012"/>
                  </a:lnTo>
                  <a:lnTo>
                    <a:pt x="1366" y="3018"/>
                  </a:lnTo>
                  <a:lnTo>
                    <a:pt x="1310" y="3024"/>
                  </a:lnTo>
                  <a:lnTo>
                    <a:pt x="1254" y="3026"/>
                  </a:lnTo>
                  <a:lnTo>
                    <a:pt x="1200" y="3028"/>
                  </a:lnTo>
                  <a:lnTo>
                    <a:pt x="1144" y="3028"/>
                  </a:lnTo>
                  <a:lnTo>
                    <a:pt x="1090" y="3026"/>
                  </a:lnTo>
                  <a:lnTo>
                    <a:pt x="1036" y="3022"/>
                  </a:lnTo>
                  <a:lnTo>
                    <a:pt x="984" y="3016"/>
                  </a:lnTo>
                  <a:lnTo>
                    <a:pt x="932" y="3008"/>
                  </a:lnTo>
                  <a:lnTo>
                    <a:pt x="880" y="2998"/>
                  </a:lnTo>
                  <a:lnTo>
                    <a:pt x="830" y="2986"/>
                  </a:lnTo>
                  <a:lnTo>
                    <a:pt x="780" y="2974"/>
                  </a:lnTo>
                  <a:lnTo>
                    <a:pt x="730" y="2960"/>
                  </a:lnTo>
                  <a:lnTo>
                    <a:pt x="682" y="2942"/>
                  </a:lnTo>
                  <a:lnTo>
                    <a:pt x="636" y="2924"/>
                  </a:lnTo>
                  <a:lnTo>
                    <a:pt x="590" y="2904"/>
                  </a:lnTo>
                  <a:lnTo>
                    <a:pt x="544" y="2882"/>
                  </a:lnTo>
                  <a:lnTo>
                    <a:pt x="500" y="2858"/>
                  </a:lnTo>
                  <a:lnTo>
                    <a:pt x="458" y="2834"/>
                  </a:lnTo>
                  <a:lnTo>
                    <a:pt x="418" y="2806"/>
                  </a:lnTo>
                  <a:lnTo>
                    <a:pt x="378" y="2778"/>
                  </a:lnTo>
                  <a:lnTo>
                    <a:pt x="338" y="2748"/>
                  </a:lnTo>
                  <a:lnTo>
                    <a:pt x="302" y="2716"/>
                  </a:lnTo>
                  <a:lnTo>
                    <a:pt x="266" y="2682"/>
                  </a:lnTo>
                  <a:lnTo>
                    <a:pt x="232" y="2646"/>
                  </a:lnTo>
                  <a:lnTo>
                    <a:pt x="200" y="2608"/>
                  </a:lnTo>
                  <a:lnTo>
                    <a:pt x="168" y="2570"/>
                  </a:lnTo>
                  <a:lnTo>
                    <a:pt x="140" y="2528"/>
                  </a:lnTo>
                  <a:lnTo>
                    <a:pt x="112" y="2486"/>
                  </a:lnTo>
                  <a:lnTo>
                    <a:pt x="86" y="2442"/>
                  </a:lnTo>
                  <a:lnTo>
                    <a:pt x="62" y="2396"/>
                  </a:lnTo>
                  <a:lnTo>
                    <a:pt x="62" y="2396"/>
                  </a:lnTo>
                  <a:close/>
                </a:path>
              </a:pathLst>
            </a:custGeom>
            <a:solidFill>
              <a:srgbClr val="317B9D"/>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85000"/>
                    <a:lumOff val="15000"/>
                  </a:prstClr>
                </a:solidFill>
                <a:effectLst/>
                <a:uLnTx/>
                <a:uFillTx/>
              </a:endParaRPr>
            </a:p>
          </p:txBody>
        </p:sp>
        <p:sp>
          <p:nvSpPr>
            <p:cNvPr id="56" name="Freeform 24"/>
            <p:cNvSpPr/>
            <p:nvPr/>
          </p:nvSpPr>
          <p:spPr bwMode="auto">
            <a:xfrm>
              <a:off x="-5278438" y="-2082800"/>
              <a:ext cx="5737226" cy="3311525"/>
            </a:xfrm>
            <a:custGeom>
              <a:avLst/>
              <a:gdLst>
                <a:gd name="T0" fmla="*/ 1636 w 3614"/>
                <a:gd name="T1" fmla="*/ 872 h 2086"/>
                <a:gd name="T2" fmla="*/ 1922 w 3614"/>
                <a:gd name="T3" fmla="*/ 744 h 2086"/>
                <a:gd name="T4" fmla="*/ 2296 w 3614"/>
                <a:gd name="T5" fmla="*/ 598 h 2086"/>
                <a:gd name="T6" fmla="*/ 2808 w 3614"/>
                <a:gd name="T7" fmla="*/ 426 h 2086"/>
                <a:gd name="T8" fmla="*/ 3228 w 3614"/>
                <a:gd name="T9" fmla="*/ 312 h 2086"/>
                <a:gd name="T10" fmla="*/ 3568 w 3614"/>
                <a:gd name="T11" fmla="*/ 234 h 2086"/>
                <a:gd name="T12" fmla="*/ 3492 w 3614"/>
                <a:gd name="T13" fmla="*/ 242 h 2086"/>
                <a:gd name="T14" fmla="*/ 3138 w 3614"/>
                <a:gd name="T15" fmla="*/ 302 h 2086"/>
                <a:gd name="T16" fmla="*/ 2806 w 3614"/>
                <a:gd name="T17" fmla="*/ 374 h 2086"/>
                <a:gd name="T18" fmla="*/ 2496 w 3614"/>
                <a:gd name="T19" fmla="*/ 454 h 2086"/>
                <a:gd name="T20" fmla="*/ 2210 w 3614"/>
                <a:gd name="T21" fmla="*/ 540 h 2086"/>
                <a:gd name="T22" fmla="*/ 1942 w 3614"/>
                <a:gd name="T23" fmla="*/ 634 h 2086"/>
                <a:gd name="T24" fmla="*/ 1694 w 3614"/>
                <a:gd name="T25" fmla="*/ 734 h 2086"/>
                <a:gd name="T26" fmla="*/ 1468 w 3614"/>
                <a:gd name="T27" fmla="*/ 836 h 2086"/>
                <a:gd name="T28" fmla="*/ 1070 w 3614"/>
                <a:gd name="T29" fmla="*/ 1050 h 2086"/>
                <a:gd name="T30" fmla="*/ 844 w 3614"/>
                <a:gd name="T31" fmla="*/ 1192 h 2086"/>
                <a:gd name="T32" fmla="*/ 876 w 3614"/>
                <a:gd name="T33" fmla="*/ 990 h 2086"/>
                <a:gd name="T34" fmla="*/ 930 w 3614"/>
                <a:gd name="T35" fmla="*/ 804 h 2086"/>
                <a:gd name="T36" fmla="*/ 1002 w 3614"/>
                <a:gd name="T37" fmla="*/ 636 h 2086"/>
                <a:gd name="T38" fmla="*/ 1082 w 3614"/>
                <a:gd name="T39" fmla="*/ 486 h 2086"/>
                <a:gd name="T40" fmla="*/ 1168 w 3614"/>
                <a:gd name="T41" fmla="*/ 354 h 2086"/>
                <a:gd name="T42" fmla="*/ 1310 w 3614"/>
                <a:gd name="T43" fmla="*/ 180 h 2086"/>
                <a:gd name="T44" fmla="*/ 1444 w 3614"/>
                <a:gd name="T45" fmla="*/ 46 h 2086"/>
                <a:gd name="T46" fmla="*/ 1500 w 3614"/>
                <a:gd name="T47" fmla="*/ 0 h 2086"/>
                <a:gd name="T48" fmla="*/ 1322 w 3614"/>
                <a:gd name="T49" fmla="*/ 132 h 2086"/>
                <a:gd name="T50" fmla="*/ 1172 w 3614"/>
                <a:gd name="T51" fmla="*/ 274 h 2086"/>
                <a:gd name="T52" fmla="*/ 1050 w 3614"/>
                <a:gd name="T53" fmla="*/ 424 h 2086"/>
                <a:gd name="T54" fmla="*/ 952 w 3614"/>
                <a:gd name="T55" fmla="*/ 574 h 2086"/>
                <a:gd name="T56" fmla="*/ 876 w 3614"/>
                <a:gd name="T57" fmla="*/ 722 h 2086"/>
                <a:gd name="T58" fmla="*/ 818 w 3614"/>
                <a:gd name="T59" fmla="*/ 862 h 2086"/>
                <a:gd name="T60" fmla="*/ 748 w 3614"/>
                <a:gd name="T61" fmla="*/ 1100 h 2086"/>
                <a:gd name="T62" fmla="*/ 722 w 3614"/>
                <a:gd name="T63" fmla="*/ 1254 h 2086"/>
                <a:gd name="T64" fmla="*/ 626 w 3614"/>
                <a:gd name="T65" fmla="*/ 1350 h 2086"/>
                <a:gd name="T66" fmla="*/ 386 w 3614"/>
                <a:gd name="T67" fmla="*/ 1550 h 2086"/>
                <a:gd name="T68" fmla="*/ 210 w 3614"/>
                <a:gd name="T69" fmla="*/ 1724 h 2086"/>
                <a:gd name="T70" fmla="*/ 90 w 3614"/>
                <a:gd name="T71" fmla="*/ 1864 h 2086"/>
                <a:gd name="T72" fmla="*/ 0 w 3614"/>
                <a:gd name="T73" fmla="*/ 1988 h 2086"/>
                <a:gd name="T74" fmla="*/ 100 w 3614"/>
                <a:gd name="T75" fmla="*/ 2002 h 2086"/>
                <a:gd name="T76" fmla="*/ 316 w 3614"/>
                <a:gd name="T77" fmla="*/ 1758 h 2086"/>
                <a:gd name="T78" fmla="*/ 560 w 3614"/>
                <a:gd name="T79" fmla="*/ 1536 h 2086"/>
                <a:gd name="T80" fmla="*/ 826 w 3614"/>
                <a:gd name="T81" fmla="*/ 1334 h 2086"/>
                <a:gd name="T82" fmla="*/ 1110 w 3614"/>
                <a:gd name="T83" fmla="*/ 1152 h 2086"/>
                <a:gd name="T84" fmla="*/ 1402 w 3614"/>
                <a:gd name="T85" fmla="*/ 988 h 2086"/>
                <a:gd name="T86" fmla="*/ 1462 w 3614"/>
                <a:gd name="T87" fmla="*/ 1010 h 2086"/>
                <a:gd name="T88" fmla="*/ 1646 w 3614"/>
                <a:gd name="T89" fmla="*/ 1060 h 2086"/>
                <a:gd name="T90" fmla="*/ 1866 w 3614"/>
                <a:gd name="T91" fmla="*/ 1092 h 2086"/>
                <a:gd name="T92" fmla="*/ 2022 w 3614"/>
                <a:gd name="T93" fmla="*/ 1100 h 2086"/>
                <a:gd name="T94" fmla="*/ 2194 w 3614"/>
                <a:gd name="T95" fmla="*/ 1092 h 2086"/>
                <a:gd name="T96" fmla="*/ 2376 w 3614"/>
                <a:gd name="T97" fmla="*/ 1064 h 2086"/>
                <a:gd name="T98" fmla="*/ 2566 w 3614"/>
                <a:gd name="T99" fmla="*/ 1014 h 2086"/>
                <a:gd name="T100" fmla="*/ 2762 w 3614"/>
                <a:gd name="T101" fmla="*/ 934 h 2086"/>
                <a:gd name="T102" fmla="*/ 2894 w 3614"/>
                <a:gd name="T103" fmla="*/ 864 h 2086"/>
                <a:gd name="T104" fmla="*/ 2780 w 3614"/>
                <a:gd name="T105" fmla="*/ 910 h 2086"/>
                <a:gd name="T106" fmla="*/ 2568 w 3614"/>
                <a:gd name="T107" fmla="*/ 972 h 2086"/>
                <a:gd name="T108" fmla="*/ 2380 w 3614"/>
                <a:gd name="T109" fmla="*/ 1008 h 2086"/>
                <a:gd name="T110" fmla="*/ 2220 w 3614"/>
                <a:gd name="T111" fmla="*/ 1022 h 2086"/>
                <a:gd name="T112" fmla="*/ 2046 w 3614"/>
                <a:gd name="T113" fmla="*/ 1024 h 2086"/>
                <a:gd name="T114" fmla="*/ 1862 w 3614"/>
                <a:gd name="T115" fmla="*/ 1004 h 2086"/>
                <a:gd name="T116" fmla="*/ 1670 w 3614"/>
                <a:gd name="T117" fmla="*/ 962 h 2086"/>
                <a:gd name="T118" fmla="*/ 1540 w 3614"/>
                <a:gd name="T119" fmla="*/ 918 h 20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14" h="2086">
                  <a:moveTo>
                    <a:pt x="1540" y="918"/>
                  </a:moveTo>
                  <a:lnTo>
                    <a:pt x="1540" y="918"/>
                  </a:lnTo>
                  <a:lnTo>
                    <a:pt x="1636" y="872"/>
                  </a:lnTo>
                  <a:lnTo>
                    <a:pt x="1732" y="828"/>
                  </a:lnTo>
                  <a:lnTo>
                    <a:pt x="1828" y="784"/>
                  </a:lnTo>
                  <a:lnTo>
                    <a:pt x="1922" y="744"/>
                  </a:lnTo>
                  <a:lnTo>
                    <a:pt x="2018" y="704"/>
                  </a:lnTo>
                  <a:lnTo>
                    <a:pt x="2110" y="668"/>
                  </a:lnTo>
                  <a:lnTo>
                    <a:pt x="2296" y="598"/>
                  </a:lnTo>
                  <a:lnTo>
                    <a:pt x="2474" y="534"/>
                  </a:lnTo>
                  <a:lnTo>
                    <a:pt x="2646" y="478"/>
                  </a:lnTo>
                  <a:lnTo>
                    <a:pt x="2808" y="426"/>
                  </a:lnTo>
                  <a:lnTo>
                    <a:pt x="2960" y="382"/>
                  </a:lnTo>
                  <a:lnTo>
                    <a:pt x="3102" y="344"/>
                  </a:lnTo>
                  <a:lnTo>
                    <a:pt x="3228" y="312"/>
                  </a:lnTo>
                  <a:lnTo>
                    <a:pt x="3340" y="284"/>
                  </a:lnTo>
                  <a:lnTo>
                    <a:pt x="3434" y="262"/>
                  </a:lnTo>
                  <a:lnTo>
                    <a:pt x="3568" y="234"/>
                  </a:lnTo>
                  <a:lnTo>
                    <a:pt x="3614" y="224"/>
                  </a:lnTo>
                  <a:lnTo>
                    <a:pt x="3614" y="224"/>
                  </a:lnTo>
                  <a:lnTo>
                    <a:pt x="3492" y="242"/>
                  </a:lnTo>
                  <a:lnTo>
                    <a:pt x="3372" y="262"/>
                  </a:lnTo>
                  <a:lnTo>
                    <a:pt x="3254" y="282"/>
                  </a:lnTo>
                  <a:lnTo>
                    <a:pt x="3138" y="302"/>
                  </a:lnTo>
                  <a:lnTo>
                    <a:pt x="3024" y="326"/>
                  </a:lnTo>
                  <a:lnTo>
                    <a:pt x="2914" y="348"/>
                  </a:lnTo>
                  <a:lnTo>
                    <a:pt x="2806" y="374"/>
                  </a:lnTo>
                  <a:lnTo>
                    <a:pt x="2700" y="400"/>
                  </a:lnTo>
                  <a:lnTo>
                    <a:pt x="2598" y="426"/>
                  </a:lnTo>
                  <a:lnTo>
                    <a:pt x="2496" y="454"/>
                  </a:lnTo>
                  <a:lnTo>
                    <a:pt x="2398" y="482"/>
                  </a:lnTo>
                  <a:lnTo>
                    <a:pt x="2302" y="510"/>
                  </a:lnTo>
                  <a:lnTo>
                    <a:pt x="2210" y="540"/>
                  </a:lnTo>
                  <a:lnTo>
                    <a:pt x="2118" y="572"/>
                  </a:lnTo>
                  <a:lnTo>
                    <a:pt x="2028" y="602"/>
                  </a:lnTo>
                  <a:lnTo>
                    <a:pt x="1942" y="634"/>
                  </a:lnTo>
                  <a:lnTo>
                    <a:pt x="1858" y="666"/>
                  </a:lnTo>
                  <a:lnTo>
                    <a:pt x="1776" y="700"/>
                  </a:lnTo>
                  <a:lnTo>
                    <a:pt x="1694" y="734"/>
                  </a:lnTo>
                  <a:lnTo>
                    <a:pt x="1618" y="768"/>
                  </a:lnTo>
                  <a:lnTo>
                    <a:pt x="1542" y="802"/>
                  </a:lnTo>
                  <a:lnTo>
                    <a:pt x="1468" y="836"/>
                  </a:lnTo>
                  <a:lnTo>
                    <a:pt x="1326" y="906"/>
                  </a:lnTo>
                  <a:lnTo>
                    <a:pt x="1194" y="978"/>
                  </a:lnTo>
                  <a:lnTo>
                    <a:pt x="1070" y="1050"/>
                  </a:lnTo>
                  <a:lnTo>
                    <a:pt x="952" y="1120"/>
                  </a:lnTo>
                  <a:lnTo>
                    <a:pt x="844" y="1192"/>
                  </a:lnTo>
                  <a:lnTo>
                    <a:pt x="844" y="1192"/>
                  </a:lnTo>
                  <a:lnTo>
                    <a:pt x="852" y="1122"/>
                  </a:lnTo>
                  <a:lnTo>
                    <a:pt x="862" y="1056"/>
                  </a:lnTo>
                  <a:lnTo>
                    <a:pt x="876" y="990"/>
                  </a:lnTo>
                  <a:lnTo>
                    <a:pt x="892" y="926"/>
                  </a:lnTo>
                  <a:lnTo>
                    <a:pt x="910" y="864"/>
                  </a:lnTo>
                  <a:lnTo>
                    <a:pt x="930" y="804"/>
                  </a:lnTo>
                  <a:lnTo>
                    <a:pt x="952" y="746"/>
                  </a:lnTo>
                  <a:lnTo>
                    <a:pt x="976" y="690"/>
                  </a:lnTo>
                  <a:lnTo>
                    <a:pt x="1002" y="636"/>
                  </a:lnTo>
                  <a:lnTo>
                    <a:pt x="1028" y="584"/>
                  </a:lnTo>
                  <a:lnTo>
                    <a:pt x="1054" y="534"/>
                  </a:lnTo>
                  <a:lnTo>
                    <a:pt x="1082" y="486"/>
                  </a:lnTo>
                  <a:lnTo>
                    <a:pt x="1110" y="440"/>
                  </a:lnTo>
                  <a:lnTo>
                    <a:pt x="1140" y="396"/>
                  </a:lnTo>
                  <a:lnTo>
                    <a:pt x="1168" y="354"/>
                  </a:lnTo>
                  <a:lnTo>
                    <a:pt x="1198" y="316"/>
                  </a:lnTo>
                  <a:lnTo>
                    <a:pt x="1256" y="244"/>
                  </a:lnTo>
                  <a:lnTo>
                    <a:pt x="1310" y="180"/>
                  </a:lnTo>
                  <a:lnTo>
                    <a:pt x="1362" y="126"/>
                  </a:lnTo>
                  <a:lnTo>
                    <a:pt x="1406" y="82"/>
                  </a:lnTo>
                  <a:lnTo>
                    <a:pt x="1444" y="46"/>
                  </a:lnTo>
                  <a:lnTo>
                    <a:pt x="1474" y="20"/>
                  </a:lnTo>
                  <a:lnTo>
                    <a:pt x="1500" y="0"/>
                  </a:lnTo>
                  <a:lnTo>
                    <a:pt x="1500" y="0"/>
                  </a:lnTo>
                  <a:lnTo>
                    <a:pt x="1436" y="42"/>
                  </a:lnTo>
                  <a:lnTo>
                    <a:pt x="1378" y="86"/>
                  </a:lnTo>
                  <a:lnTo>
                    <a:pt x="1322" y="132"/>
                  </a:lnTo>
                  <a:lnTo>
                    <a:pt x="1268" y="178"/>
                  </a:lnTo>
                  <a:lnTo>
                    <a:pt x="1218" y="226"/>
                  </a:lnTo>
                  <a:lnTo>
                    <a:pt x="1172" y="274"/>
                  </a:lnTo>
                  <a:lnTo>
                    <a:pt x="1128" y="324"/>
                  </a:lnTo>
                  <a:lnTo>
                    <a:pt x="1088" y="374"/>
                  </a:lnTo>
                  <a:lnTo>
                    <a:pt x="1050" y="424"/>
                  </a:lnTo>
                  <a:lnTo>
                    <a:pt x="1014" y="474"/>
                  </a:lnTo>
                  <a:lnTo>
                    <a:pt x="982" y="524"/>
                  </a:lnTo>
                  <a:lnTo>
                    <a:pt x="952" y="574"/>
                  </a:lnTo>
                  <a:lnTo>
                    <a:pt x="924" y="624"/>
                  </a:lnTo>
                  <a:lnTo>
                    <a:pt x="898" y="672"/>
                  </a:lnTo>
                  <a:lnTo>
                    <a:pt x="876" y="722"/>
                  </a:lnTo>
                  <a:lnTo>
                    <a:pt x="854" y="768"/>
                  </a:lnTo>
                  <a:lnTo>
                    <a:pt x="834" y="816"/>
                  </a:lnTo>
                  <a:lnTo>
                    <a:pt x="818" y="862"/>
                  </a:lnTo>
                  <a:lnTo>
                    <a:pt x="788" y="948"/>
                  </a:lnTo>
                  <a:lnTo>
                    <a:pt x="766" y="1028"/>
                  </a:lnTo>
                  <a:lnTo>
                    <a:pt x="748" y="1100"/>
                  </a:lnTo>
                  <a:lnTo>
                    <a:pt x="736" y="1162"/>
                  </a:lnTo>
                  <a:lnTo>
                    <a:pt x="728" y="1214"/>
                  </a:lnTo>
                  <a:lnTo>
                    <a:pt x="722" y="1254"/>
                  </a:lnTo>
                  <a:lnTo>
                    <a:pt x="720" y="1278"/>
                  </a:lnTo>
                  <a:lnTo>
                    <a:pt x="720" y="1278"/>
                  </a:lnTo>
                  <a:lnTo>
                    <a:pt x="626" y="1350"/>
                  </a:lnTo>
                  <a:lnTo>
                    <a:pt x="538" y="1418"/>
                  </a:lnTo>
                  <a:lnTo>
                    <a:pt x="460" y="1486"/>
                  </a:lnTo>
                  <a:lnTo>
                    <a:pt x="386" y="1550"/>
                  </a:lnTo>
                  <a:lnTo>
                    <a:pt x="320" y="1612"/>
                  </a:lnTo>
                  <a:lnTo>
                    <a:pt x="262" y="1670"/>
                  </a:lnTo>
                  <a:lnTo>
                    <a:pt x="210" y="1724"/>
                  </a:lnTo>
                  <a:lnTo>
                    <a:pt x="164" y="1776"/>
                  </a:lnTo>
                  <a:lnTo>
                    <a:pt x="124" y="1822"/>
                  </a:lnTo>
                  <a:lnTo>
                    <a:pt x="90" y="1864"/>
                  </a:lnTo>
                  <a:lnTo>
                    <a:pt x="38" y="1930"/>
                  </a:lnTo>
                  <a:lnTo>
                    <a:pt x="10" y="1972"/>
                  </a:lnTo>
                  <a:lnTo>
                    <a:pt x="0" y="1988"/>
                  </a:lnTo>
                  <a:lnTo>
                    <a:pt x="36" y="2086"/>
                  </a:lnTo>
                  <a:lnTo>
                    <a:pt x="36" y="2086"/>
                  </a:lnTo>
                  <a:lnTo>
                    <a:pt x="100" y="2002"/>
                  </a:lnTo>
                  <a:lnTo>
                    <a:pt x="170" y="1918"/>
                  </a:lnTo>
                  <a:lnTo>
                    <a:pt x="242" y="1838"/>
                  </a:lnTo>
                  <a:lnTo>
                    <a:pt x="316" y="1758"/>
                  </a:lnTo>
                  <a:lnTo>
                    <a:pt x="396" y="1682"/>
                  </a:lnTo>
                  <a:lnTo>
                    <a:pt x="476" y="1608"/>
                  </a:lnTo>
                  <a:lnTo>
                    <a:pt x="560" y="1536"/>
                  </a:lnTo>
                  <a:lnTo>
                    <a:pt x="648" y="1468"/>
                  </a:lnTo>
                  <a:lnTo>
                    <a:pt x="736" y="1400"/>
                  </a:lnTo>
                  <a:lnTo>
                    <a:pt x="826" y="1334"/>
                  </a:lnTo>
                  <a:lnTo>
                    <a:pt x="920" y="1272"/>
                  </a:lnTo>
                  <a:lnTo>
                    <a:pt x="1014" y="1210"/>
                  </a:lnTo>
                  <a:lnTo>
                    <a:pt x="1110" y="1152"/>
                  </a:lnTo>
                  <a:lnTo>
                    <a:pt x="1206" y="1096"/>
                  </a:lnTo>
                  <a:lnTo>
                    <a:pt x="1304" y="1042"/>
                  </a:lnTo>
                  <a:lnTo>
                    <a:pt x="1402" y="988"/>
                  </a:lnTo>
                  <a:lnTo>
                    <a:pt x="1402" y="988"/>
                  </a:lnTo>
                  <a:lnTo>
                    <a:pt x="1426" y="998"/>
                  </a:lnTo>
                  <a:lnTo>
                    <a:pt x="1462" y="1010"/>
                  </a:lnTo>
                  <a:lnTo>
                    <a:pt x="1512" y="1026"/>
                  </a:lnTo>
                  <a:lnTo>
                    <a:pt x="1574" y="1044"/>
                  </a:lnTo>
                  <a:lnTo>
                    <a:pt x="1646" y="1060"/>
                  </a:lnTo>
                  <a:lnTo>
                    <a:pt x="1728" y="1076"/>
                  </a:lnTo>
                  <a:lnTo>
                    <a:pt x="1818" y="1088"/>
                  </a:lnTo>
                  <a:lnTo>
                    <a:pt x="1866" y="1092"/>
                  </a:lnTo>
                  <a:lnTo>
                    <a:pt x="1916" y="1096"/>
                  </a:lnTo>
                  <a:lnTo>
                    <a:pt x="1968" y="1100"/>
                  </a:lnTo>
                  <a:lnTo>
                    <a:pt x="2022" y="1100"/>
                  </a:lnTo>
                  <a:lnTo>
                    <a:pt x="2078" y="1100"/>
                  </a:lnTo>
                  <a:lnTo>
                    <a:pt x="2136" y="1096"/>
                  </a:lnTo>
                  <a:lnTo>
                    <a:pt x="2194" y="1092"/>
                  </a:lnTo>
                  <a:lnTo>
                    <a:pt x="2254" y="1086"/>
                  </a:lnTo>
                  <a:lnTo>
                    <a:pt x="2314" y="1076"/>
                  </a:lnTo>
                  <a:lnTo>
                    <a:pt x="2376" y="1064"/>
                  </a:lnTo>
                  <a:lnTo>
                    <a:pt x="2438" y="1050"/>
                  </a:lnTo>
                  <a:lnTo>
                    <a:pt x="2502" y="1034"/>
                  </a:lnTo>
                  <a:lnTo>
                    <a:pt x="2566" y="1014"/>
                  </a:lnTo>
                  <a:lnTo>
                    <a:pt x="2630" y="990"/>
                  </a:lnTo>
                  <a:lnTo>
                    <a:pt x="2696" y="964"/>
                  </a:lnTo>
                  <a:lnTo>
                    <a:pt x="2762" y="934"/>
                  </a:lnTo>
                  <a:lnTo>
                    <a:pt x="2828" y="900"/>
                  </a:lnTo>
                  <a:lnTo>
                    <a:pt x="2894" y="864"/>
                  </a:lnTo>
                  <a:lnTo>
                    <a:pt x="2894" y="864"/>
                  </a:lnTo>
                  <a:lnTo>
                    <a:pt x="2864" y="878"/>
                  </a:lnTo>
                  <a:lnTo>
                    <a:pt x="2828" y="892"/>
                  </a:lnTo>
                  <a:lnTo>
                    <a:pt x="2780" y="910"/>
                  </a:lnTo>
                  <a:lnTo>
                    <a:pt x="2720" y="930"/>
                  </a:lnTo>
                  <a:lnTo>
                    <a:pt x="2650" y="952"/>
                  </a:lnTo>
                  <a:lnTo>
                    <a:pt x="2568" y="972"/>
                  </a:lnTo>
                  <a:lnTo>
                    <a:pt x="2478" y="992"/>
                  </a:lnTo>
                  <a:lnTo>
                    <a:pt x="2430" y="1000"/>
                  </a:lnTo>
                  <a:lnTo>
                    <a:pt x="2380" y="1008"/>
                  </a:lnTo>
                  <a:lnTo>
                    <a:pt x="2328" y="1014"/>
                  </a:lnTo>
                  <a:lnTo>
                    <a:pt x="2276" y="1020"/>
                  </a:lnTo>
                  <a:lnTo>
                    <a:pt x="2220" y="1022"/>
                  </a:lnTo>
                  <a:lnTo>
                    <a:pt x="2164" y="1024"/>
                  </a:lnTo>
                  <a:lnTo>
                    <a:pt x="2106" y="1024"/>
                  </a:lnTo>
                  <a:lnTo>
                    <a:pt x="2046" y="1024"/>
                  </a:lnTo>
                  <a:lnTo>
                    <a:pt x="1986" y="1020"/>
                  </a:lnTo>
                  <a:lnTo>
                    <a:pt x="1924" y="1014"/>
                  </a:lnTo>
                  <a:lnTo>
                    <a:pt x="1862" y="1004"/>
                  </a:lnTo>
                  <a:lnTo>
                    <a:pt x="1798" y="994"/>
                  </a:lnTo>
                  <a:lnTo>
                    <a:pt x="1734" y="980"/>
                  </a:lnTo>
                  <a:lnTo>
                    <a:pt x="1670" y="962"/>
                  </a:lnTo>
                  <a:lnTo>
                    <a:pt x="1604" y="942"/>
                  </a:lnTo>
                  <a:lnTo>
                    <a:pt x="1540" y="918"/>
                  </a:lnTo>
                  <a:lnTo>
                    <a:pt x="1540" y="918"/>
                  </a:ln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lumMod val="85000"/>
                    <a:lumOff val="15000"/>
                  </a:prstClr>
                </a:solidFill>
                <a:effectLst/>
                <a:uLnTx/>
                <a:uFillTx/>
              </a:endParaRPr>
            </a:p>
          </p:txBody>
        </p:sp>
      </p:grpSp>
      <p:cxnSp>
        <p:nvCxnSpPr>
          <p:cNvPr id="57" name="直接连接符 56"/>
          <p:cNvCxnSpPr/>
          <p:nvPr/>
        </p:nvCxnSpPr>
        <p:spPr>
          <a:xfrm>
            <a:off x="5672138" y="1397931"/>
            <a:ext cx="563448" cy="0"/>
          </a:xfrm>
          <a:prstGeom prst="line">
            <a:avLst/>
          </a:prstGeom>
          <a:noFill/>
          <a:ln w="6350" cap="flat" cmpd="sng" algn="ctr">
            <a:solidFill>
              <a:sysClr val="window" lastClr="FFFFFF">
                <a:lumMod val="75000"/>
              </a:sysClr>
            </a:solidFill>
            <a:prstDash val="solid"/>
            <a:miter lim="800000"/>
            <a:headEnd type="oval" w="sm" len="sm"/>
            <a:tailEnd type="oval" w="sm" len="sm"/>
          </a:ln>
          <a:effectLst/>
        </p:spPr>
      </p:cxnSp>
      <p:cxnSp>
        <p:nvCxnSpPr>
          <p:cNvPr id="58" name="直接连接符 57"/>
          <p:cNvCxnSpPr/>
          <p:nvPr/>
        </p:nvCxnSpPr>
        <p:spPr>
          <a:xfrm flipV="1">
            <a:off x="6379665" y="3538268"/>
            <a:ext cx="0" cy="320452"/>
          </a:xfrm>
          <a:prstGeom prst="line">
            <a:avLst/>
          </a:prstGeom>
          <a:noFill/>
          <a:ln w="6350" cap="flat" cmpd="sng" algn="ctr">
            <a:solidFill>
              <a:sysClr val="window" lastClr="FFFFFF">
                <a:lumMod val="75000"/>
              </a:sysClr>
            </a:solidFill>
            <a:prstDash val="solid"/>
            <a:miter lim="800000"/>
            <a:headEnd type="oval" w="sm" len="sm"/>
            <a:tailEnd type="oval" w="sm" len="sm"/>
          </a:ln>
          <a:effectLst/>
        </p:spPr>
      </p:cxnSp>
      <p:sp>
        <p:nvSpPr>
          <p:cNvPr id="59" name="矩形 58"/>
          <p:cNvSpPr/>
          <p:nvPr/>
        </p:nvSpPr>
        <p:spPr>
          <a:xfrm>
            <a:off x="6222369" y="1253828"/>
            <a:ext cx="2545789" cy="849463"/>
          </a:xfrm>
          <a:prstGeom prst="rect">
            <a:avLst/>
          </a:prstGeom>
        </p:spPr>
        <p:txBody>
          <a:bodyPr wrap="square">
            <a:spAutoFit/>
          </a:bodyPr>
          <a:lstStyle/>
          <a:p>
            <a:pPr algn="just" defTabSz="685800">
              <a:lnSpc>
                <a:spcPct val="130000"/>
              </a:lnSpc>
              <a:spcAft>
                <a:spcPts val="600"/>
              </a:spcAft>
            </a:pPr>
            <a:r>
              <a:rPr lang="zh-CN" altLang="en-US" sz="1000" dirty="0">
                <a:solidFill>
                  <a:prstClr val="black">
                    <a:lumMod val="85000"/>
                    <a:lumOff val="15000"/>
                  </a:prstClr>
                </a:solidFill>
                <a:latin typeface="微软雅黑" panose="020B0503020204020204" pitchFamily="34" charset="-122"/>
                <a:ea typeface="微软雅黑" panose="020B0503020204020204" pitchFamily="34" charset="-122"/>
              </a:rPr>
              <a:t>请在此处输入您的标题</a:t>
            </a:r>
            <a:endParaRPr lang="en-US" altLang="zh-CN" sz="1000" dirty="0">
              <a:solidFill>
                <a:prstClr val="black">
                  <a:lumMod val="85000"/>
                  <a:lumOff val="15000"/>
                </a:prstClr>
              </a:solidFill>
              <a:latin typeface="微软雅黑" panose="020B0503020204020204" pitchFamily="34" charset="-122"/>
              <a:ea typeface="微软雅黑" panose="020B0503020204020204" pitchFamily="34" charset="-122"/>
            </a:endParaRPr>
          </a:p>
          <a:p>
            <a:pPr algn="just" defTabSz="685800">
              <a:lnSpc>
                <a:spcPct val="130000"/>
              </a:lnSpc>
              <a:spcAft>
                <a:spcPts val="600"/>
              </a:spcAft>
            </a:pPr>
            <a:r>
              <a:rPr lang="zh-CN" altLang="en-US" sz="800" dirty="0">
                <a:solidFill>
                  <a:prstClr val="black">
                    <a:lumMod val="85000"/>
                    <a:lumOff val="15000"/>
                  </a:prstClr>
                </a:solidFill>
                <a:latin typeface="微软雅黑" panose="020B0503020204020204" pitchFamily="34" charset="-122"/>
                <a:ea typeface="微软雅黑" panose="020B0503020204020204" pitchFamily="34" charset="-122"/>
              </a:rPr>
              <a:t>请在此处输入您的文字，请在此处输入您的文字，请在此处输入您的文字，请在此处输入您的文字，请在此处输入您的文字，请在此处输入您的文字</a:t>
            </a:r>
            <a:endParaRPr lang="zh-CN" altLang="en-US" sz="8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60" name="矩形 59"/>
          <p:cNvSpPr/>
          <p:nvPr/>
        </p:nvSpPr>
        <p:spPr>
          <a:xfrm>
            <a:off x="5648107" y="3883488"/>
            <a:ext cx="3120050" cy="849463"/>
          </a:xfrm>
          <a:prstGeom prst="rect">
            <a:avLst/>
          </a:prstGeom>
        </p:spPr>
        <p:txBody>
          <a:bodyPr wrap="square">
            <a:spAutoFit/>
          </a:bodyPr>
          <a:lstStyle/>
          <a:p>
            <a:pPr algn="just" defTabSz="685800">
              <a:lnSpc>
                <a:spcPct val="130000"/>
              </a:lnSpc>
              <a:spcAft>
                <a:spcPts val="600"/>
              </a:spcAft>
            </a:pPr>
            <a:r>
              <a:rPr lang="zh-CN" altLang="en-US" sz="1000" dirty="0">
                <a:solidFill>
                  <a:prstClr val="black">
                    <a:lumMod val="85000"/>
                    <a:lumOff val="15000"/>
                  </a:prstClr>
                </a:solidFill>
                <a:latin typeface="微软雅黑" panose="020B0503020204020204" pitchFamily="34" charset="-122"/>
                <a:ea typeface="微软雅黑" panose="020B0503020204020204" pitchFamily="34" charset="-122"/>
              </a:rPr>
              <a:t>请在此处输入您的标题</a:t>
            </a:r>
            <a:endParaRPr lang="en-US" altLang="zh-CN" sz="1000" dirty="0">
              <a:solidFill>
                <a:prstClr val="black">
                  <a:lumMod val="85000"/>
                  <a:lumOff val="15000"/>
                </a:prstClr>
              </a:solidFill>
              <a:latin typeface="微软雅黑" panose="020B0503020204020204" pitchFamily="34" charset="-122"/>
              <a:ea typeface="微软雅黑" panose="020B0503020204020204" pitchFamily="34" charset="-122"/>
            </a:endParaRPr>
          </a:p>
          <a:p>
            <a:pPr algn="just" defTabSz="685800">
              <a:lnSpc>
                <a:spcPct val="130000"/>
              </a:lnSpc>
              <a:spcAft>
                <a:spcPts val="600"/>
              </a:spcAft>
            </a:pPr>
            <a:r>
              <a:rPr lang="zh-CN" altLang="en-US" sz="800" dirty="0">
                <a:solidFill>
                  <a:prstClr val="black">
                    <a:lumMod val="85000"/>
                    <a:lumOff val="15000"/>
                  </a:prstClr>
                </a:solidFill>
                <a:latin typeface="微软雅黑" panose="020B0503020204020204" pitchFamily="34" charset="-122"/>
                <a:ea typeface="微软雅黑" panose="020B0503020204020204" pitchFamily="34" charset="-122"/>
              </a:rPr>
              <a:t>请在此处输入您的文字，请在此处输入您的文字，请在此处输入您的文字，请在此处输入您的文字，请在此处输入您的文字，请在此处输入您的文字</a:t>
            </a:r>
            <a:endParaRPr lang="zh-CN" altLang="en-US" sz="8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61" name="矩形 60"/>
          <p:cNvSpPr/>
          <p:nvPr/>
        </p:nvSpPr>
        <p:spPr>
          <a:xfrm>
            <a:off x="279422" y="1253827"/>
            <a:ext cx="2122336" cy="1009507"/>
          </a:xfrm>
          <a:prstGeom prst="rect">
            <a:avLst/>
          </a:prstGeom>
        </p:spPr>
        <p:txBody>
          <a:bodyPr wrap="square">
            <a:spAutoFit/>
          </a:bodyPr>
          <a:lstStyle/>
          <a:p>
            <a:pPr algn="r" defTabSz="685800">
              <a:lnSpc>
                <a:spcPct val="130000"/>
              </a:lnSpc>
              <a:spcAft>
                <a:spcPts val="600"/>
              </a:spcAft>
            </a:pPr>
            <a:r>
              <a:rPr lang="zh-CN" altLang="en-US" sz="1000" dirty="0">
                <a:solidFill>
                  <a:prstClr val="black">
                    <a:lumMod val="85000"/>
                    <a:lumOff val="15000"/>
                  </a:prstClr>
                </a:solidFill>
                <a:latin typeface="微软雅黑" panose="020B0503020204020204" pitchFamily="34" charset="-122"/>
                <a:ea typeface="微软雅黑" panose="020B0503020204020204" pitchFamily="34" charset="-122"/>
              </a:rPr>
              <a:t>请在此处输入您的标题</a:t>
            </a:r>
            <a:endParaRPr lang="en-US" altLang="zh-CN" sz="1000" dirty="0">
              <a:solidFill>
                <a:prstClr val="black">
                  <a:lumMod val="85000"/>
                  <a:lumOff val="15000"/>
                </a:prstClr>
              </a:solidFill>
              <a:latin typeface="微软雅黑" panose="020B0503020204020204" pitchFamily="34" charset="-122"/>
              <a:ea typeface="微软雅黑" panose="020B0503020204020204" pitchFamily="34" charset="-122"/>
            </a:endParaRPr>
          </a:p>
          <a:p>
            <a:pPr algn="r" defTabSz="685800">
              <a:lnSpc>
                <a:spcPct val="130000"/>
              </a:lnSpc>
              <a:spcAft>
                <a:spcPts val="600"/>
              </a:spcAft>
            </a:pPr>
            <a:r>
              <a:rPr lang="zh-CN" altLang="en-US" sz="800" dirty="0">
                <a:solidFill>
                  <a:prstClr val="black">
                    <a:lumMod val="85000"/>
                    <a:lumOff val="15000"/>
                  </a:prstClr>
                </a:solidFill>
                <a:latin typeface="微软雅黑" panose="020B0503020204020204" pitchFamily="34" charset="-122"/>
                <a:ea typeface="微软雅黑" panose="020B0503020204020204" pitchFamily="34" charset="-122"/>
              </a:rPr>
              <a:t>请在此处输入您的文字，请在此处输入您的文字，请在此处输入您的文字，请在此处输入您的文字，请在此处输入您的文字，请在此处输入您的文字</a:t>
            </a:r>
            <a:endParaRPr lang="zh-CN" altLang="en-US" sz="8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62" name="矩形 61"/>
          <p:cNvSpPr/>
          <p:nvPr/>
        </p:nvSpPr>
        <p:spPr>
          <a:xfrm>
            <a:off x="279421" y="3883488"/>
            <a:ext cx="3120050" cy="849463"/>
          </a:xfrm>
          <a:prstGeom prst="rect">
            <a:avLst/>
          </a:prstGeom>
        </p:spPr>
        <p:txBody>
          <a:bodyPr wrap="square">
            <a:spAutoFit/>
          </a:bodyPr>
          <a:lstStyle/>
          <a:p>
            <a:pPr algn="r" defTabSz="685800">
              <a:lnSpc>
                <a:spcPct val="130000"/>
              </a:lnSpc>
              <a:spcAft>
                <a:spcPts val="600"/>
              </a:spcAft>
            </a:pPr>
            <a:r>
              <a:rPr lang="zh-CN" altLang="en-US" sz="1000" dirty="0">
                <a:solidFill>
                  <a:prstClr val="black">
                    <a:lumMod val="85000"/>
                    <a:lumOff val="15000"/>
                  </a:prstClr>
                </a:solidFill>
                <a:latin typeface="微软雅黑" panose="020B0503020204020204" pitchFamily="34" charset="-122"/>
                <a:ea typeface="微软雅黑" panose="020B0503020204020204" pitchFamily="34" charset="-122"/>
              </a:rPr>
              <a:t>请在此处输入您的标题</a:t>
            </a:r>
            <a:endParaRPr lang="en-US" altLang="zh-CN" sz="1000" dirty="0">
              <a:solidFill>
                <a:prstClr val="black">
                  <a:lumMod val="85000"/>
                  <a:lumOff val="15000"/>
                </a:prstClr>
              </a:solidFill>
              <a:latin typeface="微软雅黑" panose="020B0503020204020204" pitchFamily="34" charset="-122"/>
              <a:ea typeface="微软雅黑" panose="020B0503020204020204" pitchFamily="34" charset="-122"/>
            </a:endParaRPr>
          </a:p>
          <a:p>
            <a:pPr algn="r" defTabSz="685800">
              <a:lnSpc>
                <a:spcPct val="130000"/>
              </a:lnSpc>
              <a:spcAft>
                <a:spcPts val="600"/>
              </a:spcAft>
            </a:pPr>
            <a:r>
              <a:rPr lang="zh-CN" altLang="en-US" sz="800" dirty="0">
                <a:solidFill>
                  <a:prstClr val="black">
                    <a:lumMod val="85000"/>
                    <a:lumOff val="15000"/>
                  </a:prstClr>
                </a:solidFill>
                <a:latin typeface="微软雅黑" panose="020B0503020204020204" pitchFamily="34" charset="-122"/>
                <a:ea typeface="微软雅黑" panose="020B0503020204020204" pitchFamily="34" charset="-122"/>
              </a:rPr>
              <a:t>请在此处输入您的文字，请在此处输入您的文字，请在此处输入您的文字，请在此处输入您的文字，请在此处输入您的文字，请在此处输入您的文字</a:t>
            </a:r>
            <a:endParaRPr lang="zh-CN" altLang="en-US" sz="800" dirty="0">
              <a:solidFill>
                <a:prstClr val="black">
                  <a:lumMod val="85000"/>
                  <a:lumOff val="15000"/>
                </a:prstClr>
              </a:solidFill>
              <a:latin typeface="微软雅黑" panose="020B0503020204020204" pitchFamily="34" charset="-122"/>
              <a:ea typeface="微软雅黑" panose="020B0503020204020204" pitchFamily="34" charset="-122"/>
            </a:endParaRPr>
          </a:p>
        </p:txBody>
      </p:sp>
      <p:cxnSp>
        <p:nvCxnSpPr>
          <p:cNvPr id="63" name="直接连接符 62"/>
          <p:cNvCxnSpPr/>
          <p:nvPr/>
        </p:nvCxnSpPr>
        <p:spPr>
          <a:xfrm>
            <a:off x="2412890" y="1397931"/>
            <a:ext cx="354124" cy="0"/>
          </a:xfrm>
          <a:prstGeom prst="line">
            <a:avLst/>
          </a:prstGeom>
          <a:noFill/>
          <a:ln w="6350" cap="flat" cmpd="sng" algn="ctr">
            <a:solidFill>
              <a:sysClr val="window" lastClr="FFFFFF">
                <a:lumMod val="75000"/>
              </a:sysClr>
            </a:solidFill>
            <a:prstDash val="solid"/>
            <a:miter lim="800000"/>
            <a:headEnd type="oval" w="sm" len="sm"/>
            <a:tailEnd type="oval" w="sm" len="sm"/>
          </a:ln>
          <a:effectLst/>
        </p:spPr>
      </p:cxnSp>
      <p:cxnSp>
        <p:nvCxnSpPr>
          <p:cNvPr id="64" name="直接连接符 63"/>
          <p:cNvCxnSpPr/>
          <p:nvPr/>
        </p:nvCxnSpPr>
        <p:spPr>
          <a:xfrm flipV="1">
            <a:off x="2419411" y="3698494"/>
            <a:ext cx="0" cy="184995"/>
          </a:xfrm>
          <a:prstGeom prst="line">
            <a:avLst/>
          </a:prstGeom>
          <a:noFill/>
          <a:ln w="6350" cap="flat" cmpd="sng" algn="ctr">
            <a:solidFill>
              <a:sysClr val="window" lastClr="FFFFFF">
                <a:lumMod val="75000"/>
              </a:sysClr>
            </a:solidFill>
            <a:prstDash val="solid"/>
            <a:miter lim="800000"/>
            <a:headEnd type="oval" w="sm" len="sm"/>
            <a:tailEnd type="oval" w="sm" len="sm"/>
          </a:ln>
          <a:effectLst/>
        </p:spPr>
      </p:cxnSp>
    </p:spTree>
  </p:cSld>
  <p:clrMapOvr>
    <a:masterClrMapping/>
  </p:clrMapOvr>
  <mc:AlternateContent xmlns:mc="http://schemas.openxmlformats.org/markup-compatibility/2006">
    <mc:Choice xmlns:p14="http://schemas.microsoft.com/office/powerpoint/2010/main" Requires="p14">
      <p:transition p14:dur="0" advTm="1000"/>
    </mc:Choice>
    <mc:Fallback>
      <p:transition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10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500"/>
                                        <p:tgtEl>
                                          <p:spTgt spid="38"/>
                                        </p:tgtEl>
                                      </p:cBhvr>
                                    </p:animEffect>
                                    <p:anim calcmode="lin" valueType="num">
                                      <p:cBhvr>
                                        <p:cTn id="13" dur="500" fill="hold"/>
                                        <p:tgtEl>
                                          <p:spTgt spid="38"/>
                                        </p:tgtEl>
                                        <p:attrNameLst>
                                          <p:attrName>ppt_x</p:attrName>
                                        </p:attrNameLst>
                                      </p:cBhvr>
                                      <p:tavLst>
                                        <p:tav tm="0">
                                          <p:val>
                                            <p:strVal val="#ppt_x"/>
                                          </p:val>
                                        </p:tav>
                                        <p:tav tm="100000">
                                          <p:val>
                                            <p:strVal val="#ppt_x"/>
                                          </p:val>
                                        </p:tav>
                                      </p:tavLst>
                                    </p:anim>
                                    <p:anim calcmode="lin" valueType="num">
                                      <p:cBhvr>
                                        <p:cTn id="14" dur="500" fill="hold"/>
                                        <p:tgtEl>
                                          <p:spTgt spid="38"/>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22" presetClass="entr" presetSubtype="2" fill="hold" nodeType="afterEffect">
                                  <p:stCondLst>
                                    <p:cond delay="0"/>
                                  </p:stCondLst>
                                  <p:childTnLst>
                                    <p:set>
                                      <p:cBhvr>
                                        <p:cTn id="17" dur="1" fill="hold">
                                          <p:stCondLst>
                                            <p:cond delay="0"/>
                                          </p:stCondLst>
                                        </p:cTn>
                                        <p:tgtEl>
                                          <p:spTgt spid="48"/>
                                        </p:tgtEl>
                                        <p:attrNameLst>
                                          <p:attrName>style.visibility</p:attrName>
                                        </p:attrNameLst>
                                      </p:cBhvr>
                                      <p:to>
                                        <p:strVal val="visible"/>
                                      </p:to>
                                    </p:set>
                                    <p:animEffect transition="in" filter="wipe(right)">
                                      <p:cBhvr>
                                        <p:cTn id="18" dur="300"/>
                                        <p:tgtEl>
                                          <p:spTgt spid="48"/>
                                        </p:tgtEl>
                                      </p:cBhvr>
                                    </p:animEffect>
                                  </p:childTnLst>
                                </p:cTn>
                              </p:par>
                            </p:childTnLst>
                          </p:cTn>
                        </p:par>
                        <p:par>
                          <p:cTn id="19" fill="hold">
                            <p:stCondLst>
                              <p:cond delay="1000"/>
                            </p:stCondLst>
                            <p:childTnLst>
                              <p:par>
                                <p:cTn id="20" presetID="22" presetClass="entr" presetSubtype="4" fill="hold" nodeType="afterEffect">
                                  <p:stCondLst>
                                    <p:cond delay="0"/>
                                  </p:stCondLst>
                                  <p:childTnLst>
                                    <p:set>
                                      <p:cBhvr>
                                        <p:cTn id="21" dur="1" fill="hold">
                                          <p:stCondLst>
                                            <p:cond delay="0"/>
                                          </p:stCondLst>
                                        </p:cTn>
                                        <p:tgtEl>
                                          <p:spTgt spid="51"/>
                                        </p:tgtEl>
                                        <p:attrNameLst>
                                          <p:attrName>style.visibility</p:attrName>
                                        </p:attrNameLst>
                                      </p:cBhvr>
                                      <p:to>
                                        <p:strVal val="visible"/>
                                      </p:to>
                                    </p:set>
                                    <p:animEffect transition="in" filter="wipe(down)">
                                      <p:cBhvr>
                                        <p:cTn id="22" dur="300"/>
                                        <p:tgtEl>
                                          <p:spTgt spid="51"/>
                                        </p:tgtEl>
                                      </p:cBhvr>
                                    </p:animEffect>
                                  </p:childTnLst>
                                </p:cTn>
                              </p:par>
                            </p:childTnLst>
                          </p:cTn>
                        </p:par>
                        <p:par>
                          <p:cTn id="23" fill="hold">
                            <p:stCondLst>
                              <p:cond delay="1500"/>
                            </p:stCondLst>
                            <p:childTnLst>
                              <p:par>
                                <p:cTn id="24" presetID="22" presetClass="entr" presetSubtype="4" fill="hold" nodeType="afterEffect">
                                  <p:stCondLst>
                                    <p:cond delay="0"/>
                                  </p:stCondLst>
                                  <p:childTnLst>
                                    <p:set>
                                      <p:cBhvr>
                                        <p:cTn id="25" dur="1" fill="hold">
                                          <p:stCondLst>
                                            <p:cond delay="0"/>
                                          </p:stCondLst>
                                        </p:cTn>
                                        <p:tgtEl>
                                          <p:spTgt spid="54"/>
                                        </p:tgtEl>
                                        <p:attrNameLst>
                                          <p:attrName>style.visibility</p:attrName>
                                        </p:attrNameLst>
                                      </p:cBhvr>
                                      <p:to>
                                        <p:strVal val="visible"/>
                                      </p:to>
                                    </p:set>
                                    <p:animEffect transition="in" filter="wipe(down)">
                                      <p:cBhvr>
                                        <p:cTn id="26" dur="300"/>
                                        <p:tgtEl>
                                          <p:spTgt spid="54"/>
                                        </p:tgtEl>
                                      </p:cBhvr>
                                    </p:animEffect>
                                  </p:childTnLst>
                                </p:cTn>
                              </p:par>
                            </p:childTnLst>
                          </p:cTn>
                        </p:par>
                        <p:par>
                          <p:cTn id="27" fill="hold">
                            <p:stCondLst>
                              <p:cond delay="2000"/>
                            </p:stCondLst>
                            <p:childTnLst>
                              <p:par>
                                <p:cTn id="28" presetID="22" presetClass="entr" presetSubtype="8" fill="hold" nodeType="afterEffect">
                                  <p:stCondLst>
                                    <p:cond delay="0"/>
                                  </p:stCondLst>
                                  <p:childTnLst>
                                    <p:set>
                                      <p:cBhvr>
                                        <p:cTn id="29" dur="1" fill="hold">
                                          <p:stCondLst>
                                            <p:cond delay="0"/>
                                          </p:stCondLst>
                                        </p:cTn>
                                        <p:tgtEl>
                                          <p:spTgt spid="45"/>
                                        </p:tgtEl>
                                        <p:attrNameLst>
                                          <p:attrName>style.visibility</p:attrName>
                                        </p:attrNameLst>
                                      </p:cBhvr>
                                      <p:to>
                                        <p:strVal val="visible"/>
                                      </p:to>
                                    </p:set>
                                    <p:animEffect transition="in" filter="wipe(left)">
                                      <p:cBhvr>
                                        <p:cTn id="30" dur="300"/>
                                        <p:tgtEl>
                                          <p:spTgt spid="45"/>
                                        </p:tgtEl>
                                      </p:cBhvr>
                                    </p:animEffect>
                                  </p:childTnLst>
                                </p:cTn>
                              </p:par>
                            </p:childTnLst>
                          </p:cTn>
                        </p:par>
                        <p:par>
                          <p:cTn id="31" fill="hold">
                            <p:stCondLst>
                              <p:cond delay="2500"/>
                            </p:stCondLst>
                            <p:childTnLst>
                              <p:par>
                                <p:cTn id="32" presetID="22" presetClass="entr" presetSubtype="1" fill="hold" nodeType="afterEffect">
                                  <p:stCondLst>
                                    <p:cond delay="0"/>
                                  </p:stCondLst>
                                  <p:childTnLst>
                                    <p:set>
                                      <p:cBhvr>
                                        <p:cTn id="33" dur="1" fill="hold">
                                          <p:stCondLst>
                                            <p:cond delay="0"/>
                                          </p:stCondLst>
                                        </p:cTn>
                                        <p:tgtEl>
                                          <p:spTgt spid="64"/>
                                        </p:tgtEl>
                                        <p:attrNameLst>
                                          <p:attrName>style.visibility</p:attrName>
                                        </p:attrNameLst>
                                      </p:cBhvr>
                                      <p:to>
                                        <p:strVal val="visible"/>
                                      </p:to>
                                    </p:set>
                                    <p:animEffect transition="in" filter="wipe(up)">
                                      <p:cBhvr>
                                        <p:cTn id="34" dur="300"/>
                                        <p:tgtEl>
                                          <p:spTgt spid="64"/>
                                        </p:tgtEl>
                                      </p:cBhvr>
                                    </p:animEffect>
                                  </p:childTnLst>
                                </p:cTn>
                              </p:par>
                            </p:childTnLst>
                          </p:cTn>
                        </p:par>
                        <p:par>
                          <p:cTn id="35" fill="hold">
                            <p:stCondLst>
                              <p:cond delay="3000"/>
                            </p:stCondLst>
                            <p:childTnLst>
                              <p:par>
                                <p:cTn id="36" presetID="10" presetClass="entr" presetSubtype="0" fill="hold" grpId="0" nodeType="afterEffect">
                                  <p:stCondLst>
                                    <p:cond delay="0"/>
                                  </p:stCondLst>
                                  <p:childTnLst>
                                    <p:set>
                                      <p:cBhvr>
                                        <p:cTn id="37" dur="1" fill="hold">
                                          <p:stCondLst>
                                            <p:cond delay="0"/>
                                          </p:stCondLst>
                                        </p:cTn>
                                        <p:tgtEl>
                                          <p:spTgt spid="62"/>
                                        </p:tgtEl>
                                        <p:attrNameLst>
                                          <p:attrName>style.visibility</p:attrName>
                                        </p:attrNameLst>
                                      </p:cBhvr>
                                      <p:to>
                                        <p:strVal val="visible"/>
                                      </p:to>
                                    </p:set>
                                    <p:animEffect transition="in" filter="fade">
                                      <p:cBhvr>
                                        <p:cTn id="38" dur="300"/>
                                        <p:tgtEl>
                                          <p:spTgt spid="62"/>
                                        </p:tgtEl>
                                      </p:cBhvr>
                                    </p:animEffect>
                                  </p:childTnLst>
                                </p:cTn>
                              </p:par>
                            </p:childTnLst>
                          </p:cTn>
                        </p:par>
                        <p:par>
                          <p:cTn id="39" fill="hold">
                            <p:stCondLst>
                              <p:cond delay="3500"/>
                            </p:stCondLst>
                            <p:childTnLst>
                              <p:par>
                                <p:cTn id="40" presetID="22" presetClass="entr" presetSubtype="2" fill="hold" nodeType="afterEffect">
                                  <p:stCondLst>
                                    <p:cond delay="0"/>
                                  </p:stCondLst>
                                  <p:childTnLst>
                                    <p:set>
                                      <p:cBhvr>
                                        <p:cTn id="41" dur="1" fill="hold">
                                          <p:stCondLst>
                                            <p:cond delay="0"/>
                                          </p:stCondLst>
                                        </p:cTn>
                                        <p:tgtEl>
                                          <p:spTgt spid="63"/>
                                        </p:tgtEl>
                                        <p:attrNameLst>
                                          <p:attrName>style.visibility</p:attrName>
                                        </p:attrNameLst>
                                      </p:cBhvr>
                                      <p:to>
                                        <p:strVal val="visible"/>
                                      </p:to>
                                    </p:set>
                                    <p:animEffect transition="in" filter="wipe(right)">
                                      <p:cBhvr>
                                        <p:cTn id="42" dur="300"/>
                                        <p:tgtEl>
                                          <p:spTgt spid="63"/>
                                        </p:tgtEl>
                                      </p:cBhvr>
                                    </p:animEffect>
                                  </p:childTnLst>
                                </p:cTn>
                              </p:par>
                            </p:childTnLst>
                          </p:cTn>
                        </p:par>
                        <p:par>
                          <p:cTn id="43" fill="hold">
                            <p:stCondLst>
                              <p:cond delay="4000"/>
                            </p:stCondLst>
                            <p:childTnLst>
                              <p:par>
                                <p:cTn id="44" presetID="10" presetClass="entr" presetSubtype="0" fill="hold" grpId="0" nodeType="afterEffect">
                                  <p:stCondLst>
                                    <p:cond delay="0"/>
                                  </p:stCondLst>
                                  <p:childTnLst>
                                    <p:set>
                                      <p:cBhvr>
                                        <p:cTn id="45" dur="1" fill="hold">
                                          <p:stCondLst>
                                            <p:cond delay="0"/>
                                          </p:stCondLst>
                                        </p:cTn>
                                        <p:tgtEl>
                                          <p:spTgt spid="61"/>
                                        </p:tgtEl>
                                        <p:attrNameLst>
                                          <p:attrName>style.visibility</p:attrName>
                                        </p:attrNameLst>
                                      </p:cBhvr>
                                      <p:to>
                                        <p:strVal val="visible"/>
                                      </p:to>
                                    </p:set>
                                    <p:animEffect transition="in" filter="fade">
                                      <p:cBhvr>
                                        <p:cTn id="46" dur="300"/>
                                        <p:tgtEl>
                                          <p:spTgt spid="61"/>
                                        </p:tgtEl>
                                      </p:cBhvr>
                                    </p:animEffect>
                                  </p:childTnLst>
                                </p:cTn>
                              </p:par>
                            </p:childTnLst>
                          </p:cTn>
                        </p:par>
                        <p:par>
                          <p:cTn id="47" fill="hold">
                            <p:stCondLst>
                              <p:cond delay="4500"/>
                            </p:stCondLst>
                            <p:childTnLst>
                              <p:par>
                                <p:cTn id="48" presetID="22" presetClass="entr" presetSubtype="8" fill="hold" nodeType="afterEffect">
                                  <p:stCondLst>
                                    <p:cond delay="0"/>
                                  </p:stCondLst>
                                  <p:childTnLst>
                                    <p:set>
                                      <p:cBhvr>
                                        <p:cTn id="49" dur="1" fill="hold">
                                          <p:stCondLst>
                                            <p:cond delay="0"/>
                                          </p:stCondLst>
                                        </p:cTn>
                                        <p:tgtEl>
                                          <p:spTgt spid="57"/>
                                        </p:tgtEl>
                                        <p:attrNameLst>
                                          <p:attrName>style.visibility</p:attrName>
                                        </p:attrNameLst>
                                      </p:cBhvr>
                                      <p:to>
                                        <p:strVal val="visible"/>
                                      </p:to>
                                    </p:set>
                                    <p:animEffect transition="in" filter="wipe(left)">
                                      <p:cBhvr>
                                        <p:cTn id="50" dur="300"/>
                                        <p:tgtEl>
                                          <p:spTgt spid="57"/>
                                        </p:tgtEl>
                                      </p:cBhvr>
                                    </p:animEffect>
                                  </p:childTnLst>
                                </p:cTn>
                              </p:par>
                            </p:childTnLst>
                          </p:cTn>
                        </p:par>
                        <p:par>
                          <p:cTn id="51" fill="hold">
                            <p:stCondLst>
                              <p:cond delay="5000"/>
                            </p:stCondLst>
                            <p:childTnLst>
                              <p:par>
                                <p:cTn id="52" presetID="10" presetClass="entr" presetSubtype="0" fill="hold" grpId="0" nodeType="afterEffect">
                                  <p:stCondLst>
                                    <p:cond delay="0"/>
                                  </p:stCondLst>
                                  <p:childTnLst>
                                    <p:set>
                                      <p:cBhvr>
                                        <p:cTn id="53" dur="1" fill="hold">
                                          <p:stCondLst>
                                            <p:cond delay="0"/>
                                          </p:stCondLst>
                                        </p:cTn>
                                        <p:tgtEl>
                                          <p:spTgt spid="59"/>
                                        </p:tgtEl>
                                        <p:attrNameLst>
                                          <p:attrName>style.visibility</p:attrName>
                                        </p:attrNameLst>
                                      </p:cBhvr>
                                      <p:to>
                                        <p:strVal val="visible"/>
                                      </p:to>
                                    </p:set>
                                    <p:animEffect transition="in" filter="fade">
                                      <p:cBhvr>
                                        <p:cTn id="54" dur="300"/>
                                        <p:tgtEl>
                                          <p:spTgt spid="59"/>
                                        </p:tgtEl>
                                      </p:cBhvr>
                                    </p:animEffect>
                                  </p:childTnLst>
                                </p:cTn>
                              </p:par>
                            </p:childTnLst>
                          </p:cTn>
                        </p:par>
                        <p:par>
                          <p:cTn id="55" fill="hold">
                            <p:stCondLst>
                              <p:cond delay="5500"/>
                            </p:stCondLst>
                            <p:childTnLst>
                              <p:par>
                                <p:cTn id="56" presetID="22" presetClass="entr" presetSubtype="1" fill="hold" nodeType="afterEffect">
                                  <p:stCondLst>
                                    <p:cond delay="0"/>
                                  </p:stCondLst>
                                  <p:childTnLst>
                                    <p:set>
                                      <p:cBhvr>
                                        <p:cTn id="57" dur="1" fill="hold">
                                          <p:stCondLst>
                                            <p:cond delay="0"/>
                                          </p:stCondLst>
                                        </p:cTn>
                                        <p:tgtEl>
                                          <p:spTgt spid="58"/>
                                        </p:tgtEl>
                                        <p:attrNameLst>
                                          <p:attrName>style.visibility</p:attrName>
                                        </p:attrNameLst>
                                      </p:cBhvr>
                                      <p:to>
                                        <p:strVal val="visible"/>
                                      </p:to>
                                    </p:set>
                                    <p:animEffect transition="in" filter="wipe(up)">
                                      <p:cBhvr>
                                        <p:cTn id="58" dur="300"/>
                                        <p:tgtEl>
                                          <p:spTgt spid="58"/>
                                        </p:tgtEl>
                                      </p:cBhvr>
                                    </p:animEffect>
                                  </p:childTnLst>
                                </p:cTn>
                              </p:par>
                            </p:childTnLst>
                          </p:cTn>
                        </p:par>
                        <p:par>
                          <p:cTn id="59" fill="hold">
                            <p:stCondLst>
                              <p:cond delay="6000"/>
                            </p:stCondLst>
                            <p:childTnLst>
                              <p:par>
                                <p:cTn id="60" presetID="10" presetClass="entr" presetSubtype="0" fill="hold" grpId="0" nodeType="afterEffect">
                                  <p:stCondLst>
                                    <p:cond delay="0"/>
                                  </p:stCondLst>
                                  <p:childTnLst>
                                    <p:set>
                                      <p:cBhvr>
                                        <p:cTn id="61" dur="1" fill="hold">
                                          <p:stCondLst>
                                            <p:cond delay="0"/>
                                          </p:stCondLst>
                                        </p:cTn>
                                        <p:tgtEl>
                                          <p:spTgt spid="60"/>
                                        </p:tgtEl>
                                        <p:attrNameLst>
                                          <p:attrName>style.visibility</p:attrName>
                                        </p:attrNameLst>
                                      </p:cBhvr>
                                      <p:to>
                                        <p:strVal val="visible"/>
                                      </p:to>
                                    </p:set>
                                    <p:animEffect transition="in" filter="fade">
                                      <p:cBhvr>
                                        <p:cTn id="62" dur="3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59" grpId="0"/>
      <p:bldP spid="60" grpId="0"/>
      <p:bldP spid="61" grpId="0"/>
      <p:bldP spid="6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6"/>
          <p:cNvPicPr>
            <a:picLocks noChangeAspect="1"/>
          </p:cNvPicPr>
          <p:nvPr/>
        </p:nvPicPr>
        <p:blipFill>
          <a:blip r:embed="rId1" cstate="print">
            <a:extLst>
              <a:ext uri="{28A0092B-C50C-407E-A947-70E740481C1C}">
                <a14:useLocalDpi xmlns:a14="http://schemas.microsoft.com/office/drawing/2010/main" val="0"/>
              </a:ext>
            </a:extLst>
          </a:blip>
          <a:srcRect l="30" r="30"/>
          <a:stretch>
            <a:fillRect/>
          </a:stretch>
        </p:blipFill>
        <p:spPr>
          <a:xfrm>
            <a:off x="-7620" y="-7620"/>
            <a:ext cx="9151620" cy="5151120"/>
          </a:xfrm>
          <a:prstGeom prst="rect">
            <a:avLst/>
          </a:prstGeom>
        </p:spPr>
      </p:pic>
      <p:sp>
        <p:nvSpPr>
          <p:cNvPr id="3" name="TextBox 2"/>
          <p:cNvSpPr txBox="1"/>
          <p:nvPr/>
        </p:nvSpPr>
        <p:spPr>
          <a:xfrm>
            <a:off x="755576" y="1131590"/>
            <a:ext cx="2674719" cy="438582"/>
          </a:xfrm>
          <a:prstGeom prst="rect">
            <a:avLst/>
          </a:prstGeom>
          <a:noFill/>
        </p:spPr>
        <p:txBody>
          <a:bodyPr wrap="square" lIns="68580" tIns="34290" rIns="68580" bIns="34290" rtlCol="0">
            <a:spAutoFit/>
          </a:bodyPr>
          <a:lstStyle/>
          <a:p>
            <a:pPr lvl="0"/>
            <a:r>
              <a:rPr lang="zh-CN" altLang="en-US" sz="2400" b="1" dirty="0" smtClean="0">
                <a:solidFill>
                  <a:srgbClr val="317B9D"/>
                </a:solidFill>
                <a:latin typeface="微软雅黑" panose="020B0503020204020204" pitchFamily="34" charset="-122"/>
                <a:ea typeface="微软雅黑" panose="020B0503020204020204" pitchFamily="34" charset="-122"/>
                <a:cs typeface="Montserrat" charset="0"/>
              </a:rPr>
              <a:t>健康医疗 爱心呵护</a:t>
            </a:r>
            <a:endParaRPr lang="en-US" altLang="zh-CN" sz="2400" b="1" dirty="0">
              <a:solidFill>
                <a:srgbClr val="317B9D"/>
              </a:solidFill>
              <a:latin typeface="微软雅黑" panose="020B0503020204020204" pitchFamily="34" charset="-122"/>
              <a:ea typeface="微软雅黑" panose="020B0503020204020204" pitchFamily="34" charset="-122"/>
              <a:cs typeface="Montserrat" charset="0"/>
            </a:endParaRPr>
          </a:p>
        </p:txBody>
      </p:sp>
      <p:sp>
        <p:nvSpPr>
          <p:cNvPr id="4" name="TextBox 3"/>
          <p:cNvSpPr txBox="1"/>
          <p:nvPr/>
        </p:nvSpPr>
        <p:spPr>
          <a:xfrm>
            <a:off x="745153" y="1643165"/>
            <a:ext cx="2746727" cy="1144609"/>
          </a:xfrm>
          <a:prstGeom prst="rect">
            <a:avLst/>
          </a:prstGeom>
          <a:noFill/>
        </p:spPr>
        <p:txBody>
          <a:bodyPr wrap="square" lIns="68580" tIns="34290" rIns="68580" bIns="34290" numCol="1" spcCol="0" rtlCol="0" anchor="ctr">
            <a:spAutoFit/>
          </a:bodyPr>
          <a:lstStyle/>
          <a:p>
            <a:pPr lvl="0">
              <a:lnSpc>
                <a:spcPct val="150000"/>
              </a:lnSpc>
            </a:pPr>
            <a:r>
              <a:rPr kumimoji="0" lang="zh-CN" altLang="en-US" sz="1200" b="0" i="0" u="none" strike="noStrike" kern="0" cap="none" spc="0" normalizeH="0" baseline="0" noProof="0" dirty="0" smtClean="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您的内容打在这里，或者通过复制您的文本后，在此框中选择粘贴。您的内容打在这里，或者通过复制您的文本后，在此框中选择粘贴。</a:t>
            </a:r>
            <a:endParaRPr kumimoji="0" lang="zh-CN" altLang="en-US" sz="1200" b="0" i="0" u="none" strike="noStrike" kern="0" cap="none" spc="0" normalizeH="0" baseline="0" noProof="0" dirty="0" smtClean="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pic>
        <p:nvPicPr>
          <p:cNvPr id="5" name="图片占位符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16902" y="895050"/>
            <a:ext cx="1671161" cy="2938094"/>
          </a:xfrm>
          <a:prstGeom prst="rect">
            <a:avLst/>
          </a:prstGeom>
        </p:spPr>
      </p:pic>
      <p:sp>
        <p:nvSpPr>
          <p:cNvPr id="6" name="十字形 5"/>
          <p:cNvSpPr/>
          <p:nvPr/>
        </p:nvSpPr>
        <p:spPr>
          <a:xfrm>
            <a:off x="6453527" y="1080754"/>
            <a:ext cx="468062" cy="468062"/>
          </a:xfrm>
          <a:prstGeom prst="plus">
            <a:avLst/>
          </a:prstGeom>
          <a:solidFill>
            <a:srgbClr val="317B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十字形 6"/>
          <p:cNvSpPr/>
          <p:nvPr/>
        </p:nvSpPr>
        <p:spPr>
          <a:xfrm>
            <a:off x="6921589" y="733917"/>
            <a:ext cx="195883" cy="195883"/>
          </a:xfrm>
          <a:prstGeom prst="plus">
            <a:avLst/>
          </a:prstGeom>
          <a:solidFill>
            <a:srgbClr val="317B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十字形 7"/>
          <p:cNvSpPr/>
          <p:nvPr/>
        </p:nvSpPr>
        <p:spPr>
          <a:xfrm>
            <a:off x="7120920" y="1127806"/>
            <a:ext cx="241797" cy="241797"/>
          </a:xfrm>
          <a:prstGeom prst="plus">
            <a:avLst/>
          </a:prstGeom>
          <a:solidFill>
            <a:srgbClr val="317B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十字形 8"/>
          <p:cNvSpPr/>
          <p:nvPr/>
        </p:nvSpPr>
        <p:spPr>
          <a:xfrm>
            <a:off x="7670371" y="1093982"/>
            <a:ext cx="142567" cy="142567"/>
          </a:xfrm>
          <a:prstGeom prst="plus">
            <a:avLst/>
          </a:prstGeom>
          <a:solidFill>
            <a:srgbClr val="317B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十字形 9"/>
          <p:cNvSpPr/>
          <p:nvPr/>
        </p:nvSpPr>
        <p:spPr>
          <a:xfrm>
            <a:off x="7415260" y="788254"/>
            <a:ext cx="195883" cy="195883"/>
          </a:xfrm>
          <a:prstGeom prst="plus">
            <a:avLst/>
          </a:prstGeom>
          <a:solidFill>
            <a:srgbClr val="317B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十字形 10"/>
          <p:cNvSpPr/>
          <p:nvPr/>
        </p:nvSpPr>
        <p:spPr>
          <a:xfrm>
            <a:off x="7877702" y="662482"/>
            <a:ext cx="142870" cy="142870"/>
          </a:xfrm>
          <a:prstGeom prst="plus">
            <a:avLst/>
          </a:prstGeom>
          <a:solidFill>
            <a:srgbClr val="317B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1000">
        <p15:prstTrans prst="pageCurlDouble"/>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arn(inVertical)">
                                      <p:cBhvr>
                                        <p:cTn id="11" dur="500"/>
                                        <p:tgtEl>
                                          <p:spTgt spid="5"/>
                                        </p:tgtEl>
                                      </p:cBhvr>
                                    </p:animEffec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0-#ppt_w/2"/>
                                          </p:val>
                                        </p:tav>
                                        <p:tav tm="100000">
                                          <p:val>
                                            <p:strVal val="#ppt_x"/>
                                          </p:val>
                                        </p:tav>
                                      </p:tavLst>
                                    </p:anim>
                                    <p:anim calcmode="lin" valueType="num">
                                      <p:cBhvr additive="base">
                                        <p:cTn id="16" dur="5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left)">
                                      <p:cBhvr>
                                        <p:cTn id="20" dur="500"/>
                                        <p:tgtEl>
                                          <p:spTgt spid="4"/>
                                        </p:tgtEl>
                                      </p:cBhvr>
                                    </p:animEffect>
                                  </p:childTnLst>
                                </p:cTn>
                              </p:par>
                            </p:childTnLst>
                          </p:cTn>
                        </p:par>
                        <p:par>
                          <p:cTn id="21" fill="hold">
                            <p:stCondLst>
                              <p:cond delay="2000"/>
                            </p:stCondLst>
                            <p:childTnLst>
                              <p:par>
                                <p:cTn id="22" presetID="2" presetClass="entr" presetSubtype="12"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1000" fill="hold"/>
                                        <p:tgtEl>
                                          <p:spTgt spid="6"/>
                                        </p:tgtEl>
                                        <p:attrNameLst>
                                          <p:attrName>ppt_x</p:attrName>
                                        </p:attrNameLst>
                                      </p:cBhvr>
                                      <p:tavLst>
                                        <p:tav tm="0">
                                          <p:val>
                                            <p:strVal val="0-#ppt_w/2"/>
                                          </p:val>
                                        </p:tav>
                                        <p:tav tm="100000">
                                          <p:val>
                                            <p:strVal val="#ppt_x"/>
                                          </p:val>
                                        </p:tav>
                                      </p:tavLst>
                                    </p:anim>
                                    <p:anim calcmode="lin" valueType="num">
                                      <p:cBhvr additive="base">
                                        <p:cTn id="25" dur="1000" fill="hold"/>
                                        <p:tgtEl>
                                          <p:spTgt spid="6"/>
                                        </p:tgtEl>
                                        <p:attrNameLst>
                                          <p:attrName>ppt_y</p:attrName>
                                        </p:attrNameLst>
                                      </p:cBhvr>
                                      <p:tavLst>
                                        <p:tav tm="0">
                                          <p:val>
                                            <p:strVal val="1+#ppt_h/2"/>
                                          </p:val>
                                        </p:tav>
                                        <p:tav tm="100000">
                                          <p:val>
                                            <p:strVal val="#ppt_y"/>
                                          </p:val>
                                        </p:tav>
                                      </p:tavLst>
                                    </p:anim>
                                  </p:childTnLst>
                                </p:cTn>
                              </p:par>
                              <p:par>
                                <p:cTn id="26" presetID="2" presetClass="entr" presetSubtype="12" fill="hold" grpId="0" nodeType="withEffect">
                                  <p:stCondLst>
                                    <p:cond delay="50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1000" fill="hold"/>
                                        <p:tgtEl>
                                          <p:spTgt spid="8"/>
                                        </p:tgtEl>
                                        <p:attrNameLst>
                                          <p:attrName>ppt_x</p:attrName>
                                        </p:attrNameLst>
                                      </p:cBhvr>
                                      <p:tavLst>
                                        <p:tav tm="0">
                                          <p:val>
                                            <p:strVal val="0-#ppt_w/2"/>
                                          </p:val>
                                        </p:tav>
                                        <p:tav tm="100000">
                                          <p:val>
                                            <p:strVal val="#ppt_x"/>
                                          </p:val>
                                        </p:tav>
                                      </p:tavLst>
                                    </p:anim>
                                    <p:anim calcmode="lin" valueType="num">
                                      <p:cBhvr additive="base">
                                        <p:cTn id="29" dur="1000" fill="hold"/>
                                        <p:tgtEl>
                                          <p:spTgt spid="8"/>
                                        </p:tgtEl>
                                        <p:attrNameLst>
                                          <p:attrName>ppt_y</p:attrName>
                                        </p:attrNameLst>
                                      </p:cBhvr>
                                      <p:tavLst>
                                        <p:tav tm="0">
                                          <p:val>
                                            <p:strVal val="1+#ppt_h/2"/>
                                          </p:val>
                                        </p:tav>
                                        <p:tav tm="100000">
                                          <p:val>
                                            <p:strVal val="#ppt_y"/>
                                          </p:val>
                                        </p:tav>
                                      </p:tavLst>
                                    </p:anim>
                                  </p:childTnLst>
                                </p:cTn>
                              </p:par>
                              <p:par>
                                <p:cTn id="30" presetID="2" presetClass="entr" presetSubtype="12" fill="hold" grpId="0" nodeType="withEffect">
                                  <p:stCondLst>
                                    <p:cond delay="100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1000" fill="hold"/>
                                        <p:tgtEl>
                                          <p:spTgt spid="7"/>
                                        </p:tgtEl>
                                        <p:attrNameLst>
                                          <p:attrName>ppt_x</p:attrName>
                                        </p:attrNameLst>
                                      </p:cBhvr>
                                      <p:tavLst>
                                        <p:tav tm="0">
                                          <p:val>
                                            <p:strVal val="0-#ppt_w/2"/>
                                          </p:val>
                                        </p:tav>
                                        <p:tav tm="100000">
                                          <p:val>
                                            <p:strVal val="#ppt_x"/>
                                          </p:val>
                                        </p:tav>
                                      </p:tavLst>
                                    </p:anim>
                                    <p:anim calcmode="lin" valueType="num">
                                      <p:cBhvr additive="base">
                                        <p:cTn id="33" dur="1000" fill="hold"/>
                                        <p:tgtEl>
                                          <p:spTgt spid="7"/>
                                        </p:tgtEl>
                                        <p:attrNameLst>
                                          <p:attrName>ppt_y</p:attrName>
                                        </p:attrNameLst>
                                      </p:cBhvr>
                                      <p:tavLst>
                                        <p:tav tm="0">
                                          <p:val>
                                            <p:strVal val="1+#ppt_h/2"/>
                                          </p:val>
                                        </p:tav>
                                        <p:tav tm="100000">
                                          <p:val>
                                            <p:strVal val="#ppt_y"/>
                                          </p:val>
                                        </p:tav>
                                      </p:tavLst>
                                    </p:anim>
                                  </p:childTnLst>
                                </p:cTn>
                              </p:par>
                              <p:par>
                                <p:cTn id="34" presetID="2" presetClass="entr" presetSubtype="12" fill="hold" grpId="0" nodeType="withEffect">
                                  <p:stCondLst>
                                    <p:cond delay="150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1000" fill="hold"/>
                                        <p:tgtEl>
                                          <p:spTgt spid="10"/>
                                        </p:tgtEl>
                                        <p:attrNameLst>
                                          <p:attrName>ppt_x</p:attrName>
                                        </p:attrNameLst>
                                      </p:cBhvr>
                                      <p:tavLst>
                                        <p:tav tm="0">
                                          <p:val>
                                            <p:strVal val="0-#ppt_w/2"/>
                                          </p:val>
                                        </p:tav>
                                        <p:tav tm="100000">
                                          <p:val>
                                            <p:strVal val="#ppt_x"/>
                                          </p:val>
                                        </p:tav>
                                      </p:tavLst>
                                    </p:anim>
                                    <p:anim calcmode="lin" valueType="num">
                                      <p:cBhvr additive="base">
                                        <p:cTn id="37" dur="1000" fill="hold"/>
                                        <p:tgtEl>
                                          <p:spTgt spid="10"/>
                                        </p:tgtEl>
                                        <p:attrNameLst>
                                          <p:attrName>ppt_y</p:attrName>
                                        </p:attrNameLst>
                                      </p:cBhvr>
                                      <p:tavLst>
                                        <p:tav tm="0">
                                          <p:val>
                                            <p:strVal val="1+#ppt_h/2"/>
                                          </p:val>
                                        </p:tav>
                                        <p:tav tm="100000">
                                          <p:val>
                                            <p:strVal val="#ppt_y"/>
                                          </p:val>
                                        </p:tav>
                                      </p:tavLst>
                                    </p:anim>
                                  </p:childTnLst>
                                </p:cTn>
                              </p:par>
                              <p:par>
                                <p:cTn id="38" presetID="2" presetClass="entr" presetSubtype="12" fill="hold" grpId="0" nodeType="withEffect">
                                  <p:stCondLst>
                                    <p:cond delay="2000"/>
                                  </p:stCondLst>
                                  <p:childTnLst>
                                    <p:set>
                                      <p:cBhvr>
                                        <p:cTn id="39" dur="1" fill="hold">
                                          <p:stCondLst>
                                            <p:cond delay="0"/>
                                          </p:stCondLst>
                                        </p:cTn>
                                        <p:tgtEl>
                                          <p:spTgt spid="9"/>
                                        </p:tgtEl>
                                        <p:attrNameLst>
                                          <p:attrName>style.visibility</p:attrName>
                                        </p:attrNameLst>
                                      </p:cBhvr>
                                      <p:to>
                                        <p:strVal val="visible"/>
                                      </p:to>
                                    </p:set>
                                    <p:anim calcmode="lin" valueType="num">
                                      <p:cBhvr additive="base">
                                        <p:cTn id="40" dur="1000" fill="hold"/>
                                        <p:tgtEl>
                                          <p:spTgt spid="9"/>
                                        </p:tgtEl>
                                        <p:attrNameLst>
                                          <p:attrName>ppt_x</p:attrName>
                                        </p:attrNameLst>
                                      </p:cBhvr>
                                      <p:tavLst>
                                        <p:tav tm="0">
                                          <p:val>
                                            <p:strVal val="0-#ppt_w/2"/>
                                          </p:val>
                                        </p:tav>
                                        <p:tav tm="100000">
                                          <p:val>
                                            <p:strVal val="#ppt_x"/>
                                          </p:val>
                                        </p:tav>
                                      </p:tavLst>
                                    </p:anim>
                                    <p:anim calcmode="lin" valueType="num">
                                      <p:cBhvr additive="base">
                                        <p:cTn id="41" dur="1000" fill="hold"/>
                                        <p:tgtEl>
                                          <p:spTgt spid="9"/>
                                        </p:tgtEl>
                                        <p:attrNameLst>
                                          <p:attrName>ppt_y</p:attrName>
                                        </p:attrNameLst>
                                      </p:cBhvr>
                                      <p:tavLst>
                                        <p:tav tm="0">
                                          <p:val>
                                            <p:strVal val="1+#ppt_h/2"/>
                                          </p:val>
                                        </p:tav>
                                        <p:tav tm="100000">
                                          <p:val>
                                            <p:strVal val="#ppt_y"/>
                                          </p:val>
                                        </p:tav>
                                      </p:tavLst>
                                    </p:anim>
                                  </p:childTnLst>
                                </p:cTn>
                              </p:par>
                              <p:par>
                                <p:cTn id="42" presetID="2" presetClass="entr" presetSubtype="12" fill="hold" grpId="0" nodeType="withEffect">
                                  <p:stCondLst>
                                    <p:cond delay="2500"/>
                                  </p:stCondLst>
                                  <p:childTnLst>
                                    <p:set>
                                      <p:cBhvr>
                                        <p:cTn id="43" dur="1" fill="hold">
                                          <p:stCondLst>
                                            <p:cond delay="0"/>
                                          </p:stCondLst>
                                        </p:cTn>
                                        <p:tgtEl>
                                          <p:spTgt spid="11"/>
                                        </p:tgtEl>
                                        <p:attrNameLst>
                                          <p:attrName>style.visibility</p:attrName>
                                        </p:attrNameLst>
                                      </p:cBhvr>
                                      <p:to>
                                        <p:strVal val="visible"/>
                                      </p:to>
                                    </p:set>
                                    <p:anim calcmode="lin" valueType="num">
                                      <p:cBhvr additive="base">
                                        <p:cTn id="44" dur="1000" fill="hold"/>
                                        <p:tgtEl>
                                          <p:spTgt spid="11"/>
                                        </p:tgtEl>
                                        <p:attrNameLst>
                                          <p:attrName>ppt_x</p:attrName>
                                        </p:attrNameLst>
                                      </p:cBhvr>
                                      <p:tavLst>
                                        <p:tav tm="0">
                                          <p:val>
                                            <p:strVal val="0-#ppt_w/2"/>
                                          </p:val>
                                        </p:tav>
                                        <p:tav tm="100000">
                                          <p:val>
                                            <p:strVal val="#ppt_x"/>
                                          </p:val>
                                        </p:tav>
                                      </p:tavLst>
                                    </p:anim>
                                    <p:anim calcmode="lin" valueType="num">
                                      <p:cBhvr additive="base">
                                        <p:cTn id="45" dur="1000" fill="hold"/>
                                        <p:tgtEl>
                                          <p:spTgt spid="11"/>
                                        </p:tgtEl>
                                        <p:attrNameLst>
                                          <p:attrName>ppt_y</p:attrName>
                                        </p:attrNameLst>
                                      </p:cBhvr>
                                      <p:tavLst>
                                        <p:tav tm="0">
                                          <p:val>
                                            <p:strVal val="1+#ppt_h/2"/>
                                          </p:val>
                                        </p:tav>
                                        <p:tav tm="100000">
                                          <p:val>
                                            <p:strVal val="#ppt_y"/>
                                          </p:val>
                                        </p:tav>
                                      </p:tavLst>
                                    </p:anim>
                                  </p:childTnLst>
                                </p:cTn>
                              </p:par>
                              <p:par>
                                <p:cTn id="46" presetID="8" presetClass="emph" presetSubtype="0" fill="hold" grpId="1" nodeType="withEffect">
                                  <p:stCondLst>
                                    <p:cond delay="0"/>
                                  </p:stCondLst>
                                  <p:childTnLst>
                                    <p:animRot by="21600000">
                                      <p:cBhvr>
                                        <p:cTn id="47" dur="3500" fill="hold"/>
                                        <p:tgtEl>
                                          <p:spTgt spid="6"/>
                                        </p:tgtEl>
                                        <p:attrNameLst>
                                          <p:attrName>r</p:attrName>
                                        </p:attrNameLst>
                                      </p:cBhvr>
                                    </p:animRot>
                                  </p:childTnLst>
                                </p:cTn>
                              </p:par>
                              <p:par>
                                <p:cTn id="48" presetID="8" presetClass="emph" presetSubtype="0" fill="hold" grpId="1" nodeType="withEffect">
                                  <p:stCondLst>
                                    <p:cond delay="700"/>
                                  </p:stCondLst>
                                  <p:childTnLst>
                                    <p:animRot by="21600000">
                                      <p:cBhvr>
                                        <p:cTn id="49" dur="2000" fill="hold"/>
                                        <p:tgtEl>
                                          <p:spTgt spid="8"/>
                                        </p:tgtEl>
                                        <p:attrNameLst>
                                          <p:attrName>r</p:attrName>
                                        </p:attrNameLst>
                                      </p:cBhvr>
                                    </p:animRot>
                                  </p:childTnLst>
                                </p:cTn>
                              </p:par>
                              <p:par>
                                <p:cTn id="50" presetID="8" presetClass="emph" presetSubtype="0" fill="hold" grpId="1" nodeType="withEffect">
                                  <p:stCondLst>
                                    <p:cond delay="1500"/>
                                  </p:stCondLst>
                                  <p:childTnLst>
                                    <p:animRot by="21600000">
                                      <p:cBhvr>
                                        <p:cTn id="51" dur="2000" fill="hold"/>
                                        <p:tgtEl>
                                          <p:spTgt spid="7"/>
                                        </p:tgtEl>
                                        <p:attrNameLst>
                                          <p:attrName>r</p:attrName>
                                        </p:attrNameLst>
                                      </p:cBhvr>
                                    </p:animRot>
                                  </p:childTnLst>
                                </p:cTn>
                              </p:par>
                              <p:par>
                                <p:cTn id="52" presetID="8" presetClass="emph" presetSubtype="0" fill="hold" grpId="1" nodeType="withEffect">
                                  <p:stCondLst>
                                    <p:cond delay="2200"/>
                                  </p:stCondLst>
                                  <p:childTnLst>
                                    <p:animRot by="21600000">
                                      <p:cBhvr>
                                        <p:cTn id="53" dur="2000" fill="hold"/>
                                        <p:tgtEl>
                                          <p:spTgt spid="10"/>
                                        </p:tgtEl>
                                        <p:attrNameLst>
                                          <p:attrName>r</p:attrName>
                                        </p:attrNameLst>
                                      </p:cBhvr>
                                    </p:animRot>
                                  </p:childTnLst>
                                </p:cTn>
                              </p:par>
                              <p:par>
                                <p:cTn id="54" presetID="8" presetClass="emph" presetSubtype="0" fill="hold" grpId="1" nodeType="withEffect">
                                  <p:stCondLst>
                                    <p:cond delay="1300"/>
                                  </p:stCondLst>
                                  <p:childTnLst>
                                    <p:animRot by="21600000">
                                      <p:cBhvr>
                                        <p:cTn id="55" dur="2000" fill="hold"/>
                                        <p:tgtEl>
                                          <p:spTgt spid="9"/>
                                        </p:tgtEl>
                                        <p:attrNameLst>
                                          <p:attrName>r</p:attrName>
                                        </p:attrNameLst>
                                      </p:cBhvr>
                                    </p:animRot>
                                  </p:childTnLst>
                                </p:cTn>
                              </p:par>
                              <p:par>
                                <p:cTn id="56" presetID="8" presetClass="emph" presetSubtype="0" fill="hold" grpId="1" nodeType="withEffect">
                                  <p:stCondLst>
                                    <p:cond delay="2500"/>
                                  </p:stCondLst>
                                  <p:childTnLst>
                                    <p:animRot by="21600000">
                                      <p:cBhvr>
                                        <p:cTn id="57" dur="2000" fill="hold"/>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animBg="1"/>
      <p:bldP spid="6" grpId="1" animBg="1"/>
      <p:bldP spid="7" grpId="0" animBg="1"/>
      <p:bldP spid="7" grpId="1" animBg="1"/>
      <p:bldP spid="8" grpId="0" animBg="1"/>
      <p:bldP spid="8" grpId="1" animBg="1"/>
      <p:bldP spid="9" grpId="0" animBg="1"/>
      <p:bldP spid="9" grpId="1" animBg="1"/>
      <p:bldP spid="10" grpId="0" animBg="1"/>
      <p:bldP spid="10" grpId="1" animBg="1"/>
      <p:bldP spid="11" grpId="0" animBg="1"/>
      <p:bldP spid="11" grpId="1"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p:cNvPicPr>
            <a:picLocks noGrp="1" noChangeAspect="1"/>
          </p:cNvPicPr>
          <p:nvPr>
            <p:ph type="pic" sz="quarter" idx="10"/>
          </p:nvPr>
        </p:nvPicPr>
        <p:blipFill>
          <a:blip r:embed="rId1">
            <a:extLst>
              <a:ext uri="{28A0092B-C50C-407E-A947-70E740481C1C}">
                <a14:useLocalDpi xmlns:a14="http://schemas.microsoft.com/office/drawing/2010/main" val="0"/>
              </a:ext>
            </a:extLst>
          </a:blip>
          <a:srcRect t="7229" b="7229"/>
          <a:stretch>
            <a:fillRect/>
          </a:stretch>
        </p:blipFill>
        <p:spPr>
          <a:xfrm>
            <a:off x="-9525" y="-19050"/>
            <a:ext cx="9144000" cy="3259138"/>
          </a:xfrm>
        </p:spPr>
      </p:pic>
      <p:sp>
        <p:nvSpPr>
          <p:cNvPr id="36" name="矩形 35"/>
          <p:cNvSpPr/>
          <p:nvPr/>
        </p:nvSpPr>
        <p:spPr>
          <a:xfrm>
            <a:off x="0" y="3219822"/>
            <a:ext cx="1144392" cy="1923678"/>
          </a:xfrm>
          <a:prstGeom prst="rect">
            <a:avLst/>
          </a:prstGeom>
          <a:solidFill>
            <a:srgbClr val="488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7" name="矩形 36"/>
          <p:cNvSpPr/>
          <p:nvPr/>
        </p:nvSpPr>
        <p:spPr>
          <a:xfrm>
            <a:off x="1144392" y="3219822"/>
            <a:ext cx="1144392" cy="1923678"/>
          </a:xfrm>
          <a:prstGeom prst="rect">
            <a:avLst/>
          </a:prstGeom>
          <a:solidFill>
            <a:srgbClr val="96B8CB"/>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8" name="矩形 37"/>
          <p:cNvSpPr/>
          <p:nvPr/>
        </p:nvSpPr>
        <p:spPr>
          <a:xfrm>
            <a:off x="2289763" y="3219822"/>
            <a:ext cx="1144392" cy="1923678"/>
          </a:xfrm>
          <a:prstGeom prst="rect">
            <a:avLst/>
          </a:prstGeom>
          <a:solidFill>
            <a:srgbClr val="4880A2"/>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矩形 38"/>
          <p:cNvSpPr/>
          <p:nvPr/>
        </p:nvSpPr>
        <p:spPr>
          <a:xfrm>
            <a:off x="3434155" y="3219822"/>
            <a:ext cx="1144392" cy="1923678"/>
          </a:xfrm>
          <a:prstGeom prst="rect">
            <a:avLst/>
          </a:prstGeom>
          <a:solidFill>
            <a:srgbClr val="96B8CB"/>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8" name="矩形 47"/>
          <p:cNvSpPr/>
          <p:nvPr/>
        </p:nvSpPr>
        <p:spPr>
          <a:xfrm>
            <a:off x="4579527" y="3219822"/>
            <a:ext cx="1144392" cy="1923678"/>
          </a:xfrm>
          <a:prstGeom prst="rect">
            <a:avLst/>
          </a:prstGeom>
          <a:solidFill>
            <a:srgbClr val="4880A2"/>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9" name="矩形 48"/>
          <p:cNvSpPr/>
          <p:nvPr/>
        </p:nvSpPr>
        <p:spPr>
          <a:xfrm>
            <a:off x="5723919" y="3219822"/>
            <a:ext cx="1144392" cy="1923678"/>
          </a:xfrm>
          <a:prstGeom prst="rect">
            <a:avLst/>
          </a:prstGeom>
          <a:solidFill>
            <a:srgbClr val="96B8CB"/>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0" name="矩形 49"/>
          <p:cNvSpPr/>
          <p:nvPr/>
        </p:nvSpPr>
        <p:spPr>
          <a:xfrm>
            <a:off x="6855216" y="3219097"/>
            <a:ext cx="1144392" cy="1923678"/>
          </a:xfrm>
          <a:prstGeom prst="rect">
            <a:avLst/>
          </a:prstGeom>
          <a:solidFill>
            <a:srgbClr val="4880A2"/>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 name="矩形 50"/>
          <p:cNvSpPr/>
          <p:nvPr/>
        </p:nvSpPr>
        <p:spPr>
          <a:xfrm>
            <a:off x="7999608" y="3219097"/>
            <a:ext cx="1144392" cy="1923678"/>
          </a:xfrm>
          <a:prstGeom prst="rect">
            <a:avLst/>
          </a:prstGeom>
          <a:solidFill>
            <a:srgbClr val="96B8CB"/>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2" name="矩形 51"/>
          <p:cNvSpPr/>
          <p:nvPr/>
        </p:nvSpPr>
        <p:spPr>
          <a:xfrm>
            <a:off x="0" y="3435846"/>
            <a:ext cx="9144000" cy="1512168"/>
          </a:xfrm>
          <a:prstGeom prst="rect">
            <a:avLst/>
          </a:prstGeom>
          <a:solidFill>
            <a:schemeClr val="bg1">
              <a:alpha val="9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Text Box 18"/>
          <p:cNvSpPr txBox="1">
            <a:spLocks noChangeArrowheads="1"/>
          </p:cNvSpPr>
          <p:nvPr/>
        </p:nvSpPr>
        <p:spPr bwMode="auto">
          <a:xfrm>
            <a:off x="1115616" y="3723878"/>
            <a:ext cx="684076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fontAlgn="base">
              <a:spcBef>
                <a:spcPct val="0"/>
              </a:spcBef>
              <a:spcAft>
                <a:spcPct val="0"/>
              </a:spcAft>
            </a:pPr>
            <a:r>
              <a:rPr lang="zh-CN" altLang="en-US" sz="4800" b="1" dirty="0" smtClean="0">
                <a:solidFill>
                  <a:prstClr val="black">
                    <a:lumMod val="75000"/>
                    <a:lumOff val="25000"/>
                  </a:prstClr>
                </a:solidFill>
                <a:latin typeface="微软雅黑" panose="020B0503020204020204" pitchFamily="34" charset="-122"/>
                <a:ea typeface="微软雅黑" panose="020B0503020204020204" pitchFamily="34" charset="-122"/>
              </a:rPr>
              <a:t>感谢您的聆听与指正</a:t>
            </a:r>
            <a:endParaRPr lang="zh-CN" altLang="en-US" sz="48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1000">
        <p15:prstTrans prst="pageCurlDouble"/>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900"/>
                                        <p:tgtEl>
                                          <p:spTgt spid="5"/>
                                        </p:tgtEl>
                                      </p:cBhvr>
                                    </p:animEffect>
                                  </p:childTnLst>
                                </p:cTn>
                              </p:par>
                              <p:par>
                                <p:cTn id="8" presetID="12" presetClass="entr" presetSubtype="2" fill="hold" grpId="0" nodeType="withEffect">
                                  <p:stCondLst>
                                    <p:cond delay="0"/>
                                  </p:stCondLst>
                                  <p:childTnLst>
                                    <p:set>
                                      <p:cBhvr>
                                        <p:cTn id="9" dur="1" fill="hold">
                                          <p:stCondLst>
                                            <p:cond delay="0"/>
                                          </p:stCondLst>
                                        </p:cTn>
                                        <p:tgtEl>
                                          <p:spTgt spid="36"/>
                                        </p:tgtEl>
                                        <p:attrNameLst>
                                          <p:attrName>style.visibility</p:attrName>
                                        </p:attrNameLst>
                                      </p:cBhvr>
                                      <p:to>
                                        <p:strVal val="visible"/>
                                      </p:to>
                                    </p:set>
                                    <p:anim calcmode="lin" valueType="num">
                                      <p:cBhvr additive="base">
                                        <p:cTn id="10" dur="900"/>
                                        <p:tgtEl>
                                          <p:spTgt spid="36"/>
                                        </p:tgtEl>
                                        <p:attrNameLst>
                                          <p:attrName>ppt_x</p:attrName>
                                        </p:attrNameLst>
                                      </p:cBhvr>
                                      <p:tavLst>
                                        <p:tav tm="0">
                                          <p:val>
                                            <p:strVal val="#ppt_x+#ppt_w*1.125000"/>
                                          </p:val>
                                        </p:tav>
                                        <p:tav tm="100000">
                                          <p:val>
                                            <p:strVal val="#ppt_x"/>
                                          </p:val>
                                        </p:tav>
                                      </p:tavLst>
                                    </p:anim>
                                    <p:animEffect transition="in" filter="wipe(left)">
                                      <p:cBhvr>
                                        <p:cTn id="11" dur="900"/>
                                        <p:tgtEl>
                                          <p:spTgt spid="36"/>
                                        </p:tgtEl>
                                      </p:cBhvr>
                                    </p:animEffect>
                                  </p:childTnLst>
                                </p:cTn>
                              </p:par>
                            </p:childTnLst>
                          </p:cTn>
                        </p:par>
                        <p:par>
                          <p:cTn id="12" fill="hold">
                            <p:stCondLst>
                              <p:cond delay="1000"/>
                            </p:stCondLst>
                            <p:childTnLst>
                              <p:par>
                                <p:cTn id="13" presetID="12" presetClass="entr" presetSubtype="2" fill="hold" grpId="0" nodeType="afterEffect">
                                  <p:stCondLst>
                                    <p:cond delay="0"/>
                                  </p:stCondLst>
                                  <p:childTnLst>
                                    <p:set>
                                      <p:cBhvr>
                                        <p:cTn id="14" dur="1" fill="hold">
                                          <p:stCondLst>
                                            <p:cond delay="0"/>
                                          </p:stCondLst>
                                        </p:cTn>
                                        <p:tgtEl>
                                          <p:spTgt spid="37"/>
                                        </p:tgtEl>
                                        <p:attrNameLst>
                                          <p:attrName>style.visibility</p:attrName>
                                        </p:attrNameLst>
                                      </p:cBhvr>
                                      <p:to>
                                        <p:strVal val="visible"/>
                                      </p:to>
                                    </p:set>
                                    <p:anim calcmode="lin" valueType="num">
                                      <p:cBhvr additive="base">
                                        <p:cTn id="15" dur="500"/>
                                        <p:tgtEl>
                                          <p:spTgt spid="37"/>
                                        </p:tgtEl>
                                        <p:attrNameLst>
                                          <p:attrName>ppt_x</p:attrName>
                                        </p:attrNameLst>
                                      </p:cBhvr>
                                      <p:tavLst>
                                        <p:tav tm="0">
                                          <p:val>
                                            <p:strVal val="#ppt_x+#ppt_w*1.125000"/>
                                          </p:val>
                                        </p:tav>
                                        <p:tav tm="100000">
                                          <p:val>
                                            <p:strVal val="#ppt_x"/>
                                          </p:val>
                                        </p:tav>
                                      </p:tavLst>
                                    </p:anim>
                                    <p:animEffect transition="in" filter="wipe(left)">
                                      <p:cBhvr>
                                        <p:cTn id="16" dur="500"/>
                                        <p:tgtEl>
                                          <p:spTgt spid="37"/>
                                        </p:tgtEl>
                                      </p:cBhvr>
                                    </p:animEffect>
                                  </p:childTnLst>
                                </p:cTn>
                              </p:par>
                            </p:childTnLst>
                          </p:cTn>
                        </p:par>
                        <p:par>
                          <p:cTn id="17" fill="hold">
                            <p:stCondLst>
                              <p:cond delay="1500"/>
                            </p:stCondLst>
                            <p:childTnLst>
                              <p:par>
                                <p:cTn id="18" presetID="12" presetClass="entr" presetSubtype="2" fill="hold" grpId="0" nodeType="afterEffect">
                                  <p:stCondLst>
                                    <p:cond delay="0"/>
                                  </p:stCondLst>
                                  <p:childTnLst>
                                    <p:set>
                                      <p:cBhvr>
                                        <p:cTn id="19" dur="1" fill="hold">
                                          <p:stCondLst>
                                            <p:cond delay="0"/>
                                          </p:stCondLst>
                                        </p:cTn>
                                        <p:tgtEl>
                                          <p:spTgt spid="38"/>
                                        </p:tgtEl>
                                        <p:attrNameLst>
                                          <p:attrName>style.visibility</p:attrName>
                                        </p:attrNameLst>
                                      </p:cBhvr>
                                      <p:to>
                                        <p:strVal val="visible"/>
                                      </p:to>
                                    </p:set>
                                    <p:anim calcmode="lin" valueType="num">
                                      <p:cBhvr additive="base">
                                        <p:cTn id="20" dur="500"/>
                                        <p:tgtEl>
                                          <p:spTgt spid="38"/>
                                        </p:tgtEl>
                                        <p:attrNameLst>
                                          <p:attrName>ppt_x</p:attrName>
                                        </p:attrNameLst>
                                      </p:cBhvr>
                                      <p:tavLst>
                                        <p:tav tm="0">
                                          <p:val>
                                            <p:strVal val="#ppt_x+#ppt_w*1.125000"/>
                                          </p:val>
                                        </p:tav>
                                        <p:tav tm="100000">
                                          <p:val>
                                            <p:strVal val="#ppt_x"/>
                                          </p:val>
                                        </p:tav>
                                      </p:tavLst>
                                    </p:anim>
                                    <p:animEffect transition="in" filter="wipe(left)">
                                      <p:cBhvr>
                                        <p:cTn id="21" dur="500"/>
                                        <p:tgtEl>
                                          <p:spTgt spid="38"/>
                                        </p:tgtEl>
                                      </p:cBhvr>
                                    </p:animEffect>
                                  </p:childTnLst>
                                </p:cTn>
                              </p:par>
                            </p:childTnLst>
                          </p:cTn>
                        </p:par>
                        <p:par>
                          <p:cTn id="22" fill="hold">
                            <p:stCondLst>
                              <p:cond delay="2000"/>
                            </p:stCondLst>
                            <p:childTnLst>
                              <p:par>
                                <p:cTn id="23" presetID="12" presetClass="entr" presetSubtype="2" fill="hold" grpId="0" nodeType="afterEffect">
                                  <p:stCondLst>
                                    <p:cond delay="0"/>
                                  </p:stCondLst>
                                  <p:childTnLst>
                                    <p:set>
                                      <p:cBhvr>
                                        <p:cTn id="24" dur="1" fill="hold">
                                          <p:stCondLst>
                                            <p:cond delay="0"/>
                                          </p:stCondLst>
                                        </p:cTn>
                                        <p:tgtEl>
                                          <p:spTgt spid="39"/>
                                        </p:tgtEl>
                                        <p:attrNameLst>
                                          <p:attrName>style.visibility</p:attrName>
                                        </p:attrNameLst>
                                      </p:cBhvr>
                                      <p:to>
                                        <p:strVal val="visible"/>
                                      </p:to>
                                    </p:set>
                                    <p:anim calcmode="lin" valueType="num">
                                      <p:cBhvr additive="base">
                                        <p:cTn id="25" dur="500"/>
                                        <p:tgtEl>
                                          <p:spTgt spid="39"/>
                                        </p:tgtEl>
                                        <p:attrNameLst>
                                          <p:attrName>ppt_x</p:attrName>
                                        </p:attrNameLst>
                                      </p:cBhvr>
                                      <p:tavLst>
                                        <p:tav tm="0">
                                          <p:val>
                                            <p:strVal val="#ppt_x+#ppt_w*1.125000"/>
                                          </p:val>
                                        </p:tav>
                                        <p:tav tm="100000">
                                          <p:val>
                                            <p:strVal val="#ppt_x"/>
                                          </p:val>
                                        </p:tav>
                                      </p:tavLst>
                                    </p:anim>
                                    <p:animEffect transition="in" filter="wipe(left)">
                                      <p:cBhvr>
                                        <p:cTn id="26" dur="500"/>
                                        <p:tgtEl>
                                          <p:spTgt spid="39"/>
                                        </p:tgtEl>
                                      </p:cBhvr>
                                    </p:animEffect>
                                  </p:childTnLst>
                                </p:cTn>
                              </p:par>
                            </p:childTnLst>
                          </p:cTn>
                        </p:par>
                        <p:par>
                          <p:cTn id="27" fill="hold">
                            <p:stCondLst>
                              <p:cond delay="2500"/>
                            </p:stCondLst>
                            <p:childTnLst>
                              <p:par>
                                <p:cTn id="28" presetID="12" presetClass="entr" presetSubtype="2" fill="hold" grpId="0" nodeType="afterEffect">
                                  <p:stCondLst>
                                    <p:cond delay="0"/>
                                  </p:stCondLst>
                                  <p:childTnLst>
                                    <p:set>
                                      <p:cBhvr>
                                        <p:cTn id="29" dur="1" fill="hold">
                                          <p:stCondLst>
                                            <p:cond delay="0"/>
                                          </p:stCondLst>
                                        </p:cTn>
                                        <p:tgtEl>
                                          <p:spTgt spid="48"/>
                                        </p:tgtEl>
                                        <p:attrNameLst>
                                          <p:attrName>style.visibility</p:attrName>
                                        </p:attrNameLst>
                                      </p:cBhvr>
                                      <p:to>
                                        <p:strVal val="visible"/>
                                      </p:to>
                                    </p:set>
                                    <p:anim calcmode="lin" valueType="num">
                                      <p:cBhvr additive="base">
                                        <p:cTn id="30" dur="500"/>
                                        <p:tgtEl>
                                          <p:spTgt spid="48"/>
                                        </p:tgtEl>
                                        <p:attrNameLst>
                                          <p:attrName>ppt_x</p:attrName>
                                        </p:attrNameLst>
                                      </p:cBhvr>
                                      <p:tavLst>
                                        <p:tav tm="0">
                                          <p:val>
                                            <p:strVal val="#ppt_x+#ppt_w*1.125000"/>
                                          </p:val>
                                        </p:tav>
                                        <p:tav tm="100000">
                                          <p:val>
                                            <p:strVal val="#ppt_x"/>
                                          </p:val>
                                        </p:tav>
                                      </p:tavLst>
                                    </p:anim>
                                    <p:animEffect transition="in" filter="wipe(left)">
                                      <p:cBhvr>
                                        <p:cTn id="31" dur="500"/>
                                        <p:tgtEl>
                                          <p:spTgt spid="48"/>
                                        </p:tgtEl>
                                      </p:cBhvr>
                                    </p:animEffect>
                                  </p:childTnLst>
                                </p:cTn>
                              </p:par>
                            </p:childTnLst>
                          </p:cTn>
                        </p:par>
                        <p:par>
                          <p:cTn id="32" fill="hold">
                            <p:stCondLst>
                              <p:cond delay="3000"/>
                            </p:stCondLst>
                            <p:childTnLst>
                              <p:par>
                                <p:cTn id="33" presetID="12" presetClass="entr" presetSubtype="2" fill="hold" grpId="0" nodeType="afterEffect">
                                  <p:stCondLst>
                                    <p:cond delay="0"/>
                                  </p:stCondLst>
                                  <p:childTnLst>
                                    <p:set>
                                      <p:cBhvr>
                                        <p:cTn id="34" dur="1" fill="hold">
                                          <p:stCondLst>
                                            <p:cond delay="0"/>
                                          </p:stCondLst>
                                        </p:cTn>
                                        <p:tgtEl>
                                          <p:spTgt spid="49"/>
                                        </p:tgtEl>
                                        <p:attrNameLst>
                                          <p:attrName>style.visibility</p:attrName>
                                        </p:attrNameLst>
                                      </p:cBhvr>
                                      <p:to>
                                        <p:strVal val="visible"/>
                                      </p:to>
                                    </p:set>
                                    <p:anim calcmode="lin" valueType="num">
                                      <p:cBhvr additive="base">
                                        <p:cTn id="35" dur="500"/>
                                        <p:tgtEl>
                                          <p:spTgt spid="49"/>
                                        </p:tgtEl>
                                        <p:attrNameLst>
                                          <p:attrName>ppt_x</p:attrName>
                                        </p:attrNameLst>
                                      </p:cBhvr>
                                      <p:tavLst>
                                        <p:tav tm="0">
                                          <p:val>
                                            <p:strVal val="#ppt_x+#ppt_w*1.125000"/>
                                          </p:val>
                                        </p:tav>
                                        <p:tav tm="100000">
                                          <p:val>
                                            <p:strVal val="#ppt_x"/>
                                          </p:val>
                                        </p:tav>
                                      </p:tavLst>
                                    </p:anim>
                                    <p:animEffect transition="in" filter="wipe(left)">
                                      <p:cBhvr>
                                        <p:cTn id="36" dur="500"/>
                                        <p:tgtEl>
                                          <p:spTgt spid="49"/>
                                        </p:tgtEl>
                                      </p:cBhvr>
                                    </p:animEffect>
                                  </p:childTnLst>
                                </p:cTn>
                              </p:par>
                            </p:childTnLst>
                          </p:cTn>
                        </p:par>
                        <p:par>
                          <p:cTn id="37" fill="hold">
                            <p:stCondLst>
                              <p:cond delay="3500"/>
                            </p:stCondLst>
                            <p:childTnLst>
                              <p:par>
                                <p:cTn id="38" presetID="12" presetClass="entr" presetSubtype="2" fill="hold" grpId="0" nodeType="afterEffect">
                                  <p:stCondLst>
                                    <p:cond delay="0"/>
                                  </p:stCondLst>
                                  <p:childTnLst>
                                    <p:set>
                                      <p:cBhvr>
                                        <p:cTn id="39" dur="1" fill="hold">
                                          <p:stCondLst>
                                            <p:cond delay="0"/>
                                          </p:stCondLst>
                                        </p:cTn>
                                        <p:tgtEl>
                                          <p:spTgt spid="50"/>
                                        </p:tgtEl>
                                        <p:attrNameLst>
                                          <p:attrName>style.visibility</p:attrName>
                                        </p:attrNameLst>
                                      </p:cBhvr>
                                      <p:to>
                                        <p:strVal val="visible"/>
                                      </p:to>
                                    </p:set>
                                    <p:anim calcmode="lin" valueType="num">
                                      <p:cBhvr additive="base">
                                        <p:cTn id="40" dur="500"/>
                                        <p:tgtEl>
                                          <p:spTgt spid="50"/>
                                        </p:tgtEl>
                                        <p:attrNameLst>
                                          <p:attrName>ppt_x</p:attrName>
                                        </p:attrNameLst>
                                      </p:cBhvr>
                                      <p:tavLst>
                                        <p:tav tm="0">
                                          <p:val>
                                            <p:strVal val="#ppt_x+#ppt_w*1.125000"/>
                                          </p:val>
                                        </p:tav>
                                        <p:tav tm="100000">
                                          <p:val>
                                            <p:strVal val="#ppt_x"/>
                                          </p:val>
                                        </p:tav>
                                      </p:tavLst>
                                    </p:anim>
                                    <p:animEffect transition="in" filter="wipe(left)">
                                      <p:cBhvr>
                                        <p:cTn id="41" dur="500"/>
                                        <p:tgtEl>
                                          <p:spTgt spid="50"/>
                                        </p:tgtEl>
                                      </p:cBhvr>
                                    </p:animEffect>
                                  </p:childTnLst>
                                </p:cTn>
                              </p:par>
                            </p:childTnLst>
                          </p:cTn>
                        </p:par>
                        <p:par>
                          <p:cTn id="42" fill="hold">
                            <p:stCondLst>
                              <p:cond delay="4000"/>
                            </p:stCondLst>
                            <p:childTnLst>
                              <p:par>
                                <p:cTn id="43" presetID="12" presetClass="entr" presetSubtype="2" fill="hold" grpId="0" nodeType="afterEffect">
                                  <p:stCondLst>
                                    <p:cond delay="0"/>
                                  </p:stCondLst>
                                  <p:childTnLst>
                                    <p:set>
                                      <p:cBhvr>
                                        <p:cTn id="44" dur="1" fill="hold">
                                          <p:stCondLst>
                                            <p:cond delay="0"/>
                                          </p:stCondLst>
                                        </p:cTn>
                                        <p:tgtEl>
                                          <p:spTgt spid="51"/>
                                        </p:tgtEl>
                                        <p:attrNameLst>
                                          <p:attrName>style.visibility</p:attrName>
                                        </p:attrNameLst>
                                      </p:cBhvr>
                                      <p:to>
                                        <p:strVal val="visible"/>
                                      </p:to>
                                    </p:set>
                                    <p:anim calcmode="lin" valueType="num">
                                      <p:cBhvr additive="base">
                                        <p:cTn id="45" dur="500"/>
                                        <p:tgtEl>
                                          <p:spTgt spid="51"/>
                                        </p:tgtEl>
                                        <p:attrNameLst>
                                          <p:attrName>ppt_x</p:attrName>
                                        </p:attrNameLst>
                                      </p:cBhvr>
                                      <p:tavLst>
                                        <p:tav tm="0">
                                          <p:val>
                                            <p:strVal val="#ppt_x+#ppt_w*1.125000"/>
                                          </p:val>
                                        </p:tav>
                                        <p:tav tm="100000">
                                          <p:val>
                                            <p:strVal val="#ppt_x"/>
                                          </p:val>
                                        </p:tav>
                                      </p:tavLst>
                                    </p:anim>
                                    <p:animEffect transition="in" filter="wipe(left)">
                                      <p:cBhvr>
                                        <p:cTn id="46" dur="500"/>
                                        <p:tgtEl>
                                          <p:spTgt spid="51"/>
                                        </p:tgtEl>
                                      </p:cBhvr>
                                    </p:animEffect>
                                  </p:childTnLst>
                                </p:cTn>
                              </p:par>
                            </p:childTnLst>
                          </p:cTn>
                        </p:par>
                        <p:par>
                          <p:cTn id="47" fill="hold">
                            <p:stCondLst>
                              <p:cond delay="4500"/>
                            </p:stCondLst>
                            <p:childTnLst>
                              <p:par>
                                <p:cTn id="48" presetID="2" presetClass="entr" presetSubtype="8" fill="hold" grpId="0" nodeType="afterEffect">
                                  <p:stCondLst>
                                    <p:cond delay="0"/>
                                  </p:stCondLst>
                                  <p:childTnLst>
                                    <p:set>
                                      <p:cBhvr>
                                        <p:cTn id="49" dur="1" fill="hold">
                                          <p:stCondLst>
                                            <p:cond delay="0"/>
                                          </p:stCondLst>
                                        </p:cTn>
                                        <p:tgtEl>
                                          <p:spTgt spid="52"/>
                                        </p:tgtEl>
                                        <p:attrNameLst>
                                          <p:attrName>style.visibility</p:attrName>
                                        </p:attrNameLst>
                                      </p:cBhvr>
                                      <p:to>
                                        <p:strVal val="visible"/>
                                      </p:to>
                                    </p:set>
                                    <p:anim calcmode="lin" valueType="num">
                                      <p:cBhvr additive="base">
                                        <p:cTn id="50" dur="500" fill="hold"/>
                                        <p:tgtEl>
                                          <p:spTgt spid="52"/>
                                        </p:tgtEl>
                                        <p:attrNameLst>
                                          <p:attrName>ppt_x</p:attrName>
                                        </p:attrNameLst>
                                      </p:cBhvr>
                                      <p:tavLst>
                                        <p:tav tm="0">
                                          <p:val>
                                            <p:strVal val="0-#ppt_w/2"/>
                                          </p:val>
                                        </p:tav>
                                        <p:tav tm="100000">
                                          <p:val>
                                            <p:strVal val="#ppt_x"/>
                                          </p:val>
                                        </p:tav>
                                      </p:tavLst>
                                    </p:anim>
                                    <p:anim calcmode="lin" valueType="num">
                                      <p:cBhvr additive="base">
                                        <p:cTn id="51" dur="500" fill="hold"/>
                                        <p:tgtEl>
                                          <p:spTgt spid="52"/>
                                        </p:tgtEl>
                                        <p:attrNameLst>
                                          <p:attrName>ppt_y</p:attrName>
                                        </p:attrNameLst>
                                      </p:cBhvr>
                                      <p:tavLst>
                                        <p:tav tm="0">
                                          <p:val>
                                            <p:strVal val="#ppt_y"/>
                                          </p:val>
                                        </p:tav>
                                        <p:tav tm="100000">
                                          <p:val>
                                            <p:strVal val="#ppt_y"/>
                                          </p:val>
                                        </p:tav>
                                      </p:tavLst>
                                    </p:anim>
                                  </p:childTnLst>
                                </p:cTn>
                              </p:par>
                            </p:childTnLst>
                          </p:cTn>
                        </p:par>
                        <p:par>
                          <p:cTn id="52" fill="hold">
                            <p:stCondLst>
                              <p:cond delay="5000"/>
                            </p:stCondLst>
                            <p:childTnLst>
                              <p:par>
                                <p:cTn id="53" presetID="23" presetClass="entr" presetSubtype="16" fill="hold" grpId="0" nodeType="afterEffect">
                                  <p:stCondLst>
                                    <p:cond delay="0"/>
                                  </p:stCondLst>
                                  <p:iterate type="lt">
                                    <p:tmPct val="10000"/>
                                  </p:iterate>
                                  <p:childTnLst>
                                    <p:set>
                                      <p:cBhvr>
                                        <p:cTn id="54" dur="1" fill="hold">
                                          <p:stCondLst>
                                            <p:cond delay="0"/>
                                          </p:stCondLst>
                                        </p:cTn>
                                        <p:tgtEl>
                                          <p:spTgt spid="8">
                                            <p:txEl>
                                              <p:pRg st="0" end="0"/>
                                            </p:txEl>
                                          </p:spTgt>
                                        </p:tgtEl>
                                        <p:attrNameLst>
                                          <p:attrName>style.visibility</p:attrName>
                                        </p:attrNameLst>
                                      </p:cBhvr>
                                      <p:to>
                                        <p:strVal val="visible"/>
                                      </p:to>
                                    </p:set>
                                    <p:anim calcmode="lin" valueType="num">
                                      <p:cBhvr>
                                        <p:cTn id="55" dur="800" fill="hold"/>
                                        <p:tgtEl>
                                          <p:spTgt spid="8">
                                            <p:txEl>
                                              <p:pRg st="0" end="0"/>
                                            </p:txEl>
                                          </p:spTgt>
                                        </p:tgtEl>
                                        <p:attrNameLst>
                                          <p:attrName>ppt_w</p:attrName>
                                        </p:attrNameLst>
                                      </p:cBhvr>
                                      <p:tavLst>
                                        <p:tav tm="0">
                                          <p:val>
                                            <p:fltVal val="0"/>
                                          </p:val>
                                        </p:tav>
                                        <p:tav tm="100000">
                                          <p:val>
                                            <p:strVal val="#ppt_w"/>
                                          </p:val>
                                        </p:tav>
                                      </p:tavLst>
                                    </p:anim>
                                    <p:anim calcmode="lin" valueType="num">
                                      <p:cBhvr>
                                        <p:cTn id="56" dur="800" fill="hold"/>
                                        <p:tgtEl>
                                          <p:spTgt spid="8">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38" grpId="0" animBg="1"/>
      <p:bldP spid="39" grpId="0" animBg="1"/>
      <p:bldP spid="48" grpId="0" animBg="1"/>
      <p:bldP spid="49" grpId="0" animBg="1"/>
      <p:bldP spid="50" grpId="0" animBg="1"/>
      <p:bldP spid="51" grpId="0" animBg="1"/>
      <p:bldP spid="52" grpId="0" animBg="1"/>
      <p:bldP spid="8" grpId="0" build="p"/>
    </p:bldLst>
  </p:timing>
</p:sld>
</file>

<file path=ppt/slides/slide36.xml><?xml version="1.0" encoding="utf-8"?>
<p:sld xmlns:a="http://schemas.openxmlformats.org/drawingml/2006/main" xmlns:r="http://schemas.openxmlformats.org/officeDocument/2006/relationships" xmlns:p="http://schemas.openxmlformats.org/presentationml/2006/main" xmlns:p14="http://schemas.microsoft.com/office/powerpoint/2010/main">
  <p:cSld>
    <p:spTree>
      <p:nvGrpSpPr>
        <p:cNvPr id="1" name=""/>
        <p:cNvGrpSpPr/>
        <p:nvPr/>
      </p:nvGrpSpPr>
      <p:grpSpPr>
        <a:xfrm>
          <a:off x="0" y="0"/>
          <a:ext cx="0" cy="0"/>
          <a:chOff x="0" y="0"/>
          <a:chExt cx="0" cy="0"/>
        </a:xfrm>
      </p:grpSpPr>
      <p:grpSp>
        <p:nvGrpSpPr>
          <p:cNvPr id="751" name="矩形 6"/>
          <p:cNvGrpSpPr/>
          <p:nvPr/>
        </p:nvGrpSpPr>
        <p:grpSpPr>
          <a:xfrm>
            <a:off x="4445" y="846455"/>
            <a:ext cx="9134475" cy="760730"/>
            <a:chOff x="4445" y="846455"/>
            <a:chExt cx="9134475" cy="760730"/>
          </a:xfrm>
        </p:grpSpPr>
        <p:sp>
          <p:nvSpPr>
            <p:cNvPr id="749" name="矩形"/>
            <p:cNvSpPr>
              <a:spLocks/>
            </p:cNvSpPr>
            <p:nvPr/>
          </p:nvSpPr>
          <p:spPr>
            <a:xfrm rot="0">
              <a:off x="4445" y="846455"/>
              <a:ext cx="9135110" cy="761365"/>
            </a:xfrm>
            <a:prstGeom prst="rect"/>
            <a:solidFill>
              <a:srgbClr val="00B0F0"/>
            </a:solidFill>
            <a:ln w="0">
              <a:noFill/>
              <a:prstDash/>
            </a:ln>
          </p:spPr>
          <p:txBody>
            <a:bodyPr wrap="square" lIns="34290" tIns="34290" rIns="34290" bIns="34290" numCol="1" vert="horz" anchor="ctr">
              <a:noAutofit/>
            </a:bodyPr>
            <a:lstStyle/>
            <a:p>
              <a:pPr marL="0" indent="0" algn="ctr" fontAlgn="auto" defTabSz="914400" eaLnBrk="0" latinLnBrk="0">
                <a:lnSpc>
                  <a:spcPct val="100000"/>
                </a:lnSpc>
                <a:spcBef>
                  <a:spcPts val="0"/>
                </a:spcBef>
                <a:spcAft>
                  <a:spcPts val="0"/>
                </a:spcAft>
                <a:buFontTx/>
                <a:buNone/>
              </a:pPr>
              <a:endParaRPr lang="ko-KR" altLang="en-US" sz="1200" cap="none" dirty="0" smtClean="0" b="0" strike="noStrike">
                <a:latin typeface="Calibri" charset="0"/>
                <a:ea typeface="Calibri" charset="0"/>
              </a:endParaRPr>
            </a:p>
          </p:txBody>
        </p:sp>
        <p:sp>
          <p:nvSpPr>
            <p:cNvPr id="750" name="更多资源请关注微信公众号：学苑君"/>
            <p:cNvSpPr txBox="1">
              <a:spLocks/>
            </p:cNvSpPr>
            <p:nvPr/>
          </p:nvSpPr>
          <p:spPr>
            <a:xfrm rot="0">
              <a:off x="4445" y="1076960"/>
              <a:ext cx="9135110" cy="300355"/>
            </a:xfrm>
            <a:prstGeom prst="rect"/>
            <a:noFill/>
            <a:ln w="0">
              <a:noFill/>
              <a:prstDash/>
            </a:ln>
          </p:spPr>
          <p:txBody>
            <a:bodyPr wrap="square" lIns="0" tIns="0" rIns="0" bIns="0" numCol="1" vert="horz" anchor="ctr">
              <a:spAutoFit/>
            </a:bodyPr>
            <a:lstStyle/>
            <a:p>
              <a:pPr marL="0" indent="0" algn="ctr" fontAlgn="auto" defTabSz="914400" eaLnBrk="0" latinLnBrk="0">
                <a:lnSpc>
                  <a:spcPct val="100000"/>
                </a:lnSpc>
                <a:spcBef>
                  <a:spcPts val="0"/>
                </a:spcBef>
                <a:spcAft>
                  <a:spcPts val="0"/>
                </a:spcAft>
                <a:buFontTx/>
                <a:buNone/>
              </a:pPr>
              <a:r>
                <a:rPr lang="en-US" altLang="ko-KR" sz="1950" cap="none" spc="180" dirty="0" smtClean="0" b="0" strike="noStrike">
                  <a:solidFill>
                    <a:srgbClr val="FFFFFF"/>
                  </a:solidFill>
                  <a:effectLst>
                    <a:outerShdw sx="100000" sy="100000" blurRad="38100" dist="38100" dir="2700000" rotWithShape="0">
                      <a:srgbClr val="000000">
                        <a:alpha val="42745"/>
                      </a:srgbClr>
                    </a:outerShdw>
                  </a:effectLst>
                  <a:latin typeface="微软雅黑" charset="0"/>
                  <a:ea typeface="微软雅黑" charset="0"/>
                </a:rPr>
                <a:t>更多资源请关注微信公众号：学长掌上资源库 </a:t>
              </a:r>
              <a:endParaRPr lang="ko-KR" altLang="en-US" sz="1950" cap="none" dirty="0" smtClean="0" b="0" strike="noStrike">
                <a:solidFill>
                  <a:srgbClr val="FFFFFF"/>
                </a:solidFill>
                <a:latin typeface="微软雅黑" charset="0"/>
                <a:ea typeface="微软雅黑" charset="0"/>
              </a:endParaRPr>
            </a:p>
          </p:txBody>
        </p:sp>
      </p:grpSp>
      <p:pic>
        <p:nvPicPr>
          <p:cNvPr id="752" name="学苑君.jpg" descr="C:/Users/Administrator/AppData/Roaming/JisuOffice/ETemp/4580_4185840/fImage2734870041.jpeg"/>
          <p:cNvPicPr>
            <a:picLocks noChangeAspect="1"/>
          </p:cNvPicPr>
          <p:nvPr/>
        </p:nvPicPr>
        <p:blipFill rotWithShape="1">
          <a:blip r:embed="rId4">
            <a:extLst>
              <a:ext uri="{28A0092B-C50C-407E-A947-70E740481C1C}">
                <a14:useLocalDpi xmlns:a14="http://schemas.microsoft.com/office/drawing/2010/main" val="0"/>
              </a:ext>
            </a:extLst>
          </a:blip>
          <a:srcRect/>
          <a:stretch>
            <a:fillRect/>
          </a:stretch>
        </p:blipFill>
        <p:spPr>
          <a:xfrm rot="0">
            <a:off x="3490595" y="2036445"/>
            <a:ext cx="2163445" cy="2163445"/>
          </a:xfrm>
          <a:prstGeom prst="rect"/>
          <a:noFill/>
          <a:ln w="12700" cap="flat" cmpd="sng">
            <a:prstDash/>
            <a:miter lim="800000"/>
          </a:ln>
        </p:spPr>
      </p:pic>
    </p:spTree>
  </p:cSld>
  <p:clrMapOvr>
    <a:masterClrMapping/>
  </p:clrMapOvr>
  <mc:AlternateContent xmlns:mc="http://schemas.openxmlformats.org/markup-compatibility/2006">
    <mc:Choice xmlns:p14="http://schemas.microsoft.com/office/powerpoint/2010/main" Requires="p14">
      <p:transition spd="slow" p14:dur="1200">
        <p14:prism dir="l" isInverted="1"/>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777388" y="353919"/>
            <a:ext cx="2318583" cy="284693"/>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i="0" u="none" strike="noStrike" kern="0" cap="none" spc="300" normalizeH="0" baseline="0" noProof="0" dirty="0" smtClean="0">
                <a:ln>
                  <a:noFill/>
                </a:ln>
                <a:gradFill>
                  <a:gsLst>
                    <a:gs pos="0">
                      <a:schemeClr val="bg1"/>
                    </a:gs>
                    <a:gs pos="47900">
                      <a:schemeClr val="bg1">
                        <a:lumMod val="95000"/>
                      </a:schemeClr>
                    </a:gs>
                    <a:gs pos="100000">
                      <a:schemeClr val="bg1"/>
                    </a:gs>
                  </a:gsLst>
                  <a:lin ang="5400000" scaled="0"/>
                </a:gradFill>
                <a:effectLst/>
                <a:uLnTx/>
                <a:uFillTx/>
                <a:latin typeface="微软雅黑" panose="020B0503020204020204" pitchFamily="34" charset="-122"/>
                <a:ea typeface="微软雅黑" panose="020B0503020204020204" pitchFamily="34" charset="-122"/>
              </a:rPr>
              <a:t>单击添加标题文本内容</a:t>
            </a:r>
            <a:endParaRPr kumimoji="0" lang="zh-CN" altLang="en-US" sz="1400" i="0" u="none" strike="noStrike" kern="0" cap="none" spc="300" normalizeH="0" baseline="0" noProof="0" dirty="0">
              <a:ln>
                <a:noFill/>
              </a:ln>
              <a:gradFill>
                <a:gsLst>
                  <a:gs pos="0">
                    <a:schemeClr val="bg1"/>
                  </a:gs>
                  <a:gs pos="47900">
                    <a:schemeClr val="bg1">
                      <a:lumMod val="95000"/>
                    </a:schemeClr>
                  </a:gs>
                  <a:gs pos="100000">
                    <a:schemeClr val="bg1"/>
                  </a:gs>
                </a:gsLst>
                <a:lin ang="5400000" scaled="0"/>
              </a:gradFill>
              <a:effectLst/>
              <a:uLnTx/>
              <a:uFillTx/>
              <a:latin typeface="微软雅黑" panose="020B0503020204020204" pitchFamily="34" charset="-122"/>
              <a:ea typeface="微软雅黑" panose="020B0503020204020204" pitchFamily="34" charset="-122"/>
            </a:endParaRPr>
          </a:p>
        </p:txBody>
      </p:sp>
      <p:pic>
        <p:nvPicPr>
          <p:cNvPr id="11" name="_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004048" y="2492133"/>
            <a:ext cx="2467551" cy="1307409"/>
          </a:xfrm>
          <a:prstGeom prst="rect">
            <a:avLst/>
          </a:prstGeom>
        </p:spPr>
      </p:pic>
      <p:pic>
        <p:nvPicPr>
          <p:cNvPr id="12" name="_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9512" y="2492132"/>
            <a:ext cx="2232248" cy="1328551"/>
          </a:xfrm>
          <a:prstGeom prst="rect">
            <a:avLst/>
          </a:prstGeom>
        </p:spPr>
      </p:pic>
      <p:pic>
        <p:nvPicPr>
          <p:cNvPr id="13" name="_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99792" y="2493882"/>
            <a:ext cx="2068359" cy="1305660"/>
          </a:xfrm>
          <a:prstGeom prst="rect">
            <a:avLst/>
          </a:prstGeom>
        </p:spPr>
      </p:pic>
      <p:sp>
        <p:nvSpPr>
          <p:cNvPr id="14" name="_6"/>
          <p:cNvSpPr txBox="1"/>
          <p:nvPr/>
        </p:nvSpPr>
        <p:spPr>
          <a:xfrm>
            <a:off x="350536" y="4021504"/>
            <a:ext cx="1741853" cy="692498"/>
          </a:xfrm>
          <a:prstGeom prst="rect">
            <a:avLst/>
          </a:prstGeom>
          <a:noFill/>
        </p:spPr>
        <p:txBody>
          <a:bodyPr wrap="square" lIns="0" tIns="34290" rIns="0" bIns="34290" rtlCol="0">
            <a:spAutoFit/>
          </a:bodyPr>
          <a:lstStyle/>
          <a:p>
            <a:pPr algn="just" defTabSz="685800">
              <a:lnSpc>
                <a:spcPct val="150000"/>
              </a:lnSpc>
              <a:spcAft>
                <a:spcPts val="450"/>
              </a:spcAft>
            </a:pPr>
            <a:r>
              <a:rPr lang="zh-CN" altLang="en-US" sz="900" dirty="0">
                <a:solidFill>
                  <a:prstClr val="black">
                    <a:lumMod val="85000"/>
                    <a:lumOff val="15000"/>
                  </a:prstClr>
                </a:solidFill>
                <a:latin typeface="微软雅黑" panose="020B0503020204020204" pitchFamily="34" charset="-122"/>
                <a:ea typeface="微软雅黑" panose="020B0503020204020204" pitchFamily="34" charset="-122"/>
              </a:rPr>
              <a:t>请在此处添加正文内容，根据需要调整字体与字号，建议采用</a:t>
            </a:r>
            <a:r>
              <a:rPr lang="en-US" altLang="zh-CN" sz="900" dirty="0">
                <a:solidFill>
                  <a:prstClr val="black">
                    <a:lumMod val="85000"/>
                    <a:lumOff val="15000"/>
                  </a:prstClr>
                </a:solidFill>
                <a:latin typeface="微软雅黑" panose="020B0503020204020204" pitchFamily="34" charset="-122"/>
                <a:ea typeface="微软雅黑" panose="020B0503020204020204" pitchFamily="34" charset="-122"/>
              </a:rPr>
              <a:t>1.5</a:t>
            </a:r>
            <a:r>
              <a:rPr lang="zh-CN" altLang="en-US" sz="900" dirty="0">
                <a:solidFill>
                  <a:prstClr val="black">
                    <a:lumMod val="85000"/>
                    <a:lumOff val="15000"/>
                  </a:prstClr>
                </a:solidFill>
                <a:latin typeface="微软雅黑" panose="020B0503020204020204" pitchFamily="34" charset="-122"/>
                <a:ea typeface="微软雅黑" panose="020B0503020204020204" pitchFamily="34" charset="-122"/>
              </a:rPr>
              <a:t>倍行距和居中对齐方式。</a:t>
            </a:r>
            <a:endParaRPr lang="zh-CN" altLang="en-US" sz="9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15" name="_7"/>
          <p:cNvSpPr txBox="1"/>
          <p:nvPr/>
        </p:nvSpPr>
        <p:spPr>
          <a:xfrm>
            <a:off x="2876799" y="4017702"/>
            <a:ext cx="1741853" cy="692498"/>
          </a:xfrm>
          <a:prstGeom prst="rect">
            <a:avLst/>
          </a:prstGeom>
          <a:noFill/>
        </p:spPr>
        <p:txBody>
          <a:bodyPr wrap="square" lIns="0" tIns="34290" rIns="0" bIns="34290" rtlCol="0">
            <a:spAutoFit/>
          </a:bodyPr>
          <a:lstStyle/>
          <a:p>
            <a:pPr algn="just" defTabSz="685800">
              <a:lnSpc>
                <a:spcPct val="150000"/>
              </a:lnSpc>
              <a:spcAft>
                <a:spcPts val="450"/>
              </a:spcAft>
            </a:pPr>
            <a:r>
              <a:rPr lang="zh-CN" altLang="en-US" sz="900" dirty="0">
                <a:solidFill>
                  <a:prstClr val="black">
                    <a:lumMod val="85000"/>
                    <a:lumOff val="15000"/>
                  </a:prstClr>
                </a:solidFill>
                <a:latin typeface="微软雅黑" panose="020B0503020204020204" pitchFamily="34" charset="-122"/>
                <a:ea typeface="微软雅黑" panose="020B0503020204020204" pitchFamily="34" charset="-122"/>
              </a:rPr>
              <a:t>请在此处添加正文内容，根据需要调整字体与字号，建议采用</a:t>
            </a:r>
            <a:r>
              <a:rPr lang="en-US" altLang="zh-CN" sz="900" dirty="0">
                <a:solidFill>
                  <a:prstClr val="black">
                    <a:lumMod val="85000"/>
                    <a:lumOff val="15000"/>
                  </a:prstClr>
                </a:solidFill>
                <a:latin typeface="微软雅黑" panose="020B0503020204020204" pitchFamily="34" charset="-122"/>
                <a:ea typeface="微软雅黑" panose="020B0503020204020204" pitchFamily="34" charset="-122"/>
              </a:rPr>
              <a:t>1.5</a:t>
            </a:r>
            <a:r>
              <a:rPr lang="zh-CN" altLang="en-US" sz="900" dirty="0">
                <a:solidFill>
                  <a:prstClr val="black">
                    <a:lumMod val="85000"/>
                    <a:lumOff val="15000"/>
                  </a:prstClr>
                </a:solidFill>
                <a:latin typeface="微软雅黑" panose="020B0503020204020204" pitchFamily="34" charset="-122"/>
                <a:ea typeface="微软雅黑" panose="020B0503020204020204" pitchFamily="34" charset="-122"/>
              </a:rPr>
              <a:t>倍行距和居中对齐方式。</a:t>
            </a:r>
            <a:endParaRPr lang="zh-CN" altLang="en-US" sz="9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16" name="_8"/>
          <p:cNvSpPr txBox="1"/>
          <p:nvPr/>
        </p:nvSpPr>
        <p:spPr>
          <a:xfrm>
            <a:off x="5403062" y="4017702"/>
            <a:ext cx="1741853" cy="692498"/>
          </a:xfrm>
          <a:prstGeom prst="rect">
            <a:avLst/>
          </a:prstGeom>
          <a:noFill/>
        </p:spPr>
        <p:txBody>
          <a:bodyPr wrap="square" lIns="0" tIns="34290" rIns="0" bIns="34290" rtlCol="0">
            <a:spAutoFit/>
          </a:bodyPr>
          <a:lstStyle/>
          <a:p>
            <a:pPr algn="just" defTabSz="685800">
              <a:lnSpc>
                <a:spcPct val="150000"/>
              </a:lnSpc>
              <a:spcAft>
                <a:spcPts val="450"/>
              </a:spcAft>
            </a:pPr>
            <a:r>
              <a:rPr lang="zh-CN" altLang="en-US" sz="900" dirty="0">
                <a:solidFill>
                  <a:prstClr val="black">
                    <a:lumMod val="85000"/>
                    <a:lumOff val="15000"/>
                  </a:prstClr>
                </a:solidFill>
                <a:latin typeface="微软雅黑" panose="020B0503020204020204" pitchFamily="34" charset="-122"/>
                <a:ea typeface="微软雅黑" panose="020B0503020204020204" pitchFamily="34" charset="-122"/>
              </a:rPr>
              <a:t>请在此处添加正文内容，根据需要调整字体与字号，建议采用</a:t>
            </a:r>
            <a:r>
              <a:rPr lang="en-US" altLang="zh-CN" sz="900" dirty="0">
                <a:solidFill>
                  <a:prstClr val="black">
                    <a:lumMod val="85000"/>
                    <a:lumOff val="15000"/>
                  </a:prstClr>
                </a:solidFill>
                <a:latin typeface="微软雅黑" panose="020B0503020204020204" pitchFamily="34" charset="-122"/>
                <a:ea typeface="微软雅黑" panose="020B0503020204020204" pitchFamily="34" charset="-122"/>
              </a:rPr>
              <a:t>1.5</a:t>
            </a:r>
            <a:r>
              <a:rPr lang="zh-CN" altLang="en-US" sz="900" dirty="0">
                <a:solidFill>
                  <a:prstClr val="black">
                    <a:lumMod val="85000"/>
                    <a:lumOff val="15000"/>
                  </a:prstClr>
                </a:solidFill>
                <a:latin typeface="微软雅黑" panose="020B0503020204020204" pitchFamily="34" charset="-122"/>
                <a:ea typeface="微软雅黑" panose="020B0503020204020204" pitchFamily="34" charset="-122"/>
              </a:rPr>
              <a:t>倍行距和居中对齐方式。</a:t>
            </a:r>
            <a:endParaRPr lang="zh-CN" altLang="en-US" sz="900" dirty="0">
              <a:solidFill>
                <a:prstClr val="black">
                  <a:lumMod val="85000"/>
                  <a:lumOff val="15000"/>
                </a:prstClr>
              </a:solidFill>
              <a:latin typeface="微软雅黑" panose="020B0503020204020204" pitchFamily="34" charset="-122"/>
              <a:ea typeface="微软雅黑" panose="020B0503020204020204" pitchFamily="34" charset="-122"/>
            </a:endParaRPr>
          </a:p>
        </p:txBody>
      </p:sp>
      <p:grpSp>
        <p:nvGrpSpPr>
          <p:cNvPr id="17" name="组合 16"/>
          <p:cNvGrpSpPr/>
          <p:nvPr/>
        </p:nvGrpSpPr>
        <p:grpSpPr>
          <a:xfrm>
            <a:off x="5794311" y="1169832"/>
            <a:ext cx="3349690" cy="1364608"/>
            <a:chOff x="5794311" y="1169832"/>
            <a:chExt cx="3349690" cy="1364608"/>
          </a:xfrm>
        </p:grpSpPr>
        <p:sp>
          <p:nvSpPr>
            <p:cNvPr id="18" name="_5"/>
            <p:cNvSpPr/>
            <p:nvPr/>
          </p:nvSpPr>
          <p:spPr>
            <a:xfrm>
              <a:off x="5794311" y="1169832"/>
              <a:ext cx="3349690" cy="1364608"/>
            </a:xfrm>
            <a:prstGeom prst="rect">
              <a:avLst/>
            </a:prstGeom>
            <a:solidFill>
              <a:srgbClr val="317B9D"/>
            </a:solidFill>
            <a:ln w="12700" cap="flat" cmpd="sng" algn="ctr">
              <a:noFill/>
              <a:prstDash val="solid"/>
              <a:miter lim="800000"/>
            </a:ln>
            <a:effectLst/>
          </p:spPr>
          <p:txBody>
            <a:bodyPr lIns="68580" tIns="34290" rIns="68580" bIns="34290" rtlCol="0" anchor="ctr"/>
            <a:lstStyle/>
            <a:p>
              <a:pPr algn="ctr">
                <a:defRPr/>
              </a:pPr>
              <a:endParaRPr lang="zh-CN" altLang="en-US" sz="1400" kern="0">
                <a:solidFill>
                  <a:prstClr val="white"/>
                </a:solidFill>
                <a:latin typeface="华文细黑" panose="02010600040101010101" pitchFamily="2" charset="-122"/>
                <a:ea typeface="华文细黑" panose="02010600040101010101" pitchFamily="2" charset="-122"/>
              </a:endParaRPr>
            </a:p>
          </p:txBody>
        </p:sp>
        <p:sp>
          <p:nvSpPr>
            <p:cNvPr id="20" name="_9"/>
            <p:cNvSpPr txBox="1"/>
            <p:nvPr/>
          </p:nvSpPr>
          <p:spPr>
            <a:xfrm>
              <a:off x="6079210" y="1623782"/>
              <a:ext cx="2800879" cy="692498"/>
            </a:xfrm>
            <a:prstGeom prst="rect">
              <a:avLst/>
            </a:prstGeom>
            <a:noFill/>
          </p:spPr>
          <p:txBody>
            <a:bodyPr wrap="square" lIns="0" tIns="34290" rIns="0" bIns="34290" rtlCol="0">
              <a:spAutoFit/>
            </a:bodyPr>
            <a:lstStyle/>
            <a:p>
              <a:pPr algn="just">
                <a:lnSpc>
                  <a:spcPct val="150000"/>
                </a:lnSpc>
                <a:spcAft>
                  <a:spcPts val="450"/>
                </a:spcAft>
                <a:defRPr/>
              </a:pPr>
              <a:r>
                <a:rPr lang="zh-CN" altLang="en-US" sz="900" kern="0" dirty="0">
                  <a:solidFill>
                    <a:prstClr val="white"/>
                  </a:solidFill>
                  <a:latin typeface="微软雅黑" panose="020B0503020204020204" pitchFamily="34" charset="-122"/>
                  <a:ea typeface="微软雅黑" panose="020B0503020204020204" pitchFamily="34" charset="-122"/>
                </a:rPr>
                <a:t>请在此处添加正文内容，根据需要调整字体与字号，建议采用</a:t>
              </a:r>
              <a:r>
                <a:rPr lang="en-US" altLang="zh-CN" sz="900" kern="0" dirty="0">
                  <a:solidFill>
                    <a:prstClr val="white"/>
                  </a:solidFill>
                  <a:latin typeface="微软雅黑" panose="020B0503020204020204" pitchFamily="34" charset="-122"/>
                  <a:ea typeface="微软雅黑" panose="020B0503020204020204" pitchFamily="34" charset="-122"/>
                </a:rPr>
                <a:t>1.5</a:t>
              </a:r>
              <a:r>
                <a:rPr lang="zh-CN" altLang="en-US" sz="900" kern="0" dirty="0">
                  <a:solidFill>
                    <a:prstClr val="white"/>
                  </a:solidFill>
                  <a:latin typeface="微软雅黑" panose="020B0503020204020204" pitchFamily="34" charset="-122"/>
                  <a:ea typeface="微软雅黑" panose="020B0503020204020204" pitchFamily="34" charset="-122"/>
                </a:rPr>
                <a:t>倍行距和居中对齐方式。请在此处添加正文内容，根据需要调整字体与字号。</a:t>
              </a:r>
              <a:endParaRPr lang="zh-CN" altLang="en-US" sz="900" kern="0" dirty="0">
                <a:solidFill>
                  <a:prstClr val="white"/>
                </a:solidFill>
                <a:latin typeface="微软雅黑" panose="020B0503020204020204" pitchFamily="34" charset="-122"/>
                <a:ea typeface="微软雅黑" panose="020B0503020204020204" pitchFamily="34" charset="-122"/>
              </a:endParaRPr>
            </a:p>
          </p:txBody>
        </p:sp>
        <p:sp>
          <p:nvSpPr>
            <p:cNvPr id="21" name="_10"/>
            <p:cNvSpPr txBox="1"/>
            <p:nvPr/>
          </p:nvSpPr>
          <p:spPr>
            <a:xfrm>
              <a:off x="6079210" y="1392950"/>
              <a:ext cx="1351369" cy="238527"/>
            </a:xfrm>
            <a:prstGeom prst="rect">
              <a:avLst/>
            </a:prstGeom>
            <a:noFill/>
          </p:spPr>
          <p:txBody>
            <a:bodyPr wrap="none" lIns="0" tIns="34290" rIns="81000" bIns="34290" rtlCol="0">
              <a:spAutoFit/>
            </a:bodyPr>
            <a:lstStyle/>
            <a:p>
              <a:pPr>
                <a:defRPr/>
              </a:pPr>
              <a:r>
                <a:rPr lang="zh-CN" altLang="en-US" sz="1100" b="1" kern="0" dirty="0">
                  <a:solidFill>
                    <a:prstClr val="white"/>
                  </a:solidFill>
                  <a:latin typeface="微软雅黑" panose="020B0503020204020204" pitchFamily="34" charset="-122"/>
                  <a:ea typeface="微软雅黑" panose="020B0503020204020204" pitchFamily="34" charset="-122"/>
                </a:rPr>
                <a:t>请在此处添加小标题</a:t>
              </a:r>
              <a:endParaRPr lang="zh-CN" altLang="en-US" sz="1100" b="1" kern="0" dirty="0">
                <a:solidFill>
                  <a:prstClr val="white"/>
                </a:solidFill>
                <a:latin typeface="微软雅黑" panose="020B0503020204020204" pitchFamily="34" charset="-122"/>
                <a:ea typeface="微软雅黑" panose="020B0503020204020204" pitchFamily="34" charset="-122"/>
              </a:endParaRPr>
            </a:p>
          </p:txBody>
        </p:sp>
      </p:grpSp>
      <p:sp>
        <p:nvSpPr>
          <p:cNvPr id="22" name="_11"/>
          <p:cNvSpPr txBox="1"/>
          <p:nvPr/>
        </p:nvSpPr>
        <p:spPr>
          <a:xfrm>
            <a:off x="1388608" y="1123958"/>
            <a:ext cx="3905873" cy="692498"/>
          </a:xfrm>
          <a:prstGeom prst="rect">
            <a:avLst/>
          </a:prstGeom>
          <a:noFill/>
        </p:spPr>
        <p:txBody>
          <a:bodyPr wrap="square" lIns="0" tIns="34290" rIns="0" bIns="34290" rtlCol="0">
            <a:spAutoFit/>
          </a:bodyPr>
          <a:lstStyle/>
          <a:p>
            <a:pPr algn="just" defTabSz="685800">
              <a:lnSpc>
                <a:spcPct val="150000"/>
              </a:lnSpc>
              <a:spcAft>
                <a:spcPts val="450"/>
              </a:spcAft>
            </a:pPr>
            <a:r>
              <a:rPr lang="zh-CN" altLang="en-US" sz="900" dirty="0">
                <a:solidFill>
                  <a:prstClr val="black">
                    <a:lumMod val="85000"/>
                    <a:lumOff val="15000"/>
                  </a:prstClr>
                </a:solidFill>
                <a:latin typeface="微软雅黑" panose="020B0503020204020204" pitchFamily="34" charset="-122"/>
                <a:ea typeface="微软雅黑" panose="020B0503020204020204" pitchFamily="34" charset="-122"/>
              </a:rPr>
              <a:t>请在此处添加正文内容，根据需要调整字体与字号，建议采用</a:t>
            </a:r>
            <a:r>
              <a:rPr lang="en-US" altLang="zh-CN" sz="900" dirty="0">
                <a:solidFill>
                  <a:prstClr val="black">
                    <a:lumMod val="85000"/>
                    <a:lumOff val="15000"/>
                  </a:prstClr>
                </a:solidFill>
                <a:latin typeface="微软雅黑" panose="020B0503020204020204" pitchFamily="34" charset="-122"/>
                <a:ea typeface="微软雅黑" panose="020B0503020204020204" pitchFamily="34" charset="-122"/>
              </a:rPr>
              <a:t>1.5</a:t>
            </a:r>
            <a:r>
              <a:rPr lang="zh-CN" altLang="en-US" sz="900" dirty="0">
                <a:solidFill>
                  <a:prstClr val="black">
                    <a:lumMod val="85000"/>
                    <a:lumOff val="15000"/>
                  </a:prstClr>
                </a:solidFill>
                <a:latin typeface="微软雅黑" panose="020B0503020204020204" pitchFamily="34" charset="-122"/>
                <a:ea typeface="微软雅黑" panose="020B0503020204020204" pitchFamily="34" charset="-122"/>
              </a:rPr>
              <a:t>倍行距和居中对齐方式。请在此处添加正文内容，根据需要调整字体与字号，建议采用</a:t>
            </a:r>
            <a:r>
              <a:rPr lang="en-US" altLang="zh-CN" sz="900" dirty="0">
                <a:solidFill>
                  <a:prstClr val="black">
                    <a:lumMod val="85000"/>
                    <a:lumOff val="15000"/>
                  </a:prstClr>
                </a:solidFill>
                <a:latin typeface="微软雅黑" panose="020B0503020204020204" pitchFamily="34" charset="-122"/>
                <a:ea typeface="微软雅黑" panose="020B0503020204020204" pitchFamily="34" charset="-122"/>
              </a:rPr>
              <a:t>1.5</a:t>
            </a:r>
            <a:r>
              <a:rPr lang="zh-CN" altLang="en-US" sz="900" dirty="0">
                <a:solidFill>
                  <a:prstClr val="black">
                    <a:lumMod val="85000"/>
                    <a:lumOff val="15000"/>
                  </a:prstClr>
                </a:solidFill>
                <a:latin typeface="微软雅黑" panose="020B0503020204020204" pitchFamily="34" charset="-122"/>
                <a:ea typeface="微软雅黑" panose="020B0503020204020204" pitchFamily="34" charset="-122"/>
              </a:rPr>
              <a:t>倍行距和居中对齐方式。</a:t>
            </a:r>
            <a:endParaRPr lang="zh-CN" altLang="en-US" sz="9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23" name="_13"/>
          <p:cNvSpPr/>
          <p:nvPr/>
        </p:nvSpPr>
        <p:spPr>
          <a:xfrm>
            <a:off x="7578790" y="3925098"/>
            <a:ext cx="1565210" cy="785102"/>
          </a:xfrm>
          <a:prstGeom prst="rect">
            <a:avLst/>
          </a:prstGeom>
          <a:solidFill>
            <a:srgbClr val="C7DBF5">
              <a:alpha val="20000"/>
            </a:srgbClr>
          </a:solidFill>
          <a:ln w="12700" cap="flat" cmpd="sng" algn="ctr">
            <a:noFill/>
            <a:prstDash val="solid"/>
            <a:miter lim="800000"/>
          </a:ln>
          <a:effectLst/>
        </p:spPr>
        <p:txBody>
          <a:bodyPr lIns="68580" tIns="34290" rIns="68580" bIns="34290" rtlCol="0" anchor="ctr"/>
          <a:lstStyle/>
          <a:p>
            <a:pPr algn="ctr">
              <a:defRPr/>
            </a:pPr>
            <a:endParaRPr lang="zh-CN" altLang="en-US" sz="1400" kern="0">
              <a:solidFill>
                <a:prstClr val="white"/>
              </a:solidFill>
              <a:latin typeface="华文细黑" panose="02010600040101010101" pitchFamily="2" charset="-122"/>
              <a:ea typeface="华文细黑" panose="02010600040101010101" pitchFamily="2" charset="-122"/>
            </a:endParaRPr>
          </a:p>
        </p:txBody>
      </p:sp>
      <p:grpSp>
        <p:nvGrpSpPr>
          <p:cNvPr id="24" name="组合 23"/>
          <p:cNvGrpSpPr/>
          <p:nvPr/>
        </p:nvGrpSpPr>
        <p:grpSpPr>
          <a:xfrm>
            <a:off x="589512" y="1174622"/>
            <a:ext cx="591171" cy="591171"/>
            <a:chOff x="589512" y="1174622"/>
            <a:chExt cx="591171" cy="591171"/>
          </a:xfrm>
        </p:grpSpPr>
        <p:sp>
          <p:nvSpPr>
            <p:cNvPr id="25" name="_12"/>
            <p:cNvSpPr/>
            <p:nvPr/>
          </p:nvSpPr>
          <p:spPr>
            <a:xfrm>
              <a:off x="589512" y="1174622"/>
              <a:ext cx="591171" cy="591171"/>
            </a:xfrm>
            <a:prstGeom prst="rect">
              <a:avLst/>
            </a:prstGeom>
            <a:noFill/>
            <a:ln w="19050" cap="flat" cmpd="sng" algn="ctr">
              <a:solidFill>
                <a:srgbClr val="C7DBF5"/>
              </a:solidFill>
              <a:prstDash val="solid"/>
              <a:miter lim="800000"/>
            </a:ln>
            <a:effectLst/>
          </p:spPr>
          <p:txBody>
            <a:bodyPr lIns="68580" tIns="34290" rIns="68580" bIns="34290" rtlCol="0" anchor="ctr"/>
            <a:lstStyle/>
            <a:p>
              <a:pPr algn="ctr">
                <a:defRPr/>
              </a:pPr>
              <a:endParaRPr lang="zh-CN" altLang="en-US" sz="1400" kern="0">
                <a:solidFill>
                  <a:prstClr val="white"/>
                </a:solidFill>
                <a:latin typeface="华文细黑" panose="02010600040101010101" pitchFamily="2" charset="-122"/>
                <a:ea typeface="华文细黑" panose="02010600040101010101" pitchFamily="2" charset="-122"/>
              </a:endParaRPr>
            </a:p>
          </p:txBody>
        </p:sp>
        <p:grpSp>
          <p:nvGrpSpPr>
            <p:cNvPr id="26" name="_14"/>
            <p:cNvGrpSpPr/>
            <p:nvPr/>
          </p:nvGrpSpPr>
          <p:grpSpPr>
            <a:xfrm>
              <a:off x="700646" y="1322723"/>
              <a:ext cx="363044" cy="294969"/>
              <a:chOff x="3079231" y="3937966"/>
              <a:chExt cx="307195" cy="249594"/>
            </a:xfrm>
            <a:solidFill>
              <a:srgbClr val="B71F22"/>
            </a:solidFill>
          </p:grpSpPr>
          <p:sp>
            <p:nvSpPr>
              <p:cNvPr id="27" name="Freeform 36"/>
              <p:cNvSpPr>
                <a:spLocks noEditPoints="1"/>
              </p:cNvSpPr>
              <p:nvPr/>
            </p:nvSpPr>
            <p:spPr bwMode="auto">
              <a:xfrm>
                <a:off x="3079231" y="3999404"/>
                <a:ext cx="211196" cy="188156"/>
              </a:xfrm>
              <a:custGeom>
                <a:avLst/>
                <a:gdLst>
                  <a:gd name="T0" fmla="*/ 70 w 137"/>
                  <a:gd name="T1" fmla="*/ 0 h 122"/>
                  <a:gd name="T2" fmla="*/ 68 w 137"/>
                  <a:gd name="T3" fmla="*/ 0 h 122"/>
                  <a:gd name="T4" fmla="*/ 67 w 137"/>
                  <a:gd name="T5" fmla="*/ 0 h 122"/>
                  <a:gd name="T6" fmla="*/ 0 w 137"/>
                  <a:gd name="T7" fmla="*/ 50 h 122"/>
                  <a:gd name="T8" fmla="*/ 0 w 137"/>
                  <a:gd name="T9" fmla="*/ 51 h 122"/>
                  <a:gd name="T10" fmla="*/ 27 w 137"/>
                  <a:gd name="T11" fmla="*/ 92 h 122"/>
                  <a:gd name="T12" fmla="*/ 21 w 137"/>
                  <a:gd name="T13" fmla="*/ 101 h 122"/>
                  <a:gd name="T14" fmla="*/ 17 w 137"/>
                  <a:gd name="T15" fmla="*/ 108 h 122"/>
                  <a:gd name="T16" fmla="*/ 16 w 137"/>
                  <a:gd name="T17" fmla="*/ 109 h 122"/>
                  <a:gd name="T18" fmla="*/ 14 w 137"/>
                  <a:gd name="T19" fmla="*/ 115 h 122"/>
                  <a:gd name="T20" fmla="*/ 19 w 137"/>
                  <a:gd name="T21" fmla="*/ 122 h 122"/>
                  <a:gd name="T22" fmla="*/ 19 w 137"/>
                  <a:gd name="T23" fmla="*/ 122 h 122"/>
                  <a:gd name="T24" fmla="*/ 21 w 137"/>
                  <a:gd name="T25" fmla="*/ 122 h 122"/>
                  <a:gd name="T26" fmla="*/ 21 w 137"/>
                  <a:gd name="T27" fmla="*/ 122 h 122"/>
                  <a:gd name="T28" fmla="*/ 21 w 137"/>
                  <a:gd name="T29" fmla="*/ 122 h 122"/>
                  <a:gd name="T30" fmla="*/ 29 w 137"/>
                  <a:gd name="T31" fmla="*/ 119 h 122"/>
                  <a:gd name="T32" fmla="*/ 31 w 137"/>
                  <a:gd name="T33" fmla="*/ 118 h 122"/>
                  <a:gd name="T34" fmla="*/ 43 w 137"/>
                  <a:gd name="T35" fmla="*/ 111 h 122"/>
                  <a:gd name="T36" fmla="*/ 48 w 137"/>
                  <a:gd name="T37" fmla="*/ 108 h 122"/>
                  <a:gd name="T38" fmla="*/ 56 w 137"/>
                  <a:gd name="T39" fmla="*/ 104 h 122"/>
                  <a:gd name="T40" fmla="*/ 58 w 137"/>
                  <a:gd name="T41" fmla="*/ 103 h 122"/>
                  <a:gd name="T42" fmla="*/ 58 w 137"/>
                  <a:gd name="T43" fmla="*/ 103 h 122"/>
                  <a:gd name="T44" fmla="*/ 67 w 137"/>
                  <a:gd name="T45" fmla="*/ 103 h 122"/>
                  <a:gd name="T46" fmla="*/ 69 w 137"/>
                  <a:gd name="T47" fmla="*/ 103 h 122"/>
                  <a:gd name="T48" fmla="*/ 137 w 137"/>
                  <a:gd name="T49" fmla="*/ 53 h 122"/>
                  <a:gd name="T50" fmla="*/ 137 w 137"/>
                  <a:gd name="T51" fmla="*/ 52 h 122"/>
                  <a:gd name="T52" fmla="*/ 70 w 137"/>
                  <a:gd name="T53" fmla="*/ 0 h 122"/>
                  <a:gd name="T54" fmla="*/ 37 w 137"/>
                  <a:gd name="T55" fmla="*/ 98 h 122"/>
                  <a:gd name="T56" fmla="*/ 37 w 137"/>
                  <a:gd name="T57" fmla="*/ 97 h 122"/>
                  <a:gd name="T58" fmla="*/ 39 w 137"/>
                  <a:gd name="T59" fmla="*/ 90 h 122"/>
                  <a:gd name="T60" fmla="*/ 36 w 137"/>
                  <a:gd name="T61" fmla="*/ 84 h 122"/>
                  <a:gd name="T62" fmla="*/ 11 w 137"/>
                  <a:gd name="T63" fmla="*/ 51 h 122"/>
                  <a:gd name="T64" fmla="*/ 11 w 137"/>
                  <a:gd name="T65" fmla="*/ 50 h 122"/>
                  <a:gd name="T66" fmla="*/ 67 w 137"/>
                  <a:gd name="T67" fmla="*/ 11 h 122"/>
                  <a:gd name="T68" fmla="*/ 69 w 137"/>
                  <a:gd name="T69" fmla="*/ 11 h 122"/>
                  <a:gd name="T70" fmla="*/ 125 w 137"/>
                  <a:gd name="T71" fmla="*/ 52 h 122"/>
                  <a:gd name="T72" fmla="*/ 125 w 137"/>
                  <a:gd name="T73" fmla="*/ 53 h 122"/>
                  <a:gd name="T74" fmla="*/ 69 w 137"/>
                  <a:gd name="T75" fmla="*/ 92 h 122"/>
                  <a:gd name="T76" fmla="*/ 67 w 137"/>
                  <a:gd name="T77" fmla="*/ 92 h 122"/>
                  <a:gd name="T78" fmla="*/ 59 w 137"/>
                  <a:gd name="T79" fmla="*/ 91 h 122"/>
                  <a:gd name="T80" fmla="*/ 58 w 137"/>
                  <a:gd name="T81" fmla="*/ 91 h 122"/>
                  <a:gd name="T82" fmla="*/ 50 w 137"/>
                  <a:gd name="T83" fmla="*/ 94 h 122"/>
                  <a:gd name="T84" fmla="*/ 48 w 137"/>
                  <a:gd name="T85" fmla="*/ 95 h 122"/>
                  <a:gd name="T86" fmla="*/ 37 w 137"/>
                  <a:gd name="T87" fmla="*/ 102 h 122"/>
                  <a:gd name="T88" fmla="*/ 32 w 137"/>
                  <a:gd name="T89" fmla="*/ 105 h 122"/>
                  <a:gd name="T90" fmla="*/ 37 w 137"/>
                  <a:gd name="T91" fmla="*/ 98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7" h="122">
                    <a:moveTo>
                      <a:pt x="70" y="0"/>
                    </a:moveTo>
                    <a:cubicBezTo>
                      <a:pt x="69" y="0"/>
                      <a:pt x="69" y="0"/>
                      <a:pt x="68" y="0"/>
                    </a:cubicBezTo>
                    <a:cubicBezTo>
                      <a:pt x="67" y="0"/>
                      <a:pt x="67" y="0"/>
                      <a:pt x="67" y="0"/>
                    </a:cubicBezTo>
                    <a:cubicBezTo>
                      <a:pt x="31" y="0"/>
                      <a:pt x="1" y="22"/>
                      <a:pt x="0" y="50"/>
                    </a:cubicBezTo>
                    <a:cubicBezTo>
                      <a:pt x="0" y="50"/>
                      <a:pt x="0" y="51"/>
                      <a:pt x="0" y="51"/>
                    </a:cubicBezTo>
                    <a:cubicBezTo>
                      <a:pt x="0" y="67"/>
                      <a:pt x="10" y="82"/>
                      <a:pt x="27" y="92"/>
                    </a:cubicBezTo>
                    <a:cubicBezTo>
                      <a:pt x="26" y="94"/>
                      <a:pt x="24" y="97"/>
                      <a:pt x="21" y="101"/>
                    </a:cubicBezTo>
                    <a:cubicBezTo>
                      <a:pt x="20" y="103"/>
                      <a:pt x="18" y="106"/>
                      <a:pt x="17" y="108"/>
                    </a:cubicBezTo>
                    <a:cubicBezTo>
                      <a:pt x="16" y="109"/>
                      <a:pt x="16" y="109"/>
                      <a:pt x="16" y="109"/>
                    </a:cubicBezTo>
                    <a:cubicBezTo>
                      <a:pt x="15" y="111"/>
                      <a:pt x="14" y="113"/>
                      <a:pt x="14" y="115"/>
                    </a:cubicBezTo>
                    <a:cubicBezTo>
                      <a:pt x="14" y="118"/>
                      <a:pt x="16" y="121"/>
                      <a:pt x="19" y="122"/>
                    </a:cubicBezTo>
                    <a:cubicBezTo>
                      <a:pt x="19" y="122"/>
                      <a:pt x="19" y="122"/>
                      <a:pt x="19" y="122"/>
                    </a:cubicBezTo>
                    <a:cubicBezTo>
                      <a:pt x="20" y="122"/>
                      <a:pt x="20" y="122"/>
                      <a:pt x="21" y="122"/>
                    </a:cubicBezTo>
                    <a:cubicBezTo>
                      <a:pt x="21" y="122"/>
                      <a:pt x="21" y="122"/>
                      <a:pt x="21" y="122"/>
                    </a:cubicBezTo>
                    <a:cubicBezTo>
                      <a:pt x="21" y="122"/>
                      <a:pt x="21" y="122"/>
                      <a:pt x="21" y="122"/>
                    </a:cubicBezTo>
                    <a:cubicBezTo>
                      <a:pt x="24" y="122"/>
                      <a:pt x="26" y="121"/>
                      <a:pt x="29" y="119"/>
                    </a:cubicBezTo>
                    <a:cubicBezTo>
                      <a:pt x="31" y="118"/>
                      <a:pt x="31" y="118"/>
                      <a:pt x="31" y="118"/>
                    </a:cubicBezTo>
                    <a:cubicBezTo>
                      <a:pt x="34" y="117"/>
                      <a:pt x="39" y="114"/>
                      <a:pt x="43" y="111"/>
                    </a:cubicBezTo>
                    <a:cubicBezTo>
                      <a:pt x="45" y="110"/>
                      <a:pt x="47" y="109"/>
                      <a:pt x="48" y="108"/>
                    </a:cubicBezTo>
                    <a:cubicBezTo>
                      <a:pt x="51" y="106"/>
                      <a:pt x="54" y="105"/>
                      <a:pt x="56" y="104"/>
                    </a:cubicBezTo>
                    <a:cubicBezTo>
                      <a:pt x="57" y="103"/>
                      <a:pt x="58" y="103"/>
                      <a:pt x="58" y="103"/>
                    </a:cubicBezTo>
                    <a:cubicBezTo>
                      <a:pt x="58" y="103"/>
                      <a:pt x="58" y="103"/>
                      <a:pt x="58" y="103"/>
                    </a:cubicBezTo>
                    <a:cubicBezTo>
                      <a:pt x="61" y="103"/>
                      <a:pt x="64" y="103"/>
                      <a:pt x="67" y="103"/>
                    </a:cubicBezTo>
                    <a:cubicBezTo>
                      <a:pt x="69" y="103"/>
                      <a:pt x="69" y="103"/>
                      <a:pt x="69" y="103"/>
                    </a:cubicBezTo>
                    <a:cubicBezTo>
                      <a:pt x="106" y="103"/>
                      <a:pt x="136" y="81"/>
                      <a:pt x="137" y="53"/>
                    </a:cubicBezTo>
                    <a:cubicBezTo>
                      <a:pt x="137" y="53"/>
                      <a:pt x="137" y="52"/>
                      <a:pt x="137" y="52"/>
                    </a:cubicBezTo>
                    <a:cubicBezTo>
                      <a:pt x="136" y="24"/>
                      <a:pt x="107" y="1"/>
                      <a:pt x="70" y="0"/>
                    </a:cubicBezTo>
                    <a:close/>
                    <a:moveTo>
                      <a:pt x="37" y="98"/>
                    </a:moveTo>
                    <a:cubicBezTo>
                      <a:pt x="37" y="97"/>
                      <a:pt x="37" y="97"/>
                      <a:pt x="37" y="97"/>
                    </a:cubicBezTo>
                    <a:cubicBezTo>
                      <a:pt x="38" y="95"/>
                      <a:pt x="39" y="93"/>
                      <a:pt x="39" y="90"/>
                    </a:cubicBezTo>
                    <a:cubicBezTo>
                      <a:pt x="39" y="89"/>
                      <a:pt x="38" y="85"/>
                      <a:pt x="36" y="84"/>
                    </a:cubicBezTo>
                    <a:cubicBezTo>
                      <a:pt x="20" y="76"/>
                      <a:pt x="11" y="64"/>
                      <a:pt x="11" y="51"/>
                    </a:cubicBezTo>
                    <a:cubicBezTo>
                      <a:pt x="11" y="50"/>
                      <a:pt x="11" y="50"/>
                      <a:pt x="11" y="50"/>
                    </a:cubicBezTo>
                    <a:cubicBezTo>
                      <a:pt x="12" y="29"/>
                      <a:pt x="37" y="11"/>
                      <a:pt x="67" y="11"/>
                    </a:cubicBezTo>
                    <a:cubicBezTo>
                      <a:pt x="68" y="11"/>
                      <a:pt x="69" y="11"/>
                      <a:pt x="69" y="11"/>
                    </a:cubicBezTo>
                    <a:cubicBezTo>
                      <a:pt x="100" y="12"/>
                      <a:pt x="126" y="31"/>
                      <a:pt x="125" y="52"/>
                    </a:cubicBezTo>
                    <a:cubicBezTo>
                      <a:pt x="125" y="53"/>
                      <a:pt x="125" y="53"/>
                      <a:pt x="125" y="53"/>
                    </a:cubicBezTo>
                    <a:cubicBezTo>
                      <a:pt x="125" y="74"/>
                      <a:pt x="100" y="92"/>
                      <a:pt x="69" y="92"/>
                    </a:cubicBezTo>
                    <a:cubicBezTo>
                      <a:pt x="69" y="92"/>
                      <a:pt x="68" y="92"/>
                      <a:pt x="67" y="92"/>
                    </a:cubicBezTo>
                    <a:cubicBezTo>
                      <a:pt x="65" y="92"/>
                      <a:pt x="62" y="92"/>
                      <a:pt x="59" y="91"/>
                    </a:cubicBezTo>
                    <a:cubicBezTo>
                      <a:pt x="59" y="91"/>
                      <a:pt x="58" y="91"/>
                      <a:pt x="58" y="91"/>
                    </a:cubicBezTo>
                    <a:cubicBezTo>
                      <a:pt x="55" y="91"/>
                      <a:pt x="53" y="93"/>
                      <a:pt x="50" y="94"/>
                    </a:cubicBezTo>
                    <a:cubicBezTo>
                      <a:pt x="48" y="95"/>
                      <a:pt x="48" y="95"/>
                      <a:pt x="48" y="95"/>
                    </a:cubicBezTo>
                    <a:cubicBezTo>
                      <a:pt x="45" y="97"/>
                      <a:pt x="41" y="99"/>
                      <a:pt x="37" y="102"/>
                    </a:cubicBezTo>
                    <a:cubicBezTo>
                      <a:pt x="35" y="103"/>
                      <a:pt x="34" y="104"/>
                      <a:pt x="32" y="105"/>
                    </a:cubicBezTo>
                    <a:cubicBezTo>
                      <a:pt x="34" y="102"/>
                      <a:pt x="35" y="100"/>
                      <a:pt x="37" y="98"/>
                    </a:cubicBezTo>
                    <a:close/>
                  </a:path>
                </a:pathLst>
              </a:custGeom>
              <a:solidFill>
                <a:srgbClr val="C7DBF5"/>
              </a:solidFill>
              <a:ln>
                <a:noFill/>
              </a:ln>
            </p:spPr>
            <p:txBody>
              <a:bodyPr vert="horz" wrap="square" lIns="91440" tIns="45720" rIns="91440" bIns="45720" numCol="1" anchor="t" anchorCtr="0" compatLnSpc="1"/>
              <a:lstStyle/>
              <a:p>
                <a:pPr>
                  <a:defRPr/>
                </a:pPr>
                <a:endParaRPr lang="zh-CN" altLang="en-US" sz="1400" kern="0">
                  <a:solidFill>
                    <a:prstClr val="black"/>
                  </a:solidFill>
                  <a:latin typeface="华文细黑" panose="02010600040101010101" pitchFamily="2" charset="-122"/>
                  <a:ea typeface="华文细黑" panose="02010600040101010101" pitchFamily="2" charset="-122"/>
                </a:endParaRPr>
              </a:p>
            </p:txBody>
          </p:sp>
          <p:sp>
            <p:nvSpPr>
              <p:cNvPr id="28" name="Freeform 37"/>
              <p:cNvSpPr/>
              <p:nvPr/>
            </p:nvSpPr>
            <p:spPr bwMode="auto">
              <a:xfrm>
                <a:off x="3211709" y="3937966"/>
                <a:ext cx="174717" cy="159357"/>
              </a:xfrm>
              <a:custGeom>
                <a:avLst/>
                <a:gdLst>
                  <a:gd name="T0" fmla="*/ 100 w 114"/>
                  <a:gd name="T1" fmla="*/ 92 h 104"/>
                  <a:gd name="T2" fmla="*/ 100 w 114"/>
                  <a:gd name="T3" fmla="*/ 91 h 104"/>
                  <a:gd name="T4" fmla="*/ 96 w 114"/>
                  <a:gd name="T5" fmla="*/ 85 h 104"/>
                  <a:gd name="T6" fmla="*/ 92 w 114"/>
                  <a:gd name="T7" fmla="*/ 78 h 104"/>
                  <a:gd name="T8" fmla="*/ 114 w 114"/>
                  <a:gd name="T9" fmla="*/ 43 h 104"/>
                  <a:gd name="T10" fmla="*/ 114 w 114"/>
                  <a:gd name="T11" fmla="*/ 42 h 104"/>
                  <a:gd name="T12" fmla="*/ 57 w 114"/>
                  <a:gd name="T13" fmla="*/ 0 h 104"/>
                  <a:gd name="T14" fmla="*/ 56 w 114"/>
                  <a:gd name="T15" fmla="*/ 0 h 104"/>
                  <a:gd name="T16" fmla="*/ 55 w 114"/>
                  <a:gd name="T17" fmla="*/ 0 h 104"/>
                  <a:gd name="T18" fmla="*/ 1 w 114"/>
                  <a:gd name="T19" fmla="*/ 31 h 104"/>
                  <a:gd name="T20" fmla="*/ 0 w 114"/>
                  <a:gd name="T21" fmla="*/ 34 h 104"/>
                  <a:gd name="T22" fmla="*/ 2 w 114"/>
                  <a:gd name="T23" fmla="*/ 34 h 104"/>
                  <a:gd name="T24" fmla="*/ 8 w 114"/>
                  <a:gd name="T25" fmla="*/ 35 h 104"/>
                  <a:gd name="T26" fmla="*/ 10 w 114"/>
                  <a:gd name="T27" fmla="*/ 35 h 104"/>
                  <a:gd name="T28" fmla="*/ 11 w 114"/>
                  <a:gd name="T29" fmla="*/ 34 h 104"/>
                  <a:gd name="T30" fmla="*/ 55 w 114"/>
                  <a:gd name="T31" fmla="*/ 10 h 104"/>
                  <a:gd name="T32" fmla="*/ 57 w 114"/>
                  <a:gd name="T33" fmla="*/ 10 h 104"/>
                  <a:gd name="T34" fmla="*/ 104 w 114"/>
                  <a:gd name="T35" fmla="*/ 43 h 104"/>
                  <a:gd name="T36" fmla="*/ 104 w 114"/>
                  <a:gd name="T37" fmla="*/ 43 h 104"/>
                  <a:gd name="T38" fmla="*/ 84 w 114"/>
                  <a:gd name="T39" fmla="*/ 71 h 104"/>
                  <a:gd name="T40" fmla="*/ 80 w 114"/>
                  <a:gd name="T41" fmla="*/ 77 h 104"/>
                  <a:gd name="T42" fmla="*/ 82 w 114"/>
                  <a:gd name="T43" fmla="*/ 82 h 104"/>
                  <a:gd name="T44" fmla="*/ 83 w 114"/>
                  <a:gd name="T45" fmla="*/ 83 h 104"/>
                  <a:gd name="T46" fmla="*/ 86 w 114"/>
                  <a:gd name="T47" fmla="*/ 88 h 104"/>
                  <a:gd name="T48" fmla="*/ 82 w 114"/>
                  <a:gd name="T49" fmla="*/ 86 h 104"/>
                  <a:gd name="T50" fmla="*/ 73 w 114"/>
                  <a:gd name="T51" fmla="*/ 80 h 104"/>
                  <a:gd name="T52" fmla="*/ 72 w 114"/>
                  <a:gd name="T53" fmla="*/ 79 h 104"/>
                  <a:gd name="T54" fmla="*/ 65 w 114"/>
                  <a:gd name="T55" fmla="*/ 77 h 104"/>
                  <a:gd name="T56" fmla="*/ 64 w 114"/>
                  <a:gd name="T57" fmla="*/ 77 h 104"/>
                  <a:gd name="T58" fmla="*/ 62 w 114"/>
                  <a:gd name="T59" fmla="*/ 77 h 104"/>
                  <a:gd name="T60" fmla="*/ 59 w 114"/>
                  <a:gd name="T61" fmla="*/ 77 h 104"/>
                  <a:gd name="T62" fmla="*/ 59 w 114"/>
                  <a:gd name="T63" fmla="*/ 80 h 104"/>
                  <a:gd name="T64" fmla="*/ 59 w 114"/>
                  <a:gd name="T65" fmla="*/ 83 h 104"/>
                  <a:gd name="T66" fmla="*/ 59 w 114"/>
                  <a:gd name="T67" fmla="*/ 84 h 104"/>
                  <a:gd name="T68" fmla="*/ 59 w 114"/>
                  <a:gd name="T69" fmla="*/ 88 h 104"/>
                  <a:gd name="T70" fmla="*/ 62 w 114"/>
                  <a:gd name="T71" fmla="*/ 88 h 104"/>
                  <a:gd name="T72" fmla="*/ 65 w 114"/>
                  <a:gd name="T73" fmla="*/ 87 h 104"/>
                  <a:gd name="T74" fmla="*/ 65 w 114"/>
                  <a:gd name="T75" fmla="*/ 87 h 104"/>
                  <a:gd name="T76" fmla="*/ 67 w 114"/>
                  <a:gd name="T77" fmla="*/ 88 h 104"/>
                  <a:gd name="T78" fmla="*/ 73 w 114"/>
                  <a:gd name="T79" fmla="*/ 92 h 104"/>
                  <a:gd name="T80" fmla="*/ 78 w 114"/>
                  <a:gd name="T81" fmla="*/ 95 h 104"/>
                  <a:gd name="T82" fmla="*/ 88 w 114"/>
                  <a:gd name="T83" fmla="*/ 101 h 104"/>
                  <a:gd name="T84" fmla="*/ 89 w 114"/>
                  <a:gd name="T85" fmla="*/ 101 h 104"/>
                  <a:gd name="T86" fmla="*/ 96 w 114"/>
                  <a:gd name="T87" fmla="*/ 104 h 104"/>
                  <a:gd name="T88" fmla="*/ 96 w 114"/>
                  <a:gd name="T89" fmla="*/ 104 h 104"/>
                  <a:gd name="T90" fmla="*/ 98 w 114"/>
                  <a:gd name="T91" fmla="*/ 104 h 104"/>
                  <a:gd name="T92" fmla="*/ 98 w 114"/>
                  <a:gd name="T93" fmla="*/ 104 h 104"/>
                  <a:gd name="T94" fmla="*/ 102 w 114"/>
                  <a:gd name="T95" fmla="*/ 98 h 104"/>
                  <a:gd name="T96" fmla="*/ 100 w 114"/>
                  <a:gd name="T97" fmla="*/ 9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4" h="104">
                    <a:moveTo>
                      <a:pt x="100" y="92"/>
                    </a:moveTo>
                    <a:cubicBezTo>
                      <a:pt x="100" y="91"/>
                      <a:pt x="100" y="91"/>
                      <a:pt x="100" y="91"/>
                    </a:cubicBezTo>
                    <a:cubicBezTo>
                      <a:pt x="99" y="90"/>
                      <a:pt x="98" y="87"/>
                      <a:pt x="96" y="85"/>
                    </a:cubicBezTo>
                    <a:cubicBezTo>
                      <a:pt x="94" y="82"/>
                      <a:pt x="93" y="80"/>
                      <a:pt x="92" y="78"/>
                    </a:cubicBezTo>
                    <a:cubicBezTo>
                      <a:pt x="106" y="70"/>
                      <a:pt x="114" y="57"/>
                      <a:pt x="114" y="43"/>
                    </a:cubicBezTo>
                    <a:cubicBezTo>
                      <a:pt x="114" y="43"/>
                      <a:pt x="114" y="43"/>
                      <a:pt x="114" y="42"/>
                    </a:cubicBezTo>
                    <a:cubicBezTo>
                      <a:pt x="113" y="19"/>
                      <a:pt x="88" y="0"/>
                      <a:pt x="57" y="0"/>
                    </a:cubicBezTo>
                    <a:cubicBezTo>
                      <a:pt x="56" y="0"/>
                      <a:pt x="56" y="0"/>
                      <a:pt x="56" y="0"/>
                    </a:cubicBezTo>
                    <a:cubicBezTo>
                      <a:pt x="56" y="0"/>
                      <a:pt x="55" y="0"/>
                      <a:pt x="55" y="0"/>
                    </a:cubicBezTo>
                    <a:cubicBezTo>
                      <a:pt x="30" y="0"/>
                      <a:pt x="8" y="13"/>
                      <a:pt x="1" y="31"/>
                    </a:cubicBezTo>
                    <a:cubicBezTo>
                      <a:pt x="0" y="34"/>
                      <a:pt x="0" y="34"/>
                      <a:pt x="0" y="34"/>
                    </a:cubicBezTo>
                    <a:cubicBezTo>
                      <a:pt x="2" y="34"/>
                      <a:pt x="2" y="34"/>
                      <a:pt x="2" y="34"/>
                    </a:cubicBezTo>
                    <a:cubicBezTo>
                      <a:pt x="4" y="34"/>
                      <a:pt x="6" y="35"/>
                      <a:pt x="8" y="35"/>
                    </a:cubicBezTo>
                    <a:cubicBezTo>
                      <a:pt x="10" y="35"/>
                      <a:pt x="10" y="35"/>
                      <a:pt x="10" y="35"/>
                    </a:cubicBezTo>
                    <a:cubicBezTo>
                      <a:pt x="11" y="34"/>
                      <a:pt x="11" y="34"/>
                      <a:pt x="11" y="34"/>
                    </a:cubicBezTo>
                    <a:cubicBezTo>
                      <a:pt x="17" y="20"/>
                      <a:pt x="35" y="10"/>
                      <a:pt x="55" y="10"/>
                    </a:cubicBezTo>
                    <a:cubicBezTo>
                      <a:pt x="56" y="10"/>
                      <a:pt x="56" y="10"/>
                      <a:pt x="57" y="10"/>
                    </a:cubicBezTo>
                    <a:cubicBezTo>
                      <a:pt x="83" y="10"/>
                      <a:pt x="104" y="25"/>
                      <a:pt x="104" y="43"/>
                    </a:cubicBezTo>
                    <a:cubicBezTo>
                      <a:pt x="104" y="43"/>
                      <a:pt x="104" y="43"/>
                      <a:pt x="104" y="43"/>
                    </a:cubicBezTo>
                    <a:cubicBezTo>
                      <a:pt x="104" y="54"/>
                      <a:pt x="96" y="65"/>
                      <a:pt x="84" y="71"/>
                    </a:cubicBezTo>
                    <a:cubicBezTo>
                      <a:pt x="81" y="72"/>
                      <a:pt x="80" y="75"/>
                      <a:pt x="80" y="77"/>
                    </a:cubicBezTo>
                    <a:cubicBezTo>
                      <a:pt x="81" y="79"/>
                      <a:pt x="81" y="81"/>
                      <a:pt x="82" y="82"/>
                    </a:cubicBezTo>
                    <a:cubicBezTo>
                      <a:pt x="83" y="83"/>
                      <a:pt x="83" y="83"/>
                      <a:pt x="83" y="83"/>
                    </a:cubicBezTo>
                    <a:cubicBezTo>
                      <a:pt x="84" y="84"/>
                      <a:pt x="85" y="86"/>
                      <a:pt x="86" y="88"/>
                    </a:cubicBezTo>
                    <a:cubicBezTo>
                      <a:pt x="85" y="87"/>
                      <a:pt x="83" y="86"/>
                      <a:pt x="82" y="86"/>
                    </a:cubicBezTo>
                    <a:cubicBezTo>
                      <a:pt x="79" y="84"/>
                      <a:pt x="76" y="82"/>
                      <a:pt x="73" y="80"/>
                    </a:cubicBezTo>
                    <a:cubicBezTo>
                      <a:pt x="72" y="79"/>
                      <a:pt x="72" y="79"/>
                      <a:pt x="72" y="79"/>
                    </a:cubicBezTo>
                    <a:cubicBezTo>
                      <a:pt x="69" y="78"/>
                      <a:pt x="68" y="77"/>
                      <a:pt x="65" y="77"/>
                    </a:cubicBezTo>
                    <a:cubicBezTo>
                      <a:pt x="64" y="77"/>
                      <a:pt x="64" y="77"/>
                      <a:pt x="64" y="77"/>
                    </a:cubicBezTo>
                    <a:cubicBezTo>
                      <a:pt x="63" y="77"/>
                      <a:pt x="63" y="77"/>
                      <a:pt x="62" y="77"/>
                    </a:cubicBezTo>
                    <a:cubicBezTo>
                      <a:pt x="59" y="77"/>
                      <a:pt x="59" y="77"/>
                      <a:pt x="59" y="77"/>
                    </a:cubicBezTo>
                    <a:cubicBezTo>
                      <a:pt x="59" y="80"/>
                      <a:pt x="59" y="80"/>
                      <a:pt x="59" y="80"/>
                    </a:cubicBezTo>
                    <a:cubicBezTo>
                      <a:pt x="59" y="81"/>
                      <a:pt x="59" y="82"/>
                      <a:pt x="59" y="83"/>
                    </a:cubicBezTo>
                    <a:cubicBezTo>
                      <a:pt x="59" y="84"/>
                      <a:pt x="59" y="84"/>
                      <a:pt x="59" y="84"/>
                    </a:cubicBezTo>
                    <a:cubicBezTo>
                      <a:pt x="59" y="88"/>
                      <a:pt x="59" y="88"/>
                      <a:pt x="59" y="88"/>
                    </a:cubicBezTo>
                    <a:cubicBezTo>
                      <a:pt x="62" y="88"/>
                      <a:pt x="62" y="88"/>
                      <a:pt x="62" y="88"/>
                    </a:cubicBezTo>
                    <a:cubicBezTo>
                      <a:pt x="63" y="87"/>
                      <a:pt x="64" y="87"/>
                      <a:pt x="65" y="87"/>
                    </a:cubicBezTo>
                    <a:cubicBezTo>
                      <a:pt x="65" y="87"/>
                      <a:pt x="65" y="87"/>
                      <a:pt x="65" y="87"/>
                    </a:cubicBezTo>
                    <a:cubicBezTo>
                      <a:pt x="65" y="87"/>
                      <a:pt x="66" y="88"/>
                      <a:pt x="67" y="88"/>
                    </a:cubicBezTo>
                    <a:cubicBezTo>
                      <a:pt x="68" y="89"/>
                      <a:pt x="70" y="90"/>
                      <a:pt x="73" y="92"/>
                    </a:cubicBezTo>
                    <a:cubicBezTo>
                      <a:pt x="74" y="93"/>
                      <a:pt x="76" y="94"/>
                      <a:pt x="78" y="95"/>
                    </a:cubicBezTo>
                    <a:cubicBezTo>
                      <a:pt x="81" y="97"/>
                      <a:pt x="85" y="99"/>
                      <a:pt x="88" y="101"/>
                    </a:cubicBezTo>
                    <a:cubicBezTo>
                      <a:pt x="89" y="101"/>
                      <a:pt x="89" y="101"/>
                      <a:pt x="89" y="101"/>
                    </a:cubicBezTo>
                    <a:cubicBezTo>
                      <a:pt x="92" y="103"/>
                      <a:pt x="94" y="104"/>
                      <a:pt x="96" y="104"/>
                    </a:cubicBezTo>
                    <a:cubicBezTo>
                      <a:pt x="96" y="104"/>
                      <a:pt x="96" y="104"/>
                      <a:pt x="96" y="104"/>
                    </a:cubicBezTo>
                    <a:cubicBezTo>
                      <a:pt x="97" y="104"/>
                      <a:pt x="97" y="104"/>
                      <a:pt x="98" y="104"/>
                    </a:cubicBezTo>
                    <a:cubicBezTo>
                      <a:pt x="98" y="104"/>
                      <a:pt x="98" y="104"/>
                      <a:pt x="98" y="104"/>
                    </a:cubicBezTo>
                    <a:cubicBezTo>
                      <a:pt x="101" y="103"/>
                      <a:pt x="103" y="100"/>
                      <a:pt x="102" y="98"/>
                    </a:cubicBezTo>
                    <a:cubicBezTo>
                      <a:pt x="102" y="95"/>
                      <a:pt x="101" y="94"/>
                      <a:pt x="100" y="92"/>
                    </a:cubicBezTo>
                    <a:close/>
                  </a:path>
                </a:pathLst>
              </a:custGeom>
              <a:solidFill>
                <a:srgbClr val="C7DBF5"/>
              </a:solidFill>
              <a:ln>
                <a:noFill/>
              </a:ln>
            </p:spPr>
            <p:txBody>
              <a:bodyPr vert="horz" wrap="square" lIns="91440" tIns="45720" rIns="91440" bIns="45720" numCol="1" anchor="t" anchorCtr="0" compatLnSpc="1"/>
              <a:lstStyle/>
              <a:p>
                <a:pPr>
                  <a:defRPr/>
                </a:pPr>
                <a:endParaRPr lang="zh-CN" altLang="en-US" sz="1400" kern="0">
                  <a:solidFill>
                    <a:prstClr val="black"/>
                  </a:solidFill>
                  <a:latin typeface="华文细黑" panose="02010600040101010101" pitchFamily="2" charset="-122"/>
                  <a:ea typeface="华文细黑" panose="02010600040101010101" pitchFamily="2" charset="-122"/>
                </a:endParaRPr>
              </a:p>
            </p:txBody>
          </p:sp>
        </p:gr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1000">
        <p15:prstTrans prst="pageCurlDouble"/>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1000"/>
                                        <p:tgtEl>
                                          <p:spTgt spid="19"/>
                                        </p:tgtEl>
                                      </p:cBhvr>
                                    </p:animEffect>
                                  </p:childTnLst>
                                </p:cTn>
                              </p:par>
                              <p:par>
                                <p:cTn id="8" presetID="2" presetClass="entr" presetSubtype="2" decel="10000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 calcmode="lin" valueType="num">
                                      <p:cBhvr additive="base">
                                        <p:cTn id="10" dur="1300" fill="hold"/>
                                        <p:tgtEl>
                                          <p:spTgt spid="12"/>
                                        </p:tgtEl>
                                        <p:attrNameLst>
                                          <p:attrName>ppt_x</p:attrName>
                                        </p:attrNameLst>
                                      </p:cBhvr>
                                      <p:tavLst>
                                        <p:tav tm="0">
                                          <p:val>
                                            <p:strVal val="1+#ppt_w/2"/>
                                          </p:val>
                                        </p:tav>
                                        <p:tav tm="100000">
                                          <p:val>
                                            <p:strVal val="#ppt_x"/>
                                          </p:val>
                                        </p:tav>
                                      </p:tavLst>
                                    </p:anim>
                                    <p:anim calcmode="lin" valueType="num">
                                      <p:cBhvr additive="base">
                                        <p:cTn id="11" dur="1300" fill="hold"/>
                                        <p:tgtEl>
                                          <p:spTgt spid="12"/>
                                        </p:tgtEl>
                                        <p:attrNameLst>
                                          <p:attrName>ppt_y</p:attrName>
                                        </p:attrNameLst>
                                      </p:cBhvr>
                                      <p:tavLst>
                                        <p:tav tm="0">
                                          <p:val>
                                            <p:strVal val="#ppt_y"/>
                                          </p:val>
                                        </p:tav>
                                        <p:tav tm="100000">
                                          <p:val>
                                            <p:strVal val="#ppt_y"/>
                                          </p:val>
                                        </p:tav>
                                      </p:tavLst>
                                    </p:anim>
                                  </p:childTnLst>
                                </p:cTn>
                              </p:par>
                              <p:par>
                                <p:cTn id="12" presetID="2" presetClass="entr" presetSubtype="8" decel="100000" fill="hold" nodeType="with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1300" fill="hold"/>
                                        <p:tgtEl>
                                          <p:spTgt spid="13"/>
                                        </p:tgtEl>
                                        <p:attrNameLst>
                                          <p:attrName>ppt_x</p:attrName>
                                        </p:attrNameLst>
                                      </p:cBhvr>
                                      <p:tavLst>
                                        <p:tav tm="0">
                                          <p:val>
                                            <p:strVal val="0-#ppt_w/2"/>
                                          </p:val>
                                        </p:tav>
                                        <p:tav tm="100000">
                                          <p:val>
                                            <p:strVal val="#ppt_x"/>
                                          </p:val>
                                        </p:tav>
                                      </p:tavLst>
                                    </p:anim>
                                    <p:anim calcmode="lin" valueType="num">
                                      <p:cBhvr additive="base">
                                        <p:cTn id="15" dur="1300" fill="hold"/>
                                        <p:tgtEl>
                                          <p:spTgt spid="13"/>
                                        </p:tgtEl>
                                        <p:attrNameLst>
                                          <p:attrName>ppt_y</p:attrName>
                                        </p:attrNameLst>
                                      </p:cBhvr>
                                      <p:tavLst>
                                        <p:tav tm="0">
                                          <p:val>
                                            <p:strVal val="#ppt_y"/>
                                          </p:val>
                                        </p:tav>
                                        <p:tav tm="100000">
                                          <p:val>
                                            <p:strVal val="#ppt_y"/>
                                          </p:val>
                                        </p:tav>
                                      </p:tavLst>
                                    </p:anim>
                                  </p:childTnLst>
                                </p:cTn>
                              </p:par>
                              <p:par>
                                <p:cTn id="16" presetID="2" presetClass="entr" presetSubtype="8" decel="100000" fill="hold" nodeType="with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additive="base">
                                        <p:cTn id="18" dur="1300" fill="hold"/>
                                        <p:tgtEl>
                                          <p:spTgt spid="11"/>
                                        </p:tgtEl>
                                        <p:attrNameLst>
                                          <p:attrName>ppt_x</p:attrName>
                                        </p:attrNameLst>
                                      </p:cBhvr>
                                      <p:tavLst>
                                        <p:tav tm="0">
                                          <p:val>
                                            <p:strVal val="0-#ppt_w/2"/>
                                          </p:val>
                                        </p:tav>
                                        <p:tav tm="100000">
                                          <p:val>
                                            <p:strVal val="#ppt_x"/>
                                          </p:val>
                                        </p:tav>
                                      </p:tavLst>
                                    </p:anim>
                                    <p:anim calcmode="lin" valueType="num">
                                      <p:cBhvr additive="base">
                                        <p:cTn id="19" dur="1300" fill="hold"/>
                                        <p:tgtEl>
                                          <p:spTgt spid="11"/>
                                        </p:tgtEl>
                                        <p:attrNameLst>
                                          <p:attrName>ppt_y</p:attrName>
                                        </p:attrNameLst>
                                      </p:cBhvr>
                                      <p:tavLst>
                                        <p:tav tm="0">
                                          <p:val>
                                            <p:strVal val="#ppt_y"/>
                                          </p:val>
                                        </p:tav>
                                        <p:tav tm="100000">
                                          <p:val>
                                            <p:strVal val="#ppt_y"/>
                                          </p:val>
                                        </p:tav>
                                      </p:tavLst>
                                    </p:anim>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500"/>
                                        <p:tgtEl>
                                          <p:spTgt spid="23"/>
                                        </p:tgtEl>
                                      </p:cBhvr>
                                    </p:animEffect>
                                  </p:childTnLst>
                                </p:cTn>
                              </p:par>
                            </p:childTnLst>
                          </p:cTn>
                        </p:par>
                        <p:par>
                          <p:cTn id="24" fill="hold">
                            <p:stCondLst>
                              <p:cond delay="1500"/>
                            </p:stCondLst>
                            <p:childTnLst>
                              <p:par>
                                <p:cTn id="25" presetID="2" presetClass="entr" presetSubtype="2" decel="100000"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1200" fill="hold"/>
                                        <p:tgtEl>
                                          <p:spTgt spid="17"/>
                                        </p:tgtEl>
                                        <p:attrNameLst>
                                          <p:attrName>ppt_x</p:attrName>
                                        </p:attrNameLst>
                                      </p:cBhvr>
                                      <p:tavLst>
                                        <p:tav tm="0">
                                          <p:val>
                                            <p:strVal val="1+#ppt_w/2"/>
                                          </p:val>
                                        </p:tav>
                                        <p:tav tm="100000">
                                          <p:val>
                                            <p:strVal val="#ppt_x"/>
                                          </p:val>
                                        </p:tav>
                                      </p:tavLst>
                                    </p:anim>
                                    <p:anim calcmode="lin" valueType="num">
                                      <p:cBhvr additive="base">
                                        <p:cTn id="28" dur="1200" fill="hold"/>
                                        <p:tgtEl>
                                          <p:spTgt spid="17"/>
                                        </p:tgtEl>
                                        <p:attrNameLst>
                                          <p:attrName>ppt_y</p:attrName>
                                        </p:attrNameLst>
                                      </p:cBhvr>
                                      <p:tavLst>
                                        <p:tav tm="0">
                                          <p:val>
                                            <p:strVal val="#ppt_y"/>
                                          </p:val>
                                        </p:tav>
                                        <p:tav tm="100000">
                                          <p:val>
                                            <p:strVal val="#ppt_y"/>
                                          </p:val>
                                        </p:tav>
                                      </p:tavLst>
                                    </p:anim>
                                  </p:childTnLst>
                                </p:cTn>
                              </p:par>
                            </p:childTnLst>
                          </p:cTn>
                        </p:par>
                        <p:par>
                          <p:cTn id="29" fill="hold">
                            <p:stCondLst>
                              <p:cond delay="3000"/>
                            </p:stCondLst>
                            <p:childTnLst>
                              <p:par>
                                <p:cTn id="30" presetID="16" presetClass="entr" presetSubtype="21" fill="hold" nodeType="after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barn(inVertical)">
                                      <p:cBhvr>
                                        <p:cTn id="32" dur="500"/>
                                        <p:tgtEl>
                                          <p:spTgt spid="24"/>
                                        </p:tgtEl>
                                      </p:cBhvr>
                                    </p:animEffect>
                                  </p:childTnLst>
                                </p:cTn>
                              </p:par>
                            </p:childTnLst>
                          </p:cTn>
                        </p:par>
                        <p:par>
                          <p:cTn id="33" fill="hold">
                            <p:stCondLst>
                              <p:cond delay="3500"/>
                            </p:stCondLst>
                            <p:childTnLst>
                              <p:par>
                                <p:cTn id="34" presetID="22" presetClass="entr" presetSubtype="8" fill="hold" grpId="0" nodeType="after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wipe(left)">
                                      <p:cBhvr>
                                        <p:cTn id="36" dur="500"/>
                                        <p:tgtEl>
                                          <p:spTgt spid="22"/>
                                        </p:tgtEl>
                                      </p:cBhvr>
                                    </p:animEffect>
                                  </p:childTnLst>
                                </p:cTn>
                              </p:par>
                            </p:childTnLst>
                          </p:cTn>
                        </p:par>
                        <p:par>
                          <p:cTn id="37" fill="hold">
                            <p:stCondLst>
                              <p:cond delay="4000"/>
                            </p:stCondLst>
                            <p:childTnLst>
                              <p:par>
                                <p:cTn id="38" presetID="37" presetClass="entr" presetSubtype="0"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1000"/>
                                        <p:tgtEl>
                                          <p:spTgt spid="14"/>
                                        </p:tgtEl>
                                      </p:cBhvr>
                                    </p:animEffect>
                                    <p:anim calcmode="lin" valueType="num">
                                      <p:cBhvr>
                                        <p:cTn id="41" dur="1000" fill="hold"/>
                                        <p:tgtEl>
                                          <p:spTgt spid="14"/>
                                        </p:tgtEl>
                                        <p:attrNameLst>
                                          <p:attrName>ppt_x</p:attrName>
                                        </p:attrNameLst>
                                      </p:cBhvr>
                                      <p:tavLst>
                                        <p:tav tm="0">
                                          <p:val>
                                            <p:strVal val="#ppt_x"/>
                                          </p:val>
                                        </p:tav>
                                        <p:tav tm="100000">
                                          <p:val>
                                            <p:strVal val="#ppt_x"/>
                                          </p:val>
                                        </p:tav>
                                      </p:tavLst>
                                    </p:anim>
                                    <p:anim calcmode="lin" valueType="num">
                                      <p:cBhvr>
                                        <p:cTn id="42" dur="900" decel="100000" fill="hold"/>
                                        <p:tgtEl>
                                          <p:spTgt spid="14"/>
                                        </p:tgtEl>
                                        <p:attrNameLst>
                                          <p:attrName>ppt_y</p:attrName>
                                        </p:attrNameLst>
                                      </p:cBhvr>
                                      <p:tavLst>
                                        <p:tav tm="0">
                                          <p:val>
                                            <p:strVal val="#ppt_y+1"/>
                                          </p:val>
                                        </p:tav>
                                        <p:tav tm="100000">
                                          <p:val>
                                            <p:strVal val="#ppt_y-.03"/>
                                          </p:val>
                                        </p:tav>
                                      </p:tavLst>
                                    </p:anim>
                                    <p:anim calcmode="lin" valueType="num">
                                      <p:cBhvr>
                                        <p:cTn id="43"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par>
                                <p:cTn id="44" presetID="37" presetClass="entr" presetSubtype="0" fill="hold" grpId="0" nodeType="withEffect">
                                  <p:stCondLst>
                                    <p:cond delay="50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1000"/>
                                        <p:tgtEl>
                                          <p:spTgt spid="15"/>
                                        </p:tgtEl>
                                      </p:cBhvr>
                                    </p:animEffect>
                                    <p:anim calcmode="lin" valueType="num">
                                      <p:cBhvr>
                                        <p:cTn id="47" dur="1000" fill="hold"/>
                                        <p:tgtEl>
                                          <p:spTgt spid="15"/>
                                        </p:tgtEl>
                                        <p:attrNameLst>
                                          <p:attrName>ppt_x</p:attrName>
                                        </p:attrNameLst>
                                      </p:cBhvr>
                                      <p:tavLst>
                                        <p:tav tm="0">
                                          <p:val>
                                            <p:strVal val="#ppt_x"/>
                                          </p:val>
                                        </p:tav>
                                        <p:tav tm="100000">
                                          <p:val>
                                            <p:strVal val="#ppt_x"/>
                                          </p:val>
                                        </p:tav>
                                      </p:tavLst>
                                    </p:anim>
                                    <p:anim calcmode="lin" valueType="num">
                                      <p:cBhvr>
                                        <p:cTn id="48" dur="900" decel="100000" fill="hold"/>
                                        <p:tgtEl>
                                          <p:spTgt spid="15"/>
                                        </p:tgtEl>
                                        <p:attrNameLst>
                                          <p:attrName>ppt_y</p:attrName>
                                        </p:attrNameLst>
                                      </p:cBhvr>
                                      <p:tavLst>
                                        <p:tav tm="0">
                                          <p:val>
                                            <p:strVal val="#ppt_y+1"/>
                                          </p:val>
                                        </p:tav>
                                        <p:tav tm="100000">
                                          <p:val>
                                            <p:strVal val="#ppt_y-.03"/>
                                          </p:val>
                                        </p:tav>
                                      </p:tavLst>
                                    </p:anim>
                                    <p:anim calcmode="lin" valueType="num">
                                      <p:cBhvr>
                                        <p:cTn id="49" dur="100" accel="100000" fill="hold">
                                          <p:stCondLst>
                                            <p:cond delay="900"/>
                                          </p:stCondLst>
                                        </p:cTn>
                                        <p:tgtEl>
                                          <p:spTgt spid="15"/>
                                        </p:tgtEl>
                                        <p:attrNameLst>
                                          <p:attrName>ppt_y</p:attrName>
                                        </p:attrNameLst>
                                      </p:cBhvr>
                                      <p:tavLst>
                                        <p:tav tm="0">
                                          <p:val>
                                            <p:strVal val="#ppt_y-.03"/>
                                          </p:val>
                                        </p:tav>
                                        <p:tav tm="100000">
                                          <p:val>
                                            <p:strVal val="#ppt_y"/>
                                          </p:val>
                                        </p:tav>
                                      </p:tavLst>
                                    </p:anim>
                                  </p:childTnLst>
                                </p:cTn>
                              </p:par>
                              <p:par>
                                <p:cTn id="50" presetID="37" presetClass="entr" presetSubtype="0" fill="hold" grpId="0" nodeType="withEffect">
                                  <p:stCondLst>
                                    <p:cond delay="1000"/>
                                  </p:stCondLst>
                                  <p:childTnLst>
                                    <p:set>
                                      <p:cBhvr>
                                        <p:cTn id="51" dur="1" fill="hold">
                                          <p:stCondLst>
                                            <p:cond delay="0"/>
                                          </p:stCondLst>
                                        </p:cTn>
                                        <p:tgtEl>
                                          <p:spTgt spid="16"/>
                                        </p:tgtEl>
                                        <p:attrNameLst>
                                          <p:attrName>style.visibility</p:attrName>
                                        </p:attrNameLst>
                                      </p:cBhvr>
                                      <p:to>
                                        <p:strVal val="visible"/>
                                      </p:to>
                                    </p:set>
                                    <p:animEffect transition="in" filter="fade">
                                      <p:cBhvr>
                                        <p:cTn id="52" dur="1000"/>
                                        <p:tgtEl>
                                          <p:spTgt spid="16"/>
                                        </p:tgtEl>
                                      </p:cBhvr>
                                    </p:animEffect>
                                    <p:anim calcmode="lin" valueType="num">
                                      <p:cBhvr>
                                        <p:cTn id="53" dur="1000" fill="hold"/>
                                        <p:tgtEl>
                                          <p:spTgt spid="16"/>
                                        </p:tgtEl>
                                        <p:attrNameLst>
                                          <p:attrName>ppt_x</p:attrName>
                                        </p:attrNameLst>
                                      </p:cBhvr>
                                      <p:tavLst>
                                        <p:tav tm="0">
                                          <p:val>
                                            <p:strVal val="#ppt_x"/>
                                          </p:val>
                                        </p:tav>
                                        <p:tav tm="100000">
                                          <p:val>
                                            <p:strVal val="#ppt_x"/>
                                          </p:val>
                                        </p:tav>
                                      </p:tavLst>
                                    </p:anim>
                                    <p:anim calcmode="lin" valueType="num">
                                      <p:cBhvr>
                                        <p:cTn id="54" dur="900" decel="100000" fill="hold"/>
                                        <p:tgtEl>
                                          <p:spTgt spid="16"/>
                                        </p:tgtEl>
                                        <p:attrNameLst>
                                          <p:attrName>ppt_y</p:attrName>
                                        </p:attrNameLst>
                                      </p:cBhvr>
                                      <p:tavLst>
                                        <p:tav tm="0">
                                          <p:val>
                                            <p:strVal val="#ppt_y+1"/>
                                          </p:val>
                                        </p:tav>
                                        <p:tav tm="100000">
                                          <p:val>
                                            <p:strVal val="#ppt_y-.03"/>
                                          </p:val>
                                        </p:tav>
                                      </p:tavLst>
                                    </p:anim>
                                    <p:anim calcmode="lin" valueType="num">
                                      <p:cBhvr>
                                        <p:cTn id="55" dur="100" accel="100000" fill="hold">
                                          <p:stCondLst>
                                            <p:cond delay="900"/>
                                          </p:stCondLst>
                                        </p:cTn>
                                        <p:tgtEl>
                                          <p:spTgt spid="1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4" grpId="0"/>
      <p:bldP spid="15" grpId="0"/>
      <p:bldP spid="16" grpId="0"/>
      <p:bldP spid="22" grpId="0"/>
      <p:bldP spid="2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777388" y="353919"/>
            <a:ext cx="2318583" cy="284693"/>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i="0" u="none" strike="noStrike" kern="0" cap="none" spc="300" normalizeH="0" baseline="0" noProof="0" dirty="0" smtClean="0">
                <a:ln>
                  <a:noFill/>
                </a:ln>
                <a:gradFill>
                  <a:gsLst>
                    <a:gs pos="0">
                      <a:schemeClr val="bg1"/>
                    </a:gs>
                    <a:gs pos="47900">
                      <a:schemeClr val="bg1">
                        <a:lumMod val="95000"/>
                      </a:schemeClr>
                    </a:gs>
                    <a:gs pos="100000">
                      <a:schemeClr val="bg1"/>
                    </a:gs>
                  </a:gsLst>
                  <a:lin ang="5400000" scaled="0"/>
                </a:gradFill>
                <a:effectLst/>
                <a:uLnTx/>
                <a:uFillTx/>
                <a:latin typeface="微软雅黑" panose="020B0503020204020204" pitchFamily="34" charset="-122"/>
                <a:ea typeface="微软雅黑" panose="020B0503020204020204" pitchFamily="34" charset="-122"/>
              </a:rPr>
              <a:t>单击添加标题文本内容</a:t>
            </a:r>
            <a:endParaRPr kumimoji="0" lang="zh-CN" altLang="en-US" sz="1400" i="0" u="none" strike="noStrike" kern="0" cap="none" spc="300" normalizeH="0" baseline="0" noProof="0" dirty="0">
              <a:ln>
                <a:noFill/>
              </a:ln>
              <a:gradFill>
                <a:gsLst>
                  <a:gs pos="0">
                    <a:schemeClr val="bg1"/>
                  </a:gs>
                  <a:gs pos="47900">
                    <a:schemeClr val="bg1">
                      <a:lumMod val="95000"/>
                    </a:schemeClr>
                  </a:gs>
                  <a:gs pos="100000">
                    <a:schemeClr val="bg1"/>
                  </a:gs>
                </a:gsLst>
                <a:lin ang="5400000" scaled="0"/>
              </a:gradFill>
              <a:effectLst/>
              <a:uLnTx/>
              <a:uFillTx/>
              <a:latin typeface="微软雅黑" panose="020B0503020204020204" pitchFamily="34" charset="-122"/>
              <a:ea typeface="微软雅黑" panose="020B0503020204020204" pitchFamily="34" charset="-122"/>
            </a:endParaRPr>
          </a:p>
        </p:txBody>
      </p:sp>
      <p:grpSp>
        <p:nvGrpSpPr>
          <p:cNvPr id="34" name="组合 33"/>
          <p:cNvGrpSpPr/>
          <p:nvPr/>
        </p:nvGrpSpPr>
        <p:grpSpPr>
          <a:xfrm>
            <a:off x="200025" y="1029369"/>
            <a:ext cx="8743950" cy="2478485"/>
            <a:chOff x="200025" y="915177"/>
            <a:chExt cx="8743950" cy="2478485"/>
          </a:xfrm>
        </p:grpSpPr>
        <p:sp>
          <p:nvSpPr>
            <p:cNvPr id="35" name="_2"/>
            <p:cNvSpPr/>
            <p:nvPr/>
          </p:nvSpPr>
          <p:spPr>
            <a:xfrm>
              <a:off x="200026" y="3312662"/>
              <a:ext cx="8743949" cy="81000"/>
            </a:xfrm>
            <a:prstGeom prst="rect">
              <a:avLst/>
            </a:prstGeom>
            <a:solidFill>
              <a:srgbClr val="317B9D"/>
            </a:solidFill>
            <a:ln w="12700" cap="flat" cmpd="sng" algn="ctr">
              <a:noFill/>
              <a:prstDash val="solid"/>
              <a:miter lim="800000"/>
            </a:ln>
            <a:effectLst/>
          </p:spPr>
          <p:txBody>
            <a:bodyPr lIns="68580" tIns="34290" rIns="68580" bIns="34290" rtlCol="0" anchor="ctr"/>
            <a:lstStyle/>
            <a:p>
              <a:pPr algn="ctr">
                <a:defRPr/>
              </a:pPr>
              <a:endParaRPr lang="zh-CN" altLang="en-US" sz="1400" kern="0">
                <a:solidFill>
                  <a:prstClr val="white"/>
                </a:solidFill>
                <a:latin typeface="等线"/>
              </a:endParaRPr>
            </a:p>
          </p:txBody>
        </p:sp>
        <p:pic>
          <p:nvPicPr>
            <p:cNvPr id="36" name="_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00025" y="915177"/>
              <a:ext cx="8743950" cy="2397485"/>
            </a:xfrm>
            <a:prstGeom prst="rect">
              <a:avLst/>
            </a:prstGeom>
            <a:blipFill>
              <a:blip r:embed="rId1"/>
              <a:stretch>
                <a:fillRect/>
              </a:stretch>
            </a:blipFill>
          </p:spPr>
        </p:pic>
        <p:sp>
          <p:nvSpPr>
            <p:cNvPr id="37" name="_4"/>
            <p:cNvSpPr/>
            <p:nvPr/>
          </p:nvSpPr>
          <p:spPr>
            <a:xfrm rot="5400000">
              <a:off x="289762" y="825441"/>
              <a:ext cx="266835" cy="446309"/>
            </a:xfrm>
            <a:prstGeom prst="rtTriangle">
              <a:avLst/>
            </a:prstGeom>
            <a:solidFill>
              <a:srgbClr val="317B9D"/>
            </a:solidFill>
            <a:ln w="12700" cap="flat" cmpd="sng" algn="ctr">
              <a:noFill/>
              <a:prstDash val="solid"/>
              <a:miter lim="800000"/>
            </a:ln>
            <a:effectLst>
              <a:outerShdw blurRad="50800" dist="38100" dir="2700000" algn="tl" rotWithShape="0">
                <a:prstClr val="black">
                  <a:alpha val="40000"/>
                </a:prstClr>
              </a:outerShdw>
            </a:effectLst>
          </p:spPr>
          <p:txBody>
            <a:bodyPr lIns="68580" tIns="34290" rIns="68580" bIns="34290" rtlCol="0" anchor="ctr"/>
            <a:lstStyle/>
            <a:p>
              <a:pPr algn="ctr">
                <a:defRPr/>
              </a:pPr>
              <a:endParaRPr lang="zh-CN" altLang="en-US" sz="1400" kern="0">
                <a:solidFill>
                  <a:prstClr val="white"/>
                </a:solidFill>
                <a:latin typeface="等线"/>
              </a:endParaRPr>
            </a:p>
          </p:txBody>
        </p:sp>
        <p:sp>
          <p:nvSpPr>
            <p:cNvPr id="38" name="_5"/>
            <p:cNvSpPr/>
            <p:nvPr/>
          </p:nvSpPr>
          <p:spPr>
            <a:xfrm rot="16200000" flipH="1">
              <a:off x="8587402" y="825440"/>
              <a:ext cx="266835" cy="446310"/>
            </a:xfrm>
            <a:prstGeom prst="rtTriangle">
              <a:avLst/>
            </a:prstGeom>
            <a:solidFill>
              <a:srgbClr val="317B9D"/>
            </a:solidFill>
            <a:ln w="12700" cap="flat" cmpd="sng" algn="ctr">
              <a:noFill/>
              <a:prstDash val="solid"/>
              <a:miter lim="800000"/>
            </a:ln>
            <a:effectLst>
              <a:outerShdw blurRad="50800" dist="38100" dir="8100000" algn="tr" rotWithShape="0">
                <a:prstClr val="black">
                  <a:alpha val="40000"/>
                </a:prstClr>
              </a:outerShdw>
            </a:effectLst>
          </p:spPr>
          <p:txBody>
            <a:bodyPr lIns="68580" tIns="34290" rIns="68580" bIns="34290" rtlCol="0" anchor="ctr"/>
            <a:lstStyle/>
            <a:p>
              <a:pPr algn="ctr">
                <a:defRPr/>
              </a:pPr>
              <a:endParaRPr lang="zh-CN" altLang="en-US" sz="1400" kern="0">
                <a:solidFill>
                  <a:prstClr val="white"/>
                </a:solidFill>
                <a:latin typeface="等线"/>
              </a:endParaRPr>
            </a:p>
          </p:txBody>
        </p:sp>
        <p:grpSp>
          <p:nvGrpSpPr>
            <p:cNvPr id="39" name="_6"/>
            <p:cNvGrpSpPr/>
            <p:nvPr/>
          </p:nvGrpSpPr>
          <p:grpSpPr>
            <a:xfrm>
              <a:off x="4284762" y="3158660"/>
              <a:ext cx="574477" cy="76200"/>
              <a:chOff x="5713016" y="4211546"/>
              <a:chExt cx="765969" cy="101600"/>
            </a:xfrm>
          </p:grpSpPr>
          <p:sp>
            <p:nvSpPr>
              <p:cNvPr id="40" name="椭圆 39"/>
              <p:cNvSpPr/>
              <p:nvPr/>
            </p:nvSpPr>
            <p:spPr>
              <a:xfrm>
                <a:off x="5713016" y="4211546"/>
                <a:ext cx="101600" cy="101600"/>
              </a:xfrm>
              <a:prstGeom prst="ellipse">
                <a:avLst/>
              </a:prstGeom>
              <a:solidFill>
                <a:sysClr val="window" lastClr="FFFFFF">
                  <a:lumMod val="95000"/>
                </a:sysClr>
              </a:solidFill>
              <a:ln w="12700" cap="flat" cmpd="sng" algn="ctr">
                <a:noFill/>
                <a:prstDash val="solid"/>
                <a:miter lim="800000"/>
              </a:ln>
              <a:effectLst>
                <a:innerShdw blurRad="25400">
                  <a:prstClr val="black"/>
                </a:innerShdw>
              </a:effectLst>
            </p:spPr>
            <p:txBody>
              <a:bodyPr rtlCol="0" anchor="ctr"/>
              <a:lstStyle/>
              <a:p>
                <a:pPr algn="ctr">
                  <a:defRPr/>
                </a:pPr>
                <a:endParaRPr lang="zh-CN" altLang="en-US" sz="1400" kern="0">
                  <a:solidFill>
                    <a:prstClr val="white"/>
                  </a:solidFill>
                  <a:latin typeface="等线"/>
                </a:endParaRPr>
              </a:p>
            </p:txBody>
          </p:sp>
          <p:sp>
            <p:nvSpPr>
              <p:cNvPr id="41" name="椭圆 40"/>
              <p:cNvSpPr/>
              <p:nvPr/>
            </p:nvSpPr>
            <p:spPr>
              <a:xfrm>
                <a:off x="5934472" y="4211546"/>
                <a:ext cx="101600" cy="101600"/>
              </a:xfrm>
              <a:prstGeom prst="ellipse">
                <a:avLst/>
              </a:prstGeom>
              <a:solidFill>
                <a:srgbClr val="B71F22"/>
              </a:solidFill>
              <a:ln w="12700" cap="flat" cmpd="sng" algn="ctr">
                <a:noFill/>
                <a:prstDash val="solid"/>
                <a:miter lim="800000"/>
              </a:ln>
              <a:effectLst>
                <a:innerShdw blurRad="25400">
                  <a:prstClr val="black"/>
                </a:innerShdw>
              </a:effectLst>
            </p:spPr>
            <p:txBody>
              <a:bodyPr rtlCol="0" anchor="ctr"/>
              <a:lstStyle/>
              <a:p>
                <a:pPr algn="ctr">
                  <a:defRPr/>
                </a:pPr>
                <a:endParaRPr lang="zh-CN" altLang="en-US" sz="1400" kern="0">
                  <a:solidFill>
                    <a:prstClr val="white"/>
                  </a:solidFill>
                  <a:latin typeface="等线"/>
                </a:endParaRPr>
              </a:p>
            </p:txBody>
          </p:sp>
          <p:sp>
            <p:nvSpPr>
              <p:cNvPr id="42" name="椭圆 41"/>
              <p:cNvSpPr/>
              <p:nvPr/>
            </p:nvSpPr>
            <p:spPr>
              <a:xfrm>
                <a:off x="6155928" y="4211546"/>
                <a:ext cx="101600" cy="101600"/>
              </a:xfrm>
              <a:prstGeom prst="ellipse">
                <a:avLst/>
              </a:prstGeom>
              <a:solidFill>
                <a:sysClr val="window" lastClr="FFFFFF">
                  <a:lumMod val="95000"/>
                </a:sysClr>
              </a:solidFill>
              <a:ln w="12700" cap="flat" cmpd="sng" algn="ctr">
                <a:noFill/>
                <a:prstDash val="solid"/>
                <a:miter lim="800000"/>
              </a:ln>
              <a:effectLst>
                <a:innerShdw blurRad="25400">
                  <a:prstClr val="black"/>
                </a:innerShdw>
              </a:effectLst>
            </p:spPr>
            <p:txBody>
              <a:bodyPr rtlCol="0" anchor="ctr"/>
              <a:lstStyle/>
              <a:p>
                <a:pPr algn="ctr">
                  <a:defRPr/>
                </a:pPr>
                <a:endParaRPr lang="zh-CN" altLang="en-US" sz="1400" kern="0">
                  <a:solidFill>
                    <a:prstClr val="white"/>
                  </a:solidFill>
                  <a:latin typeface="等线"/>
                </a:endParaRPr>
              </a:p>
            </p:txBody>
          </p:sp>
          <p:sp>
            <p:nvSpPr>
              <p:cNvPr id="43" name="椭圆 42"/>
              <p:cNvSpPr/>
              <p:nvPr/>
            </p:nvSpPr>
            <p:spPr>
              <a:xfrm>
                <a:off x="6377385" y="4211546"/>
                <a:ext cx="101600" cy="101600"/>
              </a:xfrm>
              <a:prstGeom prst="ellipse">
                <a:avLst/>
              </a:prstGeom>
              <a:solidFill>
                <a:sysClr val="window" lastClr="FFFFFF">
                  <a:lumMod val="95000"/>
                </a:sysClr>
              </a:solidFill>
              <a:ln w="12700" cap="flat" cmpd="sng" algn="ctr">
                <a:noFill/>
                <a:prstDash val="solid"/>
                <a:miter lim="800000"/>
              </a:ln>
              <a:effectLst>
                <a:innerShdw blurRad="25400">
                  <a:prstClr val="black"/>
                </a:innerShdw>
              </a:effectLst>
            </p:spPr>
            <p:txBody>
              <a:bodyPr rtlCol="0" anchor="ctr"/>
              <a:lstStyle/>
              <a:p>
                <a:pPr algn="ctr">
                  <a:defRPr/>
                </a:pPr>
                <a:endParaRPr lang="zh-CN" altLang="en-US" sz="1400" kern="0">
                  <a:solidFill>
                    <a:prstClr val="white"/>
                  </a:solidFill>
                  <a:latin typeface="等线"/>
                </a:endParaRPr>
              </a:p>
            </p:txBody>
          </p:sp>
        </p:grpSp>
      </p:grpSp>
      <p:sp>
        <p:nvSpPr>
          <p:cNvPr id="44" name="_7"/>
          <p:cNvSpPr>
            <a:spLocks noEditPoints="1"/>
          </p:cNvSpPr>
          <p:nvPr/>
        </p:nvSpPr>
        <p:spPr bwMode="auto">
          <a:xfrm flipH="1">
            <a:off x="5961521" y="993573"/>
            <a:ext cx="2907271" cy="2474131"/>
          </a:xfrm>
          <a:custGeom>
            <a:avLst/>
            <a:gdLst>
              <a:gd name="T0" fmla="*/ 881 w 1104"/>
              <a:gd name="T1" fmla="*/ 119 h 938"/>
              <a:gd name="T2" fmla="*/ 834 w 1104"/>
              <a:gd name="T3" fmla="*/ 182 h 938"/>
              <a:gd name="T4" fmla="*/ 513 w 1104"/>
              <a:gd name="T5" fmla="*/ 191 h 938"/>
              <a:gd name="T6" fmla="*/ 17 w 1104"/>
              <a:gd name="T7" fmla="*/ 1 h 938"/>
              <a:gd name="T8" fmla="*/ 16 w 1104"/>
              <a:gd name="T9" fmla="*/ 2 h 938"/>
              <a:gd name="T10" fmla="*/ 135 w 1104"/>
              <a:gd name="T11" fmla="*/ 137 h 938"/>
              <a:gd name="T12" fmla="*/ 37 w 1104"/>
              <a:gd name="T13" fmla="*/ 496 h 938"/>
              <a:gd name="T14" fmla="*/ 502 w 1104"/>
              <a:gd name="T15" fmla="*/ 210 h 938"/>
              <a:gd name="T16" fmla="*/ 250 w 1104"/>
              <a:gd name="T17" fmla="*/ 509 h 938"/>
              <a:gd name="T18" fmla="*/ 1 w 1104"/>
              <a:gd name="T19" fmla="*/ 735 h 938"/>
              <a:gd name="T20" fmla="*/ 250 w 1104"/>
              <a:gd name="T21" fmla="*/ 770 h 938"/>
              <a:gd name="T22" fmla="*/ 823 w 1104"/>
              <a:gd name="T23" fmla="*/ 938 h 938"/>
              <a:gd name="T24" fmla="*/ 262 w 1104"/>
              <a:gd name="T25" fmla="*/ 525 h 938"/>
              <a:gd name="T26" fmla="*/ 554 w 1104"/>
              <a:gd name="T27" fmla="*/ 682 h 938"/>
              <a:gd name="T28" fmla="*/ 802 w 1104"/>
              <a:gd name="T29" fmla="*/ 802 h 938"/>
              <a:gd name="T30" fmla="*/ 1091 w 1104"/>
              <a:gd name="T31" fmla="*/ 488 h 938"/>
              <a:gd name="T32" fmla="*/ 763 w 1104"/>
              <a:gd name="T33" fmla="*/ 319 h 938"/>
              <a:gd name="T34" fmla="*/ 780 w 1104"/>
              <a:gd name="T35" fmla="*/ 288 h 938"/>
              <a:gd name="T36" fmla="*/ 855 w 1104"/>
              <a:gd name="T37" fmla="*/ 444 h 938"/>
              <a:gd name="T38" fmla="*/ 857 w 1104"/>
              <a:gd name="T39" fmla="*/ 437 h 938"/>
              <a:gd name="T40" fmla="*/ 761 w 1104"/>
              <a:gd name="T41" fmla="*/ 319 h 938"/>
              <a:gd name="T42" fmla="*/ 760 w 1104"/>
              <a:gd name="T43" fmla="*/ 320 h 938"/>
              <a:gd name="T44" fmla="*/ 760 w 1104"/>
              <a:gd name="T45" fmla="*/ 320 h 938"/>
              <a:gd name="T46" fmla="*/ 742 w 1104"/>
              <a:gd name="T47" fmla="*/ 311 h 938"/>
              <a:gd name="T48" fmla="*/ 524 w 1104"/>
              <a:gd name="T49" fmla="*/ 211 h 938"/>
              <a:gd name="T50" fmla="*/ 493 w 1104"/>
              <a:gd name="T51" fmla="*/ 228 h 938"/>
              <a:gd name="T52" fmla="*/ 739 w 1104"/>
              <a:gd name="T53" fmla="*/ 356 h 938"/>
              <a:gd name="T54" fmla="*/ 260 w 1104"/>
              <a:gd name="T55" fmla="*/ 514 h 938"/>
              <a:gd name="T56" fmla="*/ 855 w 1104"/>
              <a:gd name="T57" fmla="*/ 445 h 938"/>
              <a:gd name="T58" fmla="*/ 858 w 1104"/>
              <a:gd name="T59" fmla="*/ 435 h 938"/>
              <a:gd name="T60" fmla="*/ 1079 w 1104"/>
              <a:gd name="T61" fmla="*/ 475 h 938"/>
              <a:gd name="T62" fmla="*/ 863 w 1104"/>
              <a:gd name="T63" fmla="*/ 131 h 938"/>
              <a:gd name="T64" fmla="*/ 1083 w 1104"/>
              <a:gd name="T65" fmla="*/ 465 h 938"/>
              <a:gd name="T66" fmla="*/ 773 w 1104"/>
              <a:gd name="T67" fmla="*/ 286 h 938"/>
              <a:gd name="T68" fmla="*/ 525 w 1104"/>
              <a:gd name="T69" fmla="*/ 207 h 938"/>
              <a:gd name="T70" fmla="*/ 833 w 1104"/>
              <a:gd name="T71" fmla="*/ 184 h 938"/>
              <a:gd name="T72" fmla="*/ 161 w 1104"/>
              <a:gd name="T73" fmla="*/ 139 h 938"/>
              <a:gd name="T74" fmla="*/ 19 w 1104"/>
              <a:gd name="T75" fmla="*/ 4 h 938"/>
              <a:gd name="T76" fmla="*/ 145 w 1104"/>
              <a:gd name="T77" fmla="*/ 150 h 938"/>
              <a:gd name="T78" fmla="*/ 500 w 1104"/>
              <a:gd name="T79" fmla="*/ 204 h 938"/>
              <a:gd name="T80" fmla="*/ 239 w 1104"/>
              <a:gd name="T81" fmla="*/ 528 h 938"/>
              <a:gd name="T82" fmla="*/ 237 w 1104"/>
              <a:gd name="T83" fmla="*/ 755 h 938"/>
              <a:gd name="T84" fmla="*/ 262 w 1104"/>
              <a:gd name="T85" fmla="*/ 759 h 938"/>
              <a:gd name="T86" fmla="*/ 261 w 1104"/>
              <a:gd name="T87" fmla="*/ 527 h 938"/>
              <a:gd name="T88" fmla="*/ 262 w 1104"/>
              <a:gd name="T89" fmla="*/ 517 h 938"/>
              <a:gd name="T90" fmla="*/ 543 w 1104"/>
              <a:gd name="T91" fmla="*/ 663 h 938"/>
              <a:gd name="T92" fmla="*/ 566 w 1104"/>
              <a:gd name="T93" fmla="*/ 675 h 938"/>
              <a:gd name="T94" fmla="*/ 1080 w 1104"/>
              <a:gd name="T95" fmla="*/ 480 h 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04" h="938">
                <a:moveTo>
                  <a:pt x="1091" y="462"/>
                </a:moveTo>
                <a:cubicBezTo>
                  <a:pt x="1089" y="462"/>
                  <a:pt x="1087" y="463"/>
                  <a:pt x="1085" y="464"/>
                </a:cubicBezTo>
                <a:cubicBezTo>
                  <a:pt x="875" y="130"/>
                  <a:pt x="875" y="130"/>
                  <a:pt x="875" y="130"/>
                </a:cubicBezTo>
                <a:cubicBezTo>
                  <a:pt x="879" y="127"/>
                  <a:pt x="881" y="123"/>
                  <a:pt x="881" y="119"/>
                </a:cubicBezTo>
                <a:cubicBezTo>
                  <a:pt x="881" y="112"/>
                  <a:pt x="875" y="106"/>
                  <a:pt x="868" y="106"/>
                </a:cubicBezTo>
                <a:cubicBezTo>
                  <a:pt x="861" y="106"/>
                  <a:pt x="855" y="112"/>
                  <a:pt x="855" y="119"/>
                </a:cubicBezTo>
                <a:cubicBezTo>
                  <a:pt x="855" y="124"/>
                  <a:pt x="858" y="128"/>
                  <a:pt x="861" y="130"/>
                </a:cubicBezTo>
                <a:cubicBezTo>
                  <a:pt x="834" y="182"/>
                  <a:pt x="834" y="182"/>
                  <a:pt x="834" y="182"/>
                </a:cubicBezTo>
                <a:cubicBezTo>
                  <a:pt x="674" y="1"/>
                  <a:pt x="674" y="1"/>
                  <a:pt x="674" y="1"/>
                </a:cubicBezTo>
                <a:cubicBezTo>
                  <a:pt x="673" y="0"/>
                  <a:pt x="673" y="0"/>
                  <a:pt x="673" y="0"/>
                </a:cubicBezTo>
                <a:cubicBezTo>
                  <a:pt x="520" y="193"/>
                  <a:pt x="520" y="193"/>
                  <a:pt x="520" y="193"/>
                </a:cubicBezTo>
                <a:cubicBezTo>
                  <a:pt x="518" y="192"/>
                  <a:pt x="516" y="191"/>
                  <a:pt x="513" y="191"/>
                </a:cubicBezTo>
                <a:cubicBezTo>
                  <a:pt x="509" y="191"/>
                  <a:pt x="505" y="194"/>
                  <a:pt x="502" y="197"/>
                </a:cubicBezTo>
                <a:cubicBezTo>
                  <a:pt x="17" y="1"/>
                  <a:pt x="17" y="1"/>
                  <a:pt x="17" y="1"/>
                </a:cubicBezTo>
                <a:cubicBezTo>
                  <a:pt x="17" y="1"/>
                  <a:pt x="17" y="1"/>
                  <a:pt x="17" y="1"/>
                </a:cubicBezTo>
                <a:cubicBezTo>
                  <a:pt x="17" y="1"/>
                  <a:pt x="17" y="1"/>
                  <a:pt x="17" y="1"/>
                </a:cubicBezTo>
                <a:cubicBezTo>
                  <a:pt x="16" y="1"/>
                  <a:pt x="16" y="1"/>
                  <a:pt x="16" y="1"/>
                </a:cubicBezTo>
                <a:cubicBezTo>
                  <a:pt x="16" y="1"/>
                  <a:pt x="16" y="1"/>
                  <a:pt x="16" y="1"/>
                </a:cubicBezTo>
                <a:cubicBezTo>
                  <a:pt x="16" y="2"/>
                  <a:pt x="16" y="2"/>
                  <a:pt x="16" y="2"/>
                </a:cubicBezTo>
                <a:cubicBezTo>
                  <a:pt x="16" y="2"/>
                  <a:pt x="16" y="2"/>
                  <a:pt x="16" y="2"/>
                </a:cubicBezTo>
                <a:cubicBezTo>
                  <a:pt x="16" y="2"/>
                  <a:pt x="16" y="2"/>
                  <a:pt x="16" y="2"/>
                </a:cubicBezTo>
                <a:cubicBezTo>
                  <a:pt x="16" y="2"/>
                  <a:pt x="16" y="2"/>
                  <a:pt x="16" y="2"/>
                </a:cubicBezTo>
                <a:cubicBezTo>
                  <a:pt x="138" y="129"/>
                  <a:pt x="138" y="129"/>
                  <a:pt x="138" y="129"/>
                </a:cubicBezTo>
                <a:cubicBezTo>
                  <a:pt x="136" y="131"/>
                  <a:pt x="135" y="134"/>
                  <a:pt x="135" y="137"/>
                </a:cubicBezTo>
                <a:cubicBezTo>
                  <a:pt x="135" y="143"/>
                  <a:pt x="139" y="147"/>
                  <a:pt x="144" y="149"/>
                </a:cubicBezTo>
                <a:cubicBezTo>
                  <a:pt x="52" y="484"/>
                  <a:pt x="52" y="484"/>
                  <a:pt x="52" y="484"/>
                </a:cubicBezTo>
                <a:cubicBezTo>
                  <a:pt x="52" y="484"/>
                  <a:pt x="51" y="483"/>
                  <a:pt x="50" y="483"/>
                </a:cubicBezTo>
                <a:cubicBezTo>
                  <a:pt x="43" y="483"/>
                  <a:pt x="37" y="489"/>
                  <a:pt x="37" y="496"/>
                </a:cubicBezTo>
                <a:cubicBezTo>
                  <a:pt x="37" y="503"/>
                  <a:pt x="43" y="509"/>
                  <a:pt x="50" y="509"/>
                </a:cubicBezTo>
                <a:cubicBezTo>
                  <a:pt x="57" y="509"/>
                  <a:pt x="63" y="503"/>
                  <a:pt x="63" y="496"/>
                </a:cubicBezTo>
                <a:cubicBezTo>
                  <a:pt x="63" y="494"/>
                  <a:pt x="62" y="492"/>
                  <a:pt x="61" y="490"/>
                </a:cubicBezTo>
                <a:cubicBezTo>
                  <a:pt x="502" y="210"/>
                  <a:pt x="502" y="210"/>
                  <a:pt x="502" y="210"/>
                </a:cubicBezTo>
                <a:cubicBezTo>
                  <a:pt x="503" y="211"/>
                  <a:pt x="503" y="212"/>
                  <a:pt x="504" y="213"/>
                </a:cubicBezTo>
                <a:cubicBezTo>
                  <a:pt x="495" y="224"/>
                  <a:pt x="495" y="224"/>
                  <a:pt x="495" y="224"/>
                </a:cubicBezTo>
                <a:cubicBezTo>
                  <a:pt x="255" y="510"/>
                  <a:pt x="255" y="510"/>
                  <a:pt x="255" y="510"/>
                </a:cubicBezTo>
                <a:cubicBezTo>
                  <a:pt x="254" y="509"/>
                  <a:pt x="252" y="509"/>
                  <a:pt x="250" y="509"/>
                </a:cubicBezTo>
                <a:cubicBezTo>
                  <a:pt x="243" y="509"/>
                  <a:pt x="237" y="514"/>
                  <a:pt x="237" y="521"/>
                </a:cubicBezTo>
                <a:cubicBezTo>
                  <a:pt x="237" y="523"/>
                  <a:pt x="238" y="525"/>
                  <a:pt x="238" y="527"/>
                </a:cubicBezTo>
                <a:cubicBezTo>
                  <a:pt x="0" y="735"/>
                  <a:pt x="0" y="735"/>
                  <a:pt x="0" y="735"/>
                </a:cubicBezTo>
                <a:cubicBezTo>
                  <a:pt x="1" y="735"/>
                  <a:pt x="1" y="735"/>
                  <a:pt x="1" y="735"/>
                </a:cubicBezTo>
                <a:cubicBezTo>
                  <a:pt x="1" y="736"/>
                  <a:pt x="1" y="736"/>
                  <a:pt x="1" y="736"/>
                </a:cubicBezTo>
                <a:cubicBezTo>
                  <a:pt x="237" y="756"/>
                  <a:pt x="237" y="756"/>
                  <a:pt x="237" y="756"/>
                </a:cubicBezTo>
                <a:cubicBezTo>
                  <a:pt x="237" y="756"/>
                  <a:pt x="237" y="757"/>
                  <a:pt x="237" y="757"/>
                </a:cubicBezTo>
                <a:cubicBezTo>
                  <a:pt x="237" y="764"/>
                  <a:pt x="243" y="770"/>
                  <a:pt x="250" y="770"/>
                </a:cubicBezTo>
                <a:cubicBezTo>
                  <a:pt x="256" y="770"/>
                  <a:pt x="260" y="766"/>
                  <a:pt x="262" y="760"/>
                </a:cubicBezTo>
                <a:cubicBezTo>
                  <a:pt x="810" y="923"/>
                  <a:pt x="810" y="923"/>
                  <a:pt x="810" y="923"/>
                </a:cubicBezTo>
                <a:cubicBezTo>
                  <a:pt x="810" y="924"/>
                  <a:pt x="810" y="924"/>
                  <a:pt x="810" y="925"/>
                </a:cubicBezTo>
                <a:cubicBezTo>
                  <a:pt x="810" y="932"/>
                  <a:pt x="816" y="938"/>
                  <a:pt x="823" y="938"/>
                </a:cubicBezTo>
                <a:cubicBezTo>
                  <a:pt x="830" y="938"/>
                  <a:pt x="835" y="932"/>
                  <a:pt x="835" y="925"/>
                </a:cubicBezTo>
                <a:cubicBezTo>
                  <a:pt x="835" y="918"/>
                  <a:pt x="830" y="912"/>
                  <a:pt x="823" y="912"/>
                </a:cubicBezTo>
                <a:cubicBezTo>
                  <a:pt x="818" y="912"/>
                  <a:pt x="814" y="915"/>
                  <a:pt x="811" y="919"/>
                </a:cubicBezTo>
                <a:cubicBezTo>
                  <a:pt x="262" y="525"/>
                  <a:pt x="262" y="525"/>
                  <a:pt x="262" y="525"/>
                </a:cubicBezTo>
                <a:cubicBezTo>
                  <a:pt x="262" y="525"/>
                  <a:pt x="262" y="525"/>
                  <a:pt x="262" y="525"/>
                </a:cubicBezTo>
                <a:cubicBezTo>
                  <a:pt x="542" y="665"/>
                  <a:pt x="542" y="665"/>
                  <a:pt x="542" y="665"/>
                </a:cubicBezTo>
                <a:cubicBezTo>
                  <a:pt x="542" y="666"/>
                  <a:pt x="541" y="668"/>
                  <a:pt x="541" y="670"/>
                </a:cubicBezTo>
                <a:cubicBezTo>
                  <a:pt x="541" y="677"/>
                  <a:pt x="547" y="682"/>
                  <a:pt x="554" y="682"/>
                </a:cubicBezTo>
                <a:cubicBezTo>
                  <a:pt x="559" y="682"/>
                  <a:pt x="563" y="680"/>
                  <a:pt x="565" y="676"/>
                </a:cubicBezTo>
                <a:cubicBezTo>
                  <a:pt x="791" y="784"/>
                  <a:pt x="791" y="784"/>
                  <a:pt x="791" y="784"/>
                </a:cubicBezTo>
                <a:cubicBezTo>
                  <a:pt x="790" y="785"/>
                  <a:pt x="790" y="787"/>
                  <a:pt x="790" y="789"/>
                </a:cubicBezTo>
                <a:cubicBezTo>
                  <a:pt x="790" y="796"/>
                  <a:pt x="795" y="802"/>
                  <a:pt x="802" y="802"/>
                </a:cubicBezTo>
                <a:cubicBezTo>
                  <a:pt x="809" y="802"/>
                  <a:pt x="815" y="796"/>
                  <a:pt x="815" y="789"/>
                </a:cubicBezTo>
                <a:cubicBezTo>
                  <a:pt x="815" y="786"/>
                  <a:pt x="814" y="784"/>
                  <a:pt x="813" y="782"/>
                </a:cubicBezTo>
                <a:cubicBezTo>
                  <a:pt x="1083" y="485"/>
                  <a:pt x="1083" y="485"/>
                  <a:pt x="1083" y="485"/>
                </a:cubicBezTo>
                <a:cubicBezTo>
                  <a:pt x="1085" y="487"/>
                  <a:pt x="1088" y="488"/>
                  <a:pt x="1091" y="488"/>
                </a:cubicBezTo>
                <a:cubicBezTo>
                  <a:pt x="1098" y="488"/>
                  <a:pt x="1104" y="482"/>
                  <a:pt x="1104" y="475"/>
                </a:cubicBezTo>
                <a:cubicBezTo>
                  <a:pt x="1104" y="468"/>
                  <a:pt x="1098" y="462"/>
                  <a:pt x="1091" y="462"/>
                </a:cubicBezTo>
                <a:close/>
                <a:moveTo>
                  <a:pt x="1080" y="469"/>
                </a:moveTo>
                <a:cubicBezTo>
                  <a:pt x="763" y="319"/>
                  <a:pt x="763" y="319"/>
                  <a:pt x="763" y="319"/>
                </a:cubicBezTo>
                <a:cubicBezTo>
                  <a:pt x="768" y="310"/>
                  <a:pt x="768" y="310"/>
                  <a:pt x="768" y="310"/>
                </a:cubicBezTo>
                <a:cubicBezTo>
                  <a:pt x="769" y="311"/>
                  <a:pt x="771" y="312"/>
                  <a:pt x="773" y="312"/>
                </a:cubicBezTo>
                <a:cubicBezTo>
                  <a:pt x="781" y="312"/>
                  <a:pt x="786" y="306"/>
                  <a:pt x="786" y="299"/>
                </a:cubicBezTo>
                <a:cubicBezTo>
                  <a:pt x="786" y="295"/>
                  <a:pt x="784" y="291"/>
                  <a:pt x="780" y="288"/>
                </a:cubicBezTo>
                <a:cubicBezTo>
                  <a:pt x="834" y="185"/>
                  <a:pt x="834" y="185"/>
                  <a:pt x="834" y="185"/>
                </a:cubicBezTo>
                <a:cubicBezTo>
                  <a:pt x="1082" y="466"/>
                  <a:pt x="1082" y="466"/>
                  <a:pt x="1082" y="466"/>
                </a:cubicBezTo>
                <a:cubicBezTo>
                  <a:pt x="1081" y="467"/>
                  <a:pt x="1081" y="468"/>
                  <a:pt x="1080" y="469"/>
                </a:cubicBezTo>
                <a:close/>
                <a:moveTo>
                  <a:pt x="855" y="444"/>
                </a:moveTo>
                <a:cubicBezTo>
                  <a:pt x="676" y="465"/>
                  <a:pt x="676" y="465"/>
                  <a:pt x="676" y="465"/>
                </a:cubicBezTo>
                <a:cubicBezTo>
                  <a:pt x="703" y="420"/>
                  <a:pt x="703" y="420"/>
                  <a:pt x="703" y="420"/>
                </a:cubicBezTo>
                <a:cubicBezTo>
                  <a:pt x="740" y="357"/>
                  <a:pt x="740" y="357"/>
                  <a:pt x="740" y="357"/>
                </a:cubicBezTo>
                <a:cubicBezTo>
                  <a:pt x="857" y="437"/>
                  <a:pt x="857" y="437"/>
                  <a:pt x="857" y="437"/>
                </a:cubicBezTo>
                <a:cubicBezTo>
                  <a:pt x="856" y="438"/>
                  <a:pt x="855" y="441"/>
                  <a:pt x="855" y="443"/>
                </a:cubicBezTo>
                <a:cubicBezTo>
                  <a:pt x="855" y="443"/>
                  <a:pt x="855" y="444"/>
                  <a:pt x="855" y="444"/>
                </a:cubicBezTo>
                <a:close/>
                <a:moveTo>
                  <a:pt x="766" y="310"/>
                </a:moveTo>
                <a:cubicBezTo>
                  <a:pt x="761" y="319"/>
                  <a:pt x="761" y="319"/>
                  <a:pt x="761" y="319"/>
                </a:cubicBezTo>
                <a:cubicBezTo>
                  <a:pt x="746" y="311"/>
                  <a:pt x="746" y="311"/>
                  <a:pt x="746" y="311"/>
                </a:cubicBezTo>
                <a:cubicBezTo>
                  <a:pt x="762" y="305"/>
                  <a:pt x="762" y="305"/>
                  <a:pt x="762" y="305"/>
                </a:cubicBezTo>
                <a:cubicBezTo>
                  <a:pt x="763" y="307"/>
                  <a:pt x="764" y="308"/>
                  <a:pt x="766" y="310"/>
                </a:cubicBezTo>
                <a:close/>
                <a:moveTo>
                  <a:pt x="760" y="320"/>
                </a:moveTo>
                <a:cubicBezTo>
                  <a:pt x="740" y="355"/>
                  <a:pt x="740" y="355"/>
                  <a:pt x="740" y="355"/>
                </a:cubicBezTo>
                <a:cubicBezTo>
                  <a:pt x="702" y="330"/>
                  <a:pt x="702" y="330"/>
                  <a:pt x="702" y="330"/>
                </a:cubicBezTo>
                <a:cubicBezTo>
                  <a:pt x="744" y="312"/>
                  <a:pt x="744" y="312"/>
                  <a:pt x="744" y="312"/>
                </a:cubicBezTo>
                <a:lnTo>
                  <a:pt x="760" y="320"/>
                </a:lnTo>
                <a:close/>
                <a:moveTo>
                  <a:pt x="701" y="329"/>
                </a:moveTo>
                <a:cubicBezTo>
                  <a:pt x="525" y="209"/>
                  <a:pt x="525" y="209"/>
                  <a:pt x="525" y="209"/>
                </a:cubicBezTo>
                <a:cubicBezTo>
                  <a:pt x="525" y="209"/>
                  <a:pt x="525" y="209"/>
                  <a:pt x="525" y="209"/>
                </a:cubicBezTo>
                <a:cubicBezTo>
                  <a:pt x="742" y="311"/>
                  <a:pt x="742" y="311"/>
                  <a:pt x="742" y="311"/>
                </a:cubicBezTo>
                <a:lnTo>
                  <a:pt x="701" y="329"/>
                </a:lnTo>
                <a:close/>
                <a:moveTo>
                  <a:pt x="505" y="214"/>
                </a:moveTo>
                <a:cubicBezTo>
                  <a:pt x="507" y="215"/>
                  <a:pt x="510" y="217"/>
                  <a:pt x="513" y="217"/>
                </a:cubicBezTo>
                <a:cubicBezTo>
                  <a:pt x="518" y="217"/>
                  <a:pt x="522" y="214"/>
                  <a:pt x="524" y="211"/>
                </a:cubicBezTo>
                <a:cubicBezTo>
                  <a:pt x="699" y="329"/>
                  <a:pt x="699" y="329"/>
                  <a:pt x="699" y="329"/>
                </a:cubicBezTo>
                <a:cubicBezTo>
                  <a:pt x="259" y="513"/>
                  <a:pt x="259" y="513"/>
                  <a:pt x="259" y="513"/>
                </a:cubicBezTo>
                <a:cubicBezTo>
                  <a:pt x="259" y="512"/>
                  <a:pt x="258" y="511"/>
                  <a:pt x="257" y="511"/>
                </a:cubicBezTo>
                <a:cubicBezTo>
                  <a:pt x="493" y="228"/>
                  <a:pt x="493" y="228"/>
                  <a:pt x="493" y="228"/>
                </a:cubicBezTo>
                <a:lnTo>
                  <a:pt x="505" y="214"/>
                </a:lnTo>
                <a:close/>
                <a:moveTo>
                  <a:pt x="260" y="514"/>
                </a:moveTo>
                <a:cubicBezTo>
                  <a:pt x="701" y="330"/>
                  <a:pt x="701" y="330"/>
                  <a:pt x="701" y="330"/>
                </a:cubicBezTo>
                <a:cubicBezTo>
                  <a:pt x="739" y="356"/>
                  <a:pt x="739" y="356"/>
                  <a:pt x="739" y="356"/>
                </a:cubicBezTo>
                <a:cubicBezTo>
                  <a:pt x="701" y="420"/>
                  <a:pt x="701" y="420"/>
                  <a:pt x="701" y="420"/>
                </a:cubicBezTo>
                <a:cubicBezTo>
                  <a:pt x="674" y="466"/>
                  <a:pt x="674" y="466"/>
                  <a:pt x="674" y="466"/>
                </a:cubicBezTo>
                <a:cubicBezTo>
                  <a:pt x="261" y="515"/>
                  <a:pt x="261" y="515"/>
                  <a:pt x="261" y="515"/>
                </a:cubicBezTo>
                <a:cubicBezTo>
                  <a:pt x="261" y="515"/>
                  <a:pt x="261" y="514"/>
                  <a:pt x="260" y="514"/>
                </a:cubicBezTo>
                <a:close/>
                <a:moveTo>
                  <a:pt x="566" y="665"/>
                </a:moveTo>
                <a:cubicBezTo>
                  <a:pt x="565" y="662"/>
                  <a:pt x="563" y="661"/>
                  <a:pt x="562" y="659"/>
                </a:cubicBezTo>
                <a:cubicBezTo>
                  <a:pt x="675" y="467"/>
                  <a:pt x="675" y="467"/>
                  <a:pt x="675" y="467"/>
                </a:cubicBezTo>
                <a:cubicBezTo>
                  <a:pt x="855" y="445"/>
                  <a:pt x="855" y="445"/>
                  <a:pt x="855" y="445"/>
                </a:cubicBezTo>
                <a:cubicBezTo>
                  <a:pt x="857" y="451"/>
                  <a:pt x="862" y="456"/>
                  <a:pt x="868" y="456"/>
                </a:cubicBezTo>
                <a:cubicBezTo>
                  <a:pt x="875" y="456"/>
                  <a:pt x="881" y="450"/>
                  <a:pt x="881" y="443"/>
                </a:cubicBezTo>
                <a:cubicBezTo>
                  <a:pt x="881" y="436"/>
                  <a:pt x="875" y="430"/>
                  <a:pt x="868" y="430"/>
                </a:cubicBezTo>
                <a:cubicBezTo>
                  <a:pt x="864" y="430"/>
                  <a:pt x="860" y="432"/>
                  <a:pt x="858" y="435"/>
                </a:cubicBezTo>
                <a:cubicBezTo>
                  <a:pt x="741" y="356"/>
                  <a:pt x="741" y="356"/>
                  <a:pt x="741" y="356"/>
                </a:cubicBezTo>
                <a:cubicBezTo>
                  <a:pt x="762" y="320"/>
                  <a:pt x="762" y="320"/>
                  <a:pt x="762" y="320"/>
                </a:cubicBezTo>
                <a:cubicBezTo>
                  <a:pt x="1080" y="470"/>
                  <a:pt x="1080" y="470"/>
                  <a:pt x="1080" y="470"/>
                </a:cubicBezTo>
                <a:cubicBezTo>
                  <a:pt x="1079" y="472"/>
                  <a:pt x="1079" y="473"/>
                  <a:pt x="1079" y="475"/>
                </a:cubicBezTo>
                <a:cubicBezTo>
                  <a:pt x="1079" y="476"/>
                  <a:pt x="1079" y="477"/>
                  <a:pt x="1079" y="479"/>
                </a:cubicBezTo>
                <a:cubicBezTo>
                  <a:pt x="786" y="585"/>
                  <a:pt x="786" y="585"/>
                  <a:pt x="786" y="585"/>
                </a:cubicBezTo>
                <a:lnTo>
                  <a:pt x="566" y="665"/>
                </a:lnTo>
                <a:close/>
                <a:moveTo>
                  <a:pt x="863" y="131"/>
                </a:moveTo>
                <a:cubicBezTo>
                  <a:pt x="864" y="132"/>
                  <a:pt x="866" y="132"/>
                  <a:pt x="868" y="132"/>
                </a:cubicBezTo>
                <a:cubicBezTo>
                  <a:pt x="870" y="132"/>
                  <a:pt x="872" y="131"/>
                  <a:pt x="874" y="130"/>
                </a:cubicBezTo>
                <a:cubicBezTo>
                  <a:pt x="1084" y="465"/>
                  <a:pt x="1084" y="465"/>
                  <a:pt x="1084" y="465"/>
                </a:cubicBezTo>
                <a:cubicBezTo>
                  <a:pt x="1084" y="465"/>
                  <a:pt x="1084" y="465"/>
                  <a:pt x="1083" y="465"/>
                </a:cubicBezTo>
                <a:cubicBezTo>
                  <a:pt x="835" y="184"/>
                  <a:pt x="835" y="184"/>
                  <a:pt x="835" y="184"/>
                </a:cubicBezTo>
                <a:lnTo>
                  <a:pt x="863" y="131"/>
                </a:lnTo>
                <a:close/>
                <a:moveTo>
                  <a:pt x="779" y="288"/>
                </a:moveTo>
                <a:cubicBezTo>
                  <a:pt x="777" y="287"/>
                  <a:pt x="775" y="286"/>
                  <a:pt x="773" y="286"/>
                </a:cubicBezTo>
                <a:cubicBezTo>
                  <a:pt x="766" y="286"/>
                  <a:pt x="761" y="292"/>
                  <a:pt x="761" y="299"/>
                </a:cubicBezTo>
                <a:cubicBezTo>
                  <a:pt x="761" y="301"/>
                  <a:pt x="761" y="302"/>
                  <a:pt x="761" y="303"/>
                </a:cubicBezTo>
                <a:cubicBezTo>
                  <a:pt x="744" y="311"/>
                  <a:pt x="744" y="311"/>
                  <a:pt x="744" y="311"/>
                </a:cubicBezTo>
                <a:cubicBezTo>
                  <a:pt x="525" y="207"/>
                  <a:pt x="525" y="207"/>
                  <a:pt x="525" y="207"/>
                </a:cubicBezTo>
                <a:cubicBezTo>
                  <a:pt x="526" y="206"/>
                  <a:pt x="526" y="205"/>
                  <a:pt x="526" y="204"/>
                </a:cubicBezTo>
                <a:cubicBezTo>
                  <a:pt x="526" y="200"/>
                  <a:pt x="524" y="196"/>
                  <a:pt x="521" y="194"/>
                </a:cubicBezTo>
                <a:cubicBezTo>
                  <a:pt x="673" y="2"/>
                  <a:pt x="673" y="2"/>
                  <a:pt x="673" y="2"/>
                </a:cubicBezTo>
                <a:cubicBezTo>
                  <a:pt x="833" y="184"/>
                  <a:pt x="833" y="184"/>
                  <a:pt x="833" y="184"/>
                </a:cubicBezTo>
                <a:lnTo>
                  <a:pt x="779" y="288"/>
                </a:lnTo>
                <a:close/>
                <a:moveTo>
                  <a:pt x="502" y="199"/>
                </a:moveTo>
                <a:cubicBezTo>
                  <a:pt x="502" y="199"/>
                  <a:pt x="501" y="199"/>
                  <a:pt x="501" y="200"/>
                </a:cubicBezTo>
                <a:cubicBezTo>
                  <a:pt x="161" y="139"/>
                  <a:pt x="161" y="139"/>
                  <a:pt x="161" y="139"/>
                </a:cubicBezTo>
                <a:cubicBezTo>
                  <a:pt x="161" y="138"/>
                  <a:pt x="161" y="138"/>
                  <a:pt x="161" y="137"/>
                </a:cubicBezTo>
                <a:cubicBezTo>
                  <a:pt x="161" y="130"/>
                  <a:pt x="155" y="124"/>
                  <a:pt x="148" y="124"/>
                </a:cubicBezTo>
                <a:cubicBezTo>
                  <a:pt x="145" y="124"/>
                  <a:pt x="142" y="126"/>
                  <a:pt x="139" y="128"/>
                </a:cubicBezTo>
                <a:cubicBezTo>
                  <a:pt x="19" y="4"/>
                  <a:pt x="19" y="4"/>
                  <a:pt x="19" y="4"/>
                </a:cubicBezTo>
                <a:lnTo>
                  <a:pt x="502" y="199"/>
                </a:lnTo>
                <a:close/>
                <a:moveTo>
                  <a:pt x="61" y="489"/>
                </a:moveTo>
                <a:cubicBezTo>
                  <a:pt x="59" y="487"/>
                  <a:pt x="57" y="485"/>
                  <a:pt x="54" y="484"/>
                </a:cubicBezTo>
                <a:cubicBezTo>
                  <a:pt x="145" y="150"/>
                  <a:pt x="145" y="150"/>
                  <a:pt x="145" y="150"/>
                </a:cubicBezTo>
                <a:cubicBezTo>
                  <a:pt x="146" y="150"/>
                  <a:pt x="147" y="150"/>
                  <a:pt x="148" y="150"/>
                </a:cubicBezTo>
                <a:cubicBezTo>
                  <a:pt x="154" y="150"/>
                  <a:pt x="159" y="146"/>
                  <a:pt x="160" y="140"/>
                </a:cubicBezTo>
                <a:cubicBezTo>
                  <a:pt x="501" y="201"/>
                  <a:pt x="501" y="201"/>
                  <a:pt x="501" y="201"/>
                </a:cubicBezTo>
                <a:cubicBezTo>
                  <a:pt x="501" y="202"/>
                  <a:pt x="500" y="203"/>
                  <a:pt x="500" y="204"/>
                </a:cubicBezTo>
                <a:cubicBezTo>
                  <a:pt x="500" y="206"/>
                  <a:pt x="501" y="208"/>
                  <a:pt x="502" y="209"/>
                </a:cubicBezTo>
                <a:lnTo>
                  <a:pt x="61" y="489"/>
                </a:lnTo>
                <a:close/>
                <a:moveTo>
                  <a:pt x="2" y="735"/>
                </a:moveTo>
                <a:cubicBezTo>
                  <a:pt x="239" y="528"/>
                  <a:pt x="239" y="528"/>
                  <a:pt x="239" y="528"/>
                </a:cubicBezTo>
                <a:cubicBezTo>
                  <a:pt x="241" y="531"/>
                  <a:pt x="245" y="534"/>
                  <a:pt x="249" y="534"/>
                </a:cubicBezTo>
                <a:cubicBezTo>
                  <a:pt x="252" y="744"/>
                  <a:pt x="252" y="744"/>
                  <a:pt x="252" y="744"/>
                </a:cubicBezTo>
                <a:cubicBezTo>
                  <a:pt x="251" y="744"/>
                  <a:pt x="251" y="744"/>
                  <a:pt x="250" y="744"/>
                </a:cubicBezTo>
                <a:cubicBezTo>
                  <a:pt x="244" y="744"/>
                  <a:pt x="238" y="749"/>
                  <a:pt x="237" y="755"/>
                </a:cubicBezTo>
                <a:lnTo>
                  <a:pt x="2" y="735"/>
                </a:lnTo>
                <a:close/>
                <a:moveTo>
                  <a:pt x="811" y="920"/>
                </a:moveTo>
                <a:cubicBezTo>
                  <a:pt x="811" y="921"/>
                  <a:pt x="810" y="921"/>
                  <a:pt x="810" y="922"/>
                </a:cubicBezTo>
                <a:cubicBezTo>
                  <a:pt x="262" y="759"/>
                  <a:pt x="262" y="759"/>
                  <a:pt x="262" y="759"/>
                </a:cubicBezTo>
                <a:cubicBezTo>
                  <a:pt x="263" y="758"/>
                  <a:pt x="263" y="758"/>
                  <a:pt x="263" y="757"/>
                </a:cubicBezTo>
                <a:cubicBezTo>
                  <a:pt x="263" y="751"/>
                  <a:pt x="259" y="746"/>
                  <a:pt x="253" y="744"/>
                </a:cubicBezTo>
                <a:cubicBezTo>
                  <a:pt x="251" y="534"/>
                  <a:pt x="251" y="534"/>
                  <a:pt x="251" y="534"/>
                </a:cubicBezTo>
                <a:cubicBezTo>
                  <a:pt x="255" y="534"/>
                  <a:pt x="259" y="531"/>
                  <a:pt x="261" y="527"/>
                </a:cubicBezTo>
                <a:lnTo>
                  <a:pt x="811" y="920"/>
                </a:lnTo>
                <a:close/>
                <a:moveTo>
                  <a:pt x="263" y="523"/>
                </a:moveTo>
                <a:cubicBezTo>
                  <a:pt x="263" y="522"/>
                  <a:pt x="263" y="522"/>
                  <a:pt x="263" y="521"/>
                </a:cubicBezTo>
                <a:cubicBezTo>
                  <a:pt x="263" y="520"/>
                  <a:pt x="262" y="518"/>
                  <a:pt x="262" y="517"/>
                </a:cubicBezTo>
                <a:cubicBezTo>
                  <a:pt x="673" y="467"/>
                  <a:pt x="673" y="467"/>
                  <a:pt x="673" y="467"/>
                </a:cubicBezTo>
                <a:cubicBezTo>
                  <a:pt x="560" y="658"/>
                  <a:pt x="560" y="658"/>
                  <a:pt x="560" y="658"/>
                </a:cubicBezTo>
                <a:cubicBezTo>
                  <a:pt x="558" y="657"/>
                  <a:pt x="556" y="657"/>
                  <a:pt x="554" y="657"/>
                </a:cubicBezTo>
                <a:cubicBezTo>
                  <a:pt x="549" y="657"/>
                  <a:pt x="545" y="660"/>
                  <a:pt x="543" y="663"/>
                </a:cubicBezTo>
                <a:lnTo>
                  <a:pt x="263" y="523"/>
                </a:lnTo>
                <a:close/>
                <a:moveTo>
                  <a:pt x="802" y="777"/>
                </a:moveTo>
                <a:cubicBezTo>
                  <a:pt x="798" y="777"/>
                  <a:pt x="794" y="779"/>
                  <a:pt x="792" y="782"/>
                </a:cubicBezTo>
                <a:cubicBezTo>
                  <a:pt x="566" y="675"/>
                  <a:pt x="566" y="675"/>
                  <a:pt x="566" y="675"/>
                </a:cubicBezTo>
                <a:cubicBezTo>
                  <a:pt x="567" y="673"/>
                  <a:pt x="567" y="671"/>
                  <a:pt x="567" y="670"/>
                </a:cubicBezTo>
                <a:cubicBezTo>
                  <a:pt x="567" y="668"/>
                  <a:pt x="567" y="667"/>
                  <a:pt x="566" y="666"/>
                </a:cubicBezTo>
                <a:cubicBezTo>
                  <a:pt x="777" y="590"/>
                  <a:pt x="777" y="590"/>
                  <a:pt x="777" y="590"/>
                </a:cubicBezTo>
                <a:cubicBezTo>
                  <a:pt x="1080" y="480"/>
                  <a:pt x="1080" y="480"/>
                  <a:pt x="1080" y="480"/>
                </a:cubicBezTo>
                <a:cubicBezTo>
                  <a:pt x="1080" y="481"/>
                  <a:pt x="1081" y="483"/>
                  <a:pt x="1082" y="484"/>
                </a:cubicBezTo>
                <a:cubicBezTo>
                  <a:pt x="812" y="781"/>
                  <a:pt x="812" y="781"/>
                  <a:pt x="812" y="781"/>
                </a:cubicBezTo>
                <a:cubicBezTo>
                  <a:pt x="809" y="778"/>
                  <a:pt x="806" y="777"/>
                  <a:pt x="802" y="777"/>
                </a:cubicBezTo>
                <a:close/>
              </a:path>
            </a:pathLst>
          </a:custGeom>
          <a:solidFill>
            <a:sysClr val="window" lastClr="FFFFFF">
              <a:alpha val="55000"/>
            </a:sysClr>
          </a:solidFill>
          <a:ln>
            <a:noFill/>
          </a:ln>
        </p:spPr>
        <p:txBody>
          <a:bodyPr vert="horz" wrap="square" lIns="68580" tIns="34290" rIns="68580" bIns="34290" numCol="1" anchor="t" anchorCtr="0" compatLnSpc="1"/>
          <a:lstStyle/>
          <a:p>
            <a:pPr>
              <a:defRPr/>
            </a:pPr>
            <a:endParaRPr lang="id-ID" sz="1400" kern="0">
              <a:solidFill>
                <a:prstClr val="black"/>
              </a:solidFill>
              <a:latin typeface="等线"/>
            </a:endParaRPr>
          </a:p>
        </p:txBody>
      </p:sp>
      <p:sp>
        <p:nvSpPr>
          <p:cNvPr id="45" name="_8"/>
          <p:cNvSpPr/>
          <p:nvPr/>
        </p:nvSpPr>
        <p:spPr>
          <a:xfrm>
            <a:off x="481012" y="3703322"/>
            <a:ext cx="8181975" cy="947375"/>
          </a:xfrm>
          <a:prstGeom prst="rect">
            <a:avLst/>
          </a:prstGeom>
        </p:spPr>
        <p:txBody>
          <a:bodyPr wrap="square" lIns="68580" tIns="34290" rIns="68580" bIns="34290">
            <a:spAutoFit/>
          </a:bodyPr>
          <a:lstStyle/>
          <a:p>
            <a:pPr marL="0" marR="0" lvl="0" indent="0" algn="ctr" defTabSz="914400" eaLnBrk="1" fontAlgn="base" latinLnBrk="0" hangingPunct="1">
              <a:lnSpc>
                <a:spcPct val="150000"/>
              </a:lnSpc>
              <a:spcBef>
                <a:spcPct val="0"/>
              </a:spcBef>
              <a:spcAft>
                <a:spcPct val="0"/>
              </a:spcAft>
              <a:buClrTx/>
              <a:buSzTx/>
              <a:buFontTx/>
              <a:buNone/>
              <a:defRPr/>
            </a:pPr>
            <a:r>
              <a:rPr kumimoji="0" lang="zh-CN" altLang="en-US" sz="1200" b="1" i="0" u="none" strike="noStrike" kern="0" cap="none" spc="0" normalizeH="0" baseline="0" noProof="0" dirty="0">
                <a:ln>
                  <a:noFill/>
                </a:ln>
                <a:gradFill>
                  <a:gsLst>
                    <a:gs pos="0">
                      <a:prstClr val="black">
                        <a:lumMod val="75000"/>
                        <a:lumOff val="25000"/>
                      </a:prstClr>
                    </a:gs>
                    <a:gs pos="100000">
                      <a:prstClr val="black">
                        <a:lumMod val="85000"/>
                        <a:lumOff val="15000"/>
                      </a:prstClr>
                    </a:gs>
                  </a:gsLst>
                  <a:lin ang="5400000" scaled="0"/>
                </a:gradFill>
                <a:effectLst/>
                <a:uLnTx/>
                <a:uFillTx/>
                <a:latin typeface="微软雅黑" panose="020B0503020204020204" pitchFamily="34" charset="-122"/>
                <a:ea typeface="微软雅黑" panose="020B0503020204020204" pitchFamily="34" charset="-122"/>
                <a:cs typeface="Clear Sans" panose="020B0503030202020304" pitchFamily="34" charset="0"/>
              </a:rPr>
              <a:t>添加标题</a:t>
            </a:r>
            <a:endParaRPr kumimoji="0" lang="en-US" altLang="zh-CN" sz="1200" b="1" i="0" u="none" strike="noStrike" kern="0" cap="none" spc="0" normalizeH="0" baseline="0" noProof="0" dirty="0">
              <a:ln>
                <a:noFill/>
              </a:ln>
              <a:gradFill>
                <a:gsLst>
                  <a:gs pos="0">
                    <a:prstClr val="black">
                      <a:lumMod val="75000"/>
                      <a:lumOff val="25000"/>
                    </a:prstClr>
                  </a:gs>
                  <a:gs pos="100000">
                    <a:prstClr val="black">
                      <a:lumMod val="85000"/>
                      <a:lumOff val="15000"/>
                    </a:prstClr>
                  </a:gs>
                </a:gsLst>
                <a:lin ang="5400000" scaled="0"/>
              </a:gradFill>
              <a:effectLst/>
              <a:uLnTx/>
              <a:uFillTx/>
              <a:latin typeface="微软雅黑" panose="020B0503020204020204" pitchFamily="34" charset="-122"/>
              <a:ea typeface="微软雅黑" panose="020B0503020204020204" pitchFamily="34" charset="-122"/>
              <a:cs typeface="Clear Sans" panose="020B0503030202020304" pitchFamily="34" charset="0"/>
            </a:endParaRPr>
          </a:p>
          <a:p>
            <a:pPr marL="0" marR="0" lvl="0" indent="0" algn="ctr" defTabSz="914400" eaLnBrk="1" fontAlgn="auto" latinLnBrk="0" hangingPunct="1">
              <a:lnSpc>
                <a:spcPct val="150000"/>
              </a:lnSpc>
              <a:spcBef>
                <a:spcPts val="0"/>
              </a:spcBef>
              <a:spcAft>
                <a:spcPts val="0"/>
              </a:spcAft>
              <a:buClrTx/>
              <a:buSzTx/>
              <a:buFontTx/>
              <a:buNone/>
              <a:defRPr/>
            </a:pPr>
            <a:r>
              <a:rPr kumimoji="0" lang="zh-CN" altLang="en-US" sz="900" b="0" i="0" u="none" strike="noStrike" kern="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sym typeface="Gill Sans" panose="020B0502020104020203" charset="0"/>
              </a:rPr>
              <a:t>此处添加详细文本描述，建议与标题相关并符合整体语言风格，语言描述尽量简洁。此处添加详细文本描述，建议与标题相关并符合整体语言风格，语言描述尽量简洁。此处添加详细文本描述，建议与标题相关并符合整体语言风格，语言描述尽量简洁。此处添加详细文本描述，建议与标题相关并符合整体语言风格，语言描述尽量简洁。此处添加详细文本描述，建议与标题相关并符合整体语言风格，语言描述尽量</a:t>
            </a:r>
            <a:r>
              <a:rPr kumimoji="0" lang="zh-CN" altLang="en-US" sz="900" b="0" i="0" u="none" strike="noStrike" kern="0" cap="none" spc="0" normalizeH="0" baseline="0" noProof="0" dirty="0" smtClean="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sym typeface="Gill Sans" panose="020B0502020104020203" charset="0"/>
              </a:rPr>
              <a:t>简洁。</a:t>
            </a:r>
            <a:endParaRPr kumimoji="0" lang="id-ID" altLang="zh-CN" sz="1050" b="0" i="0" u="none" strike="noStrike" kern="0" cap="none" spc="0" normalizeH="0" baseline="0" noProof="0" dirty="0">
              <a:ln>
                <a:noFill/>
              </a:ln>
              <a:solidFill>
                <a:prstClr val="black">
                  <a:lumMod val="60000"/>
                  <a:lumOff val="40000"/>
                </a:prstClr>
              </a:solidFill>
              <a:effectLst/>
              <a:uLnTx/>
              <a:uFillTx/>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1000">
        <p15:prstTrans prst="pageCurlDouble"/>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10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randombar(horizontal)">
                                      <p:cBhvr>
                                        <p:cTn id="12" dur="500"/>
                                        <p:tgtEl>
                                          <p:spTgt spid="34"/>
                                        </p:tgtEl>
                                      </p:cBhvr>
                                    </p:animEffect>
                                  </p:childTnLst>
                                </p:cTn>
                              </p:par>
                            </p:childTnLst>
                          </p:cTn>
                        </p:par>
                        <p:par>
                          <p:cTn id="13" fill="hold">
                            <p:stCondLst>
                              <p:cond delay="500"/>
                            </p:stCondLst>
                            <p:childTnLst>
                              <p:par>
                                <p:cTn id="14" presetID="22" presetClass="entr" presetSubtype="4" fill="hold" grpId="0" nodeType="afterEffect">
                                  <p:stCondLst>
                                    <p:cond delay="0"/>
                                  </p:stCondLst>
                                  <p:childTnLst>
                                    <p:set>
                                      <p:cBhvr>
                                        <p:cTn id="15" dur="1" fill="hold">
                                          <p:stCondLst>
                                            <p:cond delay="0"/>
                                          </p:stCondLst>
                                        </p:cTn>
                                        <p:tgtEl>
                                          <p:spTgt spid="44"/>
                                        </p:tgtEl>
                                        <p:attrNameLst>
                                          <p:attrName>style.visibility</p:attrName>
                                        </p:attrNameLst>
                                      </p:cBhvr>
                                      <p:to>
                                        <p:strVal val="visible"/>
                                      </p:to>
                                    </p:set>
                                    <p:animEffect transition="in" filter="wipe(down)">
                                      <p:cBhvr>
                                        <p:cTn id="16" dur="500"/>
                                        <p:tgtEl>
                                          <p:spTgt spid="44"/>
                                        </p:tgtEl>
                                      </p:cBhvr>
                                    </p:animEffect>
                                  </p:childTnLst>
                                </p:cTn>
                              </p:par>
                            </p:childTnLst>
                          </p:cTn>
                        </p:par>
                        <p:par>
                          <p:cTn id="17" fill="hold">
                            <p:stCondLst>
                              <p:cond delay="1000"/>
                            </p:stCondLst>
                            <p:childTnLst>
                              <p:par>
                                <p:cTn id="18" presetID="22" presetClass="entr" presetSubtype="1" fill="hold" grpId="0" nodeType="afterEffect">
                                  <p:stCondLst>
                                    <p:cond delay="0"/>
                                  </p:stCondLst>
                                  <p:childTnLst>
                                    <p:set>
                                      <p:cBhvr>
                                        <p:cTn id="19" dur="1" fill="hold">
                                          <p:stCondLst>
                                            <p:cond delay="0"/>
                                          </p:stCondLst>
                                        </p:cTn>
                                        <p:tgtEl>
                                          <p:spTgt spid="45"/>
                                        </p:tgtEl>
                                        <p:attrNameLst>
                                          <p:attrName>style.visibility</p:attrName>
                                        </p:attrNameLst>
                                      </p:cBhvr>
                                      <p:to>
                                        <p:strVal val="visible"/>
                                      </p:to>
                                    </p:set>
                                    <p:animEffect transition="in" filter="wipe(up)">
                                      <p:cBhvr>
                                        <p:cTn id="20" dur="14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44" grpId="0" animBg="1"/>
      <p:bldP spid="4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777388" y="353919"/>
            <a:ext cx="2318583" cy="284693"/>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i="0" u="none" strike="noStrike" kern="0" cap="none" spc="300" normalizeH="0" baseline="0" noProof="0" dirty="0" smtClean="0">
                <a:ln>
                  <a:noFill/>
                </a:ln>
                <a:gradFill>
                  <a:gsLst>
                    <a:gs pos="0">
                      <a:schemeClr val="bg1"/>
                    </a:gs>
                    <a:gs pos="47900">
                      <a:schemeClr val="bg1">
                        <a:lumMod val="95000"/>
                      </a:schemeClr>
                    </a:gs>
                    <a:gs pos="100000">
                      <a:schemeClr val="bg1"/>
                    </a:gs>
                  </a:gsLst>
                  <a:lin ang="5400000" scaled="0"/>
                </a:gradFill>
                <a:effectLst/>
                <a:uLnTx/>
                <a:uFillTx/>
                <a:latin typeface="微软雅黑" panose="020B0503020204020204" pitchFamily="34" charset="-122"/>
                <a:ea typeface="微软雅黑" panose="020B0503020204020204" pitchFamily="34" charset="-122"/>
              </a:rPr>
              <a:t>单击添加标题文本内容</a:t>
            </a:r>
            <a:endParaRPr kumimoji="0" lang="zh-CN" altLang="en-US" sz="1400" i="0" u="none" strike="noStrike" kern="0" cap="none" spc="300" normalizeH="0" baseline="0" noProof="0" dirty="0">
              <a:ln>
                <a:noFill/>
              </a:ln>
              <a:gradFill>
                <a:gsLst>
                  <a:gs pos="0">
                    <a:schemeClr val="bg1"/>
                  </a:gs>
                  <a:gs pos="47900">
                    <a:schemeClr val="bg1">
                      <a:lumMod val="95000"/>
                    </a:schemeClr>
                  </a:gs>
                  <a:gs pos="100000">
                    <a:schemeClr val="bg1"/>
                  </a:gs>
                </a:gsLst>
                <a:lin ang="5400000" scaled="0"/>
              </a:gradFill>
              <a:effectLst/>
              <a:uLnTx/>
              <a:uFillTx/>
              <a:latin typeface="微软雅黑" panose="020B0503020204020204" pitchFamily="34" charset="-122"/>
              <a:ea typeface="微软雅黑" panose="020B0503020204020204" pitchFamily="34" charset="-122"/>
            </a:endParaRPr>
          </a:p>
        </p:txBody>
      </p:sp>
      <p:grpSp>
        <p:nvGrpSpPr>
          <p:cNvPr id="3" name="Group 4"/>
          <p:cNvGrpSpPr/>
          <p:nvPr/>
        </p:nvGrpSpPr>
        <p:grpSpPr>
          <a:xfrm>
            <a:off x="729301" y="2610465"/>
            <a:ext cx="1744203" cy="1131369"/>
            <a:chOff x="965101" y="1946537"/>
            <a:chExt cx="1744203" cy="1131369"/>
          </a:xfrm>
        </p:grpSpPr>
        <p:sp>
          <p:nvSpPr>
            <p:cNvPr id="4" name="TextBox 3"/>
            <p:cNvSpPr txBox="1"/>
            <p:nvPr/>
          </p:nvSpPr>
          <p:spPr>
            <a:xfrm>
              <a:off x="965101" y="1946537"/>
              <a:ext cx="1651278" cy="276999"/>
            </a:xfrm>
            <a:prstGeom prst="rect">
              <a:avLst/>
            </a:prstGeom>
            <a:noFill/>
          </p:spPr>
          <p:txBody>
            <a:bodyPr wrap="square" lIns="0" tIns="0" rIns="0" bIns="0" rtlCol="0" anchor="ctr">
              <a:spAutoFit/>
            </a:bodyPr>
            <a:lstStyle/>
            <a:p>
              <a:pPr lvl="0" algn="ctr"/>
              <a:r>
                <a:rPr lang="zh-CN" altLang="en-US" b="1" dirty="0">
                  <a:solidFill>
                    <a:prstClr val="black">
                      <a:lumMod val="75000"/>
                      <a:lumOff val="25000"/>
                    </a:prstClr>
                  </a:solidFill>
                  <a:latin typeface="微软雅黑" panose="020B0503020204020204" pitchFamily="34" charset="-122"/>
                  <a:ea typeface="微软雅黑" panose="020B0503020204020204" pitchFamily="34" charset="-122"/>
                  <a:cs typeface="Montserrat" charset="0"/>
                </a:rPr>
                <a:t>添加标题</a:t>
              </a:r>
              <a:endParaRPr lang="en-US" altLang="zh-CN" b="1" dirty="0">
                <a:solidFill>
                  <a:prstClr val="black">
                    <a:lumMod val="75000"/>
                    <a:lumOff val="25000"/>
                  </a:prstClr>
                </a:solidFill>
                <a:latin typeface="微软雅黑" panose="020B0503020204020204" pitchFamily="34" charset="-122"/>
                <a:ea typeface="微软雅黑" panose="020B0503020204020204" pitchFamily="34" charset="-122"/>
                <a:cs typeface="Montserrat" charset="0"/>
              </a:endParaRPr>
            </a:p>
          </p:txBody>
        </p:sp>
        <p:sp>
          <p:nvSpPr>
            <p:cNvPr id="5" name="TextBox 4"/>
            <p:cNvSpPr txBox="1"/>
            <p:nvPr/>
          </p:nvSpPr>
          <p:spPr>
            <a:xfrm>
              <a:off x="965102" y="2316159"/>
              <a:ext cx="1744202" cy="761747"/>
            </a:xfrm>
            <a:prstGeom prst="rect">
              <a:avLst/>
            </a:prstGeom>
            <a:noFill/>
          </p:spPr>
          <p:txBody>
            <a:bodyPr wrap="square" lIns="0" tIns="0" rIns="0" bIns="0" rtlCol="0" anchor="t">
              <a:spAutoFit/>
            </a:bodyPr>
            <a:lstStyle/>
            <a:p>
              <a:pPr lvl="0" algn="ctr">
                <a:lnSpc>
                  <a:spcPct val="150000"/>
                </a:lnSpc>
                <a:spcBef>
                  <a:spcPct val="20000"/>
                </a:spcBef>
                <a:defRPr/>
              </a:pPr>
              <a:r>
                <a:rPr lang="zh-CN" altLang="en-US" sz="1100" kern="0" dirty="0">
                  <a:solidFill>
                    <a:sysClr val="windowText" lastClr="000000">
                      <a:lumMod val="65000"/>
                      <a:lumOff val="35000"/>
                    </a:sysClr>
                  </a:solidFill>
                  <a:latin typeface="微软雅黑" panose="020B0503020204020204" pitchFamily="34" charset="-122"/>
                  <a:ea typeface="微软雅黑" panose="020B0503020204020204" pitchFamily="34" charset="-122"/>
                </a:rPr>
                <a:t>您的内容打在这里，或者通过复制您的文本后，在此框中选择粘贴，并</a:t>
              </a:r>
              <a:r>
                <a:rPr lang="zh-CN" altLang="en-US" sz="1100" kern="0" dirty="0" smtClean="0">
                  <a:solidFill>
                    <a:sysClr val="windowText" lastClr="000000">
                      <a:lumMod val="65000"/>
                      <a:lumOff val="35000"/>
                    </a:sysClr>
                  </a:solidFill>
                  <a:latin typeface="微软雅黑" panose="020B0503020204020204" pitchFamily="34" charset="-122"/>
                  <a:ea typeface="微软雅黑" panose="020B0503020204020204" pitchFamily="34" charset="-122"/>
                </a:rPr>
                <a:t>选择。</a:t>
              </a:r>
              <a:endParaRPr kumimoji="0" lang="en-US" sz="1100" b="0" i="0" u="none" strike="noStrike" kern="0" cap="none" spc="0" normalizeH="0" baseline="0" noProof="0" dirty="0">
                <a:ln>
                  <a:noFill/>
                </a:ln>
                <a:solidFill>
                  <a:srgbClr val="262626">
                    <a:lumMod val="50000"/>
                    <a:lumOff val="50000"/>
                  </a:srgbClr>
                </a:solidFill>
                <a:effectLst/>
                <a:uLnTx/>
                <a:uFillTx/>
              </a:endParaRPr>
            </a:p>
          </p:txBody>
        </p:sp>
      </p:grpSp>
      <p:sp>
        <p:nvSpPr>
          <p:cNvPr id="6" name="Oval 9"/>
          <p:cNvSpPr/>
          <p:nvPr/>
        </p:nvSpPr>
        <p:spPr>
          <a:xfrm>
            <a:off x="1020353" y="1473252"/>
            <a:ext cx="1069174" cy="1038562"/>
          </a:xfrm>
          <a:prstGeom prst="ellipse">
            <a:avLst/>
          </a:prstGeom>
          <a:solidFill>
            <a:srgbClr val="317B9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800" b="0" i="0" u="none" strike="noStrike" kern="0" cap="none" spc="0" normalizeH="0" baseline="0" noProof="0" dirty="0">
              <a:ln>
                <a:noFill/>
              </a:ln>
              <a:solidFill>
                <a:srgbClr val="FFFFFF"/>
              </a:solidFill>
              <a:effectLst/>
              <a:uLnTx/>
              <a:uFillTx/>
              <a:latin typeface="Arial" panose="020B0604020202020204"/>
              <a:ea typeface="+mn-ea"/>
            </a:endParaRPr>
          </a:p>
        </p:txBody>
      </p:sp>
      <p:sp>
        <p:nvSpPr>
          <p:cNvPr id="7" name="Rounded Rectangle 23"/>
          <p:cNvSpPr/>
          <p:nvPr/>
        </p:nvSpPr>
        <p:spPr>
          <a:xfrm>
            <a:off x="653806" y="3911094"/>
            <a:ext cx="1802269" cy="460856"/>
          </a:xfrm>
          <a:prstGeom prst="roundRect">
            <a:avLst/>
          </a:prstGeom>
          <a:solidFill>
            <a:srgbClr val="317B9D"/>
          </a:solidFill>
          <a:ln w="25400" cap="flat" cmpd="sng" algn="ctr">
            <a:noFill/>
            <a:prstDash val="solid"/>
          </a:ln>
          <a:effectLst/>
        </p:spPr>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defRPr/>
            </a:pPr>
            <a:r>
              <a:rPr kumimoji="0" lang="zh-CN" altLang="en-US" sz="1400" b="1" i="0" u="none" strike="noStrike" kern="0" cap="none" spc="0" normalizeH="0" baseline="0" noProof="0" dirty="0" smtClean="0">
                <a:ln>
                  <a:noFill/>
                </a:ln>
                <a:solidFill>
                  <a:srgbClr val="FFFFFF">
                    <a:lumMod val="95000"/>
                  </a:srgbClr>
                </a:solidFill>
                <a:effectLst/>
                <a:uLnTx/>
                <a:uFillTx/>
                <a:latin typeface="微软雅黑" panose="020B0503020204020204" pitchFamily="34" charset="-122"/>
                <a:ea typeface="微软雅黑" panose="020B0503020204020204" pitchFamily="34" charset="-122"/>
              </a:rPr>
              <a:t>关键字</a:t>
            </a:r>
            <a:endParaRPr kumimoji="0" lang="en-US" sz="1400" b="1" i="0" u="none" strike="noStrike" kern="0" cap="none" spc="0" normalizeH="0" baseline="0" noProof="0" dirty="0">
              <a:ln>
                <a:noFill/>
              </a:ln>
              <a:solidFill>
                <a:srgbClr val="FFFFFF">
                  <a:lumMod val="95000"/>
                </a:srgbClr>
              </a:solidFill>
              <a:effectLst/>
              <a:uLnTx/>
              <a:uFillTx/>
              <a:latin typeface="微软雅黑" panose="020B0503020204020204" pitchFamily="34" charset="-122"/>
              <a:ea typeface="微软雅黑" panose="020B0503020204020204" pitchFamily="34" charset="-122"/>
            </a:endParaRPr>
          </a:p>
        </p:txBody>
      </p:sp>
      <p:grpSp>
        <p:nvGrpSpPr>
          <p:cNvPr id="8" name="Group 28"/>
          <p:cNvGrpSpPr/>
          <p:nvPr/>
        </p:nvGrpSpPr>
        <p:grpSpPr>
          <a:xfrm>
            <a:off x="1301493" y="1662119"/>
            <a:ext cx="506895" cy="619732"/>
            <a:chOff x="4106863" y="2003425"/>
            <a:chExt cx="927100" cy="1133476"/>
          </a:xfrm>
          <a:solidFill>
            <a:srgbClr val="FFFFFF"/>
          </a:solidFill>
        </p:grpSpPr>
        <p:sp>
          <p:nvSpPr>
            <p:cNvPr id="9" name="Freeform 5"/>
            <p:cNvSpPr>
              <a:spLocks noEditPoints="1"/>
            </p:cNvSpPr>
            <p:nvPr/>
          </p:nvSpPr>
          <p:spPr bwMode="auto">
            <a:xfrm>
              <a:off x="4106863" y="2484438"/>
              <a:ext cx="927100" cy="652463"/>
            </a:xfrm>
            <a:custGeom>
              <a:avLst/>
              <a:gdLst/>
              <a:ahLst/>
              <a:cxnLst>
                <a:cxn ang="0">
                  <a:pos x="20" y="172"/>
                </a:cxn>
                <a:cxn ang="0">
                  <a:pos x="224" y="172"/>
                </a:cxn>
                <a:cxn ang="0">
                  <a:pos x="244" y="153"/>
                </a:cxn>
                <a:cxn ang="0">
                  <a:pos x="244" y="20"/>
                </a:cxn>
                <a:cxn ang="0">
                  <a:pos x="224" y="0"/>
                </a:cxn>
                <a:cxn ang="0">
                  <a:pos x="195" y="0"/>
                </a:cxn>
                <a:cxn ang="0">
                  <a:pos x="195" y="40"/>
                </a:cxn>
                <a:cxn ang="0">
                  <a:pos x="215" y="66"/>
                </a:cxn>
                <a:cxn ang="0">
                  <a:pos x="215" y="88"/>
                </a:cxn>
                <a:cxn ang="0">
                  <a:pos x="199" y="88"/>
                </a:cxn>
                <a:cxn ang="0">
                  <a:pos x="199" y="66"/>
                </a:cxn>
                <a:cxn ang="0">
                  <a:pos x="187" y="54"/>
                </a:cxn>
                <a:cxn ang="0">
                  <a:pos x="175" y="66"/>
                </a:cxn>
                <a:cxn ang="0">
                  <a:pos x="175" y="88"/>
                </a:cxn>
                <a:cxn ang="0">
                  <a:pos x="159" y="88"/>
                </a:cxn>
                <a:cxn ang="0">
                  <a:pos x="159" y="66"/>
                </a:cxn>
                <a:cxn ang="0">
                  <a:pos x="179" y="40"/>
                </a:cxn>
                <a:cxn ang="0">
                  <a:pos x="179" y="1"/>
                </a:cxn>
                <a:cxn ang="0">
                  <a:pos x="122" y="25"/>
                </a:cxn>
                <a:cxn ang="0">
                  <a:pos x="67" y="3"/>
                </a:cxn>
                <a:cxn ang="0">
                  <a:pos x="67" y="46"/>
                </a:cxn>
                <a:cxn ang="0">
                  <a:pos x="85" y="70"/>
                </a:cxn>
                <a:cxn ang="0">
                  <a:pos x="59" y="96"/>
                </a:cxn>
                <a:cxn ang="0">
                  <a:pos x="33" y="70"/>
                </a:cxn>
                <a:cxn ang="0">
                  <a:pos x="51" y="46"/>
                </a:cxn>
                <a:cxn ang="0">
                  <a:pos x="51" y="0"/>
                </a:cxn>
                <a:cxn ang="0">
                  <a:pos x="20" y="0"/>
                </a:cxn>
                <a:cxn ang="0">
                  <a:pos x="0" y="20"/>
                </a:cxn>
                <a:cxn ang="0">
                  <a:pos x="0" y="153"/>
                </a:cxn>
                <a:cxn ang="0">
                  <a:pos x="20" y="172"/>
                </a:cxn>
                <a:cxn ang="0">
                  <a:pos x="20" y="172"/>
                </a:cxn>
                <a:cxn ang="0">
                  <a:pos x="20" y="172"/>
                </a:cxn>
              </a:cxnLst>
              <a:rect l="0" t="0" r="r" b="b"/>
              <a:pathLst>
                <a:path w="244" h="172">
                  <a:moveTo>
                    <a:pt x="20" y="172"/>
                  </a:moveTo>
                  <a:cubicBezTo>
                    <a:pt x="224" y="172"/>
                    <a:pt x="224" y="172"/>
                    <a:pt x="224" y="172"/>
                  </a:cubicBezTo>
                  <a:cubicBezTo>
                    <a:pt x="235" y="172"/>
                    <a:pt x="244" y="163"/>
                    <a:pt x="244" y="153"/>
                  </a:cubicBezTo>
                  <a:cubicBezTo>
                    <a:pt x="244" y="20"/>
                    <a:pt x="244" y="20"/>
                    <a:pt x="244" y="20"/>
                  </a:cubicBezTo>
                  <a:cubicBezTo>
                    <a:pt x="244" y="9"/>
                    <a:pt x="235" y="0"/>
                    <a:pt x="224" y="0"/>
                  </a:cubicBezTo>
                  <a:cubicBezTo>
                    <a:pt x="195" y="0"/>
                    <a:pt x="195" y="0"/>
                    <a:pt x="195" y="0"/>
                  </a:cubicBezTo>
                  <a:cubicBezTo>
                    <a:pt x="195" y="40"/>
                    <a:pt x="195" y="40"/>
                    <a:pt x="195" y="40"/>
                  </a:cubicBezTo>
                  <a:cubicBezTo>
                    <a:pt x="206" y="43"/>
                    <a:pt x="215" y="54"/>
                    <a:pt x="215" y="66"/>
                  </a:cubicBezTo>
                  <a:cubicBezTo>
                    <a:pt x="215" y="88"/>
                    <a:pt x="215" y="88"/>
                    <a:pt x="215" y="88"/>
                  </a:cubicBezTo>
                  <a:cubicBezTo>
                    <a:pt x="199" y="88"/>
                    <a:pt x="199" y="88"/>
                    <a:pt x="199" y="88"/>
                  </a:cubicBezTo>
                  <a:cubicBezTo>
                    <a:pt x="199" y="66"/>
                    <a:pt x="199" y="66"/>
                    <a:pt x="199" y="66"/>
                  </a:cubicBezTo>
                  <a:cubicBezTo>
                    <a:pt x="199" y="60"/>
                    <a:pt x="193" y="54"/>
                    <a:pt x="187" y="54"/>
                  </a:cubicBezTo>
                  <a:cubicBezTo>
                    <a:pt x="180" y="54"/>
                    <a:pt x="175" y="60"/>
                    <a:pt x="175" y="66"/>
                  </a:cubicBezTo>
                  <a:cubicBezTo>
                    <a:pt x="175" y="88"/>
                    <a:pt x="175" y="88"/>
                    <a:pt x="175" y="88"/>
                  </a:cubicBezTo>
                  <a:cubicBezTo>
                    <a:pt x="159" y="88"/>
                    <a:pt x="159" y="88"/>
                    <a:pt x="159" y="88"/>
                  </a:cubicBezTo>
                  <a:cubicBezTo>
                    <a:pt x="159" y="66"/>
                    <a:pt x="159" y="66"/>
                    <a:pt x="159" y="66"/>
                  </a:cubicBezTo>
                  <a:cubicBezTo>
                    <a:pt x="159" y="54"/>
                    <a:pt x="167" y="43"/>
                    <a:pt x="179" y="40"/>
                  </a:cubicBezTo>
                  <a:cubicBezTo>
                    <a:pt x="179" y="1"/>
                    <a:pt x="179" y="1"/>
                    <a:pt x="179" y="1"/>
                  </a:cubicBezTo>
                  <a:cubicBezTo>
                    <a:pt x="164" y="16"/>
                    <a:pt x="144" y="25"/>
                    <a:pt x="122" y="25"/>
                  </a:cubicBezTo>
                  <a:cubicBezTo>
                    <a:pt x="100" y="25"/>
                    <a:pt x="81" y="17"/>
                    <a:pt x="67" y="3"/>
                  </a:cubicBezTo>
                  <a:cubicBezTo>
                    <a:pt x="67" y="46"/>
                    <a:pt x="67" y="46"/>
                    <a:pt x="67" y="46"/>
                  </a:cubicBezTo>
                  <a:cubicBezTo>
                    <a:pt x="77" y="49"/>
                    <a:pt x="85" y="59"/>
                    <a:pt x="85" y="70"/>
                  </a:cubicBezTo>
                  <a:cubicBezTo>
                    <a:pt x="85" y="85"/>
                    <a:pt x="73" y="96"/>
                    <a:pt x="59" y="96"/>
                  </a:cubicBezTo>
                  <a:cubicBezTo>
                    <a:pt x="44" y="96"/>
                    <a:pt x="33" y="85"/>
                    <a:pt x="33" y="70"/>
                  </a:cubicBezTo>
                  <a:cubicBezTo>
                    <a:pt x="33" y="59"/>
                    <a:pt x="40" y="49"/>
                    <a:pt x="51" y="46"/>
                  </a:cubicBezTo>
                  <a:cubicBezTo>
                    <a:pt x="51" y="0"/>
                    <a:pt x="51" y="0"/>
                    <a:pt x="51" y="0"/>
                  </a:cubicBezTo>
                  <a:cubicBezTo>
                    <a:pt x="20" y="0"/>
                    <a:pt x="20" y="0"/>
                    <a:pt x="20" y="0"/>
                  </a:cubicBezTo>
                  <a:cubicBezTo>
                    <a:pt x="9" y="0"/>
                    <a:pt x="0" y="9"/>
                    <a:pt x="0" y="20"/>
                  </a:cubicBezTo>
                  <a:cubicBezTo>
                    <a:pt x="0" y="153"/>
                    <a:pt x="0" y="153"/>
                    <a:pt x="0" y="153"/>
                  </a:cubicBezTo>
                  <a:cubicBezTo>
                    <a:pt x="0" y="163"/>
                    <a:pt x="9" y="172"/>
                    <a:pt x="20" y="172"/>
                  </a:cubicBezTo>
                  <a:close/>
                  <a:moveTo>
                    <a:pt x="20" y="172"/>
                  </a:moveTo>
                  <a:cubicBezTo>
                    <a:pt x="20" y="172"/>
                    <a:pt x="20" y="172"/>
                    <a:pt x="20" y="172"/>
                  </a:cubicBezTo>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10" name="Freeform 6"/>
            <p:cNvSpPr>
              <a:spLocks noEditPoints="1"/>
            </p:cNvSpPr>
            <p:nvPr/>
          </p:nvSpPr>
          <p:spPr bwMode="auto">
            <a:xfrm>
              <a:off x="4300538" y="2003425"/>
              <a:ext cx="539750" cy="538163"/>
            </a:xfrm>
            <a:custGeom>
              <a:avLst/>
              <a:gdLst/>
              <a:ahLst/>
              <a:cxnLst>
                <a:cxn ang="0">
                  <a:pos x="22" y="123"/>
                </a:cxn>
                <a:cxn ang="0">
                  <a:pos x="27" y="127"/>
                </a:cxn>
                <a:cxn ang="0">
                  <a:pos x="71" y="142"/>
                </a:cxn>
                <a:cxn ang="0">
                  <a:pos x="114" y="127"/>
                </a:cxn>
                <a:cxn ang="0">
                  <a:pos x="120" y="123"/>
                </a:cxn>
                <a:cxn ang="0">
                  <a:pos x="124" y="118"/>
                </a:cxn>
                <a:cxn ang="0">
                  <a:pos x="142" y="71"/>
                </a:cxn>
                <a:cxn ang="0">
                  <a:pos x="71" y="0"/>
                </a:cxn>
                <a:cxn ang="0">
                  <a:pos x="0" y="71"/>
                </a:cxn>
                <a:cxn ang="0">
                  <a:pos x="17" y="118"/>
                </a:cxn>
                <a:cxn ang="0">
                  <a:pos x="22" y="123"/>
                </a:cxn>
                <a:cxn ang="0">
                  <a:pos x="22" y="123"/>
                </a:cxn>
                <a:cxn ang="0">
                  <a:pos x="22" y="123"/>
                </a:cxn>
              </a:cxnLst>
              <a:rect l="0" t="0" r="r" b="b"/>
              <a:pathLst>
                <a:path w="142" h="142">
                  <a:moveTo>
                    <a:pt x="22" y="123"/>
                  </a:moveTo>
                  <a:cubicBezTo>
                    <a:pt x="24" y="124"/>
                    <a:pt x="25" y="126"/>
                    <a:pt x="27" y="127"/>
                  </a:cubicBezTo>
                  <a:cubicBezTo>
                    <a:pt x="39" y="137"/>
                    <a:pt x="54" y="142"/>
                    <a:pt x="71" y="142"/>
                  </a:cubicBezTo>
                  <a:cubicBezTo>
                    <a:pt x="87" y="142"/>
                    <a:pt x="102" y="137"/>
                    <a:pt x="114" y="127"/>
                  </a:cubicBezTo>
                  <a:cubicBezTo>
                    <a:pt x="116" y="126"/>
                    <a:pt x="118" y="124"/>
                    <a:pt x="120" y="123"/>
                  </a:cubicBezTo>
                  <a:cubicBezTo>
                    <a:pt x="121" y="121"/>
                    <a:pt x="123" y="120"/>
                    <a:pt x="124" y="118"/>
                  </a:cubicBezTo>
                  <a:cubicBezTo>
                    <a:pt x="135" y="105"/>
                    <a:pt x="142" y="89"/>
                    <a:pt x="142" y="71"/>
                  </a:cubicBezTo>
                  <a:cubicBezTo>
                    <a:pt x="142" y="32"/>
                    <a:pt x="110" y="0"/>
                    <a:pt x="71" y="0"/>
                  </a:cubicBezTo>
                  <a:cubicBezTo>
                    <a:pt x="32" y="0"/>
                    <a:pt x="0" y="32"/>
                    <a:pt x="0" y="71"/>
                  </a:cubicBezTo>
                  <a:cubicBezTo>
                    <a:pt x="0" y="89"/>
                    <a:pt x="6" y="105"/>
                    <a:pt x="17" y="118"/>
                  </a:cubicBezTo>
                  <a:cubicBezTo>
                    <a:pt x="19" y="120"/>
                    <a:pt x="20" y="121"/>
                    <a:pt x="22" y="123"/>
                  </a:cubicBezTo>
                  <a:close/>
                  <a:moveTo>
                    <a:pt x="22" y="123"/>
                  </a:moveTo>
                  <a:cubicBezTo>
                    <a:pt x="22" y="123"/>
                    <a:pt x="22" y="123"/>
                    <a:pt x="22" y="123"/>
                  </a:cubicBezTo>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11" name="Freeform 7"/>
            <p:cNvSpPr>
              <a:spLocks noEditPoints="1"/>
            </p:cNvSpPr>
            <p:nvPr/>
          </p:nvSpPr>
          <p:spPr bwMode="auto">
            <a:xfrm>
              <a:off x="4292601" y="2711450"/>
              <a:ext cx="76200" cy="76200"/>
            </a:xfrm>
            <a:custGeom>
              <a:avLst/>
              <a:gdLst/>
              <a:ahLst/>
              <a:cxnLst>
                <a:cxn ang="0">
                  <a:pos x="0" y="10"/>
                </a:cxn>
                <a:cxn ang="0">
                  <a:pos x="10" y="20"/>
                </a:cxn>
                <a:cxn ang="0">
                  <a:pos x="20" y="10"/>
                </a:cxn>
                <a:cxn ang="0">
                  <a:pos x="16" y="3"/>
                </a:cxn>
                <a:cxn ang="0">
                  <a:pos x="10" y="0"/>
                </a:cxn>
                <a:cxn ang="0">
                  <a:pos x="3" y="3"/>
                </a:cxn>
                <a:cxn ang="0">
                  <a:pos x="0" y="10"/>
                </a:cxn>
                <a:cxn ang="0">
                  <a:pos x="0" y="10"/>
                </a:cxn>
                <a:cxn ang="0">
                  <a:pos x="0" y="10"/>
                </a:cxn>
              </a:cxnLst>
              <a:rect l="0" t="0" r="r" b="b"/>
              <a:pathLst>
                <a:path w="20" h="20">
                  <a:moveTo>
                    <a:pt x="0" y="10"/>
                  </a:moveTo>
                  <a:cubicBezTo>
                    <a:pt x="0" y="16"/>
                    <a:pt x="4" y="20"/>
                    <a:pt x="10" y="20"/>
                  </a:cubicBezTo>
                  <a:cubicBezTo>
                    <a:pt x="15" y="20"/>
                    <a:pt x="20" y="16"/>
                    <a:pt x="20" y="10"/>
                  </a:cubicBezTo>
                  <a:cubicBezTo>
                    <a:pt x="20" y="7"/>
                    <a:pt x="18" y="5"/>
                    <a:pt x="16" y="3"/>
                  </a:cubicBezTo>
                  <a:cubicBezTo>
                    <a:pt x="14" y="1"/>
                    <a:pt x="12" y="0"/>
                    <a:pt x="10" y="0"/>
                  </a:cubicBezTo>
                  <a:cubicBezTo>
                    <a:pt x="7" y="0"/>
                    <a:pt x="5" y="1"/>
                    <a:pt x="3" y="3"/>
                  </a:cubicBezTo>
                  <a:cubicBezTo>
                    <a:pt x="1" y="5"/>
                    <a:pt x="0" y="7"/>
                    <a:pt x="0" y="10"/>
                  </a:cubicBezTo>
                  <a:close/>
                  <a:moveTo>
                    <a:pt x="0" y="10"/>
                  </a:moveTo>
                  <a:cubicBezTo>
                    <a:pt x="0" y="10"/>
                    <a:pt x="0" y="10"/>
                    <a:pt x="0" y="10"/>
                  </a:cubicBezTo>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12" name="Group 30"/>
          <p:cNvGrpSpPr/>
          <p:nvPr/>
        </p:nvGrpSpPr>
        <p:grpSpPr>
          <a:xfrm>
            <a:off x="2746464" y="2610465"/>
            <a:ext cx="1726774" cy="1140661"/>
            <a:chOff x="965101" y="1946537"/>
            <a:chExt cx="1726774" cy="1140661"/>
          </a:xfrm>
        </p:grpSpPr>
        <p:sp>
          <p:nvSpPr>
            <p:cNvPr id="13" name="TextBox 12"/>
            <p:cNvSpPr txBox="1"/>
            <p:nvPr/>
          </p:nvSpPr>
          <p:spPr>
            <a:xfrm>
              <a:off x="965101" y="1946537"/>
              <a:ext cx="1651278" cy="276999"/>
            </a:xfrm>
            <a:prstGeom prst="rect">
              <a:avLst/>
            </a:prstGeom>
            <a:noFill/>
          </p:spPr>
          <p:txBody>
            <a:bodyPr wrap="square" lIns="0" tIns="0" rIns="0" bIns="0" rtlCol="0" anchor="ctr">
              <a:spAutoFit/>
            </a:bodyPr>
            <a:lstStyle/>
            <a:p>
              <a:pPr lvl="0" algn="ctr"/>
              <a:r>
                <a:rPr lang="zh-CN" altLang="en-US" b="1" dirty="0">
                  <a:solidFill>
                    <a:prstClr val="black">
                      <a:lumMod val="75000"/>
                      <a:lumOff val="25000"/>
                    </a:prstClr>
                  </a:solidFill>
                  <a:latin typeface="微软雅黑" panose="020B0503020204020204" pitchFamily="34" charset="-122"/>
                  <a:ea typeface="微软雅黑" panose="020B0503020204020204" pitchFamily="34" charset="-122"/>
                  <a:cs typeface="Montserrat" charset="0"/>
                </a:rPr>
                <a:t>添加标题</a:t>
              </a:r>
              <a:endParaRPr lang="en-US" altLang="zh-CN" b="1" dirty="0">
                <a:solidFill>
                  <a:prstClr val="black">
                    <a:lumMod val="75000"/>
                    <a:lumOff val="25000"/>
                  </a:prstClr>
                </a:solidFill>
                <a:latin typeface="微软雅黑" panose="020B0503020204020204" pitchFamily="34" charset="-122"/>
                <a:ea typeface="微软雅黑" panose="020B0503020204020204" pitchFamily="34" charset="-122"/>
                <a:cs typeface="Montserrat" charset="0"/>
              </a:endParaRPr>
            </a:p>
          </p:txBody>
        </p:sp>
        <p:sp>
          <p:nvSpPr>
            <p:cNvPr id="14" name="TextBox 13"/>
            <p:cNvSpPr txBox="1"/>
            <p:nvPr/>
          </p:nvSpPr>
          <p:spPr>
            <a:xfrm>
              <a:off x="965102" y="2325451"/>
              <a:ext cx="1726773" cy="761747"/>
            </a:xfrm>
            <a:prstGeom prst="rect">
              <a:avLst/>
            </a:prstGeom>
            <a:noFill/>
          </p:spPr>
          <p:txBody>
            <a:bodyPr wrap="square" lIns="0" tIns="0" rIns="0" bIns="0" rtlCol="0" anchor="t">
              <a:spAutoFit/>
            </a:bodyPr>
            <a:lstStyle/>
            <a:p>
              <a:pPr lvl="0" algn="ctr">
                <a:lnSpc>
                  <a:spcPct val="150000"/>
                </a:lnSpc>
                <a:spcBef>
                  <a:spcPct val="20000"/>
                </a:spcBef>
                <a:defRPr/>
              </a:pPr>
              <a:r>
                <a:rPr lang="zh-CN" altLang="en-US" sz="1100" kern="0" dirty="0">
                  <a:solidFill>
                    <a:sysClr val="windowText" lastClr="000000">
                      <a:lumMod val="65000"/>
                      <a:lumOff val="35000"/>
                    </a:sysClr>
                  </a:solidFill>
                  <a:latin typeface="微软雅黑" panose="020B0503020204020204" pitchFamily="34" charset="-122"/>
                  <a:ea typeface="微软雅黑" panose="020B0503020204020204" pitchFamily="34" charset="-122"/>
                </a:rPr>
                <a:t>您的内容打在这里，或者通过复制您的文本后，在此框中选择粘贴，并选择。</a:t>
              </a:r>
              <a:endParaRPr lang="en-US" altLang="zh-CN" sz="1100" kern="0" dirty="0">
                <a:solidFill>
                  <a:srgbClr val="262626">
                    <a:lumMod val="50000"/>
                    <a:lumOff val="50000"/>
                  </a:srgbClr>
                </a:solidFill>
              </a:endParaRPr>
            </a:p>
          </p:txBody>
        </p:sp>
      </p:grpSp>
      <p:sp>
        <p:nvSpPr>
          <p:cNvPr id="15" name="Oval 33"/>
          <p:cNvSpPr/>
          <p:nvPr/>
        </p:nvSpPr>
        <p:spPr>
          <a:xfrm>
            <a:off x="3037516" y="1473252"/>
            <a:ext cx="1069174" cy="1038562"/>
          </a:xfrm>
          <a:prstGeom prst="ellipse">
            <a:avLst/>
          </a:prstGeom>
          <a:solidFill>
            <a:srgbClr val="317B9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800" b="0" i="0" u="none" strike="noStrike" kern="0" cap="none" spc="0" normalizeH="0" baseline="0" noProof="0" dirty="0">
              <a:ln>
                <a:noFill/>
              </a:ln>
              <a:solidFill>
                <a:srgbClr val="FFFFFF"/>
              </a:solidFill>
              <a:effectLst/>
              <a:uLnTx/>
              <a:uFillTx/>
              <a:latin typeface="Arial" panose="020B0604020202020204"/>
              <a:ea typeface="+mn-ea"/>
            </a:endParaRPr>
          </a:p>
        </p:txBody>
      </p:sp>
      <p:sp>
        <p:nvSpPr>
          <p:cNvPr id="16" name="Rounded Rectangle 34"/>
          <p:cNvSpPr/>
          <p:nvPr/>
        </p:nvSpPr>
        <p:spPr>
          <a:xfrm>
            <a:off x="2670969" y="3911094"/>
            <a:ext cx="1802269" cy="460856"/>
          </a:xfrm>
          <a:prstGeom prst="roundRect">
            <a:avLst/>
          </a:prstGeom>
          <a:solidFill>
            <a:srgbClr val="317B9D"/>
          </a:solidFill>
          <a:ln w="25400" cap="flat" cmpd="sng" algn="ctr">
            <a:noFill/>
            <a:prstDash val="solid"/>
          </a:ln>
          <a:effectLst/>
        </p:spPr>
        <p:txBody>
          <a:bodyPr rtlCol="0" anchor="ctr"/>
          <a:lstStyle/>
          <a:p>
            <a:pPr lvl="0" algn="ctr" rtl="1">
              <a:defRPr/>
            </a:pPr>
            <a:r>
              <a:rPr lang="zh-CN" altLang="en-US" sz="1400" b="1" kern="0" dirty="0">
                <a:solidFill>
                  <a:srgbClr val="FFFFFF">
                    <a:lumMod val="95000"/>
                  </a:srgbClr>
                </a:solidFill>
                <a:latin typeface="微软雅黑" panose="020B0503020204020204" pitchFamily="34" charset="-122"/>
                <a:ea typeface="微软雅黑" panose="020B0503020204020204" pitchFamily="34" charset="-122"/>
              </a:rPr>
              <a:t>关键字</a:t>
            </a:r>
            <a:endParaRPr lang="en-US" altLang="zh-CN" sz="1400" b="1" kern="0" dirty="0">
              <a:solidFill>
                <a:srgbClr val="FFFFFF">
                  <a:lumMod val="95000"/>
                </a:srgbClr>
              </a:solidFill>
              <a:latin typeface="微软雅黑" panose="020B0503020204020204" pitchFamily="34" charset="-122"/>
              <a:ea typeface="微软雅黑" panose="020B0503020204020204" pitchFamily="34" charset="-122"/>
            </a:endParaRPr>
          </a:p>
        </p:txBody>
      </p:sp>
      <p:sp>
        <p:nvSpPr>
          <p:cNvPr id="17" name="Freeform 11"/>
          <p:cNvSpPr>
            <a:spLocks noEditPoints="1"/>
          </p:cNvSpPr>
          <p:nvPr/>
        </p:nvSpPr>
        <p:spPr bwMode="auto">
          <a:xfrm>
            <a:off x="3311201" y="1702802"/>
            <a:ext cx="534898" cy="548215"/>
          </a:xfrm>
          <a:custGeom>
            <a:avLst/>
            <a:gdLst/>
            <a:ahLst/>
            <a:cxnLst>
              <a:cxn ang="0">
                <a:pos x="16" y="0"/>
              </a:cxn>
              <a:cxn ang="0">
                <a:pos x="0" y="16"/>
              </a:cxn>
              <a:cxn ang="0">
                <a:pos x="0" y="86"/>
              </a:cxn>
              <a:cxn ang="0">
                <a:pos x="16" y="102"/>
              </a:cxn>
              <a:cxn ang="0">
                <a:pos x="83" y="102"/>
              </a:cxn>
              <a:cxn ang="0">
                <a:pos x="99" y="86"/>
              </a:cxn>
              <a:cxn ang="0">
                <a:pos x="99" y="16"/>
              </a:cxn>
              <a:cxn ang="0">
                <a:pos x="83" y="0"/>
              </a:cxn>
              <a:cxn ang="0">
                <a:pos x="16" y="0"/>
              </a:cxn>
              <a:cxn ang="0">
                <a:pos x="72" y="75"/>
              </a:cxn>
              <a:cxn ang="0">
                <a:pos x="68" y="79"/>
              </a:cxn>
              <a:cxn ang="0">
                <a:pos x="64" y="79"/>
              </a:cxn>
              <a:cxn ang="0">
                <a:pos x="60" y="75"/>
              </a:cxn>
              <a:cxn ang="0">
                <a:pos x="60" y="56"/>
              </a:cxn>
              <a:cxn ang="0">
                <a:pos x="39" y="56"/>
              </a:cxn>
              <a:cxn ang="0">
                <a:pos x="39" y="75"/>
              </a:cxn>
              <a:cxn ang="0">
                <a:pos x="35" y="79"/>
              </a:cxn>
              <a:cxn ang="0">
                <a:pos x="31" y="79"/>
              </a:cxn>
              <a:cxn ang="0">
                <a:pos x="27" y="75"/>
              </a:cxn>
              <a:cxn ang="0">
                <a:pos x="27" y="27"/>
              </a:cxn>
              <a:cxn ang="0">
                <a:pos x="31" y="23"/>
              </a:cxn>
              <a:cxn ang="0">
                <a:pos x="35" y="23"/>
              </a:cxn>
              <a:cxn ang="0">
                <a:pos x="39" y="27"/>
              </a:cxn>
              <a:cxn ang="0">
                <a:pos x="39" y="45"/>
              </a:cxn>
              <a:cxn ang="0">
                <a:pos x="60" y="45"/>
              </a:cxn>
              <a:cxn ang="0">
                <a:pos x="60" y="27"/>
              </a:cxn>
              <a:cxn ang="0">
                <a:pos x="64" y="23"/>
              </a:cxn>
              <a:cxn ang="0">
                <a:pos x="68" y="23"/>
              </a:cxn>
              <a:cxn ang="0">
                <a:pos x="72" y="27"/>
              </a:cxn>
              <a:cxn ang="0">
                <a:pos x="72" y="75"/>
              </a:cxn>
              <a:cxn ang="0">
                <a:pos x="72" y="75"/>
              </a:cxn>
              <a:cxn ang="0">
                <a:pos x="72" y="75"/>
              </a:cxn>
            </a:cxnLst>
            <a:rect l="0" t="0" r="r" b="b"/>
            <a:pathLst>
              <a:path w="99" h="102">
                <a:moveTo>
                  <a:pt x="16" y="0"/>
                </a:moveTo>
                <a:cubicBezTo>
                  <a:pt x="7" y="0"/>
                  <a:pt x="0" y="7"/>
                  <a:pt x="0" y="16"/>
                </a:cubicBezTo>
                <a:cubicBezTo>
                  <a:pt x="0" y="86"/>
                  <a:pt x="0" y="86"/>
                  <a:pt x="0" y="86"/>
                </a:cubicBezTo>
                <a:cubicBezTo>
                  <a:pt x="0" y="95"/>
                  <a:pt x="7" y="102"/>
                  <a:pt x="16" y="102"/>
                </a:cubicBezTo>
                <a:cubicBezTo>
                  <a:pt x="83" y="102"/>
                  <a:pt x="83" y="102"/>
                  <a:pt x="83" y="102"/>
                </a:cubicBezTo>
                <a:cubicBezTo>
                  <a:pt x="92" y="102"/>
                  <a:pt x="99" y="95"/>
                  <a:pt x="99" y="86"/>
                </a:cubicBezTo>
                <a:cubicBezTo>
                  <a:pt x="99" y="16"/>
                  <a:pt x="99" y="16"/>
                  <a:pt x="99" y="16"/>
                </a:cubicBezTo>
                <a:cubicBezTo>
                  <a:pt x="99" y="7"/>
                  <a:pt x="92" y="0"/>
                  <a:pt x="83" y="0"/>
                </a:cubicBezTo>
                <a:lnTo>
                  <a:pt x="16" y="0"/>
                </a:lnTo>
                <a:close/>
                <a:moveTo>
                  <a:pt x="72" y="75"/>
                </a:moveTo>
                <a:cubicBezTo>
                  <a:pt x="72" y="77"/>
                  <a:pt x="71" y="79"/>
                  <a:pt x="68" y="79"/>
                </a:cubicBezTo>
                <a:cubicBezTo>
                  <a:pt x="64" y="79"/>
                  <a:pt x="64" y="79"/>
                  <a:pt x="64" y="79"/>
                </a:cubicBezTo>
                <a:cubicBezTo>
                  <a:pt x="62" y="79"/>
                  <a:pt x="60" y="77"/>
                  <a:pt x="60" y="75"/>
                </a:cubicBezTo>
                <a:cubicBezTo>
                  <a:pt x="60" y="56"/>
                  <a:pt x="60" y="56"/>
                  <a:pt x="60" y="56"/>
                </a:cubicBezTo>
                <a:cubicBezTo>
                  <a:pt x="39" y="56"/>
                  <a:pt x="39" y="56"/>
                  <a:pt x="39" y="56"/>
                </a:cubicBezTo>
                <a:cubicBezTo>
                  <a:pt x="39" y="75"/>
                  <a:pt x="39" y="75"/>
                  <a:pt x="39" y="75"/>
                </a:cubicBezTo>
                <a:cubicBezTo>
                  <a:pt x="39" y="77"/>
                  <a:pt x="37" y="79"/>
                  <a:pt x="35" y="79"/>
                </a:cubicBezTo>
                <a:cubicBezTo>
                  <a:pt x="31" y="79"/>
                  <a:pt x="31" y="79"/>
                  <a:pt x="31" y="79"/>
                </a:cubicBezTo>
                <a:cubicBezTo>
                  <a:pt x="29" y="79"/>
                  <a:pt x="27" y="77"/>
                  <a:pt x="27" y="75"/>
                </a:cubicBezTo>
                <a:cubicBezTo>
                  <a:pt x="27" y="27"/>
                  <a:pt x="27" y="27"/>
                  <a:pt x="27" y="27"/>
                </a:cubicBezTo>
                <a:cubicBezTo>
                  <a:pt x="27" y="25"/>
                  <a:pt x="29" y="23"/>
                  <a:pt x="31" y="23"/>
                </a:cubicBezTo>
                <a:cubicBezTo>
                  <a:pt x="35" y="23"/>
                  <a:pt x="35" y="23"/>
                  <a:pt x="35" y="23"/>
                </a:cubicBezTo>
                <a:cubicBezTo>
                  <a:pt x="37" y="23"/>
                  <a:pt x="39" y="25"/>
                  <a:pt x="39" y="27"/>
                </a:cubicBezTo>
                <a:cubicBezTo>
                  <a:pt x="39" y="45"/>
                  <a:pt x="39" y="45"/>
                  <a:pt x="39" y="45"/>
                </a:cubicBezTo>
                <a:cubicBezTo>
                  <a:pt x="60" y="45"/>
                  <a:pt x="60" y="45"/>
                  <a:pt x="60" y="45"/>
                </a:cubicBezTo>
                <a:cubicBezTo>
                  <a:pt x="60" y="27"/>
                  <a:pt x="60" y="27"/>
                  <a:pt x="60" y="27"/>
                </a:cubicBezTo>
                <a:cubicBezTo>
                  <a:pt x="60" y="25"/>
                  <a:pt x="62" y="23"/>
                  <a:pt x="64" y="23"/>
                </a:cubicBezTo>
                <a:cubicBezTo>
                  <a:pt x="68" y="23"/>
                  <a:pt x="68" y="23"/>
                  <a:pt x="68" y="23"/>
                </a:cubicBezTo>
                <a:cubicBezTo>
                  <a:pt x="71" y="23"/>
                  <a:pt x="72" y="25"/>
                  <a:pt x="72" y="27"/>
                </a:cubicBezTo>
                <a:cubicBezTo>
                  <a:pt x="72" y="75"/>
                  <a:pt x="72" y="75"/>
                  <a:pt x="72" y="75"/>
                </a:cubicBezTo>
                <a:close/>
                <a:moveTo>
                  <a:pt x="72" y="75"/>
                </a:moveTo>
                <a:cubicBezTo>
                  <a:pt x="72" y="75"/>
                  <a:pt x="72" y="75"/>
                  <a:pt x="72" y="75"/>
                </a:cubicBezTo>
              </a:path>
            </a:pathLst>
          </a:custGeom>
          <a:solidFill>
            <a:srgbClr val="FFFFFF"/>
          </a:solid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grpSp>
        <p:nvGrpSpPr>
          <p:cNvPr id="18" name="Group 44"/>
          <p:cNvGrpSpPr/>
          <p:nvPr/>
        </p:nvGrpSpPr>
        <p:grpSpPr>
          <a:xfrm>
            <a:off x="4746198" y="2610465"/>
            <a:ext cx="1726774" cy="1140661"/>
            <a:chOff x="965101" y="1946537"/>
            <a:chExt cx="1726774" cy="1140661"/>
          </a:xfrm>
        </p:grpSpPr>
        <p:sp>
          <p:nvSpPr>
            <p:cNvPr id="20" name="TextBox 19"/>
            <p:cNvSpPr txBox="1"/>
            <p:nvPr/>
          </p:nvSpPr>
          <p:spPr>
            <a:xfrm>
              <a:off x="965101" y="1946537"/>
              <a:ext cx="1651278" cy="276999"/>
            </a:xfrm>
            <a:prstGeom prst="rect">
              <a:avLst/>
            </a:prstGeom>
            <a:noFill/>
          </p:spPr>
          <p:txBody>
            <a:bodyPr wrap="square" lIns="0" tIns="0" rIns="0" bIns="0" rtlCol="0" anchor="ctr">
              <a:spAutoFit/>
            </a:bodyPr>
            <a:lstStyle/>
            <a:p>
              <a:pPr lvl="0" algn="ctr"/>
              <a:r>
                <a:rPr lang="zh-CN" altLang="en-US" b="1" dirty="0">
                  <a:solidFill>
                    <a:prstClr val="black">
                      <a:lumMod val="75000"/>
                      <a:lumOff val="25000"/>
                    </a:prstClr>
                  </a:solidFill>
                  <a:latin typeface="微软雅黑" panose="020B0503020204020204" pitchFamily="34" charset="-122"/>
                  <a:ea typeface="微软雅黑" panose="020B0503020204020204" pitchFamily="34" charset="-122"/>
                  <a:cs typeface="Montserrat" charset="0"/>
                </a:rPr>
                <a:t>添加标题</a:t>
              </a:r>
              <a:endParaRPr lang="en-US" altLang="zh-CN" b="1" dirty="0">
                <a:solidFill>
                  <a:prstClr val="black">
                    <a:lumMod val="75000"/>
                    <a:lumOff val="25000"/>
                  </a:prstClr>
                </a:solidFill>
                <a:latin typeface="微软雅黑" panose="020B0503020204020204" pitchFamily="34" charset="-122"/>
                <a:ea typeface="微软雅黑" panose="020B0503020204020204" pitchFamily="34" charset="-122"/>
                <a:cs typeface="Montserrat" charset="0"/>
              </a:endParaRPr>
            </a:p>
          </p:txBody>
        </p:sp>
        <p:sp>
          <p:nvSpPr>
            <p:cNvPr id="21" name="TextBox 20"/>
            <p:cNvSpPr txBox="1"/>
            <p:nvPr/>
          </p:nvSpPr>
          <p:spPr>
            <a:xfrm>
              <a:off x="965102" y="2325451"/>
              <a:ext cx="1726773" cy="761747"/>
            </a:xfrm>
            <a:prstGeom prst="rect">
              <a:avLst/>
            </a:prstGeom>
            <a:noFill/>
          </p:spPr>
          <p:txBody>
            <a:bodyPr wrap="square" lIns="0" tIns="0" rIns="0" bIns="0" rtlCol="0" anchor="t">
              <a:spAutoFit/>
            </a:bodyPr>
            <a:lstStyle/>
            <a:p>
              <a:pPr lvl="0" algn="ctr">
                <a:lnSpc>
                  <a:spcPct val="150000"/>
                </a:lnSpc>
                <a:spcBef>
                  <a:spcPct val="20000"/>
                </a:spcBef>
                <a:defRPr/>
              </a:pPr>
              <a:r>
                <a:rPr lang="zh-CN" altLang="en-US" sz="1100" kern="0" dirty="0">
                  <a:solidFill>
                    <a:sysClr val="windowText" lastClr="000000">
                      <a:lumMod val="65000"/>
                      <a:lumOff val="35000"/>
                    </a:sysClr>
                  </a:solidFill>
                  <a:latin typeface="微软雅黑" panose="020B0503020204020204" pitchFamily="34" charset="-122"/>
                  <a:ea typeface="微软雅黑" panose="020B0503020204020204" pitchFamily="34" charset="-122"/>
                </a:rPr>
                <a:t>您的内容打在这里，或者通过复制您的文本后，在此框中选择粘贴，并选择。</a:t>
              </a:r>
              <a:endParaRPr lang="en-US" altLang="zh-CN" sz="1100" kern="0" dirty="0">
                <a:solidFill>
                  <a:srgbClr val="262626">
                    <a:lumMod val="50000"/>
                    <a:lumOff val="50000"/>
                  </a:srgbClr>
                </a:solidFill>
              </a:endParaRPr>
            </a:p>
          </p:txBody>
        </p:sp>
      </p:grpSp>
      <p:sp>
        <p:nvSpPr>
          <p:cNvPr id="22" name="Oval 47"/>
          <p:cNvSpPr/>
          <p:nvPr/>
        </p:nvSpPr>
        <p:spPr>
          <a:xfrm>
            <a:off x="5037250" y="1473252"/>
            <a:ext cx="1069174" cy="1038562"/>
          </a:xfrm>
          <a:prstGeom prst="ellipse">
            <a:avLst/>
          </a:prstGeom>
          <a:solidFill>
            <a:srgbClr val="317B9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800" b="0" i="0" u="none" strike="noStrike" kern="0" cap="none" spc="0" normalizeH="0" baseline="0" noProof="0" dirty="0">
              <a:ln>
                <a:noFill/>
              </a:ln>
              <a:solidFill>
                <a:srgbClr val="FFFFFF"/>
              </a:solidFill>
              <a:effectLst/>
              <a:uLnTx/>
              <a:uFillTx/>
              <a:latin typeface="Arial" panose="020B0604020202020204"/>
              <a:ea typeface="+mn-ea"/>
            </a:endParaRPr>
          </a:p>
        </p:txBody>
      </p:sp>
      <p:sp>
        <p:nvSpPr>
          <p:cNvPr id="23" name="Rounded Rectangle 48"/>
          <p:cNvSpPr/>
          <p:nvPr/>
        </p:nvSpPr>
        <p:spPr>
          <a:xfrm>
            <a:off x="4670703" y="3911094"/>
            <a:ext cx="1802269" cy="460856"/>
          </a:xfrm>
          <a:prstGeom prst="roundRect">
            <a:avLst/>
          </a:prstGeom>
          <a:solidFill>
            <a:srgbClr val="317B9D"/>
          </a:solidFill>
          <a:ln w="25400" cap="flat" cmpd="sng" algn="ctr">
            <a:noFill/>
            <a:prstDash val="solid"/>
          </a:ln>
          <a:effectLst/>
        </p:spPr>
        <p:txBody>
          <a:bodyPr rtlCol="0" anchor="ctr"/>
          <a:lstStyle/>
          <a:p>
            <a:pPr lvl="0" algn="ctr" rtl="1">
              <a:defRPr/>
            </a:pPr>
            <a:r>
              <a:rPr lang="zh-CN" altLang="en-US" sz="1400" b="1" kern="0" dirty="0">
                <a:solidFill>
                  <a:srgbClr val="FFFFFF">
                    <a:lumMod val="95000"/>
                  </a:srgbClr>
                </a:solidFill>
                <a:latin typeface="微软雅黑" panose="020B0503020204020204" pitchFamily="34" charset="-122"/>
                <a:ea typeface="微软雅黑" panose="020B0503020204020204" pitchFamily="34" charset="-122"/>
              </a:rPr>
              <a:t>关键字</a:t>
            </a:r>
            <a:endParaRPr lang="en-US" altLang="zh-CN" sz="1400" b="1" kern="0" dirty="0">
              <a:solidFill>
                <a:srgbClr val="FFFFFF">
                  <a:lumMod val="95000"/>
                </a:srgbClr>
              </a:solidFill>
              <a:latin typeface="微软雅黑" panose="020B0503020204020204" pitchFamily="34" charset="-122"/>
              <a:ea typeface="微软雅黑" panose="020B0503020204020204" pitchFamily="34" charset="-122"/>
            </a:endParaRPr>
          </a:p>
        </p:txBody>
      </p:sp>
      <p:sp>
        <p:nvSpPr>
          <p:cNvPr id="24" name="Freeform 15"/>
          <p:cNvSpPr>
            <a:spLocks noEditPoints="1"/>
          </p:cNvSpPr>
          <p:nvPr/>
        </p:nvSpPr>
        <p:spPr bwMode="auto">
          <a:xfrm>
            <a:off x="5310733" y="1698050"/>
            <a:ext cx="535100" cy="532419"/>
          </a:xfrm>
          <a:custGeom>
            <a:avLst/>
            <a:gdLst/>
            <a:ahLst/>
            <a:cxnLst>
              <a:cxn ang="0">
                <a:pos x="165" y="147"/>
              </a:cxn>
              <a:cxn ang="0">
                <a:pos x="165" y="14"/>
              </a:cxn>
              <a:cxn ang="0">
                <a:pos x="148" y="0"/>
              </a:cxn>
              <a:cxn ang="0">
                <a:pos x="18" y="0"/>
              </a:cxn>
              <a:cxn ang="0">
                <a:pos x="0" y="15"/>
              </a:cxn>
              <a:cxn ang="0">
                <a:pos x="0" y="145"/>
              </a:cxn>
              <a:cxn ang="0">
                <a:pos x="16" y="165"/>
              </a:cxn>
              <a:cxn ang="0">
                <a:pos x="149" y="165"/>
              </a:cxn>
              <a:cxn ang="0">
                <a:pos x="165" y="147"/>
              </a:cxn>
              <a:cxn ang="0">
                <a:pos x="38" y="22"/>
              </a:cxn>
              <a:cxn ang="0">
                <a:pos x="46" y="16"/>
              </a:cxn>
              <a:cxn ang="0">
                <a:pos x="51" y="15"/>
              </a:cxn>
              <a:cxn ang="0">
                <a:pos x="55" y="17"/>
              </a:cxn>
              <a:cxn ang="0">
                <a:pos x="57" y="20"/>
              </a:cxn>
              <a:cxn ang="0">
                <a:pos x="39" y="34"/>
              </a:cxn>
              <a:cxn ang="0">
                <a:pos x="36" y="31"/>
              </a:cxn>
              <a:cxn ang="0">
                <a:pos x="38" y="22"/>
              </a:cxn>
              <a:cxn ang="0">
                <a:pos x="120" y="150"/>
              </a:cxn>
              <a:cxn ang="0">
                <a:pos x="116" y="153"/>
              </a:cxn>
              <a:cxn ang="0">
                <a:pos x="37" y="153"/>
              </a:cxn>
              <a:cxn ang="0">
                <a:pos x="34" y="150"/>
              </a:cxn>
              <a:cxn ang="0">
                <a:pos x="34" y="138"/>
              </a:cxn>
              <a:cxn ang="0">
                <a:pos x="37" y="135"/>
              </a:cxn>
              <a:cxn ang="0">
                <a:pos x="41" y="135"/>
              </a:cxn>
              <a:cxn ang="0">
                <a:pos x="43" y="132"/>
              </a:cxn>
              <a:cxn ang="0">
                <a:pos x="61" y="73"/>
              </a:cxn>
              <a:cxn ang="0">
                <a:pos x="63" y="68"/>
              </a:cxn>
              <a:cxn ang="0">
                <a:pos x="45" y="41"/>
              </a:cxn>
              <a:cxn ang="0">
                <a:pos x="63" y="27"/>
              </a:cxn>
              <a:cxn ang="0">
                <a:pos x="104" y="82"/>
              </a:cxn>
              <a:cxn ang="0">
                <a:pos x="98" y="86"/>
              </a:cxn>
              <a:cxn ang="0">
                <a:pos x="103" y="92"/>
              </a:cxn>
              <a:cxn ang="0">
                <a:pos x="104" y="95"/>
              </a:cxn>
              <a:cxn ang="0">
                <a:pos x="102" y="98"/>
              </a:cxn>
              <a:cxn ang="0">
                <a:pos x="101" y="99"/>
              </a:cxn>
              <a:cxn ang="0">
                <a:pos x="95" y="99"/>
              </a:cxn>
              <a:cxn ang="0">
                <a:pos x="90" y="92"/>
              </a:cxn>
              <a:cxn ang="0">
                <a:pos x="83" y="97"/>
              </a:cxn>
              <a:cxn ang="0">
                <a:pos x="74" y="84"/>
              </a:cxn>
              <a:cxn ang="0">
                <a:pos x="68" y="83"/>
              </a:cxn>
              <a:cxn ang="0">
                <a:pos x="48" y="111"/>
              </a:cxn>
              <a:cxn ang="0">
                <a:pos x="116" y="134"/>
              </a:cxn>
              <a:cxn ang="0">
                <a:pos x="120" y="138"/>
              </a:cxn>
              <a:cxn ang="0">
                <a:pos x="120" y="150"/>
              </a:cxn>
              <a:cxn ang="0">
                <a:pos x="113" y="115"/>
              </a:cxn>
              <a:cxn ang="0">
                <a:pos x="90" y="122"/>
              </a:cxn>
              <a:cxn ang="0">
                <a:pos x="105" y="104"/>
              </a:cxn>
              <a:cxn ang="0">
                <a:pos x="128" y="96"/>
              </a:cxn>
              <a:cxn ang="0">
                <a:pos x="113" y="115"/>
              </a:cxn>
              <a:cxn ang="0">
                <a:pos x="113" y="115"/>
              </a:cxn>
              <a:cxn ang="0">
                <a:pos x="113" y="115"/>
              </a:cxn>
            </a:cxnLst>
            <a:rect l="0" t="0" r="r" b="b"/>
            <a:pathLst>
              <a:path w="166" h="165">
                <a:moveTo>
                  <a:pt x="165" y="147"/>
                </a:moveTo>
                <a:cubicBezTo>
                  <a:pt x="165" y="14"/>
                  <a:pt x="165" y="14"/>
                  <a:pt x="165" y="14"/>
                </a:cubicBezTo>
                <a:cubicBezTo>
                  <a:pt x="165" y="7"/>
                  <a:pt x="165" y="0"/>
                  <a:pt x="148" y="0"/>
                </a:cubicBezTo>
                <a:cubicBezTo>
                  <a:pt x="18" y="0"/>
                  <a:pt x="18" y="0"/>
                  <a:pt x="18" y="0"/>
                </a:cubicBezTo>
                <a:cubicBezTo>
                  <a:pt x="7" y="0"/>
                  <a:pt x="0" y="0"/>
                  <a:pt x="0" y="15"/>
                </a:cubicBezTo>
                <a:cubicBezTo>
                  <a:pt x="0" y="145"/>
                  <a:pt x="0" y="145"/>
                  <a:pt x="0" y="145"/>
                </a:cubicBezTo>
                <a:cubicBezTo>
                  <a:pt x="0" y="164"/>
                  <a:pt x="1" y="165"/>
                  <a:pt x="16" y="165"/>
                </a:cubicBezTo>
                <a:cubicBezTo>
                  <a:pt x="149" y="165"/>
                  <a:pt x="149" y="165"/>
                  <a:pt x="149" y="165"/>
                </a:cubicBezTo>
                <a:cubicBezTo>
                  <a:pt x="166" y="165"/>
                  <a:pt x="165" y="163"/>
                  <a:pt x="165" y="147"/>
                </a:cubicBezTo>
                <a:close/>
                <a:moveTo>
                  <a:pt x="38" y="22"/>
                </a:moveTo>
                <a:cubicBezTo>
                  <a:pt x="46" y="16"/>
                  <a:pt x="46" y="16"/>
                  <a:pt x="46" y="16"/>
                </a:cubicBezTo>
                <a:cubicBezTo>
                  <a:pt x="47" y="15"/>
                  <a:pt x="49" y="14"/>
                  <a:pt x="51" y="15"/>
                </a:cubicBezTo>
                <a:cubicBezTo>
                  <a:pt x="52" y="15"/>
                  <a:pt x="54" y="16"/>
                  <a:pt x="55" y="17"/>
                </a:cubicBezTo>
                <a:cubicBezTo>
                  <a:pt x="57" y="20"/>
                  <a:pt x="57" y="20"/>
                  <a:pt x="57" y="20"/>
                </a:cubicBezTo>
                <a:cubicBezTo>
                  <a:pt x="39" y="34"/>
                  <a:pt x="39" y="34"/>
                  <a:pt x="39" y="34"/>
                </a:cubicBezTo>
                <a:cubicBezTo>
                  <a:pt x="36" y="31"/>
                  <a:pt x="36" y="31"/>
                  <a:pt x="36" y="31"/>
                </a:cubicBezTo>
                <a:cubicBezTo>
                  <a:pt x="34" y="28"/>
                  <a:pt x="35" y="24"/>
                  <a:pt x="38" y="22"/>
                </a:cubicBezTo>
                <a:close/>
                <a:moveTo>
                  <a:pt x="120" y="150"/>
                </a:moveTo>
                <a:cubicBezTo>
                  <a:pt x="120" y="152"/>
                  <a:pt x="118" y="153"/>
                  <a:pt x="116" y="153"/>
                </a:cubicBezTo>
                <a:cubicBezTo>
                  <a:pt x="37" y="153"/>
                  <a:pt x="37" y="153"/>
                  <a:pt x="37" y="153"/>
                </a:cubicBezTo>
                <a:cubicBezTo>
                  <a:pt x="35" y="153"/>
                  <a:pt x="34" y="152"/>
                  <a:pt x="34" y="150"/>
                </a:cubicBezTo>
                <a:cubicBezTo>
                  <a:pt x="34" y="138"/>
                  <a:pt x="34" y="138"/>
                  <a:pt x="34" y="138"/>
                </a:cubicBezTo>
                <a:cubicBezTo>
                  <a:pt x="34" y="136"/>
                  <a:pt x="35" y="135"/>
                  <a:pt x="37" y="135"/>
                </a:cubicBezTo>
                <a:cubicBezTo>
                  <a:pt x="41" y="135"/>
                  <a:pt x="41" y="135"/>
                  <a:pt x="41" y="135"/>
                </a:cubicBezTo>
                <a:cubicBezTo>
                  <a:pt x="43" y="135"/>
                  <a:pt x="44" y="133"/>
                  <a:pt x="43" y="132"/>
                </a:cubicBezTo>
                <a:cubicBezTo>
                  <a:pt x="31" y="113"/>
                  <a:pt x="41" y="80"/>
                  <a:pt x="61" y="73"/>
                </a:cubicBezTo>
                <a:cubicBezTo>
                  <a:pt x="63" y="72"/>
                  <a:pt x="64" y="70"/>
                  <a:pt x="63" y="68"/>
                </a:cubicBezTo>
                <a:cubicBezTo>
                  <a:pt x="57" y="59"/>
                  <a:pt x="51" y="50"/>
                  <a:pt x="45" y="41"/>
                </a:cubicBezTo>
                <a:cubicBezTo>
                  <a:pt x="63" y="27"/>
                  <a:pt x="63" y="27"/>
                  <a:pt x="63" y="27"/>
                </a:cubicBezTo>
                <a:cubicBezTo>
                  <a:pt x="77" y="47"/>
                  <a:pt x="102" y="78"/>
                  <a:pt x="104" y="82"/>
                </a:cubicBezTo>
                <a:cubicBezTo>
                  <a:pt x="98" y="86"/>
                  <a:pt x="98" y="86"/>
                  <a:pt x="98" y="86"/>
                </a:cubicBezTo>
                <a:cubicBezTo>
                  <a:pt x="103" y="92"/>
                  <a:pt x="103" y="92"/>
                  <a:pt x="103" y="92"/>
                </a:cubicBezTo>
                <a:cubicBezTo>
                  <a:pt x="104" y="93"/>
                  <a:pt x="104" y="94"/>
                  <a:pt x="104" y="95"/>
                </a:cubicBezTo>
                <a:cubicBezTo>
                  <a:pt x="104" y="96"/>
                  <a:pt x="103" y="97"/>
                  <a:pt x="102" y="98"/>
                </a:cubicBezTo>
                <a:cubicBezTo>
                  <a:pt x="101" y="99"/>
                  <a:pt x="101" y="99"/>
                  <a:pt x="101" y="99"/>
                </a:cubicBezTo>
                <a:cubicBezTo>
                  <a:pt x="99" y="101"/>
                  <a:pt x="96" y="100"/>
                  <a:pt x="95" y="99"/>
                </a:cubicBezTo>
                <a:cubicBezTo>
                  <a:pt x="90" y="92"/>
                  <a:pt x="90" y="92"/>
                  <a:pt x="90" y="92"/>
                </a:cubicBezTo>
                <a:cubicBezTo>
                  <a:pt x="83" y="97"/>
                  <a:pt x="83" y="97"/>
                  <a:pt x="83" y="97"/>
                </a:cubicBezTo>
                <a:cubicBezTo>
                  <a:pt x="81" y="94"/>
                  <a:pt x="77" y="89"/>
                  <a:pt x="74" y="84"/>
                </a:cubicBezTo>
                <a:cubicBezTo>
                  <a:pt x="72" y="83"/>
                  <a:pt x="70" y="82"/>
                  <a:pt x="68" y="83"/>
                </a:cubicBezTo>
                <a:cubicBezTo>
                  <a:pt x="56" y="88"/>
                  <a:pt x="48" y="100"/>
                  <a:pt x="48" y="111"/>
                </a:cubicBezTo>
                <a:cubicBezTo>
                  <a:pt x="49" y="139"/>
                  <a:pt x="83" y="135"/>
                  <a:pt x="116" y="134"/>
                </a:cubicBezTo>
                <a:cubicBezTo>
                  <a:pt x="118" y="134"/>
                  <a:pt x="120" y="136"/>
                  <a:pt x="120" y="138"/>
                </a:cubicBezTo>
                <a:lnTo>
                  <a:pt x="120" y="150"/>
                </a:lnTo>
                <a:close/>
                <a:moveTo>
                  <a:pt x="113" y="115"/>
                </a:moveTo>
                <a:cubicBezTo>
                  <a:pt x="102" y="122"/>
                  <a:pt x="92" y="125"/>
                  <a:pt x="90" y="122"/>
                </a:cubicBezTo>
                <a:cubicBezTo>
                  <a:pt x="88" y="120"/>
                  <a:pt x="95" y="111"/>
                  <a:pt x="105" y="104"/>
                </a:cubicBezTo>
                <a:cubicBezTo>
                  <a:pt x="116" y="97"/>
                  <a:pt x="126" y="93"/>
                  <a:pt x="128" y="96"/>
                </a:cubicBezTo>
                <a:cubicBezTo>
                  <a:pt x="130" y="99"/>
                  <a:pt x="123" y="107"/>
                  <a:pt x="113" y="115"/>
                </a:cubicBezTo>
                <a:close/>
                <a:moveTo>
                  <a:pt x="113" y="115"/>
                </a:moveTo>
                <a:cubicBezTo>
                  <a:pt x="113" y="115"/>
                  <a:pt x="113" y="115"/>
                  <a:pt x="113" y="115"/>
                </a:cubicBezTo>
              </a:path>
            </a:pathLst>
          </a:custGeom>
          <a:solidFill>
            <a:srgbClr val="FFFFFF"/>
          </a:solid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grpSp>
        <p:nvGrpSpPr>
          <p:cNvPr id="25" name="Group 55"/>
          <p:cNvGrpSpPr/>
          <p:nvPr/>
        </p:nvGrpSpPr>
        <p:grpSpPr>
          <a:xfrm>
            <a:off x="6765790" y="2610465"/>
            <a:ext cx="1726774" cy="1140661"/>
            <a:chOff x="965101" y="1946537"/>
            <a:chExt cx="1726774" cy="1140661"/>
          </a:xfrm>
        </p:grpSpPr>
        <p:sp>
          <p:nvSpPr>
            <p:cNvPr id="26" name="TextBox 25"/>
            <p:cNvSpPr txBox="1"/>
            <p:nvPr/>
          </p:nvSpPr>
          <p:spPr>
            <a:xfrm>
              <a:off x="965101" y="1946537"/>
              <a:ext cx="1651278" cy="276999"/>
            </a:xfrm>
            <a:prstGeom prst="rect">
              <a:avLst/>
            </a:prstGeom>
            <a:noFill/>
          </p:spPr>
          <p:txBody>
            <a:bodyPr wrap="square" lIns="0" tIns="0" rIns="0" bIns="0" rtlCol="0" anchor="ctr">
              <a:spAutoFit/>
            </a:bodyPr>
            <a:lstStyle/>
            <a:p>
              <a:pPr lvl="0" algn="ctr"/>
              <a:r>
                <a:rPr lang="zh-CN" altLang="en-US" b="1" dirty="0">
                  <a:solidFill>
                    <a:prstClr val="black">
                      <a:lumMod val="75000"/>
                      <a:lumOff val="25000"/>
                    </a:prstClr>
                  </a:solidFill>
                  <a:latin typeface="微软雅黑" panose="020B0503020204020204" pitchFamily="34" charset="-122"/>
                  <a:ea typeface="微软雅黑" panose="020B0503020204020204" pitchFamily="34" charset="-122"/>
                  <a:cs typeface="Montserrat" charset="0"/>
                </a:rPr>
                <a:t>添加标题</a:t>
              </a:r>
              <a:endParaRPr lang="en-US" altLang="zh-CN" b="1" dirty="0">
                <a:solidFill>
                  <a:prstClr val="black">
                    <a:lumMod val="75000"/>
                    <a:lumOff val="25000"/>
                  </a:prstClr>
                </a:solidFill>
                <a:latin typeface="微软雅黑" panose="020B0503020204020204" pitchFamily="34" charset="-122"/>
                <a:ea typeface="微软雅黑" panose="020B0503020204020204" pitchFamily="34" charset="-122"/>
                <a:cs typeface="Montserrat" charset="0"/>
              </a:endParaRPr>
            </a:p>
          </p:txBody>
        </p:sp>
        <p:sp>
          <p:nvSpPr>
            <p:cNvPr id="27" name="TextBox 26"/>
            <p:cNvSpPr txBox="1"/>
            <p:nvPr/>
          </p:nvSpPr>
          <p:spPr>
            <a:xfrm>
              <a:off x="965102" y="2325451"/>
              <a:ext cx="1726773" cy="761747"/>
            </a:xfrm>
            <a:prstGeom prst="rect">
              <a:avLst/>
            </a:prstGeom>
            <a:noFill/>
          </p:spPr>
          <p:txBody>
            <a:bodyPr wrap="square" lIns="0" tIns="0" rIns="0" bIns="0" rtlCol="0" anchor="t">
              <a:spAutoFit/>
            </a:bodyPr>
            <a:lstStyle/>
            <a:p>
              <a:pPr lvl="0" algn="ctr">
                <a:lnSpc>
                  <a:spcPct val="150000"/>
                </a:lnSpc>
                <a:spcBef>
                  <a:spcPct val="20000"/>
                </a:spcBef>
                <a:defRPr/>
              </a:pPr>
              <a:r>
                <a:rPr lang="zh-CN" altLang="en-US" sz="1100" kern="0" dirty="0">
                  <a:solidFill>
                    <a:sysClr val="windowText" lastClr="000000">
                      <a:lumMod val="65000"/>
                      <a:lumOff val="35000"/>
                    </a:sysClr>
                  </a:solidFill>
                  <a:latin typeface="微软雅黑" panose="020B0503020204020204" pitchFamily="34" charset="-122"/>
                  <a:ea typeface="微软雅黑" panose="020B0503020204020204" pitchFamily="34" charset="-122"/>
                </a:rPr>
                <a:t>您的内容打在这里，或者通过复制您的文本后，在此框中选择粘贴，并选择。</a:t>
              </a:r>
              <a:endParaRPr lang="en-US" altLang="zh-CN" sz="1100" kern="0" dirty="0">
                <a:solidFill>
                  <a:srgbClr val="262626">
                    <a:lumMod val="50000"/>
                    <a:lumOff val="50000"/>
                  </a:srgbClr>
                </a:solidFill>
              </a:endParaRPr>
            </a:p>
          </p:txBody>
        </p:sp>
      </p:grpSp>
      <p:sp>
        <p:nvSpPr>
          <p:cNvPr id="28" name="Oval 58"/>
          <p:cNvSpPr/>
          <p:nvPr/>
        </p:nvSpPr>
        <p:spPr>
          <a:xfrm>
            <a:off x="7056842" y="1473252"/>
            <a:ext cx="1069174" cy="1038562"/>
          </a:xfrm>
          <a:prstGeom prst="ellipse">
            <a:avLst/>
          </a:prstGeom>
          <a:solidFill>
            <a:srgbClr val="317B9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800" b="0" i="0" u="none" strike="noStrike" kern="0" cap="none" spc="0" normalizeH="0" baseline="0" noProof="0" dirty="0">
              <a:ln>
                <a:noFill/>
              </a:ln>
              <a:solidFill>
                <a:srgbClr val="FFFFFF"/>
              </a:solidFill>
              <a:effectLst/>
              <a:uLnTx/>
              <a:uFillTx/>
              <a:latin typeface="Arial" panose="020B0604020202020204"/>
              <a:ea typeface="+mn-ea"/>
            </a:endParaRPr>
          </a:p>
        </p:txBody>
      </p:sp>
      <p:sp>
        <p:nvSpPr>
          <p:cNvPr id="29" name="Rounded Rectangle 59"/>
          <p:cNvSpPr/>
          <p:nvPr/>
        </p:nvSpPr>
        <p:spPr>
          <a:xfrm>
            <a:off x="6690295" y="3911094"/>
            <a:ext cx="1802269" cy="460856"/>
          </a:xfrm>
          <a:prstGeom prst="roundRect">
            <a:avLst/>
          </a:prstGeom>
          <a:solidFill>
            <a:srgbClr val="317B9D"/>
          </a:solidFill>
          <a:ln w="25400" cap="flat" cmpd="sng" algn="ctr">
            <a:noFill/>
            <a:prstDash val="solid"/>
          </a:ln>
          <a:effectLst/>
        </p:spPr>
        <p:txBody>
          <a:bodyPr rtlCol="0" anchor="ctr"/>
          <a:lstStyle/>
          <a:p>
            <a:pPr lvl="0" algn="ctr" rtl="1">
              <a:defRPr/>
            </a:pPr>
            <a:r>
              <a:rPr lang="zh-CN" altLang="en-US" sz="1400" b="1" kern="0" dirty="0">
                <a:solidFill>
                  <a:srgbClr val="FFFFFF">
                    <a:lumMod val="95000"/>
                  </a:srgbClr>
                </a:solidFill>
                <a:latin typeface="微软雅黑" panose="020B0503020204020204" pitchFamily="34" charset="-122"/>
                <a:ea typeface="微软雅黑" panose="020B0503020204020204" pitchFamily="34" charset="-122"/>
              </a:rPr>
              <a:t>关键字</a:t>
            </a:r>
            <a:endParaRPr lang="en-US" altLang="zh-CN" sz="1400" b="1" kern="0" dirty="0">
              <a:solidFill>
                <a:srgbClr val="FFFFFF">
                  <a:lumMod val="95000"/>
                </a:srgbClr>
              </a:solidFill>
              <a:latin typeface="微软雅黑" panose="020B0503020204020204" pitchFamily="34" charset="-122"/>
              <a:ea typeface="微软雅黑" panose="020B0503020204020204" pitchFamily="34" charset="-122"/>
            </a:endParaRPr>
          </a:p>
        </p:txBody>
      </p:sp>
      <p:grpSp>
        <p:nvGrpSpPr>
          <p:cNvPr id="30" name="Group 67"/>
          <p:cNvGrpSpPr/>
          <p:nvPr/>
        </p:nvGrpSpPr>
        <p:grpSpPr>
          <a:xfrm>
            <a:off x="7308850" y="1709188"/>
            <a:ext cx="576263" cy="579438"/>
            <a:chOff x="7299325" y="1482725"/>
            <a:chExt cx="576263" cy="579438"/>
          </a:xfrm>
          <a:solidFill>
            <a:srgbClr val="FFFFFF"/>
          </a:solidFill>
        </p:grpSpPr>
        <p:sp>
          <p:nvSpPr>
            <p:cNvPr id="31" name="Freeform 19"/>
            <p:cNvSpPr>
              <a:spLocks noEditPoints="1"/>
            </p:cNvSpPr>
            <p:nvPr/>
          </p:nvSpPr>
          <p:spPr bwMode="auto">
            <a:xfrm>
              <a:off x="7299325" y="1482725"/>
              <a:ext cx="576263" cy="357188"/>
            </a:xfrm>
            <a:custGeom>
              <a:avLst/>
              <a:gdLst/>
              <a:ahLst/>
              <a:cxnLst>
                <a:cxn ang="0">
                  <a:pos x="51" y="0"/>
                </a:cxn>
                <a:cxn ang="0">
                  <a:pos x="0" y="51"/>
                </a:cxn>
                <a:cxn ang="0">
                  <a:pos x="0" y="54"/>
                </a:cxn>
                <a:cxn ang="0">
                  <a:pos x="28" y="54"/>
                </a:cxn>
                <a:cxn ang="0">
                  <a:pos x="38" y="17"/>
                </a:cxn>
                <a:cxn ang="0">
                  <a:pos x="42" y="14"/>
                </a:cxn>
                <a:cxn ang="0">
                  <a:pos x="45" y="17"/>
                </a:cxn>
                <a:cxn ang="0">
                  <a:pos x="49" y="63"/>
                </a:cxn>
                <a:cxn ang="0">
                  <a:pos x="55" y="33"/>
                </a:cxn>
                <a:cxn ang="0">
                  <a:pos x="59" y="30"/>
                </a:cxn>
                <a:cxn ang="0">
                  <a:pos x="63" y="32"/>
                </a:cxn>
                <a:cxn ang="0">
                  <a:pos x="71" y="54"/>
                </a:cxn>
                <a:cxn ang="0">
                  <a:pos x="102" y="55"/>
                </a:cxn>
                <a:cxn ang="0">
                  <a:pos x="102" y="51"/>
                </a:cxn>
                <a:cxn ang="0">
                  <a:pos x="51" y="0"/>
                </a:cxn>
                <a:cxn ang="0">
                  <a:pos x="51" y="0"/>
                </a:cxn>
                <a:cxn ang="0">
                  <a:pos x="51" y="0"/>
                </a:cxn>
              </a:cxnLst>
              <a:rect l="0" t="0" r="r" b="b"/>
              <a:pathLst>
                <a:path w="102" h="63">
                  <a:moveTo>
                    <a:pt x="51" y="0"/>
                  </a:moveTo>
                  <a:cubicBezTo>
                    <a:pt x="23" y="0"/>
                    <a:pt x="0" y="23"/>
                    <a:pt x="0" y="51"/>
                  </a:cubicBezTo>
                  <a:cubicBezTo>
                    <a:pt x="0" y="52"/>
                    <a:pt x="0" y="53"/>
                    <a:pt x="0" y="54"/>
                  </a:cubicBezTo>
                  <a:cubicBezTo>
                    <a:pt x="28" y="54"/>
                    <a:pt x="28" y="54"/>
                    <a:pt x="28" y="54"/>
                  </a:cubicBezTo>
                  <a:cubicBezTo>
                    <a:pt x="38" y="17"/>
                    <a:pt x="38" y="17"/>
                    <a:pt x="38" y="17"/>
                  </a:cubicBezTo>
                  <a:cubicBezTo>
                    <a:pt x="38" y="15"/>
                    <a:pt x="40" y="14"/>
                    <a:pt x="42" y="14"/>
                  </a:cubicBezTo>
                  <a:cubicBezTo>
                    <a:pt x="43" y="14"/>
                    <a:pt x="45" y="15"/>
                    <a:pt x="45" y="17"/>
                  </a:cubicBezTo>
                  <a:cubicBezTo>
                    <a:pt x="49" y="63"/>
                    <a:pt x="49" y="63"/>
                    <a:pt x="49" y="63"/>
                  </a:cubicBezTo>
                  <a:cubicBezTo>
                    <a:pt x="55" y="33"/>
                    <a:pt x="55" y="33"/>
                    <a:pt x="55" y="33"/>
                  </a:cubicBezTo>
                  <a:cubicBezTo>
                    <a:pt x="56" y="31"/>
                    <a:pt x="57" y="30"/>
                    <a:pt x="59" y="30"/>
                  </a:cubicBezTo>
                  <a:cubicBezTo>
                    <a:pt x="61" y="30"/>
                    <a:pt x="62" y="31"/>
                    <a:pt x="63" y="32"/>
                  </a:cubicBezTo>
                  <a:cubicBezTo>
                    <a:pt x="71" y="54"/>
                    <a:pt x="71" y="54"/>
                    <a:pt x="71" y="54"/>
                  </a:cubicBezTo>
                  <a:cubicBezTo>
                    <a:pt x="102" y="55"/>
                    <a:pt x="102" y="55"/>
                    <a:pt x="102" y="55"/>
                  </a:cubicBezTo>
                  <a:cubicBezTo>
                    <a:pt x="102" y="53"/>
                    <a:pt x="102" y="52"/>
                    <a:pt x="102" y="51"/>
                  </a:cubicBezTo>
                  <a:cubicBezTo>
                    <a:pt x="102" y="23"/>
                    <a:pt x="79" y="0"/>
                    <a:pt x="51" y="0"/>
                  </a:cubicBezTo>
                  <a:close/>
                  <a:moveTo>
                    <a:pt x="51" y="0"/>
                  </a:moveTo>
                  <a:cubicBezTo>
                    <a:pt x="51" y="0"/>
                    <a:pt x="51" y="0"/>
                    <a:pt x="51" y="0"/>
                  </a:cubicBezTo>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32" name="Freeform 20"/>
            <p:cNvSpPr>
              <a:spLocks noEditPoints="1"/>
            </p:cNvSpPr>
            <p:nvPr/>
          </p:nvSpPr>
          <p:spPr bwMode="auto">
            <a:xfrm>
              <a:off x="7304088" y="1709738"/>
              <a:ext cx="566738" cy="352425"/>
            </a:xfrm>
            <a:custGeom>
              <a:avLst/>
              <a:gdLst/>
              <a:ahLst/>
              <a:cxnLst>
                <a:cxn ang="0">
                  <a:pos x="63" y="19"/>
                </a:cxn>
                <a:cxn ang="0">
                  <a:pos x="59" y="7"/>
                </a:cxn>
                <a:cxn ang="0">
                  <a:pos x="50" y="50"/>
                </a:cxn>
                <a:cxn ang="0">
                  <a:pos x="46" y="53"/>
                </a:cxn>
                <a:cxn ang="0">
                  <a:pos x="46" y="53"/>
                </a:cxn>
                <a:cxn ang="0">
                  <a:pos x="43" y="50"/>
                </a:cxn>
                <a:cxn ang="0">
                  <a:pos x="38" y="0"/>
                </a:cxn>
                <a:cxn ang="0">
                  <a:pos x="34" y="19"/>
                </a:cxn>
                <a:cxn ang="0">
                  <a:pos x="30" y="22"/>
                </a:cxn>
                <a:cxn ang="0">
                  <a:pos x="0" y="22"/>
                </a:cxn>
                <a:cxn ang="0">
                  <a:pos x="50" y="62"/>
                </a:cxn>
                <a:cxn ang="0">
                  <a:pos x="100" y="22"/>
                </a:cxn>
                <a:cxn ang="0">
                  <a:pos x="67" y="22"/>
                </a:cxn>
                <a:cxn ang="0">
                  <a:pos x="63" y="19"/>
                </a:cxn>
                <a:cxn ang="0">
                  <a:pos x="63" y="19"/>
                </a:cxn>
                <a:cxn ang="0">
                  <a:pos x="63" y="19"/>
                </a:cxn>
              </a:cxnLst>
              <a:rect l="0" t="0" r="r" b="b"/>
              <a:pathLst>
                <a:path w="100" h="62">
                  <a:moveTo>
                    <a:pt x="63" y="19"/>
                  </a:moveTo>
                  <a:cubicBezTo>
                    <a:pt x="59" y="7"/>
                    <a:pt x="59" y="7"/>
                    <a:pt x="59" y="7"/>
                  </a:cubicBezTo>
                  <a:cubicBezTo>
                    <a:pt x="50" y="50"/>
                    <a:pt x="50" y="50"/>
                    <a:pt x="50" y="50"/>
                  </a:cubicBezTo>
                  <a:cubicBezTo>
                    <a:pt x="50" y="52"/>
                    <a:pt x="48" y="53"/>
                    <a:pt x="46" y="53"/>
                  </a:cubicBezTo>
                  <a:cubicBezTo>
                    <a:pt x="46" y="53"/>
                    <a:pt x="46" y="53"/>
                    <a:pt x="46" y="53"/>
                  </a:cubicBezTo>
                  <a:cubicBezTo>
                    <a:pt x="44" y="53"/>
                    <a:pt x="43" y="52"/>
                    <a:pt x="43" y="50"/>
                  </a:cubicBezTo>
                  <a:cubicBezTo>
                    <a:pt x="38" y="0"/>
                    <a:pt x="38" y="0"/>
                    <a:pt x="38" y="0"/>
                  </a:cubicBezTo>
                  <a:cubicBezTo>
                    <a:pt x="34" y="19"/>
                    <a:pt x="34" y="19"/>
                    <a:pt x="34" y="19"/>
                  </a:cubicBezTo>
                  <a:cubicBezTo>
                    <a:pt x="33" y="21"/>
                    <a:pt x="32" y="22"/>
                    <a:pt x="30" y="22"/>
                  </a:cubicBezTo>
                  <a:cubicBezTo>
                    <a:pt x="0" y="22"/>
                    <a:pt x="0" y="22"/>
                    <a:pt x="0" y="22"/>
                  </a:cubicBezTo>
                  <a:cubicBezTo>
                    <a:pt x="5" y="45"/>
                    <a:pt x="26" y="62"/>
                    <a:pt x="50" y="62"/>
                  </a:cubicBezTo>
                  <a:cubicBezTo>
                    <a:pt x="75" y="62"/>
                    <a:pt x="95" y="45"/>
                    <a:pt x="100" y="22"/>
                  </a:cubicBezTo>
                  <a:cubicBezTo>
                    <a:pt x="67" y="22"/>
                    <a:pt x="67" y="22"/>
                    <a:pt x="67" y="22"/>
                  </a:cubicBezTo>
                  <a:cubicBezTo>
                    <a:pt x="65" y="22"/>
                    <a:pt x="64" y="21"/>
                    <a:pt x="63" y="19"/>
                  </a:cubicBezTo>
                  <a:close/>
                  <a:moveTo>
                    <a:pt x="63" y="19"/>
                  </a:moveTo>
                  <a:cubicBezTo>
                    <a:pt x="63" y="19"/>
                    <a:pt x="63" y="19"/>
                    <a:pt x="63" y="19"/>
                  </a:cubicBezTo>
                </a:path>
              </a:pathLst>
            </a:custGeom>
            <a:grp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1000">
        <p15:prstTrans prst="pageCurlDouble"/>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1000"/>
                                        <p:tgtEl>
                                          <p:spTgt spid="19"/>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childTnLst>
                          </p:cTn>
                        </p:par>
                        <p:par>
                          <p:cTn id="20" fill="hold">
                            <p:stCondLst>
                              <p:cond delay="2000"/>
                            </p:stCondLst>
                            <p:childTnLst>
                              <p:par>
                                <p:cTn id="21" presetID="2" presetClass="entr" presetSubtype="4" accel="50000" decel="50000"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ppt_x"/>
                                          </p:val>
                                        </p:tav>
                                        <p:tav tm="100000">
                                          <p:val>
                                            <p:strVal val="#ppt_x"/>
                                          </p:val>
                                        </p:tav>
                                      </p:tavLst>
                                    </p:anim>
                                    <p:anim calcmode="lin" valueType="num">
                                      <p:cBhvr additive="base">
                                        <p:cTn id="24" dur="500" fill="hold"/>
                                        <p:tgtEl>
                                          <p:spTgt spid="3"/>
                                        </p:tgtEl>
                                        <p:attrNameLst>
                                          <p:attrName>ppt_y</p:attrName>
                                        </p:attrNameLst>
                                      </p:cBhvr>
                                      <p:tavLst>
                                        <p:tav tm="0">
                                          <p:val>
                                            <p:strVal val="1+#ppt_h/2"/>
                                          </p:val>
                                        </p:tav>
                                        <p:tav tm="100000">
                                          <p:val>
                                            <p:strVal val="#ppt_y"/>
                                          </p:val>
                                        </p:tav>
                                      </p:tavLst>
                                    </p:anim>
                                  </p:childTnLst>
                                </p:cTn>
                              </p:par>
                            </p:childTnLst>
                          </p:cTn>
                        </p:par>
                        <p:par>
                          <p:cTn id="25" fill="hold">
                            <p:stCondLst>
                              <p:cond delay="2500"/>
                            </p:stCondLst>
                            <p:childTnLst>
                              <p:par>
                                <p:cTn id="26" presetID="2" presetClass="entr" presetSubtype="4" accel="50000" decel="50000"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500" fill="hold"/>
                                        <p:tgtEl>
                                          <p:spTgt spid="7"/>
                                        </p:tgtEl>
                                        <p:attrNameLst>
                                          <p:attrName>ppt_x</p:attrName>
                                        </p:attrNameLst>
                                      </p:cBhvr>
                                      <p:tavLst>
                                        <p:tav tm="0">
                                          <p:val>
                                            <p:strVal val="#ppt_x"/>
                                          </p:val>
                                        </p:tav>
                                        <p:tav tm="100000">
                                          <p:val>
                                            <p:strVal val="#ppt_x"/>
                                          </p:val>
                                        </p:tav>
                                      </p:tavLst>
                                    </p:anim>
                                    <p:anim calcmode="lin" valueType="num">
                                      <p:cBhvr additive="base">
                                        <p:cTn id="29" dur="500" fill="hold"/>
                                        <p:tgtEl>
                                          <p:spTgt spid="7"/>
                                        </p:tgtEl>
                                        <p:attrNameLst>
                                          <p:attrName>ppt_y</p:attrName>
                                        </p:attrNameLst>
                                      </p:cBhvr>
                                      <p:tavLst>
                                        <p:tav tm="0">
                                          <p:val>
                                            <p:strVal val="1+#ppt_h/2"/>
                                          </p:val>
                                        </p:tav>
                                        <p:tav tm="100000">
                                          <p:val>
                                            <p:strVal val="#ppt_y"/>
                                          </p:val>
                                        </p:tav>
                                      </p:tavLst>
                                    </p:anim>
                                  </p:childTnLst>
                                </p:cTn>
                              </p:par>
                            </p:childTnLst>
                          </p:cTn>
                        </p:par>
                        <p:par>
                          <p:cTn id="30" fill="hold">
                            <p:stCondLst>
                              <p:cond delay="3000"/>
                            </p:stCondLst>
                            <p:childTnLst>
                              <p:par>
                                <p:cTn id="31" presetID="53" presetClass="entr" presetSubtype="16"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p:cTn id="33" dur="500" fill="hold"/>
                                        <p:tgtEl>
                                          <p:spTgt spid="15"/>
                                        </p:tgtEl>
                                        <p:attrNameLst>
                                          <p:attrName>ppt_w</p:attrName>
                                        </p:attrNameLst>
                                      </p:cBhvr>
                                      <p:tavLst>
                                        <p:tav tm="0">
                                          <p:val>
                                            <p:fltVal val="0"/>
                                          </p:val>
                                        </p:tav>
                                        <p:tav tm="100000">
                                          <p:val>
                                            <p:strVal val="#ppt_w"/>
                                          </p:val>
                                        </p:tav>
                                      </p:tavLst>
                                    </p:anim>
                                    <p:anim calcmode="lin" valueType="num">
                                      <p:cBhvr>
                                        <p:cTn id="34" dur="500" fill="hold"/>
                                        <p:tgtEl>
                                          <p:spTgt spid="15"/>
                                        </p:tgtEl>
                                        <p:attrNameLst>
                                          <p:attrName>ppt_h</p:attrName>
                                        </p:attrNameLst>
                                      </p:cBhvr>
                                      <p:tavLst>
                                        <p:tav tm="0">
                                          <p:val>
                                            <p:fltVal val="0"/>
                                          </p:val>
                                        </p:tav>
                                        <p:tav tm="100000">
                                          <p:val>
                                            <p:strVal val="#ppt_h"/>
                                          </p:val>
                                        </p:tav>
                                      </p:tavLst>
                                    </p:anim>
                                    <p:animEffect transition="in" filter="fade">
                                      <p:cBhvr>
                                        <p:cTn id="35" dur="500"/>
                                        <p:tgtEl>
                                          <p:spTgt spid="15"/>
                                        </p:tgtEl>
                                      </p:cBhvr>
                                    </p:animEffect>
                                  </p:childTnLst>
                                </p:cTn>
                              </p:par>
                            </p:childTnLst>
                          </p:cTn>
                        </p:par>
                        <p:par>
                          <p:cTn id="36" fill="hold">
                            <p:stCondLst>
                              <p:cond delay="3500"/>
                            </p:stCondLst>
                            <p:childTnLst>
                              <p:par>
                                <p:cTn id="37" presetID="53" presetClass="entr" presetSubtype="16"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p:cTn id="39" dur="500" fill="hold"/>
                                        <p:tgtEl>
                                          <p:spTgt spid="17"/>
                                        </p:tgtEl>
                                        <p:attrNameLst>
                                          <p:attrName>ppt_w</p:attrName>
                                        </p:attrNameLst>
                                      </p:cBhvr>
                                      <p:tavLst>
                                        <p:tav tm="0">
                                          <p:val>
                                            <p:fltVal val="0"/>
                                          </p:val>
                                        </p:tav>
                                        <p:tav tm="100000">
                                          <p:val>
                                            <p:strVal val="#ppt_w"/>
                                          </p:val>
                                        </p:tav>
                                      </p:tavLst>
                                    </p:anim>
                                    <p:anim calcmode="lin" valueType="num">
                                      <p:cBhvr>
                                        <p:cTn id="40" dur="500" fill="hold"/>
                                        <p:tgtEl>
                                          <p:spTgt spid="17"/>
                                        </p:tgtEl>
                                        <p:attrNameLst>
                                          <p:attrName>ppt_h</p:attrName>
                                        </p:attrNameLst>
                                      </p:cBhvr>
                                      <p:tavLst>
                                        <p:tav tm="0">
                                          <p:val>
                                            <p:fltVal val="0"/>
                                          </p:val>
                                        </p:tav>
                                        <p:tav tm="100000">
                                          <p:val>
                                            <p:strVal val="#ppt_h"/>
                                          </p:val>
                                        </p:tav>
                                      </p:tavLst>
                                    </p:anim>
                                    <p:animEffect transition="in" filter="fade">
                                      <p:cBhvr>
                                        <p:cTn id="41" dur="500"/>
                                        <p:tgtEl>
                                          <p:spTgt spid="17"/>
                                        </p:tgtEl>
                                      </p:cBhvr>
                                    </p:animEffect>
                                  </p:childTnLst>
                                </p:cTn>
                              </p:par>
                            </p:childTnLst>
                          </p:cTn>
                        </p:par>
                        <p:par>
                          <p:cTn id="42" fill="hold">
                            <p:stCondLst>
                              <p:cond delay="4000"/>
                            </p:stCondLst>
                            <p:childTnLst>
                              <p:par>
                                <p:cTn id="43" presetID="2" presetClass="entr" presetSubtype="4" accel="50000" decel="50000" fill="hold" nodeType="after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additive="base">
                                        <p:cTn id="45" dur="500" fill="hold"/>
                                        <p:tgtEl>
                                          <p:spTgt spid="12"/>
                                        </p:tgtEl>
                                        <p:attrNameLst>
                                          <p:attrName>ppt_x</p:attrName>
                                        </p:attrNameLst>
                                      </p:cBhvr>
                                      <p:tavLst>
                                        <p:tav tm="0">
                                          <p:val>
                                            <p:strVal val="#ppt_x"/>
                                          </p:val>
                                        </p:tav>
                                        <p:tav tm="100000">
                                          <p:val>
                                            <p:strVal val="#ppt_x"/>
                                          </p:val>
                                        </p:tav>
                                      </p:tavLst>
                                    </p:anim>
                                    <p:anim calcmode="lin" valueType="num">
                                      <p:cBhvr additive="base">
                                        <p:cTn id="46" dur="500" fill="hold"/>
                                        <p:tgtEl>
                                          <p:spTgt spid="12"/>
                                        </p:tgtEl>
                                        <p:attrNameLst>
                                          <p:attrName>ppt_y</p:attrName>
                                        </p:attrNameLst>
                                      </p:cBhvr>
                                      <p:tavLst>
                                        <p:tav tm="0">
                                          <p:val>
                                            <p:strVal val="1+#ppt_h/2"/>
                                          </p:val>
                                        </p:tav>
                                        <p:tav tm="100000">
                                          <p:val>
                                            <p:strVal val="#ppt_y"/>
                                          </p:val>
                                        </p:tav>
                                      </p:tavLst>
                                    </p:anim>
                                  </p:childTnLst>
                                </p:cTn>
                              </p:par>
                            </p:childTnLst>
                          </p:cTn>
                        </p:par>
                        <p:par>
                          <p:cTn id="47" fill="hold">
                            <p:stCondLst>
                              <p:cond delay="4500"/>
                            </p:stCondLst>
                            <p:childTnLst>
                              <p:par>
                                <p:cTn id="48" presetID="2" presetClass="entr" presetSubtype="4" accel="50000" decel="50000" fill="hold" grpId="0" nodeType="afterEffect">
                                  <p:stCondLst>
                                    <p:cond delay="0"/>
                                  </p:stCondLst>
                                  <p:childTnLst>
                                    <p:set>
                                      <p:cBhvr>
                                        <p:cTn id="49" dur="1" fill="hold">
                                          <p:stCondLst>
                                            <p:cond delay="0"/>
                                          </p:stCondLst>
                                        </p:cTn>
                                        <p:tgtEl>
                                          <p:spTgt spid="16"/>
                                        </p:tgtEl>
                                        <p:attrNameLst>
                                          <p:attrName>style.visibility</p:attrName>
                                        </p:attrNameLst>
                                      </p:cBhvr>
                                      <p:to>
                                        <p:strVal val="visible"/>
                                      </p:to>
                                    </p:set>
                                    <p:anim calcmode="lin" valueType="num">
                                      <p:cBhvr additive="base">
                                        <p:cTn id="50" dur="500" fill="hold"/>
                                        <p:tgtEl>
                                          <p:spTgt spid="16"/>
                                        </p:tgtEl>
                                        <p:attrNameLst>
                                          <p:attrName>ppt_x</p:attrName>
                                        </p:attrNameLst>
                                      </p:cBhvr>
                                      <p:tavLst>
                                        <p:tav tm="0">
                                          <p:val>
                                            <p:strVal val="#ppt_x"/>
                                          </p:val>
                                        </p:tav>
                                        <p:tav tm="100000">
                                          <p:val>
                                            <p:strVal val="#ppt_x"/>
                                          </p:val>
                                        </p:tav>
                                      </p:tavLst>
                                    </p:anim>
                                    <p:anim calcmode="lin" valueType="num">
                                      <p:cBhvr additive="base">
                                        <p:cTn id="51" dur="500" fill="hold"/>
                                        <p:tgtEl>
                                          <p:spTgt spid="16"/>
                                        </p:tgtEl>
                                        <p:attrNameLst>
                                          <p:attrName>ppt_y</p:attrName>
                                        </p:attrNameLst>
                                      </p:cBhvr>
                                      <p:tavLst>
                                        <p:tav tm="0">
                                          <p:val>
                                            <p:strVal val="1+#ppt_h/2"/>
                                          </p:val>
                                        </p:tav>
                                        <p:tav tm="100000">
                                          <p:val>
                                            <p:strVal val="#ppt_y"/>
                                          </p:val>
                                        </p:tav>
                                      </p:tavLst>
                                    </p:anim>
                                  </p:childTnLst>
                                </p:cTn>
                              </p:par>
                            </p:childTnLst>
                          </p:cTn>
                        </p:par>
                        <p:par>
                          <p:cTn id="52" fill="hold">
                            <p:stCondLst>
                              <p:cond delay="5000"/>
                            </p:stCondLst>
                            <p:childTnLst>
                              <p:par>
                                <p:cTn id="53" presetID="53" presetClass="entr" presetSubtype="16" fill="hold" grpId="0" nodeType="afterEffect">
                                  <p:stCondLst>
                                    <p:cond delay="0"/>
                                  </p:stCondLst>
                                  <p:childTnLst>
                                    <p:set>
                                      <p:cBhvr>
                                        <p:cTn id="54" dur="1" fill="hold">
                                          <p:stCondLst>
                                            <p:cond delay="0"/>
                                          </p:stCondLst>
                                        </p:cTn>
                                        <p:tgtEl>
                                          <p:spTgt spid="22"/>
                                        </p:tgtEl>
                                        <p:attrNameLst>
                                          <p:attrName>style.visibility</p:attrName>
                                        </p:attrNameLst>
                                      </p:cBhvr>
                                      <p:to>
                                        <p:strVal val="visible"/>
                                      </p:to>
                                    </p:set>
                                    <p:anim calcmode="lin" valueType="num">
                                      <p:cBhvr>
                                        <p:cTn id="55" dur="500" fill="hold"/>
                                        <p:tgtEl>
                                          <p:spTgt spid="22"/>
                                        </p:tgtEl>
                                        <p:attrNameLst>
                                          <p:attrName>ppt_w</p:attrName>
                                        </p:attrNameLst>
                                      </p:cBhvr>
                                      <p:tavLst>
                                        <p:tav tm="0">
                                          <p:val>
                                            <p:fltVal val="0"/>
                                          </p:val>
                                        </p:tav>
                                        <p:tav tm="100000">
                                          <p:val>
                                            <p:strVal val="#ppt_w"/>
                                          </p:val>
                                        </p:tav>
                                      </p:tavLst>
                                    </p:anim>
                                    <p:anim calcmode="lin" valueType="num">
                                      <p:cBhvr>
                                        <p:cTn id="56" dur="500" fill="hold"/>
                                        <p:tgtEl>
                                          <p:spTgt spid="22"/>
                                        </p:tgtEl>
                                        <p:attrNameLst>
                                          <p:attrName>ppt_h</p:attrName>
                                        </p:attrNameLst>
                                      </p:cBhvr>
                                      <p:tavLst>
                                        <p:tav tm="0">
                                          <p:val>
                                            <p:fltVal val="0"/>
                                          </p:val>
                                        </p:tav>
                                        <p:tav tm="100000">
                                          <p:val>
                                            <p:strVal val="#ppt_h"/>
                                          </p:val>
                                        </p:tav>
                                      </p:tavLst>
                                    </p:anim>
                                    <p:animEffect transition="in" filter="fade">
                                      <p:cBhvr>
                                        <p:cTn id="57" dur="500"/>
                                        <p:tgtEl>
                                          <p:spTgt spid="22"/>
                                        </p:tgtEl>
                                      </p:cBhvr>
                                    </p:animEffect>
                                  </p:childTnLst>
                                </p:cTn>
                              </p:par>
                            </p:childTnLst>
                          </p:cTn>
                        </p:par>
                        <p:par>
                          <p:cTn id="58" fill="hold">
                            <p:stCondLst>
                              <p:cond delay="5500"/>
                            </p:stCondLst>
                            <p:childTnLst>
                              <p:par>
                                <p:cTn id="59" presetID="53" presetClass="entr" presetSubtype="16" fill="hold" grpId="0" nodeType="afterEffect">
                                  <p:stCondLst>
                                    <p:cond delay="0"/>
                                  </p:stCondLst>
                                  <p:childTnLst>
                                    <p:set>
                                      <p:cBhvr>
                                        <p:cTn id="60" dur="1" fill="hold">
                                          <p:stCondLst>
                                            <p:cond delay="0"/>
                                          </p:stCondLst>
                                        </p:cTn>
                                        <p:tgtEl>
                                          <p:spTgt spid="24"/>
                                        </p:tgtEl>
                                        <p:attrNameLst>
                                          <p:attrName>style.visibility</p:attrName>
                                        </p:attrNameLst>
                                      </p:cBhvr>
                                      <p:to>
                                        <p:strVal val="visible"/>
                                      </p:to>
                                    </p:set>
                                    <p:anim calcmode="lin" valueType="num">
                                      <p:cBhvr>
                                        <p:cTn id="61" dur="500" fill="hold"/>
                                        <p:tgtEl>
                                          <p:spTgt spid="24"/>
                                        </p:tgtEl>
                                        <p:attrNameLst>
                                          <p:attrName>ppt_w</p:attrName>
                                        </p:attrNameLst>
                                      </p:cBhvr>
                                      <p:tavLst>
                                        <p:tav tm="0">
                                          <p:val>
                                            <p:fltVal val="0"/>
                                          </p:val>
                                        </p:tav>
                                        <p:tav tm="100000">
                                          <p:val>
                                            <p:strVal val="#ppt_w"/>
                                          </p:val>
                                        </p:tav>
                                      </p:tavLst>
                                    </p:anim>
                                    <p:anim calcmode="lin" valueType="num">
                                      <p:cBhvr>
                                        <p:cTn id="62" dur="500" fill="hold"/>
                                        <p:tgtEl>
                                          <p:spTgt spid="24"/>
                                        </p:tgtEl>
                                        <p:attrNameLst>
                                          <p:attrName>ppt_h</p:attrName>
                                        </p:attrNameLst>
                                      </p:cBhvr>
                                      <p:tavLst>
                                        <p:tav tm="0">
                                          <p:val>
                                            <p:fltVal val="0"/>
                                          </p:val>
                                        </p:tav>
                                        <p:tav tm="100000">
                                          <p:val>
                                            <p:strVal val="#ppt_h"/>
                                          </p:val>
                                        </p:tav>
                                      </p:tavLst>
                                    </p:anim>
                                    <p:animEffect transition="in" filter="fade">
                                      <p:cBhvr>
                                        <p:cTn id="63" dur="500"/>
                                        <p:tgtEl>
                                          <p:spTgt spid="24"/>
                                        </p:tgtEl>
                                      </p:cBhvr>
                                    </p:animEffect>
                                  </p:childTnLst>
                                </p:cTn>
                              </p:par>
                            </p:childTnLst>
                          </p:cTn>
                        </p:par>
                        <p:par>
                          <p:cTn id="64" fill="hold">
                            <p:stCondLst>
                              <p:cond delay="6000"/>
                            </p:stCondLst>
                            <p:childTnLst>
                              <p:par>
                                <p:cTn id="65" presetID="2" presetClass="entr" presetSubtype="4" accel="50000" decel="50000" fill="hold" nodeType="afterEffect">
                                  <p:stCondLst>
                                    <p:cond delay="0"/>
                                  </p:stCondLst>
                                  <p:childTnLst>
                                    <p:set>
                                      <p:cBhvr>
                                        <p:cTn id="66" dur="1" fill="hold">
                                          <p:stCondLst>
                                            <p:cond delay="0"/>
                                          </p:stCondLst>
                                        </p:cTn>
                                        <p:tgtEl>
                                          <p:spTgt spid="18"/>
                                        </p:tgtEl>
                                        <p:attrNameLst>
                                          <p:attrName>style.visibility</p:attrName>
                                        </p:attrNameLst>
                                      </p:cBhvr>
                                      <p:to>
                                        <p:strVal val="visible"/>
                                      </p:to>
                                    </p:set>
                                    <p:anim calcmode="lin" valueType="num">
                                      <p:cBhvr additive="base">
                                        <p:cTn id="67" dur="500" fill="hold"/>
                                        <p:tgtEl>
                                          <p:spTgt spid="18"/>
                                        </p:tgtEl>
                                        <p:attrNameLst>
                                          <p:attrName>ppt_x</p:attrName>
                                        </p:attrNameLst>
                                      </p:cBhvr>
                                      <p:tavLst>
                                        <p:tav tm="0">
                                          <p:val>
                                            <p:strVal val="#ppt_x"/>
                                          </p:val>
                                        </p:tav>
                                        <p:tav tm="100000">
                                          <p:val>
                                            <p:strVal val="#ppt_x"/>
                                          </p:val>
                                        </p:tav>
                                      </p:tavLst>
                                    </p:anim>
                                    <p:anim calcmode="lin" valueType="num">
                                      <p:cBhvr additive="base">
                                        <p:cTn id="68" dur="500" fill="hold"/>
                                        <p:tgtEl>
                                          <p:spTgt spid="18"/>
                                        </p:tgtEl>
                                        <p:attrNameLst>
                                          <p:attrName>ppt_y</p:attrName>
                                        </p:attrNameLst>
                                      </p:cBhvr>
                                      <p:tavLst>
                                        <p:tav tm="0">
                                          <p:val>
                                            <p:strVal val="1+#ppt_h/2"/>
                                          </p:val>
                                        </p:tav>
                                        <p:tav tm="100000">
                                          <p:val>
                                            <p:strVal val="#ppt_y"/>
                                          </p:val>
                                        </p:tav>
                                      </p:tavLst>
                                    </p:anim>
                                  </p:childTnLst>
                                </p:cTn>
                              </p:par>
                            </p:childTnLst>
                          </p:cTn>
                        </p:par>
                        <p:par>
                          <p:cTn id="69" fill="hold">
                            <p:stCondLst>
                              <p:cond delay="6500"/>
                            </p:stCondLst>
                            <p:childTnLst>
                              <p:par>
                                <p:cTn id="70" presetID="2" presetClass="entr" presetSubtype="4" accel="50000" decel="50000" fill="hold" grpId="0" nodeType="afterEffect">
                                  <p:stCondLst>
                                    <p:cond delay="0"/>
                                  </p:stCondLst>
                                  <p:childTnLst>
                                    <p:set>
                                      <p:cBhvr>
                                        <p:cTn id="71" dur="1" fill="hold">
                                          <p:stCondLst>
                                            <p:cond delay="0"/>
                                          </p:stCondLst>
                                        </p:cTn>
                                        <p:tgtEl>
                                          <p:spTgt spid="23"/>
                                        </p:tgtEl>
                                        <p:attrNameLst>
                                          <p:attrName>style.visibility</p:attrName>
                                        </p:attrNameLst>
                                      </p:cBhvr>
                                      <p:to>
                                        <p:strVal val="visible"/>
                                      </p:to>
                                    </p:set>
                                    <p:anim calcmode="lin" valueType="num">
                                      <p:cBhvr additive="base">
                                        <p:cTn id="72" dur="500" fill="hold"/>
                                        <p:tgtEl>
                                          <p:spTgt spid="23"/>
                                        </p:tgtEl>
                                        <p:attrNameLst>
                                          <p:attrName>ppt_x</p:attrName>
                                        </p:attrNameLst>
                                      </p:cBhvr>
                                      <p:tavLst>
                                        <p:tav tm="0">
                                          <p:val>
                                            <p:strVal val="#ppt_x"/>
                                          </p:val>
                                        </p:tav>
                                        <p:tav tm="100000">
                                          <p:val>
                                            <p:strVal val="#ppt_x"/>
                                          </p:val>
                                        </p:tav>
                                      </p:tavLst>
                                    </p:anim>
                                    <p:anim calcmode="lin" valueType="num">
                                      <p:cBhvr additive="base">
                                        <p:cTn id="73" dur="500" fill="hold"/>
                                        <p:tgtEl>
                                          <p:spTgt spid="23"/>
                                        </p:tgtEl>
                                        <p:attrNameLst>
                                          <p:attrName>ppt_y</p:attrName>
                                        </p:attrNameLst>
                                      </p:cBhvr>
                                      <p:tavLst>
                                        <p:tav tm="0">
                                          <p:val>
                                            <p:strVal val="1+#ppt_h/2"/>
                                          </p:val>
                                        </p:tav>
                                        <p:tav tm="100000">
                                          <p:val>
                                            <p:strVal val="#ppt_y"/>
                                          </p:val>
                                        </p:tav>
                                      </p:tavLst>
                                    </p:anim>
                                  </p:childTnLst>
                                </p:cTn>
                              </p:par>
                            </p:childTnLst>
                          </p:cTn>
                        </p:par>
                        <p:par>
                          <p:cTn id="74" fill="hold">
                            <p:stCondLst>
                              <p:cond delay="7000"/>
                            </p:stCondLst>
                            <p:childTnLst>
                              <p:par>
                                <p:cTn id="75" presetID="53" presetClass="entr" presetSubtype="16" fill="hold" grpId="0" nodeType="afterEffect">
                                  <p:stCondLst>
                                    <p:cond delay="0"/>
                                  </p:stCondLst>
                                  <p:childTnLst>
                                    <p:set>
                                      <p:cBhvr>
                                        <p:cTn id="76" dur="1" fill="hold">
                                          <p:stCondLst>
                                            <p:cond delay="0"/>
                                          </p:stCondLst>
                                        </p:cTn>
                                        <p:tgtEl>
                                          <p:spTgt spid="28"/>
                                        </p:tgtEl>
                                        <p:attrNameLst>
                                          <p:attrName>style.visibility</p:attrName>
                                        </p:attrNameLst>
                                      </p:cBhvr>
                                      <p:to>
                                        <p:strVal val="visible"/>
                                      </p:to>
                                    </p:set>
                                    <p:anim calcmode="lin" valueType="num">
                                      <p:cBhvr>
                                        <p:cTn id="77" dur="500" fill="hold"/>
                                        <p:tgtEl>
                                          <p:spTgt spid="28"/>
                                        </p:tgtEl>
                                        <p:attrNameLst>
                                          <p:attrName>ppt_w</p:attrName>
                                        </p:attrNameLst>
                                      </p:cBhvr>
                                      <p:tavLst>
                                        <p:tav tm="0">
                                          <p:val>
                                            <p:fltVal val="0"/>
                                          </p:val>
                                        </p:tav>
                                        <p:tav tm="100000">
                                          <p:val>
                                            <p:strVal val="#ppt_w"/>
                                          </p:val>
                                        </p:tav>
                                      </p:tavLst>
                                    </p:anim>
                                    <p:anim calcmode="lin" valueType="num">
                                      <p:cBhvr>
                                        <p:cTn id="78" dur="500" fill="hold"/>
                                        <p:tgtEl>
                                          <p:spTgt spid="28"/>
                                        </p:tgtEl>
                                        <p:attrNameLst>
                                          <p:attrName>ppt_h</p:attrName>
                                        </p:attrNameLst>
                                      </p:cBhvr>
                                      <p:tavLst>
                                        <p:tav tm="0">
                                          <p:val>
                                            <p:fltVal val="0"/>
                                          </p:val>
                                        </p:tav>
                                        <p:tav tm="100000">
                                          <p:val>
                                            <p:strVal val="#ppt_h"/>
                                          </p:val>
                                        </p:tav>
                                      </p:tavLst>
                                    </p:anim>
                                    <p:animEffect transition="in" filter="fade">
                                      <p:cBhvr>
                                        <p:cTn id="79" dur="500"/>
                                        <p:tgtEl>
                                          <p:spTgt spid="28"/>
                                        </p:tgtEl>
                                      </p:cBhvr>
                                    </p:animEffect>
                                  </p:childTnLst>
                                </p:cTn>
                              </p:par>
                            </p:childTnLst>
                          </p:cTn>
                        </p:par>
                        <p:par>
                          <p:cTn id="80" fill="hold">
                            <p:stCondLst>
                              <p:cond delay="7500"/>
                            </p:stCondLst>
                            <p:childTnLst>
                              <p:par>
                                <p:cTn id="81" presetID="53" presetClass="entr" presetSubtype="16" fill="hold" nodeType="afterEffect">
                                  <p:stCondLst>
                                    <p:cond delay="0"/>
                                  </p:stCondLst>
                                  <p:childTnLst>
                                    <p:set>
                                      <p:cBhvr>
                                        <p:cTn id="82" dur="1" fill="hold">
                                          <p:stCondLst>
                                            <p:cond delay="0"/>
                                          </p:stCondLst>
                                        </p:cTn>
                                        <p:tgtEl>
                                          <p:spTgt spid="30"/>
                                        </p:tgtEl>
                                        <p:attrNameLst>
                                          <p:attrName>style.visibility</p:attrName>
                                        </p:attrNameLst>
                                      </p:cBhvr>
                                      <p:to>
                                        <p:strVal val="visible"/>
                                      </p:to>
                                    </p:set>
                                    <p:anim calcmode="lin" valueType="num">
                                      <p:cBhvr>
                                        <p:cTn id="83" dur="500" fill="hold"/>
                                        <p:tgtEl>
                                          <p:spTgt spid="30"/>
                                        </p:tgtEl>
                                        <p:attrNameLst>
                                          <p:attrName>ppt_w</p:attrName>
                                        </p:attrNameLst>
                                      </p:cBhvr>
                                      <p:tavLst>
                                        <p:tav tm="0">
                                          <p:val>
                                            <p:fltVal val="0"/>
                                          </p:val>
                                        </p:tav>
                                        <p:tav tm="100000">
                                          <p:val>
                                            <p:strVal val="#ppt_w"/>
                                          </p:val>
                                        </p:tav>
                                      </p:tavLst>
                                    </p:anim>
                                    <p:anim calcmode="lin" valueType="num">
                                      <p:cBhvr>
                                        <p:cTn id="84" dur="500" fill="hold"/>
                                        <p:tgtEl>
                                          <p:spTgt spid="30"/>
                                        </p:tgtEl>
                                        <p:attrNameLst>
                                          <p:attrName>ppt_h</p:attrName>
                                        </p:attrNameLst>
                                      </p:cBhvr>
                                      <p:tavLst>
                                        <p:tav tm="0">
                                          <p:val>
                                            <p:fltVal val="0"/>
                                          </p:val>
                                        </p:tav>
                                        <p:tav tm="100000">
                                          <p:val>
                                            <p:strVal val="#ppt_h"/>
                                          </p:val>
                                        </p:tav>
                                      </p:tavLst>
                                    </p:anim>
                                    <p:animEffect transition="in" filter="fade">
                                      <p:cBhvr>
                                        <p:cTn id="85" dur="500"/>
                                        <p:tgtEl>
                                          <p:spTgt spid="30"/>
                                        </p:tgtEl>
                                      </p:cBhvr>
                                    </p:animEffect>
                                  </p:childTnLst>
                                </p:cTn>
                              </p:par>
                            </p:childTnLst>
                          </p:cTn>
                        </p:par>
                        <p:par>
                          <p:cTn id="86" fill="hold">
                            <p:stCondLst>
                              <p:cond delay="8000"/>
                            </p:stCondLst>
                            <p:childTnLst>
                              <p:par>
                                <p:cTn id="87" presetID="2" presetClass="entr" presetSubtype="4" accel="50000" decel="50000" fill="hold" nodeType="afterEffect">
                                  <p:stCondLst>
                                    <p:cond delay="0"/>
                                  </p:stCondLst>
                                  <p:childTnLst>
                                    <p:set>
                                      <p:cBhvr>
                                        <p:cTn id="88" dur="1" fill="hold">
                                          <p:stCondLst>
                                            <p:cond delay="0"/>
                                          </p:stCondLst>
                                        </p:cTn>
                                        <p:tgtEl>
                                          <p:spTgt spid="25"/>
                                        </p:tgtEl>
                                        <p:attrNameLst>
                                          <p:attrName>style.visibility</p:attrName>
                                        </p:attrNameLst>
                                      </p:cBhvr>
                                      <p:to>
                                        <p:strVal val="visible"/>
                                      </p:to>
                                    </p:set>
                                    <p:anim calcmode="lin" valueType="num">
                                      <p:cBhvr additive="base">
                                        <p:cTn id="89" dur="500" fill="hold"/>
                                        <p:tgtEl>
                                          <p:spTgt spid="25"/>
                                        </p:tgtEl>
                                        <p:attrNameLst>
                                          <p:attrName>ppt_x</p:attrName>
                                        </p:attrNameLst>
                                      </p:cBhvr>
                                      <p:tavLst>
                                        <p:tav tm="0">
                                          <p:val>
                                            <p:strVal val="#ppt_x"/>
                                          </p:val>
                                        </p:tav>
                                        <p:tav tm="100000">
                                          <p:val>
                                            <p:strVal val="#ppt_x"/>
                                          </p:val>
                                        </p:tav>
                                      </p:tavLst>
                                    </p:anim>
                                    <p:anim calcmode="lin" valueType="num">
                                      <p:cBhvr additive="base">
                                        <p:cTn id="90" dur="500" fill="hold"/>
                                        <p:tgtEl>
                                          <p:spTgt spid="25"/>
                                        </p:tgtEl>
                                        <p:attrNameLst>
                                          <p:attrName>ppt_y</p:attrName>
                                        </p:attrNameLst>
                                      </p:cBhvr>
                                      <p:tavLst>
                                        <p:tav tm="0">
                                          <p:val>
                                            <p:strVal val="1+#ppt_h/2"/>
                                          </p:val>
                                        </p:tav>
                                        <p:tav tm="100000">
                                          <p:val>
                                            <p:strVal val="#ppt_y"/>
                                          </p:val>
                                        </p:tav>
                                      </p:tavLst>
                                    </p:anim>
                                  </p:childTnLst>
                                </p:cTn>
                              </p:par>
                            </p:childTnLst>
                          </p:cTn>
                        </p:par>
                        <p:par>
                          <p:cTn id="91" fill="hold">
                            <p:stCondLst>
                              <p:cond delay="8500"/>
                            </p:stCondLst>
                            <p:childTnLst>
                              <p:par>
                                <p:cTn id="92" presetID="2" presetClass="entr" presetSubtype="4" accel="50000" decel="50000" fill="hold" grpId="0" nodeType="afterEffect">
                                  <p:stCondLst>
                                    <p:cond delay="0"/>
                                  </p:stCondLst>
                                  <p:childTnLst>
                                    <p:set>
                                      <p:cBhvr>
                                        <p:cTn id="93" dur="1" fill="hold">
                                          <p:stCondLst>
                                            <p:cond delay="0"/>
                                          </p:stCondLst>
                                        </p:cTn>
                                        <p:tgtEl>
                                          <p:spTgt spid="29"/>
                                        </p:tgtEl>
                                        <p:attrNameLst>
                                          <p:attrName>style.visibility</p:attrName>
                                        </p:attrNameLst>
                                      </p:cBhvr>
                                      <p:to>
                                        <p:strVal val="visible"/>
                                      </p:to>
                                    </p:set>
                                    <p:anim calcmode="lin" valueType="num">
                                      <p:cBhvr additive="base">
                                        <p:cTn id="94" dur="500" fill="hold"/>
                                        <p:tgtEl>
                                          <p:spTgt spid="29"/>
                                        </p:tgtEl>
                                        <p:attrNameLst>
                                          <p:attrName>ppt_x</p:attrName>
                                        </p:attrNameLst>
                                      </p:cBhvr>
                                      <p:tavLst>
                                        <p:tav tm="0">
                                          <p:val>
                                            <p:strVal val="#ppt_x"/>
                                          </p:val>
                                        </p:tav>
                                        <p:tav tm="100000">
                                          <p:val>
                                            <p:strVal val="#ppt_x"/>
                                          </p:val>
                                        </p:tav>
                                      </p:tavLst>
                                    </p:anim>
                                    <p:anim calcmode="lin" valueType="num">
                                      <p:cBhvr additive="base">
                                        <p:cTn id="95"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6" grpId="0" animBg="1"/>
      <p:bldP spid="7" grpId="0" animBg="1"/>
      <p:bldP spid="15" grpId="0" animBg="1"/>
      <p:bldP spid="16" grpId="0" animBg="1"/>
      <p:bldP spid="17" grpId="0" animBg="1"/>
      <p:bldP spid="22" grpId="0" animBg="1"/>
      <p:bldP spid="23" grpId="0" animBg="1"/>
      <p:bldP spid="24" grpId="0" animBg="1"/>
      <p:bldP spid="28" grpId="0" animBg="1"/>
      <p:bldP spid="2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777388" y="353919"/>
            <a:ext cx="2318583" cy="284693"/>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i="0" u="none" strike="noStrike" kern="0" cap="none" spc="300" normalizeH="0" baseline="0" noProof="0" dirty="0" smtClean="0">
                <a:ln>
                  <a:noFill/>
                </a:ln>
                <a:gradFill>
                  <a:gsLst>
                    <a:gs pos="0">
                      <a:schemeClr val="bg1"/>
                    </a:gs>
                    <a:gs pos="47900">
                      <a:schemeClr val="bg1">
                        <a:lumMod val="95000"/>
                      </a:schemeClr>
                    </a:gs>
                    <a:gs pos="100000">
                      <a:schemeClr val="bg1"/>
                    </a:gs>
                  </a:gsLst>
                  <a:lin ang="5400000" scaled="0"/>
                </a:gradFill>
                <a:effectLst/>
                <a:uLnTx/>
                <a:uFillTx/>
                <a:latin typeface="微软雅黑" panose="020B0503020204020204" pitchFamily="34" charset="-122"/>
                <a:ea typeface="微软雅黑" panose="020B0503020204020204" pitchFamily="34" charset="-122"/>
              </a:rPr>
              <a:t>单击添加标题文本内容</a:t>
            </a:r>
            <a:endParaRPr kumimoji="0" lang="zh-CN" altLang="en-US" sz="1400" i="0" u="none" strike="noStrike" kern="0" cap="none" spc="300" normalizeH="0" baseline="0" noProof="0" dirty="0">
              <a:ln>
                <a:noFill/>
              </a:ln>
              <a:gradFill>
                <a:gsLst>
                  <a:gs pos="0">
                    <a:schemeClr val="bg1"/>
                  </a:gs>
                  <a:gs pos="47900">
                    <a:schemeClr val="bg1">
                      <a:lumMod val="95000"/>
                    </a:schemeClr>
                  </a:gs>
                  <a:gs pos="100000">
                    <a:schemeClr val="bg1"/>
                  </a:gs>
                </a:gsLst>
                <a:lin ang="5400000" scaled="0"/>
              </a:gradFill>
              <a:effectLst/>
              <a:uLnTx/>
              <a:uFillTx/>
              <a:latin typeface="微软雅黑" panose="020B0503020204020204" pitchFamily="34" charset="-122"/>
              <a:ea typeface="微软雅黑" panose="020B0503020204020204" pitchFamily="34" charset="-122"/>
            </a:endParaRPr>
          </a:p>
        </p:txBody>
      </p:sp>
      <p:sp>
        <p:nvSpPr>
          <p:cNvPr id="3" name="Freeform 7"/>
          <p:cNvSpPr/>
          <p:nvPr/>
        </p:nvSpPr>
        <p:spPr bwMode="auto">
          <a:xfrm>
            <a:off x="1000349" y="2096912"/>
            <a:ext cx="648662" cy="701696"/>
          </a:xfrm>
          <a:custGeom>
            <a:avLst/>
            <a:gdLst/>
            <a:ahLst/>
            <a:cxnLst>
              <a:cxn ang="0">
                <a:pos x="0" y="344"/>
              </a:cxn>
              <a:cxn ang="0">
                <a:pos x="0" y="0"/>
              </a:cxn>
              <a:cxn ang="0">
                <a:pos x="318" y="0"/>
              </a:cxn>
              <a:cxn ang="0">
                <a:pos x="318" y="344"/>
              </a:cxn>
            </a:cxnLst>
            <a:rect l="0" t="0" r="r" b="b"/>
            <a:pathLst>
              <a:path w="318" h="344">
                <a:moveTo>
                  <a:pt x="0" y="344"/>
                </a:moveTo>
                <a:lnTo>
                  <a:pt x="0" y="0"/>
                </a:lnTo>
                <a:lnTo>
                  <a:pt x="318" y="0"/>
                </a:lnTo>
                <a:lnTo>
                  <a:pt x="318" y="344"/>
                </a:lnTo>
              </a:path>
            </a:pathLst>
          </a:custGeom>
          <a:no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4" name="Freeform 8"/>
          <p:cNvSpPr/>
          <p:nvPr/>
        </p:nvSpPr>
        <p:spPr bwMode="auto">
          <a:xfrm>
            <a:off x="1000349" y="3761401"/>
            <a:ext cx="652741" cy="797568"/>
          </a:xfrm>
          <a:custGeom>
            <a:avLst/>
            <a:gdLst/>
            <a:ahLst/>
            <a:cxnLst>
              <a:cxn ang="0">
                <a:pos x="134" y="0"/>
              </a:cxn>
              <a:cxn ang="0">
                <a:pos x="134" y="109"/>
              </a:cxn>
              <a:cxn ang="0">
                <a:pos x="67" y="165"/>
              </a:cxn>
              <a:cxn ang="0">
                <a:pos x="0" y="109"/>
              </a:cxn>
              <a:cxn ang="0">
                <a:pos x="0" y="0"/>
              </a:cxn>
              <a:cxn ang="0">
                <a:pos x="134" y="0"/>
              </a:cxn>
            </a:cxnLst>
            <a:rect l="0" t="0" r="r" b="b"/>
            <a:pathLst>
              <a:path w="134" h="165">
                <a:moveTo>
                  <a:pt x="134" y="0"/>
                </a:moveTo>
                <a:cubicBezTo>
                  <a:pt x="134" y="109"/>
                  <a:pt x="134" y="109"/>
                  <a:pt x="134" y="109"/>
                </a:cubicBezTo>
                <a:cubicBezTo>
                  <a:pt x="134" y="140"/>
                  <a:pt x="104" y="165"/>
                  <a:pt x="67" y="165"/>
                </a:cubicBezTo>
                <a:cubicBezTo>
                  <a:pt x="30" y="165"/>
                  <a:pt x="0" y="140"/>
                  <a:pt x="0" y="109"/>
                </a:cubicBezTo>
                <a:cubicBezTo>
                  <a:pt x="0" y="0"/>
                  <a:pt x="0" y="0"/>
                  <a:pt x="0" y="0"/>
                </a:cubicBezTo>
                <a:lnTo>
                  <a:pt x="134" y="0"/>
                </a:lnTo>
                <a:close/>
              </a:path>
            </a:pathLst>
          </a:custGeom>
          <a:solidFill>
            <a:schemeClr val="accent5">
              <a:lumMod val="50000"/>
            </a:schemeClr>
          </a:solid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5" name="Rectangle 9"/>
          <p:cNvSpPr>
            <a:spLocks noChangeArrowheads="1"/>
          </p:cNvSpPr>
          <p:nvPr/>
        </p:nvSpPr>
        <p:spPr bwMode="auto">
          <a:xfrm>
            <a:off x="1000349" y="3131098"/>
            <a:ext cx="652741" cy="654781"/>
          </a:xfrm>
          <a:prstGeom prst="rect">
            <a:avLst/>
          </a:prstGeom>
          <a:solidFill>
            <a:srgbClr val="317B9D"/>
          </a:solidFill>
          <a:ln w="9525">
            <a:noFill/>
            <a:miter lim="800000"/>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6" name="Rectangle 10"/>
          <p:cNvSpPr>
            <a:spLocks noChangeArrowheads="1"/>
          </p:cNvSpPr>
          <p:nvPr/>
        </p:nvSpPr>
        <p:spPr bwMode="auto">
          <a:xfrm>
            <a:off x="1000349" y="2802687"/>
            <a:ext cx="652741" cy="328410"/>
          </a:xfrm>
          <a:prstGeom prst="rect">
            <a:avLst/>
          </a:prstGeom>
          <a:solidFill>
            <a:schemeClr val="accent5">
              <a:lumMod val="50000"/>
            </a:schemeClr>
          </a:solidFill>
          <a:ln w="9525">
            <a:noFill/>
            <a:miter lim="800000"/>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grpSp>
        <p:nvGrpSpPr>
          <p:cNvPr id="7" name="Group 128"/>
          <p:cNvGrpSpPr/>
          <p:nvPr/>
        </p:nvGrpSpPr>
        <p:grpSpPr>
          <a:xfrm>
            <a:off x="1000348" y="2062235"/>
            <a:ext cx="652742" cy="740451"/>
            <a:chOff x="1173169" y="1789252"/>
            <a:chExt cx="652742" cy="740451"/>
          </a:xfrm>
        </p:grpSpPr>
        <p:sp>
          <p:nvSpPr>
            <p:cNvPr id="8" name="Rectangle 6"/>
            <p:cNvSpPr>
              <a:spLocks noChangeArrowheads="1"/>
            </p:cNvSpPr>
            <p:nvPr/>
          </p:nvSpPr>
          <p:spPr bwMode="auto">
            <a:xfrm>
              <a:off x="1173169" y="1823928"/>
              <a:ext cx="652741" cy="705775"/>
            </a:xfrm>
            <a:prstGeom prst="rect">
              <a:avLst/>
            </a:prstGeom>
            <a:solidFill>
              <a:srgbClr val="317B9D"/>
            </a:solidFill>
            <a:ln w="9525">
              <a:noFill/>
              <a:miter lim="800000"/>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9" name="Oval 11"/>
            <p:cNvSpPr>
              <a:spLocks noChangeArrowheads="1"/>
            </p:cNvSpPr>
            <p:nvPr/>
          </p:nvSpPr>
          <p:spPr bwMode="auto">
            <a:xfrm>
              <a:off x="1173170" y="1789252"/>
              <a:ext cx="652741" cy="63235"/>
            </a:xfrm>
            <a:prstGeom prst="ellipse">
              <a:avLst/>
            </a:prstGeom>
            <a:solidFill>
              <a:srgbClr val="29967F"/>
            </a:solid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10" name="Group 26"/>
          <p:cNvGrpSpPr/>
          <p:nvPr/>
        </p:nvGrpSpPr>
        <p:grpSpPr>
          <a:xfrm>
            <a:off x="654724" y="1440092"/>
            <a:ext cx="1291065" cy="3248065"/>
            <a:chOff x="5381376" y="1311276"/>
            <a:chExt cx="1004780" cy="2527830"/>
          </a:xfrm>
        </p:grpSpPr>
        <p:sp>
          <p:nvSpPr>
            <p:cNvPr id="11" name="Arc 14"/>
            <p:cNvSpPr/>
            <p:nvPr/>
          </p:nvSpPr>
          <p:spPr>
            <a:xfrm rot="5400000">
              <a:off x="5562231" y="3168259"/>
              <a:ext cx="660399" cy="681296"/>
            </a:xfrm>
            <a:prstGeom prst="arc">
              <a:avLst>
                <a:gd name="adj1" fmla="val 16200000"/>
                <a:gd name="adj2" fmla="val 5582293"/>
              </a:avLst>
            </a:prstGeom>
            <a:noFill/>
            <a:ln w="28575" cap="flat" cmpd="sng" algn="ctr">
              <a:solidFill>
                <a:srgbClr val="317B9D"/>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rgbClr val="262626"/>
                </a:solidFill>
                <a:effectLst/>
                <a:uLnTx/>
                <a:uFillTx/>
                <a:latin typeface="Arial" panose="020B0604020202020204"/>
                <a:ea typeface="+mn-ea"/>
              </a:endParaRPr>
            </a:p>
          </p:txBody>
        </p:sp>
        <p:cxnSp>
          <p:nvCxnSpPr>
            <p:cNvPr id="12" name="Straight Connector 16"/>
            <p:cNvCxnSpPr/>
            <p:nvPr/>
          </p:nvCxnSpPr>
          <p:spPr>
            <a:xfrm flipH="1" flipV="1">
              <a:off x="5551319" y="1599574"/>
              <a:ext cx="464" cy="1898973"/>
            </a:xfrm>
            <a:prstGeom prst="line">
              <a:avLst/>
            </a:prstGeom>
            <a:noFill/>
            <a:ln w="28575" cap="sq" cmpd="sng" algn="ctr">
              <a:solidFill>
                <a:srgbClr val="317B9D"/>
              </a:solidFill>
              <a:prstDash val="solid"/>
            </a:ln>
            <a:effectLst/>
          </p:spPr>
        </p:cxnSp>
        <p:cxnSp>
          <p:nvCxnSpPr>
            <p:cNvPr id="13" name="Straight Connector 17"/>
            <p:cNvCxnSpPr/>
            <p:nvPr/>
          </p:nvCxnSpPr>
          <p:spPr>
            <a:xfrm flipH="1" flipV="1">
              <a:off x="6232615" y="1601956"/>
              <a:ext cx="464" cy="1916474"/>
            </a:xfrm>
            <a:prstGeom prst="line">
              <a:avLst/>
            </a:prstGeom>
            <a:noFill/>
            <a:ln w="28575" cap="sq" cmpd="sng" algn="ctr">
              <a:solidFill>
                <a:srgbClr val="317B9D"/>
              </a:solidFill>
              <a:prstDash val="solid"/>
            </a:ln>
            <a:effectLst/>
          </p:spPr>
        </p:cxnSp>
        <p:sp>
          <p:nvSpPr>
            <p:cNvPr id="14" name="Arc 21"/>
            <p:cNvSpPr/>
            <p:nvPr/>
          </p:nvSpPr>
          <p:spPr>
            <a:xfrm>
              <a:off x="6098121" y="1311276"/>
              <a:ext cx="288035" cy="288035"/>
            </a:xfrm>
            <a:prstGeom prst="arc">
              <a:avLst>
                <a:gd name="adj1" fmla="val 16200000"/>
                <a:gd name="adj2" fmla="val 5619728"/>
              </a:avLst>
            </a:prstGeom>
            <a:noFill/>
            <a:ln w="28575" cap="sq" cmpd="sng" algn="ctr">
              <a:solidFill>
                <a:srgbClr val="317B9D"/>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rgbClr val="262626"/>
                </a:solidFill>
                <a:effectLst/>
                <a:uLnTx/>
                <a:uFillTx/>
                <a:latin typeface="Arial" panose="020B0604020202020204"/>
                <a:ea typeface="+mn-ea"/>
              </a:endParaRPr>
            </a:p>
          </p:txBody>
        </p:sp>
        <p:cxnSp>
          <p:nvCxnSpPr>
            <p:cNvPr id="15" name="Straight Connector 23"/>
            <p:cNvCxnSpPr>
              <a:stCxn id="14" idx="0"/>
            </p:cNvCxnSpPr>
            <p:nvPr/>
          </p:nvCxnSpPr>
          <p:spPr>
            <a:xfrm flipH="1">
              <a:off x="5525394" y="1311276"/>
              <a:ext cx="716745" cy="0"/>
            </a:xfrm>
            <a:prstGeom prst="line">
              <a:avLst/>
            </a:prstGeom>
            <a:noFill/>
            <a:ln w="28575" cap="sq" cmpd="sng" algn="ctr">
              <a:solidFill>
                <a:srgbClr val="317B9D"/>
              </a:solidFill>
              <a:prstDash val="solid"/>
            </a:ln>
            <a:effectLst/>
          </p:spPr>
        </p:cxnSp>
        <p:sp>
          <p:nvSpPr>
            <p:cNvPr id="16" name="Arc 25"/>
            <p:cNvSpPr/>
            <p:nvPr/>
          </p:nvSpPr>
          <p:spPr>
            <a:xfrm flipH="1">
              <a:off x="5381376" y="1311276"/>
              <a:ext cx="288035" cy="288035"/>
            </a:xfrm>
            <a:prstGeom prst="arc">
              <a:avLst>
                <a:gd name="adj1" fmla="val 16200000"/>
                <a:gd name="adj2" fmla="val 5619728"/>
              </a:avLst>
            </a:prstGeom>
            <a:noFill/>
            <a:ln w="28575" cap="sq" cmpd="sng" algn="ctr">
              <a:solidFill>
                <a:srgbClr val="317B9D"/>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rgbClr val="262626"/>
                </a:solidFill>
                <a:effectLst/>
                <a:uLnTx/>
                <a:uFillTx/>
                <a:latin typeface="Arial" panose="020B0604020202020204"/>
                <a:ea typeface="+mn-ea"/>
              </a:endParaRPr>
            </a:p>
          </p:txBody>
        </p:sp>
      </p:grpSp>
      <p:grpSp>
        <p:nvGrpSpPr>
          <p:cNvPr id="17" name="Group 91"/>
          <p:cNvGrpSpPr/>
          <p:nvPr/>
        </p:nvGrpSpPr>
        <p:grpSpPr>
          <a:xfrm>
            <a:off x="1121751" y="1289155"/>
            <a:ext cx="453936" cy="607041"/>
            <a:chOff x="802535" y="1904963"/>
            <a:chExt cx="370651" cy="495666"/>
          </a:xfrm>
          <a:solidFill>
            <a:srgbClr val="317B9D"/>
          </a:solidFill>
        </p:grpSpPr>
        <p:sp>
          <p:nvSpPr>
            <p:cNvPr id="18" name="Oval 92"/>
            <p:cNvSpPr/>
            <p:nvPr/>
          </p:nvSpPr>
          <p:spPr>
            <a:xfrm>
              <a:off x="935957" y="2063300"/>
              <a:ext cx="237229" cy="237229"/>
            </a:xfrm>
            <a:prstGeom prst="ellips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rgbClr val="FFFFFF"/>
                </a:solidFill>
                <a:effectLst/>
                <a:uLnTx/>
                <a:uFillTx/>
                <a:latin typeface="Arial" panose="020B0604020202020204"/>
                <a:ea typeface="+mn-ea"/>
              </a:endParaRPr>
            </a:p>
          </p:txBody>
        </p:sp>
        <p:sp>
          <p:nvSpPr>
            <p:cNvPr id="20" name="Oval 93"/>
            <p:cNvSpPr>
              <a:spLocks noChangeAspect="1"/>
            </p:cNvSpPr>
            <p:nvPr/>
          </p:nvSpPr>
          <p:spPr>
            <a:xfrm>
              <a:off x="802535" y="2282014"/>
              <a:ext cx="118615" cy="118615"/>
            </a:xfrm>
            <a:prstGeom prst="ellips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rgbClr val="FFFFFF"/>
                </a:solidFill>
                <a:effectLst/>
                <a:uLnTx/>
                <a:uFillTx/>
                <a:latin typeface="Arial" panose="020B0604020202020204"/>
                <a:ea typeface="+mn-ea"/>
              </a:endParaRPr>
            </a:p>
          </p:txBody>
        </p:sp>
        <p:sp>
          <p:nvSpPr>
            <p:cNvPr id="21" name="Oval 94"/>
            <p:cNvSpPr>
              <a:spLocks noChangeAspect="1"/>
            </p:cNvSpPr>
            <p:nvPr/>
          </p:nvSpPr>
          <p:spPr>
            <a:xfrm>
              <a:off x="1054572" y="1904963"/>
              <a:ext cx="106754" cy="106754"/>
            </a:xfrm>
            <a:prstGeom prst="ellips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rgbClr val="FFFFFF"/>
                </a:solidFill>
                <a:effectLst/>
                <a:uLnTx/>
                <a:uFillTx/>
                <a:latin typeface="Arial" panose="020B0604020202020204"/>
                <a:ea typeface="+mn-ea"/>
              </a:endParaRPr>
            </a:p>
          </p:txBody>
        </p:sp>
      </p:grpSp>
      <p:cxnSp>
        <p:nvCxnSpPr>
          <p:cNvPr id="22" name="Elbow Connector 101"/>
          <p:cNvCxnSpPr/>
          <p:nvPr/>
        </p:nvCxnSpPr>
        <p:spPr>
          <a:xfrm flipV="1">
            <a:off x="1331311" y="1807807"/>
            <a:ext cx="1800514" cy="697918"/>
          </a:xfrm>
          <a:prstGeom prst="bentConnector3">
            <a:avLst>
              <a:gd name="adj1" fmla="val 50000"/>
            </a:avLst>
          </a:prstGeom>
          <a:noFill/>
          <a:ln w="19050" cap="flat" cmpd="sng" algn="ctr">
            <a:solidFill>
              <a:srgbClr val="317B9D"/>
            </a:solidFill>
            <a:prstDash val="solid"/>
            <a:headEnd type="oval"/>
            <a:tailEnd type="oval"/>
          </a:ln>
          <a:effectLst/>
        </p:spPr>
      </p:cxnSp>
      <p:cxnSp>
        <p:nvCxnSpPr>
          <p:cNvPr id="23" name="Elbow Connector 108"/>
          <p:cNvCxnSpPr/>
          <p:nvPr/>
        </p:nvCxnSpPr>
        <p:spPr>
          <a:xfrm flipV="1">
            <a:off x="1331311" y="2671912"/>
            <a:ext cx="1800514" cy="285411"/>
          </a:xfrm>
          <a:prstGeom prst="bentConnector3">
            <a:avLst>
              <a:gd name="adj1" fmla="val 50000"/>
            </a:avLst>
          </a:prstGeom>
          <a:noFill/>
          <a:ln w="19050" cap="flat" cmpd="sng" algn="ctr">
            <a:solidFill>
              <a:srgbClr val="317B9D"/>
            </a:solidFill>
            <a:prstDash val="solid"/>
            <a:headEnd type="oval"/>
            <a:tailEnd type="oval"/>
          </a:ln>
          <a:effectLst/>
        </p:spPr>
      </p:cxnSp>
      <p:cxnSp>
        <p:nvCxnSpPr>
          <p:cNvPr id="24" name="Elbow Connector 112"/>
          <p:cNvCxnSpPr/>
          <p:nvPr/>
        </p:nvCxnSpPr>
        <p:spPr>
          <a:xfrm>
            <a:off x="1331311" y="4138489"/>
            <a:ext cx="1800514" cy="146419"/>
          </a:xfrm>
          <a:prstGeom prst="bentConnector3">
            <a:avLst>
              <a:gd name="adj1" fmla="val 50000"/>
            </a:avLst>
          </a:prstGeom>
          <a:noFill/>
          <a:ln w="19050" cap="flat" cmpd="sng" algn="ctr">
            <a:solidFill>
              <a:srgbClr val="317B9D"/>
            </a:solidFill>
            <a:prstDash val="solid"/>
            <a:headEnd type="oval"/>
            <a:tailEnd type="oval"/>
          </a:ln>
          <a:effectLst/>
        </p:spPr>
      </p:cxnSp>
      <p:sp>
        <p:nvSpPr>
          <p:cNvPr id="25" name="Text Placeholder 3"/>
          <p:cNvSpPr txBox="1"/>
          <p:nvPr/>
        </p:nvSpPr>
        <p:spPr>
          <a:xfrm>
            <a:off x="3595912" y="1540320"/>
            <a:ext cx="1724979" cy="747512"/>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r>
              <a:rPr lang="zh-CN" altLang="en-US" sz="1400" b="1" dirty="0">
                <a:solidFill>
                  <a:prstClr val="black">
                    <a:lumMod val="75000"/>
                    <a:lumOff val="25000"/>
                  </a:prstClr>
                </a:solidFill>
                <a:latin typeface="微软雅黑" panose="020B0503020204020204" pitchFamily="34" charset="-122"/>
                <a:ea typeface="微软雅黑" panose="020B0503020204020204" pitchFamily="34" charset="-122"/>
                <a:cs typeface="Montserrat" charset="0"/>
              </a:rPr>
              <a:t>添加标题</a:t>
            </a:r>
            <a:endParaRPr lang="en-US" altLang="zh-CN" sz="1400" b="1" dirty="0">
              <a:solidFill>
                <a:prstClr val="black">
                  <a:lumMod val="75000"/>
                  <a:lumOff val="25000"/>
                </a:prstClr>
              </a:solidFill>
              <a:latin typeface="微软雅黑" panose="020B0503020204020204" pitchFamily="34" charset="-122"/>
              <a:ea typeface="微软雅黑" panose="020B0503020204020204" pitchFamily="34" charset="-122"/>
              <a:cs typeface="Montserrat" charset="0"/>
            </a:endParaRPr>
          </a:p>
          <a:p>
            <a:pPr lvl="0" algn="l">
              <a:lnSpc>
                <a:spcPct val="150000"/>
              </a:lnSpc>
            </a:pPr>
            <a:r>
              <a:rPr lang="zh-CN" altLang="en-US" sz="800" kern="0" dirty="0">
                <a:solidFill>
                  <a:sysClr val="windowText" lastClr="000000">
                    <a:lumMod val="65000"/>
                    <a:lumOff val="35000"/>
                  </a:sys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800" kern="0" dirty="0">
              <a:solidFill>
                <a:srgbClr val="7D8287"/>
              </a:solidFill>
              <a:latin typeface="Montserrat" charset="0"/>
              <a:ea typeface="Montserrat" charset="0"/>
              <a:cs typeface="Montserrat" charset="0"/>
            </a:endParaRPr>
          </a:p>
        </p:txBody>
      </p:sp>
      <p:sp>
        <p:nvSpPr>
          <p:cNvPr id="26" name="Text Placeholder 3"/>
          <p:cNvSpPr txBox="1"/>
          <p:nvPr/>
        </p:nvSpPr>
        <p:spPr>
          <a:xfrm>
            <a:off x="3595912" y="2347730"/>
            <a:ext cx="1724979" cy="747512"/>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r>
              <a:rPr lang="zh-CN" altLang="en-US" sz="1400" b="1" dirty="0">
                <a:solidFill>
                  <a:prstClr val="black">
                    <a:lumMod val="75000"/>
                    <a:lumOff val="25000"/>
                  </a:prstClr>
                </a:solidFill>
                <a:latin typeface="微软雅黑" panose="020B0503020204020204" pitchFamily="34" charset="-122"/>
                <a:ea typeface="微软雅黑" panose="020B0503020204020204" pitchFamily="34" charset="-122"/>
                <a:cs typeface="Montserrat" charset="0"/>
              </a:rPr>
              <a:t>添加标题</a:t>
            </a:r>
            <a:endParaRPr lang="en-US" altLang="zh-CN" sz="1400" b="1" dirty="0">
              <a:solidFill>
                <a:prstClr val="black">
                  <a:lumMod val="75000"/>
                  <a:lumOff val="25000"/>
                </a:prstClr>
              </a:solidFill>
              <a:latin typeface="微软雅黑" panose="020B0503020204020204" pitchFamily="34" charset="-122"/>
              <a:ea typeface="微软雅黑" panose="020B0503020204020204" pitchFamily="34" charset="-122"/>
              <a:cs typeface="Montserrat" charset="0"/>
            </a:endParaRPr>
          </a:p>
          <a:p>
            <a:pPr lvl="0" algn="l">
              <a:lnSpc>
                <a:spcPct val="150000"/>
              </a:lnSpc>
            </a:pPr>
            <a:r>
              <a:rPr lang="zh-CN" altLang="en-US" sz="800" kern="0" dirty="0">
                <a:solidFill>
                  <a:sysClr val="windowText" lastClr="000000">
                    <a:lumMod val="65000"/>
                    <a:lumOff val="35000"/>
                  </a:sys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800" kern="0" dirty="0">
              <a:solidFill>
                <a:srgbClr val="7D8287"/>
              </a:solidFill>
              <a:latin typeface="Montserrat" charset="0"/>
              <a:ea typeface="Montserrat" charset="0"/>
              <a:cs typeface="Montserrat" charset="0"/>
            </a:endParaRPr>
          </a:p>
        </p:txBody>
      </p:sp>
      <p:sp>
        <p:nvSpPr>
          <p:cNvPr id="27" name="Text Placeholder 3"/>
          <p:cNvSpPr txBox="1"/>
          <p:nvPr/>
        </p:nvSpPr>
        <p:spPr>
          <a:xfrm>
            <a:off x="3595912" y="3155140"/>
            <a:ext cx="1724979" cy="747512"/>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r>
              <a:rPr lang="zh-CN" altLang="en-US" sz="1400" b="1" dirty="0">
                <a:solidFill>
                  <a:prstClr val="black">
                    <a:lumMod val="75000"/>
                    <a:lumOff val="25000"/>
                  </a:prstClr>
                </a:solidFill>
                <a:latin typeface="微软雅黑" panose="020B0503020204020204" pitchFamily="34" charset="-122"/>
                <a:ea typeface="微软雅黑" panose="020B0503020204020204" pitchFamily="34" charset="-122"/>
                <a:cs typeface="Montserrat" charset="0"/>
              </a:rPr>
              <a:t>添加标题</a:t>
            </a:r>
            <a:endParaRPr lang="en-US" altLang="zh-CN" sz="1400" b="1" dirty="0">
              <a:solidFill>
                <a:prstClr val="black">
                  <a:lumMod val="75000"/>
                  <a:lumOff val="25000"/>
                </a:prstClr>
              </a:solidFill>
              <a:latin typeface="微软雅黑" panose="020B0503020204020204" pitchFamily="34" charset="-122"/>
              <a:ea typeface="微软雅黑" panose="020B0503020204020204" pitchFamily="34" charset="-122"/>
              <a:cs typeface="Montserrat" charset="0"/>
            </a:endParaRPr>
          </a:p>
          <a:p>
            <a:pPr lvl="0" algn="l">
              <a:lnSpc>
                <a:spcPct val="150000"/>
              </a:lnSpc>
            </a:pPr>
            <a:r>
              <a:rPr lang="zh-CN" altLang="en-US" sz="800" kern="0" dirty="0">
                <a:solidFill>
                  <a:sysClr val="windowText" lastClr="000000">
                    <a:lumMod val="65000"/>
                    <a:lumOff val="35000"/>
                  </a:sys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800" kern="0" dirty="0">
              <a:solidFill>
                <a:srgbClr val="7D8287"/>
              </a:solidFill>
              <a:latin typeface="Montserrat" charset="0"/>
              <a:ea typeface="Montserrat" charset="0"/>
              <a:cs typeface="Montserrat" charset="0"/>
            </a:endParaRPr>
          </a:p>
        </p:txBody>
      </p:sp>
      <p:sp>
        <p:nvSpPr>
          <p:cNvPr id="28" name="Text Placeholder 3"/>
          <p:cNvSpPr txBox="1"/>
          <p:nvPr/>
        </p:nvSpPr>
        <p:spPr>
          <a:xfrm>
            <a:off x="3595912" y="3962549"/>
            <a:ext cx="1724979" cy="76944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r>
              <a:rPr lang="zh-CN" altLang="en-US" sz="1400" b="1" dirty="0">
                <a:solidFill>
                  <a:prstClr val="black">
                    <a:lumMod val="75000"/>
                    <a:lumOff val="25000"/>
                  </a:prstClr>
                </a:solidFill>
                <a:latin typeface="微软雅黑" panose="020B0503020204020204" pitchFamily="34" charset="-122"/>
                <a:ea typeface="微软雅黑" panose="020B0503020204020204" pitchFamily="34" charset="-122"/>
                <a:cs typeface="Montserrat" charset="0"/>
              </a:rPr>
              <a:t>添加标题</a:t>
            </a:r>
            <a:endParaRPr lang="en-US" altLang="zh-CN" sz="1400" b="1" dirty="0">
              <a:solidFill>
                <a:prstClr val="black">
                  <a:lumMod val="75000"/>
                  <a:lumOff val="25000"/>
                </a:prstClr>
              </a:solidFill>
              <a:latin typeface="微软雅黑" panose="020B0503020204020204" pitchFamily="34" charset="-122"/>
              <a:ea typeface="微软雅黑" panose="020B0503020204020204" pitchFamily="34" charset="-122"/>
              <a:cs typeface="Montserrat" charset="0"/>
            </a:endParaRPr>
          </a:p>
          <a:p>
            <a:pPr lvl="0" algn="l">
              <a:lnSpc>
                <a:spcPct val="150000"/>
              </a:lnSpc>
            </a:pPr>
            <a:r>
              <a:rPr lang="zh-CN" altLang="en-US" sz="800" kern="0" dirty="0">
                <a:solidFill>
                  <a:sysClr val="windowText" lastClr="000000">
                    <a:lumMod val="65000"/>
                    <a:lumOff val="35000"/>
                  </a:sys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800" kern="0" dirty="0">
              <a:solidFill>
                <a:srgbClr val="7D8287"/>
              </a:solidFill>
              <a:latin typeface="Montserrat" charset="0"/>
              <a:ea typeface="Montserrat" charset="0"/>
              <a:cs typeface="Montserrat" charset="0"/>
            </a:endParaRPr>
          </a:p>
        </p:txBody>
      </p:sp>
      <p:cxnSp>
        <p:nvCxnSpPr>
          <p:cNvPr id="29" name="Straight Connector 51"/>
          <p:cNvCxnSpPr/>
          <p:nvPr/>
        </p:nvCxnSpPr>
        <p:spPr>
          <a:xfrm>
            <a:off x="1303020" y="3473383"/>
            <a:ext cx="1828805" cy="0"/>
          </a:xfrm>
          <a:prstGeom prst="line">
            <a:avLst/>
          </a:prstGeom>
          <a:noFill/>
          <a:ln w="19050" cap="rnd" cmpd="sng" algn="ctr">
            <a:solidFill>
              <a:srgbClr val="317B9D"/>
            </a:solidFill>
            <a:prstDash val="solid"/>
            <a:headEnd type="oval"/>
            <a:tailEnd type="oval"/>
          </a:ln>
          <a:effectLst/>
        </p:spPr>
      </p:cxnSp>
      <p:graphicFrame>
        <p:nvGraphicFramePr>
          <p:cNvPr id="30" name="Chart 56"/>
          <p:cNvGraphicFramePr/>
          <p:nvPr/>
        </p:nvGraphicFramePr>
        <p:xfrm>
          <a:off x="5493712" y="1460455"/>
          <a:ext cx="2942654" cy="3098514"/>
        </p:xfrm>
        <a:graphic>
          <a:graphicData uri="http://schemas.openxmlformats.org/drawingml/2006/chart">
            <c:chart xmlns:c="http://schemas.openxmlformats.org/drawingml/2006/chart" xmlns:r="http://schemas.openxmlformats.org/officeDocument/2006/relationships" r:id="rId1"/>
          </a:graphicData>
        </a:graphic>
      </p:graphicFrame>
      <p:sp>
        <p:nvSpPr>
          <p:cNvPr id="31" name="Freeform 45"/>
          <p:cNvSpPr>
            <a:spLocks noEditPoints="1"/>
          </p:cNvSpPr>
          <p:nvPr/>
        </p:nvSpPr>
        <p:spPr bwMode="auto">
          <a:xfrm>
            <a:off x="3227297" y="1673122"/>
            <a:ext cx="310968"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317B9D"/>
          </a:solid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32" name="Freeform 45"/>
          <p:cNvSpPr>
            <a:spLocks noEditPoints="1"/>
          </p:cNvSpPr>
          <p:nvPr/>
        </p:nvSpPr>
        <p:spPr bwMode="auto">
          <a:xfrm>
            <a:off x="3227297" y="2515023"/>
            <a:ext cx="310968"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317B9D"/>
          </a:solid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33" name="Freeform 45"/>
          <p:cNvSpPr>
            <a:spLocks noEditPoints="1"/>
          </p:cNvSpPr>
          <p:nvPr/>
        </p:nvSpPr>
        <p:spPr bwMode="auto">
          <a:xfrm>
            <a:off x="3227297" y="3328872"/>
            <a:ext cx="310968"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317B9D"/>
          </a:solid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34" name="Freeform 45"/>
          <p:cNvSpPr>
            <a:spLocks noEditPoints="1"/>
          </p:cNvSpPr>
          <p:nvPr/>
        </p:nvSpPr>
        <p:spPr bwMode="auto">
          <a:xfrm>
            <a:off x="3227297" y="4134835"/>
            <a:ext cx="310968"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317B9D"/>
          </a:solid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1000">
        <p15:prstTrans prst="pageCurlDouble"/>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1000"/>
                                        <p:tgtEl>
                                          <p:spTgt spid="19"/>
                                        </p:tgtEl>
                                      </p:cBhvr>
                                    </p:animEffect>
                                  </p:childTnLst>
                                </p:cTn>
                              </p:par>
                            </p:childTnLst>
                          </p:cTn>
                        </p:par>
                        <p:par>
                          <p:cTn id="8" fill="hold">
                            <p:stCondLst>
                              <p:cond delay="1000"/>
                            </p:stCondLst>
                            <p:childTnLst>
                              <p:par>
                                <p:cTn id="9" presetID="2" presetClass="entr" presetSubtype="4" accel="50000" decel="5000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2" presetClass="entr" presetSubtype="1" accel="50000" decel="5000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0-#ppt_h/2"/>
                                          </p:val>
                                        </p:tav>
                                        <p:tav tm="100000">
                                          <p:val>
                                            <p:strVal val="#ppt_y"/>
                                          </p:val>
                                        </p:tav>
                                      </p:tavLst>
                                    </p:anim>
                                  </p:childTnLst>
                                </p:cTn>
                              </p:par>
                            </p:childTnLst>
                          </p:cTn>
                        </p:par>
                        <p:par>
                          <p:cTn id="18" fill="hold">
                            <p:stCondLst>
                              <p:cond delay="2000"/>
                            </p:stCondLst>
                            <p:childTnLst>
                              <p:par>
                                <p:cTn id="19" presetID="2" presetClass="entr" presetSubtype="1" accel="50000" decel="50000"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ppt_x"/>
                                          </p:val>
                                        </p:tav>
                                        <p:tav tm="100000">
                                          <p:val>
                                            <p:strVal val="#ppt_x"/>
                                          </p:val>
                                        </p:tav>
                                      </p:tavLst>
                                    </p:anim>
                                    <p:anim calcmode="lin" valueType="num">
                                      <p:cBhvr additive="base">
                                        <p:cTn id="22" dur="500" fill="hold"/>
                                        <p:tgtEl>
                                          <p:spTgt spid="5"/>
                                        </p:tgtEl>
                                        <p:attrNameLst>
                                          <p:attrName>ppt_y</p:attrName>
                                        </p:attrNameLst>
                                      </p:cBhvr>
                                      <p:tavLst>
                                        <p:tav tm="0">
                                          <p:val>
                                            <p:strVal val="0-#ppt_h/2"/>
                                          </p:val>
                                        </p:tav>
                                        <p:tav tm="100000">
                                          <p:val>
                                            <p:strVal val="#ppt_y"/>
                                          </p:val>
                                        </p:tav>
                                      </p:tavLst>
                                    </p:anim>
                                  </p:childTnLst>
                                </p:cTn>
                              </p:par>
                            </p:childTnLst>
                          </p:cTn>
                        </p:par>
                        <p:par>
                          <p:cTn id="23" fill="hold">
                            <p:stCondLst>
                              <p:cond delay="2500"/>
                            </p:stCondLst>
                            <p:childTnLst>
                              <p:par>
                                <p:cTn id="24" presetID="2" presetClass="entr" presetSubtype="1" accel="50000" decel="50000"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ppt_x"/>
                                          </p:val>
                                        </p:tav>
                                        <p:tav tm="100000">
                                          <p:val>
                                            <p:strVal val="#ppt_x"/>
                                          </p:val>
                                        </p:tav>
                                      </p:tavLst>
                                    </p:anim>
                                    <p:anim calcmode="lin" valueType="num">
                                      <p:cBhvr additive="base">
                                        <p:cTn id="27" dur="500" fill="hold"/>
                                        <p:tgtEl>
                                          <p:spTgt spid="6"/>
                                        </p:tgtEl>
                                        <p:attrNameLst>
                                          <p:attrName>ppt_y</p:attrName>
                                        </p:attrNameLst>
                                      </p:cBhvr>
                                      <p:tavLst>
                                        <p:tav tm="0">
                                          <p:val>
                                            <p:strVal val="0-#ppt_h/2"/>
                                          </p:val>
                                        </p:tav>
                                        <p:tav tm="100000">
                                          <p:val>
                                            <p:strVal val="#ppt_y"/>
                                          </p:val>
                                        </p:tav>
                                      </p:tavLst>
                                    </p:anim>
                                  </p:childTnLst>
                                </p:cTn>
                              </p:par>
                            </p:childTnLst>
                          </p:cTn>
                        </p:par>
                        <p:par>
                          <p:cTn id="28" fill="hold">
                            <p:stCondLst>
                              <p:cond delay="3000"/>
                            </p:stCondLst>
                            <p:childTnLst>
                              <p:par>
                                <p:cTn id="29" presetID="2" presetClass="entr" presetSubtype="1" accel="50000" decel="50000"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0-#ppt_h/2"/>
                                          </p:val>
                                        </p:tav>
                                        <p:tav tm="100000">
                                          <p:val>
                                            <p:strVal val="#ppt_y"/>
                                          </p:val>
                                        </p:tav>
                                      </p:tavLst>
                                    </p:anim>
                                  </p:childTnLst>
                                </p:cTn>
                              </p:par>
                            </p:childTnLst>
                          </p:cTn>
                        </p:par>
                        <p:par>
                          <p:cTn id="33" fill="hold">
                            <p:stCondLst>
                              <p:cond delay="3500"/>
                            </p:stCondLst>
                            <p:childTnLst>
                              <p:par>
                                <p:cTn id="34" presetID="42" presetClass="entr" presetSubtype="0" fill="hold"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500"/>
                                        <p:tgtEl>
                                          <p:spTgt spid="17"/>
                                        </p:tgtEl>
                                      </p:cBhvr>
                                    </p:animEffect>
                                    <p:anim calcmode="lin" valueType="num">
                                      <p:cBhvr>
                                        <p:cTn id="37" dur="500" fill="hold"/>
                                        <p:tgtEl>
                                          <p:spTgt spid="17"/>
                                        </p:tgtEl>
                                        <p:attrNameLst>
                                          <p:attrName>ppt_x</p:attrName>
                                        </p:attrNameLst>
                                      </p:cBhvr>
                                      <p:tavLst>
                                        <p:tav tm="0">
                                          <p:val>
                                            <p:strVal val="#ppt_x"/>
                                          </p:val>
                                        </p:tav>
                                        <p:tav tm="100000">
                                          <p:val>
                                            <p:strVal val="#ppt_x"/>
                                          </p:val>
                                        </p:tav>
                                      </p:tavLst>
                                    </p:anim>
                                    <p:anim calcmode="lin" valueType="num">
                                      <p:cBhvr>
                                        <p:cTn id="38" dur="500" fill="hold"/>
                                        <p:tgtEl>
                                          <p:spTgt spid="17"/>
                                        </p:tgtEl>
                                        <p:attrNameLst>
                                          <p:attrName>ppt_y</p:attrName>
                                        </p:attrNameLst>
                                      </p:cBhvr>
                                      <p:tavLst>
                                        <p:tav tm="0">
                                          <p:val>
                                            <p:strVal val="#ppt_y+.1"/>
                                          </p:val>
                                        </p:tav>
                                        <p:tav tm="100000">
                                          <p:val>
                                            <p:strVal val="#ppt_y"/>
                                          </p:val>
                                        </p:tav>
                                      </p:tavLst>
                                    </p:anim>
                                  </p:childTnLst>
                                </p:cTn>
                              </p:par>
                            </p:childTnLst>
                          </p:cTn>
                        </p:par>
                        <p:par>
                          <p:cTn id="39" fill="hold">
                            <p:stCondLst>
                              <p:cond delay="4000"/>
                            </p:stCondLst>
                            <p:childTnLst>
                              <p:par>
                                <p:cTn id="40" presetID="18" presetClass="entr" presetSubtype="3" fill="hold" nodeType="after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strips(upRight)">
                                      <p:cBhvr>
                                        <p:cTn id="42" dur="500"/>
                                        <p:tgtEl>
                                          <p:spTgt spid="22"/>
                                        </p:tgtEl>
                                      </p:cBhvr>
                                    </p:animEffect>
                                  </p:childTnLst>
                                </p:cTn>
                              </p:par>
                            </p:childTnLst>
                          </p:cTn>
                        </p:par>
                        <p:par>
                          <p:cTn id="43" fill="hold">
                            <p:stCondLst>
                              <p:cond delay="4500"/>
                            </p:stCondLst>
                            <p:childTnLst>
                              <p:par>
                                <p:cTn id="44" presetID="53" presetClass="entr" presetSubtype="16" fill="hold" grpId="0" nodeType="afterEffect">
                                  <p:stCondLst>
                                    <p:cond delay="0"/>
                                  </p:stCondLst>
                                  <p:childTnLst>
                                    <p:set>
                                      <p:cBhvr>
                                        <p:cTn id="45" dur="1" fill="hold">
                                          <p:stCondLst>
                                            <p:cond delay="0"/>
                                          </p:stCondLst>
                                        </p:cTn>
                                        <p:tgtEl>
                                          <p:spTgt spid="31"/>
                                        </p:tgtEl>
                                        <p:attrNameLst>
                                          <p:attrName>style.visibility</p:attrName>
                                        </p:attrNameLst>
                                      </p:cBhvr>
                                      <p:to>
                                        <p:strVal val="visible"/>
                                      </p:to>
                                    </p:set>
                                    <p:anim calcmode="lin" valueType="num">
                                      <p:cBhvr>
                                        <p:cTn id="46" dur="500" fill="hold"/>
                                        <p:tgtEl>
                                          <p:spTgt spid="31"/>
                                        </p:tgtEl>
                                        <p:attrNameLst>
                                          <p:attrName>ppt_w</p:attrName>
                                        </p:attrNameLst>
                                      </p:cBhvr>
                                      <p:tavLst>
                                        <p:tav tm="0">
                                          <p:val>
                                            <p:fltVal val="0"/>
                                          </p:val>
                                        </p:tav>
                                        <p:tav tm="100000">
                                          <p:val>
                                            <p:strVal val="#ppt_w"/>
                                          </p:val>
                                        </p:tav>
                                      </p:tavLst>
                                    </p:anim>
                                    <p:anim calcmode="lin" valueType="num">
                                      <p:cBhvr>
                                        <p:cTn id="47" dur="500" fill="hold"/>
                                        <p:tgtEl>
                                          <p:spTgt spid="31"/>
                                        </p:tgtEl>
                                        <p:attrNameLst>
                                          <p:attrName>ppt_h</p:attrName>
                                        </p:attrNameLst>
                                      </p:cBhvr>
                                      <p:tavLst>
                                        <p:tav tm="0">
                                          <p:val>
                                            <p:fltVal val="0"/>
                                          </p:val>
                                        </p:tav>
                                        <p:tav tm="100000">
                                          <p:val>
                                            <p:strVal val="#ppt_h"/>
                                          </p:val>
                                        </p:tav>
                                      </p:tavLst>
                                    </p:anim>
                                    <p:animEffect transition="in" filter="fade">
                                      <p:cBhvr>
                                        <p:cTn id="48" dur="500"/>
                                        <p:tgtEl>
                                          <p:spTgt spid="31"/>
                                        </p:tgtEl>
                                      </p:cBhvr>
                                    </p:animEffect>
                                  </p:childTnLst>
                                </p:cTn>
                              </p:par>
                              <p:par>
                                <p:cTn id="49" presetID="2" presetClass="entr" presetSubtype="2" accel="50000" decel="50000" fill="hold" grpId="0" nodeType="withEffect">
                                  <p:stCondLst>
                                    <p:cond delay="0"/>
                                  </p:stCondLst>
                                  <p:childTnLst>
                                    <p:set>
                                      <p:cBhvr>
                                        <p:cTn id="50" dur="1" fill="hold">
                                          <p:stCondLst>
                                            <p:cond delay="0"/>
                                          </p:stCondLst>
                                        </p:cTn>
                                        <p:tgtEl>
                                          <p:spTgt spid="25"/>
                                        </p:tgtEl>
                                        <p:attrNameLst>
                                          <p:attrName>style.visibility</p:attrName>
                                        </p:attrNameLst>
                                      </p:cBhvr>
                                      <p:to>
                                        <p:strVal val="visible"/>
                                      </p:to>
                                    </p:set>
                                    <p:anim calcmode="lin" valueType="num">
                                      <p:cBhvr additive="base">
                                        <p:cTn id="51" dur="500" fill="hold"/>
                                        <p:tgtEl>
                                          <p:spTgt spid="25"/>
                                        </p:tgtEl>
                                        <p:attrNameLst>
                                          <p:attrName>ppt_x</p:attrName>
                                        </p:attrNameLst>
                                      </p:cBhvr>
                                      <p:tavLst>
                                        <p:tav tm="0">
                                          <p:val>
                                            <p:strVal val="1+#ppt_w/2"/>
                                          </p:val>
                                        </p:tav>
                                        <p:tav tm="100000">
                                          <p:val>
                                            <p:strVal val="#ppt_x"/>
                                          </p:val>
                                        </p:tav>
                                      </p:tavLst>
                                    </p:anim>
                                    <p:anim calcmode="lin" valueType="num">
                                      <p:cBhvr additive="base">
                                        <p:cTn id="52" dur="500" fill="hold"/>
                                        <p:tgtEl>
                                          <p:spTgt spid="25"/>
                                        </p:tgtEl>
                                        <p:attrNameLst>
                                          <p:attrName>ppt_y</p:attrName>
                                        </p:attrNameLst>
                                      </p:cBhvr>
                                      <p:tavLst>
                                        <p:tav tm="0">
                                          <p:val>
                                            <p:strVal val="#ppt_y"/>
                                          </p:val>
                                        </p:tav>
                                        <p:tav tm="100000">
                                          <p:val>
                                            <p:strVal val="#ppt_y"/>
                                          </p:val>
                                        </p:tav>
                                      </p:tavLst>
                                    </p:anim>
                                  </p:childTnLst>
                                </p:cTn>
                              </p:par>
                            </p:childTnLst>
                          </p:cTn>
                        </p:par>
                        <p:par>
                          <p:cTn id="53" fill="hold">
                            <p:stCondLst>
                              <p:cond delay="5000"/>
                            </p:stCondLst>
                            <p:childTnLst>
                              <p:par>
                                <p:cTn id="54" presetID="18" presetClass="entr" presetSubtype="3" fill="hold" nodeType="after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strips(upRight)">
                                      <p:cBhvr>
                                        <p:cTn id="56" dur="500"/>
                                        <p:tgtEl>
                                          <p:spTgt spid="23"/>
                                        </p:tgtEl>
                                      </p:cBhvr>
                                    </p:animEffect>
                                  </p:childTnLst>
                                </p:cTn>
                              </p:par>
                            </p:childTnLst>
                          </p:cTn>
                        </p:par>
                        <p:par>
                          <p:cTn id="57" fill="hold">
                            <p:stCondLst>
                              <p:cond delay="5500"/>
                            </p:stCondLst>
                            <p:childTnLst>
                              <p:par>
                                <p:cTn id="58" presetID="53" presetClass="entr" presetSubtype="16" fill="hold" grpId="0" nodeType="afterEffect">
                                  <p:stCondLst>
                                    <p:cond delay="0"/>
                                  </p:stCondLst>
                                  <p:childTnLst>
                                    <p:set>
                                      <p:cBhvr>
                                        <p:cTn id="59" dur="1" fill="hold">
                                          <p:stCondLst>
                                            <p:cond delay="0"/>
                                          </p:stCondLst>
                                        </p:cTn>
                                        <p:tgtEl>
                                          <p:spTgt spid="32"/>
                                        </p:tgtEl>
                                        <p:attrNameLst>
                                          <p:attrName>style.visibility</p:attrName>
                                        </p:attrNameLst>
                                      </p:cBhvr>
                                      <p:to>
                                        <p:strVal val="visible"/>
                                      </p:to>
                                    </p:set>
                                    <p:anim calcmode="lin" valueType="num">
                                      <p:cBhvr>
                                        <p:cTn id="60" dur="500" fill="hold"/>
                                        <p:tgtEl>
                                          <p:spTgt spid="32"/>
                                        </p:tgtEl>
                                        <p:attrNameLst>
                                          <p:attrName>ppt_w</p:attrName>
                                        </p:attrNameLst>
                                      </p:cBhvr>
                                      <p:tavLst>
                                        <p:tav tm="0">
                                          <p:val>
                                            <p:fltVal val="0"/>
                                          </p:val>
                                        </p:tav>
                                        <p:tav tm="100000">
                                          <p:val>
                                            <p:strVal val="#ppt_w"/>
                                          </p:val>
                                        </p:tav>
                                      </p:tavLst>
                                    </p:anim>
                                    <p:anim calcmode="lin" valueType="num">
                                      <p:cBhvr>
                                        <p:cTn id="61" dur="500" fill="hold"/>
                                        <p:tgtEl>
                                          <p:spTgt spid="32"/>
                                        </p:tgtEl>
                                        <p:attrNameLst>
                                          <p:attrName>ppt_h</p:attrName>
                                        </p:attrNameLst>
                                      </p:cBhvr>
                                      <p:tavLst>
                                        <p:tav tm="0">
                                          <p:val>
                                            <p:fltVal val="0"/>
                                          </p:val>
                                        </p:tav>
                                        <p:tav tm="100000">
                                          <p:val>
                                            <p:strVal val="#ppt_h"/>
                                          </p:val>
                                        </p:tav>
                                      </p:tavLst>
                                    </p:anim>
                                    <p:animEffect transition="in" filter="fade">
                                      <p:cBhvr>
                                        <p:cTn id="62" dur="500"/>
                                        <p:tgtEl>
                                          <p:spTgt spid="32"/>
                                        </p:tgtEl>
                                      </p:cBhvr>
                                    </p:animEffect>
                                  </p:childTnLst>
                                </p:cTn>
                              </p:par>
                              <p:par>
                                <p:cTn id="63" presetID="2" presetClass="entr" presetSubtype="2" accel="50000" decel="50000" fill="hold" grpId="0" nodeType="withEffect">
                                  <p:stCondLst>
                                    <p:cond delay="0"/>
                                  </p:stCondLst>
                                  <p:childTnLst>
                                    <p:set>
                                      <p:cBhvr>
                                        <p:cTn id="64" dur="1" fill="hold">
                                          <p:stCondLst>
                                            <p:cond delay="0"/>
                                          </p:stCondLst>
                                        </p:cTn>
                                        <p:tgtEl>
                                          <p:spTgt spid="26"/>
                                        </p:tgtEl>
                                        <p:attrNameLst>
                                          <p:attrName>style.visibility</p:attrName>
                                        </p:attrNameLst>
                                      </p:cBhvr>
                                      <p:to>
                                        <p:strVal val="visible"/>
                                      </p:to>
                                    </p:set>
                                    <p:anim calcmode="lin" valueType="num">
                                      <p:cBhvr additive="base">
                                        <p:cTn id="65" dur="500" fill="hold"/>
                                        <p:tgtEl>
                                          <p:spTgt spid="26"/>
                                        </p:tgtEl>
                                        <p:attrNameLst>
                                          <p:attrName>ppt_x</p:attrName>
                                        </p:attrNameLst>
                                      </p:cBhvr>
                                      <p:tavLst>
                                        <p:tav tm="0">
                                          <p:val>
                                            <p:strVal val="1+#ppt_w/2"/>
                                          </p:val>
                                        </p:tav>
                                        <p:tav tm="100000">
                                          <p:val>
                                            <p:strVal val="#ppt_x"/>
                                          </p:val>
                                        </p:tav>
                                      </p:tavLst>
                                    </p:anim>
                                    <p:anim calcmode="lin" valueType="num">
                                      <p:cBhvr additive="base">
                                        <p:cTn id="66" dur="500" fill="hold"/>
                                        <p:tgtEl>
                                          <p:spTgt spid="26"/>
                                        </p:tgtEl>
                                        <p:attrNameLst>
                                          <p:attrName>ppt_y</p:attrName>
                                        </p:attrNameLst>
                                      </p:cBhvr>
                                      <p:tavLst>
                                        <p:tav tm="0">
                                          <p:val>
                                            <p:strVal val="#ppt_y"/>
                                          </p:val>
                                        </p:tav>
                                        <p:tav tm="100000">
                                          <p:val>
                                            <p:strVal val="#ppt_y"/>
                                          </p:val>
                                        </p:tav>
                                      </p:tavLst>
                                    </p:anim>
                                  </p:childTnLst>
                                </p:cTn>
                              </p:par>
                            </p:childTnLst>
                          </p:cTn>
                        </p:par>
                        <p:par>
                          <p:cTn id="67" fill="hold">
                            <p:stCondLst>
                              <p:cond delay="6000"/>
                            </p:stCondLst>
                            <p:childTnLst>
                              <p:par>
                                <p:cTn id="68" presetID="18" presetClass="entr" presetSubtype="3" fill="hold" nodeType="afterEffect">
                                  <p:stCondLst>
                                    <p:cond delay="0"/>
                                  </p:stCondLst>
                                  <p:childTnLst>
                                    <p:set>
                                      <p:cBhvr>
                                        <p:cTn id="69" dur="1" fill="hold">
                                          <p:stCondLst>
                                            <p:cond delay="0"/>
                                          </p:stCondLst>
                                        </p:cTn>
                                        <p:tgtEl>
                                          <p:spTgt spid="29"/>
                                        </p:tgtEl>
                                        <p:attrNameLst>
                                          <p:attrName>style.visibility</p:attrName>
                                        </p:attrNameLst>
                                      </p:cBhvr>
                                      <p:to>
                                        <p:strVal val="visible"/>
                                      </p:to>
                                    </p:set>
                                    <p:animEffect transition="in" filter="strips(upRight)">
                                      <p:cBhvr>
                                        <p:cTn id="70" dur="500"/>
                                        <p:tgtEl>
                                          <p:spTgt spid="29"/>
                                        </p:tgtEl>
                                      </p:cBhvr>
                                    </p:animEffect>
                                  </p:childTnLst>
                                </p:cTn>
                              </p:par>
                            </p:childTnLst>
                          </p:cTn>
                        </p:par>
                        <p:par>
                          <p:cTn id="71" fill="hold">
                            <p:stCondLst>
                              <p:cond delay="6500"/>
                            </p:stCondLst>
                            <p:childTnLst>
                              <p:par>
                                <p:cTn id="72" presetID="53" presetClass="entr" presetSubtype="16" fill="hold" grpId="0" nodeType="afterEffect">
                                  <p:stCondLst>
                                    <p:cond delay="0"/>
                                  </p:stCondLst>
                                  <p:childTnLst>
                                    <p:set>
                                      <p:cBhvr>
                                        <p:cTn id="73" dur="1" fill="hold">
                                          <p:stCondLst>
                                            <p:cond delay="0"/>
                                          </p:stCondLst>
                                        </p:cTn>
                                        <p:tgtEl>
                                          <p:spTgt spid="33"/>
                                        </p:tgtEl>
                                        <p:attrNameLst>
                                          <p:attrName>style.visibility</p:attrName>
                                        </p:attrNameLst>
                                      </p:cBhvr>
                                      <p:to>
                                        <p:strVal val="visible"/>
                                      </p:to>
                                    </p:set>
                                    <p:anim calcmode="lin" valueType="num">
                                      <p:cBhvr>
                                        <p:cTn id="74" dur="500" fill="hold"/>
                                        <p:tgtEl>
                                          <p:spTgt spid="33"/>
                                        </p:tgtEl>
                                        <p:attrNameLst>
                                          <p:attrName>ppt_w</p:attrName>
                                        </p:attrNameLst>
                                      </p:cBhvr>
                                      <p:tavLst>
                                        <p:tav tm="0">
                                          <p:val>
                                            <p:fltVal val="0"/>
                                          </p:val>
                                        </p:tav>
                                        <p:tav tm="100000">
                                          <p:val>
                                            <p:strVal val="#ppt_w"/>
                                          </p:val>
                                        </p:tav>
                                      </p:tavLst>
                                    </p:anim>
                                    <p:anim calcmode="lin" valueType="num">
                                      <p:cBhvr>
                                        <p:cTn id="75" dur="500" fill="hold"/>
                                        <p:tgtEl>
                                          <p:spTgt spid="33"/>
                                        </p:tgtEl>
                                        <p:attrNameLst>
                                          <p:attrName>ppt_h</p:attrName>
                                        </p:attrNameLst>
                                      </p:cBhvr>
                                      <p:tavLst>
                                        <p:tav tm="0">
                                          <p:val>
                                            <p:fltVal val="0"/>
                                          </p:val>
                                        </p:tav>
                                        <p:tav tm="100000">
                                          <p:val>
                                            <p:strVal val="#ppt_h"/>
                                          </p:val>
                                        </p:tav>
                                      </p:tavLst>
                                    </p:anim>
                                    <p:animEffect transition="in" filter="fade">
                                      <p:cBhvr>
                                        <p:cTn id="76" dur="500"/>
                                        <p:tgtEl>
                                          <p:spTgt spid="33"/>
                                        </p:tgtEl>
                                      </p:cBhvr>
                                    </p:animEffect>
                                  </p:childTnLst>
                                </p:cTn>
                              </p:par>
                              <p:par>
                                <p:cTn id="77" presetID="2" presetClass="entr" presetSubtype="2" accel="50000" decel="50000" fill="hold" grpId="0" nodeType="withEffect">
                                  <p:stCondLst>
                                    <p:cond delay="0"/>
                                  </p:stCondLst>
                                  <p:childTnLst>
                                    <p:set>
                                      <p:cBhvr>
                                        <p:cTn id="78" dur="1" fill="hold">
                                          <p:stCondLst>
                                            <p:cond delay="0"/>
                                          </p:stCondLst>
                                        </p:cTn>
                                        <p:tgtEl>
                                          <p:spTgt spid="27"/>
                                        </p:tgtEl>
                                        <p:attrNameLst>
                                          <p:attrName>style.visibility</p:attrName>
                                        </p:attrNameLst>
                                      </p:cBhvr>
                                      <p:to>
                                        <p:strVal val="visible"/>
                                      </p:to>
                                    </p:set>
                                    <p:anim calcmode="lin" valueType="num">
                                      <p:cBhvr additive="base">
                                        <p:cTn id="79" dur="500" fill="hold"/>
                                        <p:tgtEl>
                                          <p:spTgt spid="27"/>
                                        </p:tgtEl>
                                        <p:attrNameLst>
                                          <p:attrName>ppt_x</p:attrName>
                                        </p:attrNameLst>
                                      </p:cBhvr>
                                      <p:tavLst>
                                        <p:tav tm="0">
                                          <p:val>
                                            <p:strVal val="1+#ppt_w/2"/>
                                          </p:val>
                                        </p:tav>
                                        <p:tav tm="100000">
                                          <p:val>
                                            <p:strVal val="#ppt_x"/>
                                          </p:val>
                                        </p:tav>
                                      </p:tavLst>
                                    </p:anim>
                                    <p:anim calcmode="lin" valueType="num">
                                      <p:cBhvr additive="base">
                                        <p:cTn id="80" dur="500" fill="hold"/>
                                        <p:tgtEl>
                                          <p:spTgt spid="27"/>
                                        </p:tgtEl>
                                        <p:attrNameLst>
                                          <p:attrName>ppt_y</p:attrName>
                                        </p:attrNameLst>
                                      </p:cBhvr>
                                      <p:tavLst>
                                        <p:tav tm="0">
                                          <p:val>
                                            <p:strVal val="#ppt_y"/>
                                          </p:val>
                                        </p:tav>
                                        <p:tav tm="100000">
                                          <p:val>
                                            <p:strVal val="#ppt_y"/>
                                          </p:val>
                                        </p:tav>
                                      </p:tavLst>
                                    </p:anim>
                                  </p:childTnLst>
                                </p:cTn>
                              </p:par>
                            </p:childTnLst>
                          </p:cTn>
                        </p:par>
                        <p:par>
                          <p:cTn id="81" fill="hold">
                            <p:stCondLst>
                              <p:cond delay="7000"/>
                            </p:stCondLst>
                            <p:childTnLst>
                              <p:par>
                                <p:cTn id="82" presetID="18" presetClass="entr" presetSubtype="3" fill="hold" nodeType="afterEffect">
                                  <p:stCondLst>
                                    <p:cond delay="0"/>
                                  </p:stCondLst>
                                  <p:childTnLst>
                                    <p:set>
                                      <p:cBhvr>
                                        <p:cTn id="83" dur="1" fill="hold">
                                          <p:stCondLst>
                                            <p:cond delay="0"/>
                                          </p:stCondLst>
                                        </p:cTn>
                                        <p:tgtEl>
                                          <p:spTgt spid="24"/>
                                        </p:tgtEl>
                                        <p:attrNameLst>
                                          <p:attrName>style.visibility</p:attrName>
                                        </p:attrNameLst>
                                      </p:cBhvr>
                                      <p:to>
                                        <p:strVal val="visible"/>
                                      </p:to>
                                    </p:set>
                                    <p:animEffect transition="in" filter="strips(upRight)">
                                      <p:cBhvr>
                                        <p:cTn id="84" dur="500"/>
                                        <p:tgtEl>
                                          <p:spTgt spid="24"/>
                                        </p:tgtEl>
                                      </p:cBhvr>
                                    </p:animEffect>
                                  </p:childTnLst>
                                </p:cTn>
                              </p:par>
                            </p:childTnLst>
                          </p:cTn>
                        </p:par>
                        <p:par>
                          <p:cTn id="85" fill="hold">
                            <p:stCondLst>
                              <p:cond delay="7500"/>
                            </p:stCondLst>
                            <p:childTnLst>
                              <p:par>
                                <p:cTn id="86" presetID="53" presetClass="entr" presetSubtype="16" fill="hold" grpId="0" nodeType="afterEffect">
                                  <p:stCondLst>
                                    <p:cond delay="0"/>
                                  </p:stCondLst>
                                  <p:childTnLst>
                                    <p:set>
                                      <p:cBhvr>
                                        <p:cTn id="87" dur="1" fill="hold">
                                          <p:stCondLst>
                                            <p:cond delay="0"/>
                                          </p:stCondLst>
                                        </p:cTn>
                                        <p:tgtEl>
                                          <p:spTgt spid="34"/>
                                        </p:tgtEl>
                                        <p:attrNameLst>
                                          <p:attrName>style.visibility</p:attrName>
                                        </p:attrNameLst>
                                      </p:cBhvr>
                                      <p:to>
                                        <p:strVal val="visible"/>
                                      </p:to>
                                    </p:set>
                                    <p:anim calcmode="lin" valueType="num">
                                      <p:cBhvr>
                                        <p:cTn id="88" dur="500" fill="hold"/>
                                        <p:tgtEl>
                                          <p:spTgt spid="34"/>
                                        </p:tgtEl>
                                        <p:attrNameLst>
                                          <p:attrName>ppt_w</p:attrName>
                                        </p:attrNameLst>
                                      </p:cBhvr>
                                      <p:tavLst>
                                        <p:tav tm="0">
                                          <p:val>
                                            <p:fltVal val="0"/>
                                          </p:val>
                                        </p:tav>
                                        <p:tav tm="100000">
                                          <p:val>
                                            <p:strVal val="#ppt_w"/>
                                          </p:val>
                                        </p:tav>
                                      </p:tavLst>
                                    </p:anim>
                                    <p:anim calcmode="lin" valueType="num">
                                      <p:cBhvr>
                                        <p:cTn id="89" dur="500" fill="hold"/>
                                        <p:tgtEl>
                                          <p:spTgt spid="34"/>
                                        </p:tgtEl>
                                        <p:attrNameLst>
                                          <p:attrName>ppt_h</p:attrName>
                                        </p:attrNameLst>
                                      </p:cBhvr>
                                      <p:tavLst>
                                        <p:tav tm="0">
                                          <p:val>
                                            <p:fltVal val="0"/>
                                          </p:val>
                                        </p:tav>
                                        <p:tav tm="100000">
                                          <p:val>
                                            <p:strVal val="#ppt_h"/>
                                          </p:val>
                                        </p:tav>
                                      </p:tavLst>
                                    </p:anim>
                                    <p:animEffect transition="in" filter="fade">
                                      <p:cBhvr>
                                        <p:cTn id="90" dur="500"/>
                                        <p:tgtEl>
                                          <p:spTgt spid="34"/>
                                        </p:tgtEl>
                                      </p:cBhvr>
                                    </p:animEffect>
                                  </p:childTnLst>
                                </p:cTn>
                              </p:par>
                              <p:par>
                                <p:cTn id="91" presetID="2" presetClass="entr" presetSubtype="2" accel="50000" decel="50000" fill="hold" grpId="0" nodeType="withEffect">
                                  <p:stCondLst>
                                    <p:cond delay="0"/>
                                  </p:stCondLst>
                                  <p:childTnLst>
                                    <p:set>
                                      <p:cBhvr>
                                        <p:cTn id="92" dur="1" fill="hold">
                                          <p:stCondLst>
                                            <p:cond delay="0"/>
                                          </p:stCondLst>
                                        </p:cTn>
                                        <p:tgtEl>
                                          <p:spTgt spid="28"/>
                                        </p:tgtEl>
                                        <p:attrNameLst>
                                          <p:attrName>style.visibility</p:attrName>
                                        </p:attrNameLst>
                                      </p:cBhvr>
                                      <p:to>
                                        <p:strVal val="visible"/>
                                      </p:to>
                                    </p:set>
                                    <p:anim calcmode="lin" valueType="num">
                                      <p:cBhvr additive="base">
                                        <p:cTn id="93" dur="500" fill="hold"/>
                                        <p:tgtEl>
                                          <p:spTgt spid="28"/>
                                        </p:tgtEl>
                                        <p:attrNameLst>
                                          <p:attrName>ppt_x</p:attrName>
                                        </p:attrNameLst>
                                      </p:cBhvr>
                                      <p:tavLst>
                                        <p:tav tm="0">
                                          <p:val>
                                            <p:strVal val="1+#ppt_w/2"/>
                                          </p:val>
                                        </p:tav>
                                        <p:tav tm="100000">
                                          <p:val>
                                            <p:strVal val="#ppt_x"/>
                                          </p:val>
                                        </p:tav>
                                      </p:tavLst>
                                    </p:anim>
                                    <p:anim calcmode="lin" valueType="num">
                                      <p:cBhvr additive="base">
                                        <p:cTn id="94" dur="500" fill="hold"/>
                                        <p:tgtEl>
                                          <p:spTgt spid="28"/>
                                        </p:tgtEl>
                                        <p:attrNameLst>
                                          <p:attrName>ppt_y</p:attrName>
                                        </p:attrNameLst>
                                      </p:cBhvr>
                                      <p:tavLst>
                                        <p:tav tm="0">
                                          <p:val>
                                            <p:strVal val="#ppt_y"/>
                                          </p:val>
                                        </p:tav>
                                        <p:tav tm="100000">
                                          <p:val>
                                            <p:strVal val="#ppt_y"/>
                                          </p:val>
                                        </p:tav>
                                      </p:tavLst>
                                    </p:anim>
                                  </p:childTnLst>
                                </p:cTn>
                              </p:par>
                            </p:childTnLst>
                          </p:cTn>
                        </p:par>
                        <p:par>
                          <p:cTn id="95" fill="hold">
                            <p:stCondLst>
                              <p:cond delay="8000"/>
                            </p:stCondLst>
                            <p:childTnLst>
                              <p:par>
                                <p:cTn id="96" presetID="10" presetClass="entr" presetSubtype="0" fill="hold" grpId="0" nodeType="afterEffect">
                                  <p:stCondLst>
                                    <p:cond delay="0"/>
                                  </p:stCondLst>
                                  <p:childTnLst>
                                    <p:set>
                                      <p:cBhvr>
                                        <p:cTn id="97" dur="1" fill="hold">
                                          <p:stCondLst>
                                            <p:cond delay="0"/>
                                          </p:stCondLst>
                                        </p:cTn>
                                        <p:tgtEl>
                                          <p:spTgt spid="30">
                                            <p:graphicEl>
                                              <a:chart seriesIdx="-3" categoryIdx="-3" bldStep="gridLegend"/>
                                            </p:graphicEl>
                                          </p:spTgt>
                                        </p:tgtEl>
                                        <p:attrNameLst>
                                          <p:attrName>style.visibility</p:attrName>
                                        </p:attrNameLst>
                                      </p:cBhvr>
                                      <p:to>
                                        <p:strVal val="visible"/>
                                      </p:to>
                                    </p:set>
                                    <p:animEffect transition="in" filter="fade">
                                      <p:cBhvr>
                                        <p:cTn id="98" dur="500"/>
                                        <p:tgtEl>
                                          <p:spTgt spid="30">
                                            <p:graphicEl>
                                              <a:chart seriesIdx="-3" categoryIdx="-3" bldStep="gridLegend"/>
                                            </p:graphicEl>
                                          </p:spTgt>
                                        </p:tgtEl>
                                      </p:cBhvr>
                                    </p:animEffect>
                                  </p:childTnLst>
                                </p:cTn>
                              </p:par>
                            </p:childTnLst>
                          </p:cTn>
                        </p:par>
                        <p:par>
                          <p:cTn id="99" fill="hold">
                            <p:stCondLst>
                              <p:cond delay="8500"/>
                            </p:stCondLst>
                            <p:childTnLst>
                              <p:par>
                                <p:cTn id="100" presetID="12" presetClass="entr" presetSubtype="4" fill="hold" grpId="0" nodeType="afterEffect">
                                  <p:stCondLst>
                                    <p:cond delay="0"/>
                                  </p:stCondLst>
                                  <p:childTnLst>
                                    <p:set>
                                      <p:cBhvr>
                                        <p:cTn id="101" dur="1" fill="hold">
                                          <p:stCondLst>
                                            <p:cond delay="0"/>
                                          </p:stCondLst>
                                        </p:cTn>
                                        <p:tgtEl>
                                          <p:spTgt spid="30">
                                            <p:graphicEl>
                                              <a:chart seriesIdx="0" categoryIdx="-4" bldStep="series"/>
                                            </p:graphicEl>
                                          </p:spTgt>
                                        </p:tgtEl>
                                        <p:attrNameLst>
                                          <p:attrName>style.visibility</p:attrName>
                                        </p:attrNameLst>
                                      </p:cBhvr>
                                      <p:to>
                                        <p:strVal val="visible"/>
                                      </p:to>
                                    </p:set>
                                    <p:animEffect transition="in" filter="slide(fromBottom)">
                                      <p:cBhvr>
                                        <p:cTn id="102" dur="500"/>
                                        <p:tgtEl>
                                          <p:spTgt spid="30">
                                            <p:graphicEl>
                                              <a:chart seriesIdx="0" categoryIdx="-4" bldStep="series"/>
                                            </p:graphicEl>
                                          </p:spTgt>
                                        </p:tgtEl>
                                      </p:cBhvr>
                                    </p:animEffect>
                                  </p:childTnLst>
                                </p:cTn>
                              </p:par>
                            </p:childTnLst>
                          </p:cTn>
                        </p:par>
                        <p:par>
                          <p:cTn id="103" fill="hold">
                            <p:stCondLst>
                              <p:cond delay="9000"/>
                            </p:stCondLst>
                            <p:childTnLst>
                              <p:par>
                                <p:cTn id="104" presetID="12" presetClass="entr" presetSubtype="4" fill="hold" grpId="0" nodeType="afterEffect">
                                  <p:stCondLst>
                                    <p:cond delay="0"/>
                                  </p:stCondLst>
                                  <p:childTnLst>
                                    <p:set>
                                      <p:cBhvr>
                                        <p:cTn id="105" dur="1" fill="hold">
                                          <p:stCondLst>
                                            <p:cond delay="0"/>
                                          </p:stCondLst>
                                        </p:cTn>
                                        <p:tgtEl>
                                          <p:spTgt spid="30">
                                            <p:graphicEl>
                                              <a:chart seriesIdx="1" categoryIdx="-4" bldStep="series"/>
                                            </p:graphicEl>
                                          </p:spTgt>
                                        </p:tgtEl>
                                        <p:attrNameLst>
                                          <p:attrName>style.visibility</p:attrName>
                                        </p:attrNameLst>
                                      </p:cBhvr>
                                      <p:to>
                                        <p:strVal val="visible"/>
                                      </p:to>
                                    </p:set>
                                    <p:animEffect transition="in" filter="slide(fromBottom)">
                                      <p:cBhvr>
                                        <p:cTn id="106" dur="500"/>
                                        <p:tgtEl>
                                          <p:spTgt spid="30">
                                            <p:graphicEl>
                                              <a:chart seriesIdx="1" categoryIdx="-4" bldStep="series"/>
                                            </p:graphicEl>
                                          </p:spTgt>
                                        </p:tgtEl>
                                      </p:cBhvr>
                                    </p:animEffect>
                                  </p:childTnLst>
                                </p:cTn>
                              </p:par>
                            </p:childTnLst>
                          </p:cTn>
                        </p:par>
                        <p:par>
                          <p:cTn id="107" fill="hold">
                            <p:stCondLst>
                              <p:cond delay="9500"/>
                            </p:stCondLst>
                            <p:childTnLst>
                              <p:par>
                                <p:cTn id="108" presetID="12" presetClass="entr" presetSubtype="4" fill="hold" grpId="0" nodeType="afterEffect">
                                  <p:stCondLst>
                                    <p:cond delay="0"/>
                                  </p:stCondLst>
                                  <p:childTnLst>
                                    <p:set>
                                      <p:cBhvr>
                                        <p:cTn id="109" dur="1" fill="hold">
                                          <p:stCondLst>
                                            <p:cond delay="0"/>
                                          </p:stCondLst>
                                        </p:cTn>
                                        <p:tgtEl>
                                          <p:spTgt spid="30">
                                            <p:graphicEl>
                                              <a:chart seriesIdx="2" categoryIdx="-4" bldStep="series"/>
                                            </p:graphicEl>
                                          </p:spTgt>
                                        </p:tgtEl>
                                        <p:attrNameLst>
                                          <p:attrName>style.visibility</p:attrName>
                                        </p:attrNameLst>
                                      </p:cBhvr>
                                      <p:to>
                                        <p:strVal val="visible"/>
                                      </p:to>
                                    </p:set>
                                    <p:animEffect transition="in" filter="slide(fromBottom)">
                                      <p:cBhvr>
                                        <p:cTn id="110" dur="500"/>
                                        <p:tgtEl>
                                          <p:spTgt spid="30">
                                            <p:graphicEl>
                                              <a:chart seriesIdx="2" categoryIdx="-4" bldStep="series"/>
                                            </p:graphicEl>
                                          </p:spTgt>
                                        </p:tgtEl>
                                      </p:cBhvr>
                                    </p:animEffect>
                                  </p:childTnLst>
                                </p:cTn>
                              </p:par>
                            </p:childTnLst>
                          </p:cTn>
                        </p:par>
                        <p:par>
                          <p:cTn id="111" fill="hold">
                            <p:stCondLst>
                              <p:cond delay="10000"/>
                            </p:stCondLst>
                            <p:childTnLst>
                              <p:par>
                                <p:cTn id="112" presetID="12" presetClass="entr" presetSubtype="4" fill="hold" grpId="0" nodeType="afterEffect">
                                  <p:stCondLst>
                                    <p:cond delay="0"/>
                                  </p:stCondLst>
                                  <p:childTnLst>
                                    <p:set>
                                      <p:cBhvr>
                                        <p:cTn id="113" dur="1" fill="hold">
                                          <p:stCondLst>
                                            <p:cond delay="0"/>
                                          </p:stCondLst>
                                        </p:cTn>
                                        <p:tgtEl>
                                          <p:spTgt spid="30">
                                            <p:graphicEl>
                                              <a:chart seriesIdx="3" categoryIdx="-4" bldStep="series"/>
                                            </p:graphicEl>
                                          </p:spTgt>
                                        </p:tgtEl>
                                        <p:attrNameLst>
                                          <p:attrName>style.visibility</p:attrName>
                                        </p:attrNameLst>
                                      </p:cBhvr>
                                      <p:to>
                                        <p:strVal val="visible"/>
                                      </p:to>
                                    </p:set>
                                    <p:animEffect transition="in" filter="slide(fromBottom)">
                                      <p:cBhvr>
                                        <p:cTn id="114" dur="500"/>
                                        <p:tgtEl>
                                          <p:spTgt spid="30">
                                            <p:graphicEl>
                                              <a:chart seriesIdx="3" categoryIdx="-4" bldStep="series"/>
                                            </p:graphicEl>
                                          </p:spTgt>
                                        </p:tgtEl>
                                      </p:cBhvr>
                                    </p:animEffect>
                                  </p:childTnLst>
                                </p:cTn>
                              </p:par>
                            </p:childTnLst>
                          </p:cTn>
                        </p:par>
                        <p:par>
                          <p:cTn id="115" fill="hold">
                            <p:stCondLst>
                              <p:cond delay="10500"/>
                            </p:stCondLst>
                            <p:childTnLst>
                              <p:par>
                                <p:cTn id="116" presetID="12" presetClass="entr" presetSubtype="4" fill="hold" grpId="0" nodeType="afterEffect">
                                  <p:stCondLst>
                                    <p:cond delay="0"/>
                                  </p:stCondLst>
                                  <p:childTnLst>
                                    <p:set>
                                      <p:cBhvr>
                                        <p:cTn id="117" dur="1" fill="hold">
                                          <p:stCondLst>
                                            <p:cond delay="0"/>
                                          </p:stCondLst>
                                        </p:cTn>
                                        <p:tgtEl>
                                          <p:spTgt spid="30">
                                            <p:graphicEl>
                                              <a:chart seriesIdx="4" categoryIdx="-4" bldStep="series"/>
                                            </p:graphicEl>
                                          </p:spTgt>
                                        </p:tgtEl>
                                        <p:attrNameLst>
                                          <p:attrName>style.visibility</p:attrName>
                                        </p:attrNameLst>
                                      </p:cBhvr>
                                      <p:to>
                                        <p:strVal val="visible"/>
                                      </p:to>
                                    </p:set>
                                    <p:animEffect transition="in" filter="slide(fromBottom)">
                                      <p:cBhvr>
                                        <p:cTn id="118" dur="500"/>
                                        <p:tgtEl>
                                          <p:spTgt spid="30">
                                            <p:graphicEl>
                                              <a:chart seriesIdx="4" categoryIdx="-4" bldStep="series"/>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4" grpId="0" animBg="1"/>
      <p:bldP spid="5" grpId="0" animBg="1"/>
      <p:bldP spid="6" grpId="0" animBg="1"/>
      <p:bldP spid="25" grpId="0"/>
      <p:bldP spid="26" grpId="0"/>
      <p:bldP spid="27" grpId="0"/>
      <p:bldP spid="28" grpId="0"/>
      <p:bldGraphic spid="30" grpId="0">
        <p:bldSub>
          <a:bldChart bld="series"/>
        </p:bldSub>
      </p:bldGraphic>
      <p:bldP spid="31" grpId="0" animBg="1"/>
      <p:bldP spid="32" grpId="0" animBg="1"/>
      <p:bldP spid="33" grpId="0" animBg="1"/>
      <p:bldP spid="3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777388" y="353919"/>
            <a:ext cx="2318583" cy="284693"/>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i="0" u="none" strike="noStrike" kern="0" cap="none" spc="300" normalizeH="0" baseline="0" noProof="0" dirty="0" smtClean="0">
                <a:ln>
                  <a:noFill/>
                </a:ln>
                <a:gradFill>
                  <a:gsLst>
                    <a:gs pos="0">
                      <a:schemeClr val="bg1"/>
                    </a:gs>
                    <a:gs pos="47900">
                      <a:schemeClr val="bg1">
                        <a:lumMod val="95000"/>
                      </a:schemeClr>
                    </a:gs>
                    <a:gs pos="100000">
                      <a:schemeClr val="bg1"/>
                    </a:gs>
                  </a:gsLst>
                  <a:lin ang="5400000" scaled="0"/>
                </a:gradFill>
                <a:effectLst/>
                <a:uLnTx/>
                <a:uFillTx/>
                <a:latin typeface="微软雅黑" panose="020B0503020204020204" pitchFamily="34" charset="-122"/>
                <a:ea typeface="微软雅黑" panose="020B0503020204020204" pitchFamily="34" charset="-122"/>
              </a:rPr>
              <a:t>单击添加标题文本内容</a:t>
            </a:r>
            <a:endParaRPr kumimoji="0" lang="zh-CN" altLang="en-US" sz="1400" i="0" u="none" strike="noStrike" kern="0" cap="none" spc="300" normalizeH="0" baseline="0" noProof="0" dirty="0">
              <a:ln>
                <a:noFill/>
              </a:ln>
              <a:gradFill>
                <a:gsLst>
                  <a:gs pos="0">
                    <a:schemeClr val="bg1"/>
                  </a:gs>
                  <a:gs pos="47900">
                    <a:schemeClr val="bg1">
                      <a:lumMod val="95000"/>
                    </a:schemeClr>
                  </a:gs>
                  <a:gs pos="100000">
                    <a:schemeClr val="bg1"/>
                  </a:gs>
                </a:gsLst>
                <a:lin ang="5400000" scaled="0"/>
              </a:gradFill>
              <a:effectLst/>
              <a:uLnTx/>
              <a:uFillTx/>
              <a:latin typeface="微软雅黑" panose="020B0503020204020204" pitchFamily="34" charset="-122"/>
              <a:ea typeface="微软雅黑" panose="020B0503020204020204" pitchFamily="34" charset="-122"/>
            </a:endParaRPr>
          </a:p>
        </p:txBody>
      </p:sp>
      <p:sp>
        <p:nvSpPr>
          <p:cNvPr id="72" name="矩形 71"/>
          <p:cNvSpPr/>
          <p:nvPr/>
        </p:nvSpPr>
        <p:spPr>
          <a:xfrm>
            <a:off x="2603782" y="2060307"/>
            <a:ext cx="2017018" cy="400110"/>
          </a:xfrm>
          <a:prstGeom prst="rect">
            <a:avLst/>
          </a:prstGeom>
        </p:spPr>
        <p:txBody>
          <a:bodyPr wrap="square">
            <a:spAutoFit/>
          </a:bodyPr>
          <a:lstStyle/>
          <a:p>
            <a:pPr algn="just" fontAlgn="base">
              <a:lnSpc>
                <a:spcPts val="1200"/>
              </a:lnSpc>
              <a:spcBef>
                <a:spcPct val="0"/>
              </a:spcBef>
              <a:spcAft>
                <a:spcPct val="0"/>
              </a:spcAft>
            </a:pPr>
            <a:r>
              <a:rPr lang="zh-CN" altLang="en-US" sz="1000" dirty="0">
                <a:solidFill>
                  <a:prstClr val="black"/>
                </a:solidFill>
                <a:latin typeface="微软雅黑" panose="020B0503020204020204" pitchFamily="34" charset="-122"/>
                <a:ea typeface="微软雅黑" panose="020B0503020204020204" pitchFamily="34" charset="-122"/>
              </a:rPr>
              <a:t>点击添加相关标题文字，点击添加相关标题文字，点击添加</a:t>
            </a:r>
            <a:r>
              <a:rPr lang="zh-CN" altLang="en-US" sz="1000" dirty="0" smtClean="0">
                <a:solidFill>
                  <a:prstClr val="black"/>
                </a:solidFill>
                <a:latin typeface="微软雅黑" panose="020B0503020204020204" pitchFamily="34" charset="-122"/>
                <a:ea typeface="微软雅黑" panose="020B0503020204020204" pitchFamily="34" charset="-122"/>
              </a:rPr>
              <a:t>相关</a:t>
            </a:r>
            <a:endParaRPr lang="zh-CN" altLang="en-US" sz="1000" dirty="0">
              <a:solidFill>
                <a:prstClr val="black"/>
              </a:solidFill>
              <a:latin typeface="微软雅黑" panose="020B0503020204020204" pitchFamily="34" charset="-122"/>
              <a:ea typeface="微软雅黑" panose="020B0503020204020204" pitchFamily="34" charset="-122"/>
            </a:endParaRPr>
          </a:p>
        </p:txBody>
      </p:sp>
      <p:sp>
        <p:nvSpPr>
          <p:cNvPr id="73" name="矩形 72"/>
          <p:cNvSpPr/>
          <p:nvPr/>
        </p:nvSpPr>
        <p:spPr>
          <a:xfrm>
            <a:off x="755576" y="3340808"/>
            <a:ext cx="2017018" cy="400110"/>
          </a:xfrm>
          <a:prstGeom prst="rect">
            <a:avLst/>
          </a:prstGeom>
        </p:spPr>
        <p:txBody>
          <a:bodyPr wrap="square">
            <a:spAutoFit/>
          </a:bodyPr>
          <a:lstStyle/>
          <a:p>
            <a:pPr algn="just" fontAlgn="base">
              <a:lnSpc>
                <a:spcPts val="1200"/>
              </a:lnSpc>
              <a:spcBef>
                <a:spcPct val="0"/>
              </a:spcBef>
              <a:spcAft>
                <a:spcPct val="0"/>
              </a:spcAft>
            </a:pPr>
            <a:r>
              <a:rPr lang="zh-CN" altLang="en-US" sz="1000" dirty="0">
                <a:solidFill>
                  <a:prstClr val="black"/>
                </a:solidFill>
                <a:latin typeface="微软雅黑" panose="020B0503020204020204" pitchFamily="34" charset="-122"/>
                <a:ea typeface="微软雅黑" panose="020B0503020204020204" pitchFamily="34" charset="-122"/>
              </a:rPr>
              <a:t>点击添加相关标题文字，点击添加相关标题文字，点击添加</a:t>
            </a:r>
            <a:r>
              <a:rPr lang="zh-CN" altLang="en-US" sz="1000" dirty="0" smtClean="0">
                <a:solidFill>
                  <a:prstClr val="black"/>
                </a:solidFill>
                <a:latin typeface="微软雅黑" panose="020B0503020204020204" pitchFamily="34" charset="-122"/>
                <a:ea typeface="微软雅黑" panose="020B0503020204020204" pitchFamily="34" charset="-122"/>
              </a:rPr>
              <a:t>相关</a:t>
            </a:r>
            <a:endParaRPr lang="zh-CN" altLang="en-US" sz="1000" dirty="0">
              <a:solidFill>
                <a:prstClr val="black"/>
              </a:solidFill>
              <a:latin typeface="微软雅黑" panose="020B0503020204020204" pitchFamily="34" charset="-122"/>
              <a:ea typeface="微软雅黑" panose="020B0503020204020204" pitchFamily="34" charset="-122"/>
            </a:endParaRPr>
          </a:p>
        </p:txBody>
      </p:sp>
      <p:sp>
        <p:nvSpPr>
          <p:cNvPr id="74" name="矩形 73"/>
          <p:cNvSpPr/>
          <p:nvPr/>
        </p:nvSpPr>
        <p:spPr>
          <a:xfrm>
            <a:off x="4427985" y="3340808"/>
            <a:ext cx="2151200" cy="400110"/>
          </a:xfrm>
          <a:prstGeom prst="rect">
            <a:avLst/>
          </a:prstGeom>
        </p:spPr>
        <p:txBody>
          <a:bodyPr wrap="square">
            <a:spAutoFit/>
          </a:bodyPr>
          <a:lstStyle/>
          <a:p>
            <a:pPr algn="just" fontAlgn="base">
              <a:lnSpc>
                <a:spcPts val="1200"/>
              </a:lnSpc>
              <a:spcBef>
                <a:spcPct val="0"/>
              </a:spcBef>
              <a:spcAft>
                <a:spcPct val="0"/>
              </a:spcAft>
            </a:pPr>
            <a:r>
              <a:rPr lang="zh-CN" altLang="en-US" sz="1000" dirty="0">
                <a:solidFill>
                  <a:prstClr val="black"/>
                </a:solidFill>
                <a:latin typeface="微软雅黑" panose="020B0503020204020204" pitchFamily="34" charset="-122"/>
                <a:ea typeface="微软雅黑" panose="020B0503020204020204" pitchFamily="34" charset="-122"/>
              </a:rPr>
              <a:t>点击添加相关标题文字，点击添加相关标题文字，点击添加相关</a:t>
            </a:r>
            <a:r>
              <a:rPr lang="zh-CN" altLang="en-US" sz="1000" dirty="0" smtClean="0">
                <a:solidFill>
                  <a:prstClr val="black"/>
                </a:solidFill>
                <a:latin typeface="微软雅黑" panose="020B0503020204020204" pitchFamily="34" charset="-122"/>
                <a:ea typeface="微软雅黑" panose="020B0503020204020204" pitchFamily="34" charset="-122"/>
              </a:rPr>
              <a:t>标题</a:t>
            </a:r>
            <a:endParaRPr lang="zh-CN" altLang="en-US" sz="1000" dirty="0">
              <a:solidFill>
                <a:prstClr val="black"/>
              </a:solidFill>
              <a:latin typeface="微软雅黑" panose="020B0503020204020204" pitchFamily="34" charset="-122"/>
              <a:ea typeface="微软雅黑" panose="020B0503020204020204" pitchFamily="34" charset="-122"/>
            </a:endParaRPr>
          </a:p>
        </p:txBody>
      </p:sp>
      <p:sp>
        <p:nvSpPr>
          <p:cNvPr id="75" name="矩形 74"/>
          <p:cNvSpPr/>
          <p:nvPr/>
        </p:nvSpPr>
        <p:spPr>
          <a:xfrm>
            <a:off x="6300192" y="2067694"/>
            <a:ext cx="2304255" cy="400110"/>
          </a:xfrm>
          <a:prstGeom prst="rect">
            <a:avLst/>
          </a:prstGeom>
        </p:spPr>
        <p:txBody>
          <a:bodyPr wrap="square">
            <a:spAutoFit/>
          </a:bodyPr>
          <a:lstStyle/>
          <a:p>
            <a:pPr algn="just" fontAlgn="base">
              <a:lnSpc>
                <a:spcPts val="1200"/>
              </a:lnSpc>
              <a:spcBef>
                <a:spcPct val="0"/>
              </a:spcBef>
              <a:spcAft>
                <a:spcPct val="0"/>
              </a:spcAft>
            </a:pPr>
            <a:r>
              <a:rPr lang="zh-CN" altLang="en-US" sz="1000" dirty="0">
                <a:solidFill>
                  <a:prstClr val="black"/>
                </a:solidFill>
                <a:latin typeface="微软雅黑" panose="020B0503020204020204" pitchFamily="34" charset="-122"/>
                <a:ea typeface="微软雅黑" panose="020B0503020204020204" pitchFamily="34" charset="-122"/>
              </a:rPr>
              <a:t>点击添加相关标题文字，点击添加相关标题文字，点击添加相关标题</a:t>
            </a:r>
            <a:r>
              <a:rPr lang="zh-CN" altLang="en-US" sz="1000" dirty="0" smtClean="0">
                <a:solidFill>
                  <a:prstClr val="black"/>
                </a:solidFill>
                <a:latin typeface="微软雅黑" panose="020B0503020204020204" pitchFamily="34" charset="-122"/>
                <a:ea typeface="微软雅黑" panose="020B0503020204020204" pitchFamily="34" charset="-122"/>
              </a:rPr>
              <a:t>文字。</a:t>
            </a:r>
            <a:endParaRPr lang="zh-CN" altLang="en-US" sz="1000" dirty="0">
              <a:solidFill>
                <a:prstClr val="black"/>
              </a:solidFill>
              <a:latin typeface="微软雅黑" panose="020B0503020204020204" pitchFamily="34" charset="-122"/>
              <a:ea typeface="微软雅黑" panose="020B0503020204020204" pitchFamily="34" charset="-122"/>
            </a:endParaRPr>
          </a:p>
        </p:txBody>
      </p:sp>
      <p:grpSp>
        <p:nvGrpSpPr>
          <p:cNvPr id="76" name="组合 75"/>
          <p:cNvGrpSpPr/>
          <p:nvPr/>
        </p:nvGrpSpPr>
        <p:grpSpPr>
          <a:xfrm>
            <a:off x="1003000" y="1563638"/>
            <a:ext cx="1521172" cy="1515388"/>
            <a:chOff x="1106612" y="1563638"/>
            <a:chExt cx="1521172" cy="1515388"/>
          </a:xfrm>
        </p:grpSpPr>
        <p:grpSp>
          <p:nvGrpSpPr>
            <p:cNvPr id="77" name="组合 76"/>
            <p:cNvGrpSpPr/>
            <p:nvPr/>
          </p:nvGrpSpPr>
          <p:grpSpPr>
            <a:xfrm>
              <a:off x="1106612" y="1563638"/>
              <a:ext cx="1521172" cy="1515388"/>
              <a:chOff x="1106612" y="1563638"/>
              <a:chExt cx="1670050" cy="1663700"/>
            </a:xfrm>
          </p:grpSpPr>
          <p:sp>
            <p:nvSpPr>
              <p:cNvPr id="79" name="Freeform 11"/>
              <p:cNvSpPr>
                <a:spLocks noEditPoints="1"/>
              </p:cNvSpPr>
              <p:nvPr/>
            </p:nvSpPr>
            <p:spPr bwMode="auto">
              <a:xfrm>
                <a:off x="1106612" y="1563638"/>
                <a:ext cx="1670050" cy="1663700"/>
              </a:xfrm>
              <a:custGeom>
                <a:avLst/>
                <a:gdLst>
                  <a:gd name="T0" fmla="*/ 57 w 164"/>
                  <a:gd name="T1" fmla="*/ 4 h 165"/>
                  <a:gd name="T2" fmla="*/ 51 w 164"/>
                  <a:gd name="T3" fmla="*/ 29 h 165"/>
                  <a:gd name="T4" fmla="*/ 29 w 164"/>
                  <a:gd name="T5" fmla="*/ 19 h 165"/>
                  <a:gd name="T6" fmla="*/ 33 w 164"/>
                  <a:gd name="T7" fmla="*/ 45 h 165"/>
                  <a:gd name="T8" fmla="*/ 9 w 164"/>
                  <a:gd name="T9" fmla="*/ 45 h 165"/>
                  <a:gd name="T10" fmla="*/ 22 w 164"/>
                  <a:gd name="T11" fmla="*/ 66 h 165"/>
                  <a:gd name="T12" fmla="*/ 0 w 164"/>
                  <a:gd name="T13" fmla="*/ 75 h 165"/>
                  <a:gd name="T14" fmla="*/ 21 w 164"/>
                  <a:gd name="T15" fmla="*/ 91 h 165"/>
                  <a:gd name="T16" fmla="*/ 3 w 164"/>
                  <a:gd name="T17" fmla="*/ 107 h 165"/>
                  <a:gd name="T18" fmla="*/ 28 w 164"/>
                  <a:gd name="T19" fmla="*/ 113 h 165"/>
                  <a:gd name="T20" fmla="*/ 19 w 164"/>
                  <a:gd name="T21" fmla="*/ 136 h 165"/>
                  <a:gd name="T22" fmla="*/ 44 w 164"/>
                  <a:gd name="T23" fmla="*/ 132 h 165"/>
                  <a:gd name="T24" fmla="*/ 44 w 164"/>
                  <a:gd name="T25" fmla="*/ 156 h 165"/>
                  <a:gd name="T26" fmla="*/ 66 w 164"/>
                  <a:gd name="T27" fmla="*/ 142 h 165"/>
                  <a:gd name="T28" fmla="*/ 75 w 164"/>
                  <a:gd name="T29" fmla="*/ 165 h 165"/>
                  <a:gd name="T30" fmla="*/ 90 w 164"/>
                  <a:gd name="T31" fmla="*/ 144 h 165"/>
                  <a:gd name="T32" fmla="*/ 107 w 164"/>
                  <a:gd name="T33" fmla="*/ 161 h 165"/>
                  <a:gd name="T34" fmla="*/ 113 w 164"/>
                  <a:gd name="T35" fmla="*/ 136 h 165"/>
                  <a:gd name="T36" fmla="*/ 135 w 164"/>
                  <a:gd name="T37" fmla="*/ 146 h 165"/>
                  <a:gd name="T38" fmla="*/ 131 w 164"/>
                  <a:gd name="T39" fmla="*/ 120 h 165"/>
                  <a:gd name="T40" fmla="*/ 155 w 164"/>
                  <a:gd name="T41" fmla="*/ 121 h 165"/>
                  <a:gd name="T42" fmla="*/ 142 w 164"/>
                  <a:gd name="T43" fmla="*/ 99 h 165"/>
                  <a:gd name="T44" fmla="*/ 164 w 164"/>
                  <a:gd name="T45" fmla="*/ 90 h 165"/>
                  <a:gd name="T46" fmla="*/ 143 w 164"/>
                  <a:gd name="T47" fmla="*/ 75 h 165"/>
                  <a:gd name="T48" fmla="*/ 161 w 164"/>
                  <a:gd name="T49" fmla="*/ 58 h 165"/>
                  <a:gd name="T50" fmla="*/ 136 w 164"/>
                  <a:gd name="T51" fmla="*/ 52 h 165"/>
                  <a:gd name="T52" fmla="*/ 145 w 164"/>
                  <a:gd name="T53" fmla="*/ 30 h 165"/>
                  <a:gd name="T54" fmla="*/ 120 w 164"/>
                  <a:gd name="T55" fmla="*/ 34 h 165"/>
                  <a:gd name="T56" fmla="*/ 120 w 164"/>
                  <a:gd name="T57" fmla="*/ 9 h 165"/>
                  <a:gd name="T58" fmla="*/ 98 w 164"/>
                  <a:gd name="T59" fmla="*/ 23 h 165"/>
                  <a:gd name="T60" fmla="*/ 89 w 164"/>
                  <a:gd name="T61" fmla="*/ 0 h 165"/>
                  <a:gd name="T62" fmla="*/ 74 w 164"/>
                  <a:gd name="T63" fmla="*/ 21 h 165"/>
                  <a:gd name="T64" fmla="*/ 69 w 164"/>
                  <a:gd name="T65" fmla="*/ 35 h 165"/>
                  <a:gd name="T66" fmla="*/ 95 w 164"/>
                  <a:gd name="T67" fmla="*/ 130 h 165"/>
                  <a:gd name="T68" fmla="*/ 69 w 164"/>
                  <a:gd name="T69" fmla="*/ 35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4" h="165">
                    <a:moveTo>
                      <a:pt x="64" y="2"/>
                    </a:moveTo>
                    <a:cubicBezTo>
                      <a:pt x="57" y="4"/>
                      <a:pt x="57" y="4"/>
                      <a:pt x="57" y="4"/>
                    </a:cubicBezTo>
                    <a:cubicBezTo>
                      <a:pt x="58" y="25"/>
                      <a:pt x="58" y="25"/>
                      <a:pt x="58" y="25"/>
                    </a:cubicBezTo>
                    <a:cubicBezTo>
                      <a:pt x="56" y="26"/>
                      <a:pt x="53" y="28"/>
                      <a:pt x="51" y="29"/>
                    </a:cubicBezTo>
                    <a:cubicBezTo>
                      <a:pt x="35" y="15"/>
                      <a:pt x="35" y="15"/>
                      <a:pt x="35" y="15"/>
                    </a:cubicBezTo>
                    <a:cubicBezTo>
                      <a:pt x="29" y="19"/>
                      <a:pt x="29" y="19"/>
                      <a:pt x="29" y="19"/>
                    </a:cubicBezTo>
                    <a:cubicBezTo>
                      <a:pt x="38" y="39"/>
                      <a:pt x="38" y="39"/>
                      <a:pt x="38" y="39"/>
                    </a:cubicBezTo>
                    <a:cubicBezTo>
                      <a:pt x="36" y="41"/>
                      <a:pt x="34" y="43"/>
                      <a:pt x="33" y="45"/>
                    </a:cubicBezTo>
                    <a:cubicBezTo>
                      <a:pt x="12" y="38"/>
                      <a:pt x="12" y="38"/>
                      <a:pt x="12" y="38"/>
                    </a:cubicBezTo>
                    <a:cubicBezTo>
                      <a:pt x="9" y="45"/>
                      <a:pt x="9" y="45"/>
                      <a:pt x="9" y="45"/>
                    </a:cubicBezTo>
                    <a:cubicBezTo>
                      <a:pt x="25" y="59"/>
                      <a:pt x="25" y="59"/>
                      <a:pt x="25" y="59"/>
                    </a:cubicBezTo>
                    <a:cubicBezTo>
                      <a:pt x="24" y="61"/>
                      <a:pt x="23" y="64"/>
                      <a:pt x="22" y="66"/>
                    </a:cubicBezTo>
                    <a:cubicBezTo>
                      <a:pt x="1" y="68"/>
                      <a:pt x="1" y="68"/>
                      <a:pt x="1" y="68"/>
                    </a:cubicBezTo>
                    <a:cubicBezTo>
                      <a:pt x="0" y="75"/>
                      <a:pt x="0" y="75"/>
                      <a:pt x="0" y="75"/>
                    </a:cubicBezTo>
                    <a:cubicBezTo>
                      <a:pt x="20" y="83"/>
                      <a:pt x="20" y="83"/>
                      <a:pt x="20" y="83"/>
                    </a:cubicBezTo>
                    <a:cubicBezTo>
                      <a:pt x="20" y="85"/>
                      <a:pt x="20" y="88"/>
                      <a:pt x="21" y="91"/>
                    </a:cubicBezTo>
                    <a:cubicBezTo>
                      <a:pt x="1" y="100"/>
                      <a:pt x="1" y="100"/>
                      <a:pt x="1" y="100"/>
                    </a:cubicBezTo>
                    <a:cubicBezTo>
                      <a:pt x="3" y="107"/>
                      <a:pt x="3" y="107"/>
                      <a:pt x="3" y="107"/>
                    </a:cubicBezTo>
                    <a:cubicBezTo>
                      <a:pt x="25" y="106"/>
                      <a:pt x="25" y="106"/>
                      <a:pt x="25" y="106"/>
                    </a:cubicBezTo>
                    <a:cubicBezTo>
                      <a:pt x="26" y="109"/>
                      <a:pt x="27" y="111"/>
                      <a:pt x="28" y="113"/>
                    </a:cubicBezTo>
                    <a:cubicBezTo>
                      <a:pt x="14" y="130"/>
                      <a:pt x="14" y="130"/>
                      <a:pt x="14" y="130"/>
                    </a:cubicBezTo>
                    <a:cubicBezTo>
                      <a:pt x="19" y="136"/>
                      <a:pt x="19" y="136"/>
                      <a:pt x="19" y="136"/>
                    </a:cubicBezTo>
                    <a:cubicBezTo>
                      <a:pt x="38" y="126"/>
                      <a:pt x="38" y="126"/>
                      <a:pt x="38" y="126"/>
                    </a:cubicBezTo>
                    <a:cubicBezTo>
                      <a:pt x="40" y="128"/>
                      <a:pt x="42" y="130"/>
                      <a:pt x="44" y="132"/>
                    </a:cubicBezTo>
                    <a:cubicBezTo>
                      <a:pt x="38" y="152"/>
                      <a:pt x="38" y="152"/>
                      <a:pt x="38" y="152"/>
                    </a:cubicBezTo>
                    <a:cubicBezTo>
                      <a:pt x="44" y="156"/>
                      <a:pt x="44" y="156"/>
                      <a:pt x="44" y="156"/>
                    </a:cubicBezTo>
                    <a:cubicBezTo>
                      <a:pt x="58" y="140"/>
                      <a:pt x="58" y="140"/>
                      <a:pt x="58" y="140"/>
                    </a:cubicBezTo>
                    <a:cubicBezTo>
                      <a:pt x="61" y="141"/>
                      <a:pt x="63" y="142"/>
                      <a:pt x="66" y="142"/>
                    </a:cubicBezTo>
                    <a:cubicBezTo>
                      <a:pt x="68" y="164"/>
                      <a:pt x="68" y="164"/>
                      <a:pt x="68" y="164"/>
                    </a:cubicBezTo>
                    <a:cubicBezTo>
                      <a:pt x="75" y="165"/>
                      <a:pt x="75" y="165"/>
                      <a:pt x="75" y="165"/>
                    </a:cubicBezTo>
                    <a:cubicBezTo>
                      <a:pt x="82" y="144"/>
                      <a:pt x="82" y="144"/>
                      <a:pt x="82" y="144"/>
                    </a:cubicBezTo>
                    <a:cubicBezTo>
                      <a:pt x="85" y="145"/>
                      <a:pt x="87" y="144"/>
                      <a:pt x="90" y="144"/>
                    </a:cubicBezTo>
                    <a:cubicBezTo>
                      <a:pt x="100" y="163"/>
                      <a:pt x="100" y="163"/>
                      <a:pt x="100" y="163"/>
                    </a:cubicBezTo>
                    <a:cubicBezTo>
                      <a:pt x="107" y="161"/>
                      <a:pt x="107" y="161"/>
                      <a:pt x="107" y="161"/>
                    </a:cubicBezTo>
                    <a:cubicBezTo>
                      <a:pt x="106" y="140"/>
                      <a:pt x="106" y="140"/>
                      <a:pt x="106" y="140"/>
                    </a:cubicBezTo>
                    <a:cubicBezTo>
                      <a:pt x="108" y="139"/>
                      <a:pt x="111" y="138"/>
                      <a:pt x="113" y="136"/>
                    </a:cubicBezTo>
                    <a:cubicBezTo>
                      <a:pt x="129" y="150"/>
                      <a:pt x="129" y="150"/>
                      <a:pt x="129" y="150"/>
                    </a:cubicBezTo>
                    <a:cubicBezTo>
                      <a:pt x="135" y="146"/>
                      <a:pt x="135" y="146"/>
                      <a:pt x="135" y="146"/>
                    </a:cubicBezTo>
                    <a:cubicBezTo>
                      <a:pt x="126" y="126"/>
                      <a:pt x="126" y="126"/>
                      <a:pt x="126" y="126"/>
                    </a:cubicBezTo>
                    <a:cubicBezTo>
                      <a:pt x="128" y="124"/>
                      <a:pt x="129" y="123"/>
                      <a:pt x="131" y="120"/>
                    </a:cubicBezTo>
                    <a:cubicBezTo>
                      <a:pt x="151" y="127"/>
                      <a:pt x="151" y="127"/>
                      <a:pt x="151" y="127"/>
                    </a:cubicBezTo>
                    <a:cubicBezTo>
                      <a:pt x="155" y="121"/>
                      <a:pt x="155" y="121"/>
                      <a:pt x="155" y="121"/>
                    </a:cubicBezTo>
                    <a:cubicBezTo>
                      <a:pt x="139" y="106"/>
                      <a:pt x="139" y="106"/>
                      <a:pt x="139" y="106"/>
                    </a:cubicBezTo>
                    <a:cubicBezTo>
                      <a:pt x="140" y="104"/>
                      <a:pt x="141" y="101"/>
                      <a:pt x="142" y="99"/>
                    </a:cubicBezTo>
                    <a:cubicBezTo>
                      <a:pt x="163" y="97"/>
                      <a:pt x="163" y="97"/>
                      <a:pt x="163" y="97"/>
                    </a:cubicBezTo>
                    <a:cubicBezTo>
                      <a:pt x="164" y="90"/>
                      <a:pt x="164" y="90"/>
                      <a:pt x="164" y="90"/>
                    </a:cubicBezTo>
                    <a:cubicBezTo>
                      <a:pt x="144" y="82"/>
                      <a:pt x="144" y="82"/>
                      <a:pt x="144" y="82"/>
                    </a:cubicBezTo>
                    <a:cubicBezTo>
                      <a:pt x="144" y="80"/>
                      <a:pt x="144" y="77"/>
                      <a:pt x="143" y="75"/>
                    </a:cubicBezTo>
                    <a:cubicBezTo>
                      <a:pt x="162" y="65"/>
                      <a:pt x="162" y="65"/>
                      <a:pt x="162" y="65"/>
                    </a:cubicBezTo>
                    <a:cubicBezTo>
                      <a:pt x="161" y="58"/>
                      <a:pt x="161" y="58"/>
                      <a:pt x="161" y="58"/>
                    </a:cubicBezTo>
                    <a:cubicBezTo>
                      <a:pt x="139" y="59"/>
                      <a:pt x="139" y="59"/>
                      <a:pt x="139" y="59"/>
                    </a:cubicBezTo>
                    <a:cubicBezTo>
                      <a:pt x="138" y="56"/>
                      <a:pt x="137" y="54"/>
                      <a:pt x="136" y="52"/>
                    </a:cubicBezTo>
                    <a:cubicBezTo>
                      <a:pt x="150" y="35"/>
                      <a:pt x="150" y="35"/>
                      <a:pt x="150" y="35"/>
                    </a:cubicBezTo>
                    <a:cubicBezTo>
                      <a:pt x="145" y="30"/>
                      <a:pt x="145" y="30"/>
                      <a:pt x="145" y="30"/>
                    </a:cubicBezTo>
                    <a:cubicBezTo>
                      <a:pt x="126" y="39"/>
                      <a:pt x="126" y="39"/>
                      <a:pt x="126" y="39"/>
                    </a:cubicBezTo>
                    <a:cubicBezTo>
                      <a:pt x="124" y="37"/>
                      <a:pt x="122" y="35"/>
                      <a:pt x="120" y="34"/>
                    </a:cubicBezTo>
                    <a:cubicBezTo>
                      <a:pt x="126" y="13"/>
                      <a:pt x="126" y="13"/>
                      <a:pt x="126" y="13"/>
                    </a:cubicBezTo>
                    <a:cubicBezTo>
                      <a:pt x="120" y="9"/>
                      <a:pt x="120" y="9"/>
                      <a:pt x="120" y="9"/>
                    </a:cubicBezTo>
                    <a:cubicBezTo>
                      <a:pt x="106" y="25"/>
                      <a:pt x="106" y="25"/>
                      <a:pt x="106" y="25"/>
                    </a:cubicBezTo>
                    <a:cubicBezTo>
                      <a:pt x="103" y="24"/>
                      <a:pt x="101" y="23"/>
                      <a:pt x="98" y="23"/>
                    </a:cubicBezTo>
                    <a:cubicBezTo>
                      <a:pt x="96" y="1"/>
                      <a:pt x="96" y="1"/>
                      <a:pt x="96" y="1"/>
                    </a:cubicBezTo>
                    <a:cubicBezTo>
                      <a:pt x="89" y="0"/>
                      <a:pt x="89" y="0"/>
                      <a:pt x="89" y="0"/>
                    </a:cubicBezTo>
                    <a:cubicBezTo>
                      <a:pt x="82" y="21"/>
                      <a:pt x="82" y="21"/>
                      <a:pt x="82" y="21"/>
                    </a:cubicBezTo>
                    <a:cubicBezTo>
                      <a:pt x="79" y="21"/>
                      <a:pt x="77" y="21"/>
                      <a:pt x="74" y="21"/>
                    </a:cubicBezTo>
                    <a:cubicBezTo>
                      <a:pt x="64" y="2"/>
                      <a:pt x="64" y="2"/>
                      <a:pt x="64" y="2"/>
                    </a:cubicBezTo>
                    <a:close/>
                    <a:moveTo>
                      <a:pt x="69" y="35"/>
                    </a:moveTo>
                    <a:cubicBezTo>
                      <a:pt x="43" y="42"/>
                      <a:pt x="27" y="69"/>
                      <a:pt x="34" y="95"/>
                    </a:cubicBezTo>
                    <a:cubicBezTo>
                      <a:pt x="41" y="121"/>
                      <a:pt x="68" y="137"/>
                      <a:pt x="95" y="130"/>
                    </a:cubicBezTo>
                    <a:cubicBezTo>
                      <a:pt x="121" y="123"/>
                      <a:pt x="137" y="96"/>
                      <a:pt x="130" y="70"/>
                    </a:cubicBezTo>
                    <a:cubicBezTo>
                      <a:pt x="122" y="43"/>
                      <a:pt x="95" y="28"/>
                      <a:pt x="69" y="35"/>
                    </a:cubicBezTo>
                    <a:close/>
                  </a:path>
                </a:pathLst>
              </a:custGeom>
              <a:solidFill>
                <a:srgbClr val="317B9D"/>
              </a:solidFill>
              <a:ln w="25400" cap="flat" cmpd="sng" algn="ctr">
                <a:no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a:ea typeface="宋体" panose="02010600030101010101" pitchFamily="2" charset="-122"/>
                </a:endParaRPr>
              </a:p>
            </p:txBody>
          </p:sp>
          <p:sp>
            <p:nvSpPr>
              <p:cNvPr id="80" name="椭圆 79"/>
              <p:cNvSpPr/>
              <p:nvPr/>
            </p:nvSpPr>
            <p:spPr>
              <a:xfrm rot="20170909">
                <a:off x="1509589" y="1963440"/>
                <a:ext cx="864096" cy="864096"/>
              </a:xfrm>
              <a:prstGeom prst="ellipse">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grpSp>
        <p:sp>
          <p:nvSpPr>
            <p:cNvPr id="78" name="标题层"/>
            <p:cNvSpPr txBox="1"/>
            <p:nvPr/>
          </p:nvSpPr>
          <p:spPr bwMode="auto">
            <a:xfrm>
              <a:off x="1558339" y="2059721"/>
              <a:ext cx="617718" cy="523220"/>
            </a:xfrm>
            <a:prstGeom prst="rect">
              <a:avLst/>
            </a:prstGeom>
            <a:noFill/>
            <a:effectLst>
              <a:outerShdw blurRad="12700" dist="12700" dir="4380000" algn="tl" rotWithShape="0">
                <a:prstClr val="black">
                  <a:alpha val="40000"/>
                </a:prstClr>
              </a:outerShdw>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dirty="0" smtClean="0">
                  <a:ln>
                    <a:noFill/>
                  </a:ln>
                  <a:solidFill>
                    <a:prstClr val="black"/>
                  </a:solidFill>
                  <a:effectLst/>
                  <a:uLnTx/>
                  <a:uFillTx/>
                  <a:latin typeface="Impact" panose="020B0806030902050204" pitchFamily="34" charset="0"/>
                  <a:ea typeface="微软雅黑" panose="020B0503020204020204" pitchFamily="34" charset="-122"/>
                  <a:cs typeface="Arial" panose="020B0604020202020204" pitchFamily="34" charset="0"/>
                </a:rPr>
                <a:t>01</a:t>
              </a:r>
              <a:endParaRPr kumimoji="0" lang="zh-CN" altLang="en-US" sz="2800" b="0" i="0" u="none" strike="noStrike" kern="0" cap="none" spc="0" normalizeH="0" baseline="0" noProof="0" dirty="0">
                <a:ln>
                  <a:noFill/>
                </a:ln>
                <a:solidFill>
                  <a:prstClr val="black"/>
                </a:solidFill>
                <a:effectLst/>
                <a:uLnTx/>
                <a:uFillTx/>
                <a:latin typeface="Impact" panose="020B0806030902050204" pitchFamily="34" charset="0"/>
                <a:ea typeface="微软雅黑" panose="020B0503020204020204" pitchFamily="34" charset="-122"/>
                <a:cs typeface="Arial" panose="020B0604020202020204" pitchFamily="34" charset="0"/>
              </a:endParaRPr>
            </a:p>
          </p:txBody>
        </p:sp>
      </p:grpSp>
      <p:grpSp>
        <p:nvGrpSpPr>
          <p:cNvPr id="81" name="组合 80"/>
          <p:cNvGrpSpPr/>
          <p:nvPr/>
        </p:nvGrpSpPr>
        <p:grpSpPr>
          <a:xfrm>
            <a:off x="4699410" y="1563638"/>
            <a:ext cx="1521172" cy="1515388"/>
            <a:chOff x="1106612" y="1563638"/>
            <a:chExt cx="1521172" cy="1515388"/>
          </a:xfrm>
        </p:grpSpPr>
        <p:grpSp>
          <p:nvGrpSpPr>
            <p:cNvPr id="82" name="组合 81"/>
            <p:cNvGrpSpPr/>
            <p:nvPr/>
          </p:nvGrpSpPr>
          <p:grpSpPr>
            <a:xfrm>
              <a:off x="1106612" y="1563638"/>
              <a:ext cx="1521172" cy="1515388"/>
              <a:chOff x="1106612" y="1563638"/>
              <a:chExt cx="1670050" cy="1663700"/>
            </a:xfrm>
          </p:grpSpPr>
          <p:sp>
            <p:nvSpPr>
              <p:cNvPr id="84" name="Freeform 11"/>
              <p:cNvSpPr>
                <a:spLocks noEditPoints="1"/>
              </p:cNvSpPr>
              <p:nvPr/>
            </p:nvSpPr>
            <p:spPr bwMode="auto">
              <a:xfrm>
                <a:off x="1106612" y="1563638"/>
                <a:ext cx="1670050" cy="1663700"/>
              </a:xfrm>
              <a:custGeom>
                <a:avLst/>
                <a:gdLst>
                  <a:gd name="T0" fmla="*/ 57 w 164"/>
                  <a:gd name="T1" fmla="*/ 4 h 165"/>
                  <a:gd name="T2" fmla="*/ 51 w 164"/>
                  <a:gd name="T3" fmla="*/ 29 h 165"/>
                  <a:gd name="T4" fmla="*/ 29 w 164"/>
                  <a:gd name="T5" fmla="*/ 19 h 165"/>
                  <a:gd name="T6" fmla="*/ 33 w 164"/>
                  <a:gd name="T7" fmla="*/ 45 h 165"/>
                  <a:gd name="T8" fmla="*/ 9 w 164"/>
                  <a:gd name="T9" fmla="*/ 45 h 165"/>
                  <a:gd name="T10" fmla="*/ 22 w 164"/>
                  <a:gd name="T11" fmla="*/ 66 h 165"/>
                  <a:gd name="T12" fmla="*/ 0 w 164"/>
                  <a:gd name="T13" fmla="*/ 75 h 165"/>
                  <a:gd name="T14" fmla="*/ 21 w 164"/>
                  <a:gd name="T15" fmla="*/ 91 h 165"/>
                  <a:gd name="T16" fmla="*/ 3 w 164"/>
                  <a:gd name="T17" fmla="*/ 107 h 165"/>
                  <a:gd name="T18" fmla="*/ 28 w 164"/>
                  <a:gd name="T19" fmla="*/ 113 h 165"/>
                  <a:gd name="T20" fmla="*/ 19 w 164"/>
                  <a:gd name="T21" fmla="*/ 136 h 165"/>
                  <a:gd name="T22" fmla="*/ 44 w 164"/>
                  <a:gd name="T23" fmla="*/ 132 h 165"/>
                  <a:gd name="T24" fmla="*/ 44 w 164"/>
                  <a:gd name="T25" fmla="*/ 156 h 165"/>
                  <a:gd name="T26" fmla="*/ 66 w 164"/>
                  <a:gd name="T27" fmla="*/ 142 h 165"/>
                  <a:gd name="T28" fmla="*/ 75 w 164"/>
                  <a:gd name="T29" fmla="*/ 165 h 165"/>
                  <a:gd name="T30" fmla="*/ 90 w 164"/>
                  <a:gd name="T31" fmla="*/ 144 h 165"/>
                  <a:gd name="T32" fmla="*/ 107 w 164"/>
                  <a:gd name="T33" fmla="*/ 161 h 165"/>
                  <a:gd name="T34" fmla="*/ 113 w 164"/>
                  <a:gd name="T35" fmla="*/ 136 h 165"/>
                  <a:gd name="T36" fmla="*/ 135 w 164"/>
                  <a:gd name="T37" fmla="*/ 146 h 165"/>
                  <a:gd name="T38" fmla="*/ 131 w 164"/>
                  <a:gd name="T39" fmla="*/ 120 h 165"/>
                  <a:gd name="T40" fmla="*/ 155 w 164"/>
                  <a:gd name="T41" fmla="*/ 121 h 165"/>
                  <a:gd name="T42" fmla="*/ 142 w 164"/>
                  <a:gd name="T43" fmla="*/ 99 h 165"/>
                  <a:gd name="T44" fmla="*/ 164 w 164"/>
                  <a:gd name="T45" fmla="*/ 90 h 165"/>
                  <a:gd name="T46" fmla="*/ 143 w 164"/>
                  <a:gd name="T47" fmla="*/ 75 h 165"/>
                  <a:gd name="T48" fmla="*/ 161 w 164"/>
                  <a:gd name="T49" fmla="*/ 58 h 165"/>
                  <a:gd name="T50" fmla="*/ 136 w 164"/>
                  <a:gd name="T51" fmla="*/ 52 h 165"/>
                  <a:gd name="T52" fmla="*/ 145 w 164"/>
                  <a:gd name="T53" fmla="*/ 30 h 165"/>
                  <a:gd name="T54" fmla="*/ 120 w 164"/>
                  <a:gd name="T55" fmla="*/ 34 h 165"/>
                  <a:gd name="T56" fmla="*/ 120 w 164"/>
                  <a:gd name="T57" fmla="*/ 9 h 165"/>
                  <a:gd name="T58" fmla="*/ 98 w 164"/>
                  <a:gd name="T59" fmla="*/ 23 h 165"/>
                  <a:gd name="T60" fmla="*/ 89 w 164"/>
                  <a:gd name="T61" fmla="*/ 0 h 165"/>
                  <a:gd name="T62" fmla="*/ 74 w 164"/>
                  <a:gd name="T63" fmla="*/ 21 h 165"/>
                  <a:gd name="T64" fmla="*/ 69 w 164"/>
                  <a:gd name="T65" fmla="*/ 35 h 165"/>
                  <a:gd name="T66" fmla="*/ 95 w 164"/>
                  <a:gd name="T67" fmla="*/ 130 h 165"/>
                  <a:gd name="T68" fmla="*/ 69 w 164"/>
                  <a:gd name="T69" fmla="*/ 35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4" h="165">
                    <a:moveTo>
                      <a:pt x="64" y="2"/>
                    </a:moveTo>
                    <a:cubicBezTo>
                      <a:pt x="57" y="4"/>
                      <a:pt x="57" y="4"/>
                      <a:pt x="57" y="4"/>
                    </a:cubicBezTo>
                    <a:cubicBezTo>
                      <a:pt x="58" y="25"/>
                      <a:pt x="58" y="25"/>
                      <a:pt x="58" y="25"/>
                    </a:cubicBezTo>
                    <a:cubicBezTo>
                      <a:pt x="56" y="26"/>
                      <a:pt x="53" y="28"/>
                      <a:pt x="51" y="29"/>
                    </a:cubicBezTo>
                    <a:cubicBezTo>
                      <a:pt x="35" y="15"/>
                      <a:pt x="35" y="15"/>
                      <a:pt x="35" y="15"/>
                    </a:cubicBezTo>
                    <a:cubicBezTo>
                      <a:pt x="29" y="19"/>
                      <a:pt x="29" y="19"/>
                      <a:pt x="29" y="19"/>
                    </a:cubicBezTo>
                    <a:cubicBezTo>
                      <a:pt x="38" y="39"/>
                      <a:pt x="38" y="39"/>
                      <a:pt x="38" y="39"/>
                    </a:cubicBezTo>
                    <a:cubicBezTo>
                      <a:pt x="36" y="41"/>
                      <a:pt x="34" y="43"/>
                      <a:pt x="33" y="45"/>
                    </a:cubicBezTo>
                    <a:cubicBezTo>
                      <a:pt x="12" y="38"/>
                      <a:pt x="12" y="38"/>
                      <a:pt x="12" y="38"/>
                    </a:cubicBezTo>
                    <a:cubicBezTo>
                      <a:pt x="9" y="45"/>
                      <a:pt x="9" y="45"/>
                      <a:pt x="9" y="45"/>
                    </a:cubicBezTo>
                    <a:cubicBezTo>
                      <a:pt x="25" y="59"/>
                      <a:pt x="25" y="59"/>
                      <a:pt x="25" y="59"/>
                    </a:cubicBezTo>
                    <a:cubicBezTo>
                      <a:pt x="24" y="61"/>
                      <a:pt x="23" y="64"/>
                      <a:pt x="22" y="66"/>
                    </a:cubicBezTo>
                    <a:cubicBezTo>
                      <a:pt x="1" y="68"/>
                      <a:pt x="1" y="68"/>
                      <a:pt x="1" y="68"/>
                    </a:cubicBezTo>
                    <a:cubicBezTo>
                      <a:pt x="0" y="75"/>
                      <a:pt x="0" y="75"/>
                      <a:pt x="0" y="75"/>
                    </a:cubicBezTo>
                    <a:cubicBezTo>
                      <a:pt x="20" y="83"/>
                      <a:pt x="20" y="83"/>
                      <a:pt x="20" y="83"/>
                    </a:cubicBezTo>
                    <a:cubicBezTo>
                      <a:pt x="20" y="85"/>
                      <a:pt x="20" y="88"/>
                      <a:pt x="21" y="91"/>
                    </a:cubicBezTo>
                    <a:cubicBezTo>
                      <a:pt x="1" y="100"/>
                      <a:pt x="1" y="100"/>
                      <a:pt x="1" y="100"/>
                    </a:cubicBezTo>
                    <a:cubicBezTo>
                      <a:pt x="3" y="107"/>
                      <a:pt x="3" y="107"/>
                      <a:pt x="3" y="107"/>
                    </a:cubicBezTo>
                    <a:cubicBezTo>
                      <a:pt x="25" y="106"/>
                      <a:pt x="25" y="106"/>
                      <a:pt x="25" y="106"/>
                    </a:cubicBezTo>
                    <a:cubicBezTo>
                      <a:pt x="26" y="109"/>
                      <a:pt x="27" y="111"/>
                      <a:pt x="28" y="113"/>
                    </a:cubicBezTo>
                    <a:cubicBezTo>
                      <a:pt x="14" y="130"/>
                      <a:pt x="14" y="130"/>
                      <a:pt x="14" y="130"/>
                    </a:cubicBezTo>
                    <a:cubicBezTo>
                      <a:pt x="19" y="136"/>
                      <a:pt x="19" y="136"/>
                      <a:pt x="19" y="136"/>
                    </a:cubicBezTo>
                    <a:cubicBezTo>
                      <a:pt x="38" y="126"/>
                      <a:pt x="38" y="126"/>
                      <a:pt x="38" y="126"/>
                    </a:cubicBezTo>
                    <a:cubicBezTo>
                      <a:pt x="40" y="128"/>
                      <a:pt x="42" y="130"/>
                      <a:pt x="44" y="132"/>
                    </a:cubicBezTo>
                    <a:cubicBezTo>
                      <a:pt x="38" y="152"/>
                      <a:pt x="38" y="152"/>
                      <a:pt x="38" y="152"/>
                    </a:cubicBezTo>
                    <a:cubicBezTo>
                      <a:pt x="44" y="156"/>
                      <a:pt x="44" y="156"/>
                      <a:pt x="44" y="156"/>
                    </a:cubicBezTo>
                    <a:cubicBezTo>
                      <a:pt x="58" y="140"/>
                      <a:pt x="58" y="140"/>
                      <a:pt x="58" y="140"/>
                    </a:cubicBezTo>
                    <a:cubicBezTo>
                      <a:pt x="61" y="141"/>
                      <a:pt x="63" y="142"/>
                      <a:pt x="66" y="142"/>
                    </a:cubicBezTo>
                    <a:cubicBezTo>
                      <a:pt x="68" y="164"/>
                      <a:pt x="68" y="164"/>
                      <a:pt x="68" y="164"/>
                    </a:cubicBezTo>
                    <a:cubicBezTo>
                      <a:pt x="75" y="165"/>
                      <a:pt x="75" y="165"/>
                      <a:pt x="75" y="165"/>
                    </a:cubicBezTo>
                    <a:cubicBezTo>
                      <a:pt x="82" y="144"/>
                      <a:pt x="82" y="144"/>
                      <a:pt x="82" y="144"/>
                    </a:cubicBezTo>
                    <a:cubicBezTo>
                      <a:pt x="85" y="145"/>
                      <a:pt x="87" y="144"/>
                      <a:pt x="90" y="144"/>
                    </a:cubicBezTo>
                    <a:cubicBezTo>
                      <a:pt x="100" y="163"/>
                      <a:pt x="100" y="163"/>
                      <a:pt x="100" y="163"/>
                    </a:cubicBezTo>
                    <a:cubicBezTo>
                      <a:pt x="107" y="161"/>
                      <a:pt x="107" y="161"/>
                      <a:pt x="107" y="161"/>
                    </a:cubicBezTo>
                    <a:cubicBezTo>
                      <a:pt x="106" y="140"/>
                      <a:pt x="106" y="140"/>
                      <a:pt x="106" y="140"/>
                    </a:cubicBezTo>
                    <a:cubicBezTo>
                      <a:pt x="108" y="139"/>
                      <a:pt x="111" y="138"/>
                      <a:pt x="113" y="136"/>
                    </a:cubicBezTo>
                    <a:cubicBezTo>
                      <a:pt x="129" y="150"/>
                      <a:pt x="129" y="150"/>
                      <a:pt x="129" y="150"/>
                    </a:cubicBezTo>
                    <a:cubicBezTo>
                      <a:pt x="135" y="146"/>
                      <a:pt x="135" y="146"/>
                      <a:pt x="135" y="146"/>
                    </a:cubicBezTo>
                    <a:cubicBezTo>
                      <a:pt x="126" y="126"/>
                      <a:pt x="126" y="126"/>
                      <a:pt x="126" y="126"/>
                    </a:cubicBezTo>
                    <a:cubicBezTo>
                      <a:pt x="128" y="124"/>
                      <a:pt x="129" y="123"/>
                      <a:pt x="131" y="120"/>
                    </a:cubicBezTo>
                    <a:cubicBezTo>
                      <a:pt x="151" y="127"/>
                      <a:pt x="151" y="127"/>
                      <a:pt x="151" y="127"/>
                    </a:cubicBezTo>
                    <a:cubicBezTo>
                      <a:pt x="155" y="121"/>
                      <a:pt x="155" y="121"/>
                      <a:pt x="155" y="121"/>
                    </a:cubicBezTo>
                    <a:cubicBezTo>
                      <a:pt x="139" y="106"/>
                      <a:pt x="139" y="106"/>
                      <a:pt x="139" y="106"/>
                    </a:cubicBezTo>
                    <a:cubicBezTo>
                      <a:pt x="140" y="104"/>
                      <a:pt x="141" y="101"/>
                      <a:pt x="142" y="99"/>
                    </a:cubicBezTo>
                    <a:cubicBezTo>
                      <a:pt x="163" y="97"/>
                      <a:pt x="163" y="97"/>
                      <a:pt x="163" y="97"/>
                    </a:cubicBezTo>
                    <a:cubicBezTo>
                      <a:pt x="164" y="90"/>
                      <a:pt x="164" y="90"/>
                      <a:pt x="164" y="90"/>
                    </a:cubicBezTo>
                    <a:cubicBezTo>
                      <a:pt x="144" y="82"/>
                      <a:pt x="144" y="82"/>
                      <a:pt x="144" y="82"/>
                    </a:cubicBezTo>
                    <a:cubicBezTo>
                      <a:pt x="144" y="80"/>
                      <a:pt x="144" y="77"/>
                      <a:pt x="143" y="75"/>
                    </a:cubicBezTo>
                    <a:cubicBezTo>
                      <a:pt x="162" y="65"/>
                      <a:pt x="162" y="65"/>
                      <a:pt x="162" y="65"/>
                    </a:cubicBezTo>
                    <a:cubicBezTo>
                      <a:pt x="161" y="58"/>
                      <a:pt x="161" y="58"/>
                      <a:pt x="161" y="58"/>
                    </a:cubicBezTo>
                    <a:cubicBezTo>
                      <a:pt x="139" y="59"/>
                      <a:pt x="139" y="59"/>
                      <a:pt x="139" y="59"/>
                    </a:cubicBezTo>
                    <a:cubicBezTo>
                      <a:pt x="138" y="56"/>
                      <a:pt x="137" y="54"/>
                      <a:pt x="136" y="52"/>
                    </a:cubicBezTo>
                    <a:cubicBezTo>
                      <a:pt x="150" y="35"/>
                      <a:pt x="150" y="35"/>
                      <a:pt x="150" y="35"/>
                    </a:cubicBezTo>
                    <a:cubicBezTo>
                      <a:pt x="145" y="30"/>
                      <a:pt x="145" y="30"/>
                      <a:pt x="145" y="30"/>
                    </a:cubicBezTo>
                    <a:cubicBezTo>
                      <a:pt x="126" y="39"/>
                      <a:pt x="126" y="39"/>
                      <a:pt x="126" y="39"/>
                    </a:cubicBezTo>
                    <a:cubicBezTo>
                      <a:pt x="124" y="37"/>
                      <a:pt x="122" y="35"/>
                      <a:pt x="120" y="34"/>
                    </a:cubicBezTo>
                    <a:cubicBezTo>
                      <a:pt x="126" y="13"/>
                      <a:pt x="126" y="13"/>
                      <a:pt x="126" y="13"/>
                    </a:cubicBezTo>
                    <a:cubicBezTo>
                      <a:pt x="120" y="9"/>
                      <a:pt x="120" y="9"/>
                      <a:pt x="120" y="9"/>
                    </a:cubicBezTo>
                    <a:cubicBezTo>
                      <a:pt x="106" y="25"/>
                      <a:pt x="106" y="25"/>
                      <a:pt x="106" y="25"/>
                    </a:cubicBezTo>
                    <a:cubicBezTo>
                      <a:pt x="103" y="24"/>
                      <a:pt x="101" y="23"/>
                      <a:pt x="98" y="23"/>
                    </a:cubicBezTo>
                    <a:cubicBezTo>
                      <a:pt x="96" y="1"/>
                      <a:pt x="96" y="1"/>
                      <a:pt x="96" y="1"/>
                    </a:cubicBezTo>
                    <a:cubicBezTo>
                      <a:pt x="89" y="0"/>
                      <a:pt x="89" y="0"/>
                      <a:pt x="89" y="0"/>
                    </a:cubicBezTo>
                    <a:cubicBezTo>
                      <a:pt x="82" y="21"/>
                      <a:pt x="82" y="21"/>
                      <a:pt x="82" y="21"/>
                    </a:cubicBezTo>
                    <a:cubicBezTo>
                      <a:pt x="79" y="21"/>
                      <a:pt x="77" y="21"/>
                      <a:pt x="74" y="21"/>
                    </a:cubicBezTo>
                    <a:cubicBezTo>
                      <a:pt x="64" y="2"/>
                      <a:pt x="64" y="2"/>
                      <a:pt x="64" y="2"/>
                    </a:cubicBezTo>
                    <a:close/>
                    <a:moveTo>
                      <a:pt x="69" y="35"/>
                    </a:moveTo>
                    <a:cubicBezTo>
                      <a:pt x="43" y="42"/>
                      <a:pt x="27" y="69"/>
                      <a:pt x="34" y="95"/>
                    </a:cubicBezTo>
                    <a:cubicBezTo>
                      <a:pt x="41" y="121"/>
                      <a:pt x="68" y="137"/>
                      <a:pt x="95" y="130"/>
                    </a:cubicBezTo>
                    <a:cubicBezTo>
                      <a:pt x="121" y="123"/>
                      <a:pt x="137" y="96"/>
                      <a:pt x="130" y="70"/>
                    </a:cubicBezTo>
                    <a:cubicBezTo>
                      <a:pt x="122" y="43"/>
                      <a:pt x="95" y="28"/>
                      <a:pt x="69" y="35"/>
                    </a:cubicBezTo>
                    <a:close/>
                  </a:path>
                </a:pathLst>
              </a:custGeom>
              <a:solidFill>
                <a:srgbClr val="317B9D"/>
              </a:solidFill>
              <a:ln w="25400" cap="flat" cmpd="sng" algn="ctr">
                <a:no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a:ea typeface="宋体" panose="02010600030101010101" pitchFamily="2" charset="-122"/>
                </a:endParaRPr>
              </a:p>
            </p:txBody>
          </p:sp>
          <p:sp>
            <p:nvSpPr>
              <p:cNvPr id="85" name="椭圆 84"/>
              <p:cNvSpPr/>
              <p:nvPr/>
            </p:nvSpPr>
            <p:spPr>
              <a:xfrm rot="20170909">
                <a:off x="1509589" y="1963440"/>
                <a:ext cx="864096" cy="864096"/>
              </a:xfrm>
              <a:prstGeom prst="ellipse">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grpSp>
        <p:sp>
          <p:nvSpPr>
            <p:cNvPr id="83" name="标题层"/>
            <p:cNvSpPr txBox="1"/>
            <p:nvPr/>
          </p:nvSpPr>
          <p:spPr bwMode="auto">
            <a:xfrm>
              <a:off x="1558339" y="2059721"/>
              <a:ext cx="617718" cy="523220"/>
            </a:xfrm>
            <a:prstGeom prst="rect">
              <a:avLst/>
            </a:prstGeom>
            <a:noFill/>
            <a:effectLst>
              <a:outerShdw blurRad="12700" dist="12700" dir="4380000" algn="tl" rotWithShape="0">
                <a:prstClr val="black">
                  <a:alpha val="40000"/>
                </a:prstClr>
              </a:outerShdw>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dirty="0" smtClean="0">
                  <a:ln>
                    <a:noFill/>
                  </a:ln>
                  <a:solidFill>
                    <a:prstClr val="black"/>
                  </a:solidFill>
                  <a:effectLst/>
                  <a:uLnTx/>
                  <a:uFillTx/>
                  <a:latin typeface="Impact" panose="020B0806030902050204" pitchFamily="34" charset="0"/>
                  <a:ea typeface="微软雅黑" panose="020B0503020204020204" pitchFamily="34" charset="-122"/>
                  <a:cs typeface="Arial" panose="020B0604020202020204" pitchFamily="34" charset="0"/>
                </a:rPr>
                <a:t>03</a:t>
              </a:r>
              <a:endParaRPr kumimoji="0" lang="zh-CN" altLang="en-US" sz="2800" b="0" i="0" u="none" strike="noStrike" kern="0" cap="none" spc="0" normalizeH="0" baseline="0" noProof="0" dirty="0">
                <a:ln>
                  <a:noFill/>
                </a:ln>
                <a:solidFill>
                  <a:prstClr val="black"/>
                </a:solidFill>
                <a:effectLst/>
                <a:uLnTx/>
                <a:uFillTx/>
                <a:latin typeface="Impact" panose="020B0806030902050204" pitchFamily="34" charset="0"/>
                <a:ea typeface="微软雅黑" panose="020B0503020204020204" pitchFamily="34" charset="-122"/>
                <a:cs typeface="Arial" panose="020B0604020202020204" pitchFamily="34" charset="0"/>
              </a:endParaRPr>
            </a:p>
          </p:txBody>
        </p:sp>
      </p:grpSp>
      <p:grpSp>
        <p:nvGrpSpPr>
          <p:cNvPr id="86" name="组合 85"/>
          <p:cNvGrpSpPr/>
          <p:nvPr/>
        </p:nvGrpSpPr>
        <p:grpSpPr>
          <a:xfrm>
            <a:off x="2851205" y="2840270"/>
            <a:ext cx="1521172" cy="1515388"/>
            <a:chOff x="1106612" y="1563638"/>
            <a:chExt cx="1521172" cy="1515388"/>
          </a:xfrm>
        </p:grpSpPr>
        <p:grpSp>
          <p:nvGrpSpPr>
            <p:cNvPr id="87" name="组合 86"/>
            <p:cNvGrpSpPr/>
            <p:nvPr/>
          </p:nvGrpSpPr>
          <p:grpSpPr>
            <a:xfrm>
              <a:off x="1106612" y="1563638"/>
              <a:ext cx="1521172" cy="1515388"/>
              <a:chOff x="1106612" y="1563638"/>
              <a:chExt cx="1670050" cy="1663700"/>
            </a:xfrm>
          </p:grpSpPr>
          <p:sp>
            <p:nvSpPr>
              <p:cNvPr id="89" name="Freeform 11"/>
              <p:cNvSpPr>
                <a:spLocks noEditPoints="1"/>
              </p:cNvSpPr>
              <p:nvPr/>
            </p:nvSpPr>
            <p:spPr bwMode="auto">
              <a:xfrm>
                <a:off x="1106612" y="1563638"/>
                <a:ext cx="1670050" cy="1663700"/>
              </a:xfrm>
              <a:custGeom>
                <a:avLst/>
                <a:gdLst>
                  <a:gd name="T0" fmla="*/ 57 w 164"/>
                  <a:gd name="T1" fmla="*/ 4 h 165"/>
                  <a:gd name="T2" fmla="*/ 51 w 164"/>
                  <a:gd name="T3" fmla="*/ 29 h 165"/>
                  <a:gd name="T4" fmla="*/ 29 w 164"/>
                  <a:gd name="T5" fmla="*/ 19 h 165"/>
                  <a:gd name="T6" fmla="*/ 33 w 164"/>
                  <a:gd name="T7" fmla="*/ 45 h 165"/>
                  <a:gd name="T8" fmla="*/ 9 w 164"/>
                  <a:gd name="T9" fmla="*/ 45 h 165"/>
                  <a:gd name="T10" fmla="*/ 22 w 164"/>
                  <a:gd name="T11" fmla="*/ 66 h 165"/>
                  <a:gd name="T12" fmla="*/ 0 w 164"/>
                  <a:gd name="T13" fmla="*/ 75 h 165"/>
                  <a:gd name="T14" fmla="*/ 21 w 164"/>
                  <a:gd name="T15" fmla="*/ 91 h 165"/>
                  <a:gd name="T16" fmla="*/ 3 w 164"/>
                  <a:gd name="T17" fmla="*/ 107 h 165"/>
                  <a:gd name="T18" fmla="*/ 28 w 164"/>
                  <a:gd name="T19" fmla="*/ 113 h 165"/>
                  <a:gd name="T20" fmla="*/ 19 w 164"/>
                  <a:gd name="T21" fmla="*/ 136 h 165"/>
                  <a:gd name="T22" fmla="*/ 44 w 164"/>
                  <a:gd name="T23" fmla="*/ 132 h 165"/>
                  <a:gd name="T24" fmla="*/ 44 w 164"/>
                  <a:gd name="T25" fmla="*/ 156 h 165"/>
                  <a:gd name="T26" fmla="*/ 66 w 164"/>
                  <a:gd name="T27" fmla="*/ 142 h 165"/>
                  <a:gd name="T28" fmla="*/ 75 w 164"/>
                  <a:gd name="T29" fmla="*/ 165 h 165"/>
                  <a:gd name="T30" fmla="*/ 90 w 164"/>
                  <a:gd name="T31" fmla="*/ 144 h 165"/>
                  <a:gd name="T32" fmla="*/ 107 w 164"/>
                  <a:gd name="T33" fmla="*/ 161 h 165"/>
                  <a:gd name="T34" fmla="*/ 113 w 164"/>
                  <a:gd name="T35" fmla="*/ 136 h 165"/>
                  <a:gd name="T36" fmla="*/ 135 w 164"/>
                  <a:gd name="T37" fmla="*/ 146 h 165"/>
                  <a:gd name="T38" fmla="*/ 131 w 164"/>
                  <a:gd name="T39" fmla="*/ 120 h 165"/>
                  <a:gd name="T40" fmla="*/ 155 w 164"/>
                  <a:gd name="T41" fmla="*/ 121 h 165"/>
                  <a:gd name="T42" fmla="*/ 142 w 164"/>
                  <a:gd name="T43" fmla="*/ 99 h 165"/>
                  <a:gd name="T44" fmla="*/ 164 w 164"/>
                  <a:gd name="T45" fmla="*/ 90 h 165"/>
                  <a:gd name="T46" fmla="*/ 143 w 164"/>
                  <a:gd name="T47" fmla="*/ 75 h 165"/>
                  <a:gd name="T48" fmla="*/ 161 w 164"/>
                  <a:gd name="T49" fmla="*/ 58 h 165"/>
                  <a:gd name="T50" fmla="*/ 136 w 164"/>
                  <a:gd name="T51" fmla="*/ 52 h 165"/>
                  <a:gd name="T52" fmla="*/ 145 w 164"/>
                  <a:gd name="T53" fmla="*/ 30 h 165"/>
                  <a:gd name="T54" fmla="*/ 120 w 164"/>
                  <a:gd name="T55" fmla="*/ 34 h 165"/>
                  <a:gd name="T56" fmla="*/ 120 w 164"/>
                  <a:gd name="T57" fmla="*/ 9 h 165"/>
                  <a:gd name="T58" fmla="*/ 98 w 164"/>
                  <a:gd name="T59" fmla="*/ 23 h 165"/>
                  <a:gd name="T60" fmla="*/ 89 w 164"/>
                  <a:gd name="T61" fmla="*/ 0 h 165"/>
                  <a:gd name="T62" fmla="*/ 74 w 164"/>
                  <a:gd name="T63" fmla="*/ 21 h 165"/>
                  <a:gd name="T64" fmla="*/ 69 w 164"/>
                  <a:gd name="T65" fmla="*/ 35 h 165"/>
                  <a:gd name="T66" fmla="*/ 95 w 164"/>
                  <a:gd name="T67" fmla="*/ 130 h 165"/>
                  <a:gd name="T68" fmla="*/ 69 w 164"/>
                  <a:gd name="T69" fmla="*/ 35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4" h="165">
                    <a:moveTo>
                      <a:pt x="64" y="2"/>
                    </a:moveTo>
                    <a:cubicBezTo>
                      <a:pt x="57" y="4"/>
                      <a:pt x="57" y="4"/>
                      <a:pt x="57" y="4"/>
                    </a:cubicBezTo>
                    <a:cubicBezTo>
                      <a:pt x="58" y="25"/>
                      <a:pt x="58" y="25"/>
                      <a:pt x="58" y="25"/>
                    </a:cubicBezTo>
                    <a:cubicBezTo>
                      <a:pt x="56" y="26"/>
                      <a:pt x="53" y="28"/>
                      <a:pt x="51" y="29"/>
                    </a:cubicBezTo>
                    <a:cubicBezTo>
                      <a:pt x="35" y="15"/>
                      <a:pt x="35" y="15"/>
                      <a:pt x="35" y="15"/>
                    </a:cubicBezTo>
                    <a:cubicBezTo>
                      <a:pt x="29" y="19"/>
                      <a:pt x="29" y="19"/>
                      <a:pt x="29" y="19"/>
                    </a:cubicBezTo>
                    <a:cubicBezTo>
                      <a:pt x="38" y="39"/>
                      <a:pt x="38" y="39"/>
                      <a:pt x="38" y="39"/>
                    </a:cubicBezTo>
                    <a:cubicBezTo>
                      <a:pt x="36" y="41"/>
                      <a:pt x="34" y="43"/>
                      <a:pt x="33" y="45"/>
                    </a:cubicBezTo>
                    <a:cubicBezTo>
                      <a:pt x="12" y="38"/>
                      <a:pt x="12" y="38"/>
                      <a:pt x="12" y="38"/>
                    </a:cubicBezTo>
                    <a:cubicBezTo>
                      <a:pt x="9" y="45"/>
                      <a:pt x="9" y="45"/>
                      <a:pt x="9" y="45"/>
                    </a:cubicBezTo>
                    <a:cubicBezTo>
                      <a:pt x="25" y="59"/>
                      <a:pt x="25" y="59"/>
                      <a:pt x="25" y="59"/>
                    </a:cubicBezTo>
                    <a:cubicBezTo>
                      <a:pt x="24" y="61"/>
                      <a:pt x="23" y="64"/>
                      <a:pt x="22" y="66"/>
                    </a:cubicBezTo>
                    <a:cubicBezTo>
                      <a:pt x="1" y="68"/>
                      <a:pt x="1" y="68"/>
                      <a:pt x="1" y="68"/>
                    </a:cubicBezTo>
                    <a:cubicBezTo>
                      <a:pt x="0" y="75"/>
                      <a:pt x="0" y="75"/>
                      <a:pt x="0" y="75"/>
                    </a:cubicBezTo>
                    <a:cubicBezTo>
                      <a:pt x="20" y="83"/>
                      <a:pt x="20" y="83"/>
                      <a:pt x="20" y="83"/>
                    </a:cubicBezTo>
                    <a:cubicBezTo>
                      <a:pt x="20" y="85"/>
                      <a:pt x="20" y="88"/>
                      <a:pt x="21" y="91"/>
                    </a:cubicBezTo>
                    <a:cubicBezTo>
                      <a:pt x="1" y="100"/>
                      <a:pt x="1" y="100"/>
                      <a:pt x="1" y="100"/>
                    </a:cubicBezTo>
                    <a:cubicBezTo>
                      <a:pt x="3" y="107"/>
                      <a:pt x="3" y="107"/>
                      <a:pt x="3" y="107"/>
                    </a:cubicBezTo>
                    <a:cubicBezTo>
                      <a:pt x="25" y="106"/>
                      <a:pt x="25" y="106"/>
                      <a:pt x="25" y="106"/>
                    </a:cubicBezTo>
                    <a:cubicBezTo>
                      <a:pt x="26" y="109"/>
                      <a:pt x="27" y="111"/>
                      <a:pt x="28" y="113"/>
                    </a:cubicBezTo>
                    <a:cubicBezTo>
                      <a:pt x="14" y="130"/>
                      <a:pt x="14" y="130"/>
                      <a:pt x="14" y="130"/>
                    </a:cubicBezTo>
                    <a:cubicBezTo>
                      <a:pt x="19" y="136"/>
                      <a:pt x="19" y="136"/>
                      <a:pt x="19" y="136"/>
                    </a:cubicBezTo>
                    <a:cubicBezTo>
                      <a:pt x="38" y="126"/>
                      <a:pt x="38" y="126"/>
                      <a:pt x="38" y="126"/>
                    </a:cubicBezTo>
                    <a:cubicBezTo>
                      <a:pt x="40" y="128"/>
                      <a:pt x="42" y="130"/>
                      <a:pt x="44" y="132"/>
                    </a:cubicBezTo>
                    <a:cubicBezTo>
                      <a:pt x="38" y="152"/>
                      <a:pt x="38" y="152"/>
                      <a:pt x="38" y="152"/>
                    </a:cubicBezTo>
                    <a:cubicBezTo>
                      <a:pt x="44" y="156"/>
                      <a:pt x="44" y="156"/>
                      <a:pt x="44" y="156"/>
                    </a:cubicBezTo>
                    <a:cubicBezTo>
                      <a:pt x="58" y="140"/>
                      <a:pt x="58" y="140"/>
                      <a:pt x="58" y="140"/>
                    </a:cubicBezTo>
                    <a:cubicBezTo>
                      <a:pt x="61" y="141"/>
                      <a:pt x="63" y="142"/>
                      <a:pt x="66" y="142"/>
                    </a:cubicBezTo>
                    <a:cubicBezTo>
                      <a:pt x="68" y="164"/>
                      <a:pt x="68" y="164"/>
                      <a:pt x="68" y="164"/>
                    </a:cubicBezTo>
                    <a:cubicBezTo>
                      <a:pt x="75" y="165"/>
                      <a:pt x="75" y="165"/>
                      <a:pt x="75" y="165"/>
                    </a:cubicBezTo>
                    <a:cubicBezTo>
                      <a:pt x="82" y="144"/>
                      <a:pt x="82" y="144"/>
                      <a:pt x="82" y="144"/>
                    </a:cubicBezTo>
                    <a:cubicBezTo>
                      <a:pt x="85" y="145"/>
                      <a:pt x="87" y="144"/>
                      <a:pt x="90" y="144"/>
                    </a:cubicBezTo>
                    <a:cubicBezTo>
                      <a:pt x="100" y="163"/>
                      <a:pt x="100" y="163"/>
                      <a:pt x="100" y="163"/>
                    </a:cubicBezTo>
                    <a:cubicBezTo>
                      <a:pt x="107" y="161"/>
                      <a:pt x="107" y="161"/>
                      <a:pt x="107" y="161"/>
                    </a:cubicBezTo>
                    <a:cubicBezTo>
                      <a:pt x="106" y="140"/>
                      <a:pt x="106" y="140"/>
                      <a:pt x="106" y="140"/>
                    </a:cubicBezTo>
                    <a:cubicBezTo>
                      <a:pt x="108" y="139"/>
                      <a:pt x="111" y="138"/>
                      <a:pt x="113" y="136"/>
                    </a:cubicBezTo>
                    <a:cubicBezTo>
                      <a:pt x="129" y="150"/>
                      <a:pt x="129" y="150"/>
                      <a:pt x="129" y="150"/>
                    </a:cubicBezTo>
                    <a:cubicBezTo>
                      <a:pt x="135" y="146"/>
                      <a:pt x="135" y="146"/>
                      <a:pt x="135" y="146"/>
                    </a:cubicBezTo>
                    <a:cubicBezTo>
                      <a:pt x="126" y="126"/>
                      <a:pt x="126" y="126"/>
                      <a:pt x="126" y="126"/>
                    </a:cubicBezTo>
                    <a:cubicBezTo>
                      <a:pt x="128" y="124"/>
                      <a:pt x="129" y="123"/>
                      <a:pt x="131" y="120"/>
                    </a:cubicBezTo>
                    <a:cubicBezTo>
                      <a:pt x="151" y="127"/>
                      <a:pt x="151" y="127"/>
                      <a:pt x="151" y="127"/>
                    </a:cubicBezTo>
                    <a:cubicBezTo>
                      <a:pt x="155" y="121"/>
                      <a:pt x="155" y="121"/>
                      <a:pt x="155" y="121"/>
                    </a:cubicBezTo>
                    <a:cubicBezTo>
                      <a:pt x="139" y="106"/>
                      <a:pt x="139" y="106"/>
                      <a:pt x="139" y="106"/>
                    </a:cubicBezTo>
                    <a:cubicBezTo>
                      <a:pt x="140" y="104"/>
                      <a:pt x="141" y="101"/>
                      <a:pt x="142" y="99"/>
                    </a:cubicBezTo>
                    <a:cubicBezTo>
                      <a:pt x="163" y="97"/>
                      <a:pt x="163" y="97"/>
                      <a:pt x="163" y="97"/>
                    </a:cubicBezTo>
                    <a:cubicBezTo>
                      <a:pt x="164" y="90"/>
                      <a:pt x="164" y="90"/>
                      <a:pt x="164" y="90"/>
                    </a:cubicBezTo>
                    <a:cubicBezTo>
                      <a:pt x="144" y="82"/>
                      <a:pt x="144" y="82"/>
                      <a:pt x="144" y="82"/>
                    </a:cubicBezTo>
                    <a:cubicBezTo>
                      <a:pt x="144" y="80"/>
                      <a:pt x="144" y="77"/>
                      <a:pt x="143" y="75"/>
                    </a:cubicBezTo>
                    <a:cubicBezTo>
                      <a:pt x="162" y="65"/>
                      <a:pt x="162" y="65"/>
                      <a:pt x="162" y="65"/>
                    </a:cubicBezTo>
                    <a:cubicBezTo>
                      <a:pt x="161" y="58"/>
                      <a:pt x="161" y="58"/>
                      <a:pt x="161" y="58"/>
                    </a:cubicBezTo>
                    <a:cubicBezTo>
                      <a:pt x="139" y="59"/>
                      <a:pt x="139" y="59"/>
                      <a:pt x="139" y="59"/>
                    </a:cubicBezTo>
                    <a:cubicBezTo>
                      <a:pt x="138" y="56"/>
                      <a:pt x="137" y="54"/>
                      <a:pt x="136" y="52"/>
                    </a:cubicBezTo>
                    <a:cubicBezTo>
                      <a:pt x="150" y="35"/>
                      <a:pt x="150" y="35"/>
                      <a:pt x="150" y="35"/>
                    </a:cubicBezTo>
                    <a:cubicBezTo>
                      <a:pt x="145" y="30"/>
                      <a:pt x="145" y="30"/>
                      <a:pt x="145" y="30"/>
                    </a:cubicBezTo>
                    <a:cubicBezTo>
                      <a:pt x="126" y="39"/>
                      <a:pt x="126" y="39"/>
                      <a:pt x="126" y="39"/>
                    </a:cubicBezTo>
                    <a:cubicBezTo>
                      <a:pt x="124" y="37"/>
                      <a:pt x="122" y="35"/>
                      <a:pt x="120" y="34"/>
                    </a:cubicBezTo>
                    <a:cubicBezTo>
                      <a:pt x="126" y="13"/>
                      <a:pt x="126" y="13"/>
                      <a:pt x="126" y="13"/>
                    </a:cubicBezTo>
                    <a:cubicBezTo>
                      <a:pt x="120" y="9"/>
                      <a:pt x="120" y="9"/>
                      <a:pt x="120" y="9"/>
                    </a:cubicBezTo>
                    <a:cubicBezTo>
                      <a:pt x="106" y="25"/>
                      <a:pt x="106" y="25"/>
                      <a:pt x="106" y="25"/>
                    </a:cubicBezTo>
                    <a:cubicBezTo>
                      <a:pt x="103" y="24"/>
                      <a:pt x="101" y="23"/>
                      <a:pt x="98" y="23"/>
                    </a:cubicBezTo>
                    <a:cubicBezTo>
                      <a:pt x="96" y="1"/>
                      <a:pt x="96" y="1"/>
                      <a:pt x="96" y="1"/>
                    </a:cubicBezTo>
                    <a:cubicBezTo>
                      <a:pt x="89" y="0"/>
                      <a:pt x="89" y="0"/>
                      <a:pt x="89" y="0"/>
                    </a:cubicBezTo>
                    <a:cubicBezTo>
                      <a:pt x="82" y="21"/>
                      <a:pt x="82" y="21"/>
                      <a:pt x="82" y="21"/>
                    </a:cubicBezTo>
                    <a:cubicBezTo>
                      <a:pt x="79" y="21"/>
                      <a:pt x="77" y="21"/>
                      <a:pt x="74" y="21"/>
                    </a:cubicBezTo>
                    <a:cubicBezTo>
                      <a:pt x="64" y="2"/>
                      <a:pt x="64" y="2"/>
                      <a:pt x="64" y="2"/>
                    </a:cubicBezTo>
                    <a:close/>
                    <a:moveTo>
                      <a:pt x="69" y="35"/>
                    </a:moveTo>
                    <a:cubicBezTo>
                      <a:pt x="43" y="42"/>
                      <a:pt x="27" y="69"/>
                      <a:pt x="34" y="95"/>
                    </a:cubicBezTo>
                    <a:cubicBezTo>
                      <a:pt x="41" y="121"/>
                      <a:pt x="68" y="137"/>
                      <a:pt x="95" y="130"/>
                    </a:cubicBezTo>
                    <a:cubicBezTo>
                      <a:pt x="121" y="123"/>
                      <a:pt x="137" y="96"/>
                      <a:pt x="130" y="70"/>
                    </a:cubicBezTo>
                    <a:cubicBezTo>
                      <a:pt x="122" y="43"/>
                      <a:pt x="95" y="28"/>
                      <a:pt x="69" y="35"/>
                    </a:cubicBezTo>
                    <a:close/>
                  </a:path>
                </a:pathLst>
              </a:custGeom>
              <a:solidFill>
                <a:srgbClr val="317B9D"/>
              </a:solidFill>
              <a:ln w="25400" cap="flat" cmpd="sng" algn="ctr">
                <a:no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a:ea typeface="宋体" panose="02010600030101010101" pitchFamily="2" charset="-122"/>
                </a:endParaRPr>
              </a:p>
            </p:txBody>
          </p:sp>
          <p:sp>
            <p:nvSpPr>
              <p:cNvPr id="90" name="椭圆 89"/>
              <p:cNvSpPr/>
              <p:nvPr/>
            </p:nvSpPr>
            <p:spPr>
              <a:xfrm rot="20170909">
                <a:off x="1509589" y="1963440"/>
                <a:ext cx="864096" cy="864096"/>
              </a:xfrm>
              <a:prstGeom prst="ellipse">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grpSp>
        <p:sp>
          <p:nvSpPr>
            <p:cNvPr id="88" name="标题层"/>
            <p:cNvSpPr txBox="1"/>
            <p:nvPr/>
          </p:nvSpPr>
          <p:spPr bwMode="auto">
            <a:xfrm>
              <a:off x="1558339" y="2059721"/>
              <a:ext cx="617718" cy="523220"/>
            </a:xfrm>
            <a:prstGeom prst="rect">
              <a:avLst/>
            </a:prstGeom>
            <a:noFill/>
            <a:effectLst>
              <a:outerShdw blurRad="12700" dist="12700" dir="4380000" algn="tl" rotWithShape="0">
                <a:prstClr val="black">
                  <a:alpha val="40000"/>
                </a:prstClr>
              </a:outerShdw>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dirty="0" smtClean="0">
                  <a:ln>
                    <a:noFill/>
                  </a:ln>
                  <a:solidFill>
                    <a:prstClr val="black"/>
                  </a:solidFill>
                  <a:effectLst/>
                  <a:uLnTx/>
                  <a:uFillTx/>
                  <a:latin typeface="Impact" panose="020B0806030902050204" pitchFamily="34" charset="0"/>
                  <a:ea typeface="微软雅黑" panose="020B0503020204020204" pitchFamily="34" charset="-122"/>
                  <a:cs typeface="Arial" panose="020B0604020202020204" pitchFamily="34" charset="0"/>
                </a:rPr>
                <a:t>02</a:t>
              </a:r>
              <a:endParaRPr kumimoji="0" lang="zh-CN" altLang="en-US" sz="2800" b="0" i="0" u="none" strike="noStrike" kern="0" cap="none" spc="0" normalizeH="0" baseline="0" noProof="0" dirty="0">
                <a:ln>
                  <a:noFill/>
                </a:ln>
                <a:solidFill>
                  <a:prstClr val="black"/>
                </a:solidFill>
                <a:effectLst/>
                <a:uLnTx/>
                <a:uFillTx/>
                <a:latin typeface="Impact" panose="020B0806030902050204" pitchFamily="34" charset="0"/>
                <a:ea typeface="微软雅黑" panose="020B0503020204020204" pitchFamily="34" charset="-122"/>
                <a:cs typeface="Arial" panose="020B0604020202020204" pitchFamily="34" charset="0"/>
              </a:endParaRPr>
            </a:p>
          </p:txBody>
        </p:sp>
      </p:grpSp>
      <p:grpSp>
        <p:nvGrpSpPr>
          <p:cNvPr id="91" name="组合 90"/>
          <p:cNvGrpSpPr/>
          <p:nvPr/>
        </p:nvGrpSpPr>
        <p:grpSpPr>
          <a:xfrm>
            <a:off x="6547616" y="2840270"/>
            <a:ext cx="1521172" cy="1515388"/>
            <a:chOff x="1106612" y="1563638"/>
            <a:chExt cx="1521172" cy="1515388"/>
          </a:xfrm>
        </p:grpSpPr>
        <p:grpSp>
          <p:nvGrpSpPr>
            <p:cNvPr id="92" name="组合 91"/>
            <p:cNvGrpSpPr/>
            <p:nvPr/>
          </p:nvGrpSpPr>
          <p:grpSpPr>
            <a:xfrm>
              <a:off x="1106612" y="1563638"/>
              <a:ext cx="1521172" cy="1515388"/>
              <a:chOff x="1106612" y="1563638"/>
              <a:chExt cx="1670050" cy="1663700"/>
            </a:xfrm>
          </p:grpSpPr>
          <p:sp>
            <p:nvSpPr>
              <p:cNvPr id="94" name="Freeform 11"/>
              <p:cNvSpPr>
                <a:spLocks noEditPoints="1"/>
              </p:cNvSpPr>
              <p:nvPr/>
            </p:nvSpPr>
            <p:spPr bwMode="auto">
              <a:xfrm>
                <a:off x="1106612" y="1563638"/>
                <a:ext cx="1670050" cy="1663700"/>
              </a:xfrm>
              <a:custGeom>
                <a:avLst/>
                <a:gdLst>
                  <a:gd name="T0" fmla="*/ 57 w 164"/>
                  <a:gd name="T1" fmla="*/ 4 h 165"/>
                  <a:gd name="T2" fmla="*/ 51 w 164"/>
                  <a:gd name="T3" fmla="*/ 29 h 165"/>
                  <a:gd name="T4" fmla="*/ 29 w 164"/>
                  <a:gd name="T5" fmla="*/ 19 h 165"/>
                  <a:gd name="T6" fmla="*/ 33 w 164"/>
                  <a:gd name="T7" fmla="*/ 45 h 165"/>
                  <a:gd name="T8" fmla="*/ 9 w 164"/>
                  <a:gd name="T9" fmla="*/ 45 h 165"/>
                  <a:gd name="T10" fmla="*/ 22 w 164"/>
                  <a:gd name="T11" fmla="*/ 66 h 165"/>
                  <a:gd name="T12" fmla="*/ 0 w 164"/>
                  <a:gd name="T13" fmla="*/ 75 h 165"/>
                  <a:gd name="T14" fmla="*/ 21 w 164"/>
                  <a:gd name="T15" fmla="*/ 91 h 165"/>
                  <a:gd name="T16" fmla="*/ 3 w 164"/>
                  <a:gd name="T17" fmla="*/ 107 h 165"/>
                  <a:gd name="T18" fmla="*/ 28 w 164"/>
                  <a:gd name="T19" fmla="*/ 113 h 165"/>
                  <a:gd name="T20" fmla="*/ 19 w 164"/>
                  <a:gd name="T21" fmla="*/ 136 h 165"/>
                  <a:gd name="T22" fmla="*/ 44 w 164"/>
                  <a:gd name="T23" fmla="*/ 132 h 165"/>
                  <a:gd name="T24" fmla="*/ 44 w 164"/>
                  <a:gd name="T25" fmla="*/ 156 h 165"/>
                  <a:gd name="T26" fmla="*/ 66 w 164"/>
                  <a:gd name="T27" fmla="*/ 142 h 165"/>
                  <a:gd name="T28" fmla="*/ 75 w 164"/>
                  <a:gd name="T29" fmla="*/ 165 h 165"/>
                  <a:gd name="T30" fmla="*/ 90 w 164"/>
                  <a:gd name="T31" fmla="*/ 144 h 165"/>
                  <a:gd name="T32" fmla="*/ 107 w 164"/>
                  <a:gd name="T33" fmla="*/ 161 h 165"/>
                  <a:gd name="T34" fmla="*/ 113 w 164"/>
                  <a:gd name="T35" fmla="*/ 136 h 165"/>
                  <a:gd name="T36" fmla="*/ 135 w 164"/>
                  <a:gd name="T37" fmla="*/ 146 h 165"/>
                  <a:gd name="T38" fmla="*/ 131 w 164"/>
                  <a:gd name="T39" fmla="*/ 120 h 165"/>
                  <a:gd name="T40" fmla="*/ 155 w 164"/>
                  <a:gd name="T41" fmla="*/ 121 h 165"/>
                  <a:gd name="T42" fmla="*/ 142 w 164"/>
                  <a:gd name="T43" fmla="*/ 99 h 165"/>
                  <a:gd name="T44" fmla="*/ 164 w 164"/>
                  <a:gd name="T45" fmla="*/ 90 h 165"/>
                  <a:gd name="T46" fmla="*/ 143 w 164"/>
                  <a:gd name="T47" fmla="*/ 75 h 165"/>
                  <a:gd name="T48" fmla="*/ 161 w 164"/>
                  <a:gd name="T49" fmla="*/ 58 h 165"/>
                  <a:gd name="T50" fmla="*/ 136 w 164"/>
                  <a:gd name="T51" fmla="*/ 52 h 165"/>
                  <a:gd name="T52" fmla="*/ 145 w 164"/>
                  <a:gd name="T53" fmla="*/ 30 h 165"/>
                  <a:gd name="T54" fmla="*/ 120 w 164"/>
                  <a:gd name="T55" fmla="*/ 34 h 165"/>
                  <a:gd name="T56" fmla="*/ 120 w 164"/>
                  <a:gd name="T57" fmla="*/ 9 h 165"/>
                  <a:gd name="T58" fmla="*/ 98 w 164"/>
                  <a:gd name="T59" fmla="*/ 23 h 165"/>
                  <a:gd name="T60" fmla="*/ 89 w 164"/>
                  <a:gd name="T61" fmla="*/ 0 h 165"/>
                  <a:gd name="T62" fmla="*/ 74 w 164"/>
                  <a:gd name="T63" fmla="*/ 21 h 165"/>
                  <a:gd name="T64" fmla="*/ 69 w 164"/>
                  <a:gd name="T65" fmla="*/ 35 h 165"/>
                  <a:gd name="T66" fmla="*/ 95 w 164"/>
                  <a:gd name="T67" fmla="*/ 130 h 165"/>
                  <a:gd name="T68" fmla="*/ 69 w 164"/>
                  <a:gd name="T69" fmla="*/ 35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4" h="165">
                    <a:moveTo>
                      <a:pt x="64" y="2"/>
                    </a:moveTo>
                    <a:cubicBezTo>
                      <a:pt x="57" y="4"/>
                      <a:pt x="57" y="4"/>
                      <a:pt x="57" y="4"/>
                    </a:cubicBezTo>
                    <a:cubicBezTo>
                      <a:pt x="58" y="25"/>
                      <a:pt x="58" y="25"/>
                      <a:pt x="58" y="25"/>
                    </a:cubicBezTo>
                    <a:cubicBezTo>
                      <a:pt x="56" y="26"/>
                      <a:pt x="53" y="28"/>
                      <a:pt x="51" y="29"/>
                    </a:cubicBezTo>
                    <a:cubicBezTo>
                      <a:pt x="35" y="15"/>
                      <a:pt x="35" y="15"/>
                      <a:pt x="35" y="15"/>
                    </a:cubicBezTo>
                    <a:cubicBezTo>
                      <a:pt x="29" y="19"/>
                      <a:pt x="29" y="19"/>
                      <a:pt x="29" y="19"/>
                    </a:cubicBezTo>
                    <a:cubicBezTo>
                      <a:pt x="38" y="39"/>
                      <a:pt x="38" y="39"/>
                      <a:pt x="38" y="39"/>
                    </a:cubicBezTo>
                    <a:cubicBezTo>
                      <a:pt x="36" y="41"/>
                      <a:pt x="34" y="43"/>
                      <a:pt x="33" y="45"/>
                    </a:cubicBezTo>
                    <a:cubicBezTo>
                      <a:pt x="12" y="38"/>
                      <a:pt x="12" y="38"/>
                      <a:pt x="12" y="38"/>
                    </a:cubicBezTo>
                    <a:cubicBezTo>
                      <a:pt x="9" y="45"/>
                      <a:pt x="9" y="45"/>
                      <a:pt x="9" y="45"/>
                    </a:cubicBezTo>
                    <a:cubicBezTo>
                      <a:pt x="25" y="59"/>
                      <a:pt x="25" y="59"/>
                      <a:pt x="25" y="59"/>
                    </a:cubicBezTo>
                    <a:cubicBezTo>
                      <a:pt x="24" y="61"/>
                      <a:pt x="23" y="64"/>
                      <a:pt x="22" y="66"/>
                    </a:cubicBezTo>
                    <a:cubicBezTo>
                      <a:pt x="1" y="68"/>
                      <a:pt x="1" y="68"/>
                      <a:pt x="1" y="68"/>
                    </a:cubicBezTo>
                    <a:cubicBezTo>
                      <a:pt x="0" y="75"/>
                      <a:pt x="0" y="75"/>
                      <a:pt x="0" y="75"/>
                    </a:cubicBezTo>
                    <a:cubicBezTo>
                      <a:pt x="20" y="83"/>
                      <a:pt x="20" y="83"/>
                      <a:pt x="20" y="83"/>
                    </a:cubicBezTo>
                    <a:cubicBezTo>
                      <a:pt x="20" y="85"/>
                      <a:pt x="20" y="88"/>
                      <a:pt x="21" y="91"/>
                    </a:cubicBezTo>
                    <a:cubicBezTo>
                      <a:pt x="1" y="100"/>
                      <a:pt x="1" y="100"/>
                      <a:pt x="1" y="100"/>
                    </a:cubicBezTo>
                    <a:cubicBezTo>
                      <a:pt x="3" y="107"/>
                      <a:pt x="3" y="107"/>
                      <a:pt x="3" y="107"/>
                    </a:cubicBezTo>
                    <a:cubicBezTo>
                      <a:pt x="25" y="106"/>
                      <a:pt x="25" y="106"/>
                      <a:pt x="25" y="106"/>
                    </a:cubicBezTo>
                    <a:cubicBezTo>
                      <a:pt x="26" y="109"/>
                      <a:pt x="27" y="111"/>
                      <a:pt x="28" y="113"/>
                    </a:cubicBezTo>
                    <a:cubicBezTo>
                      <a:pt x="14" y="130"/>
                      <a:pt x="14" y="130"/>
                      <a:pt x="14" y="130"/>
                    </a:cubicBezTo>
                    <a:cubicBezTo>
                      <a:pt x="19" y="136"/>
                      <a:pt x="19" y="136"/>
                      <a:pt x="19" y="136"/>
                    </a:cubicBezTo>
                    <a:cubicBezTo>
                      <a:pt x="38" y="126"/>
                      <a:pt x="38" y="126"/>
                      <a:pt x="38" y="126"/>
                    </a:cubicBezTo>
                    <a:cubicBezTo>
                      <a:pt x="40" y="128"/>
                      <a:pt x="42" y="130"/>
                      <a:pt x="44" y="132"/>
                    </a:cubicBezTo>
                    <a:cubicBezTo>
                      <a:pt x="38" y="152"/>
                      <a:pt x="38" y="152"/>
                      <a:pt x="38" y="152"/>
                    </a:cubicBezTo>
                    <a:cubicBezTo>
                      <a:pt x="44" y="156"/>
                      <a:pt x="44" y="156"/>
                      <a:pt x="44" y="156"/>
                    </a:cubicBezTo>
                    <a:cubicBezTo>
                      <a:pt x="58" y="140"/>
                      <a:pt x="58" y="140"/>
                      <a:pt x="58" y="140"/>
                    </a:cubicBezTo>
                    <a:cubicBezTo>
                      <a:pt x="61" y="141"/>
                      <a:pt x="63" y="142"/>
                      <a:pt x="66" y="142"/>
                    </a:cubicBezTo>
                    <a:cubicBezTo>
                      <a:pt x="68" y="164"/>
                      <a:pt x="68" y="164"/>
                      <a:pt x="68" y="164"/>
                    </a:cubicBezTo>
                    <a:cubicBezTo>
                      <a:pt x="75" y="165"/>
                      <a:pt x="75" y="165"/>
                      <a:pt x="75" y="165"/>
                    </a:cubicBezTo>
                    <a:cubicBezTo>
                      <a:pt x="82" y="144"/>
                      <a:pt x="82" y="144"/>
                      <a:pt x="82" y="144"/>
                    </a:cubicBezTo>
                    <a:cubicBezTo>
                      <a:pt x="85" y="145"/>
                      <a:pt x="87" y="144"/>
                      <a:pt x="90" y="144"/>
                    </a:cubicBezTo>
                    <a:cubicBezTo>
                      <a:pt x="100" y="163"/>
                      <a:pt x="100" y="163"/>
                      <a:pt x="100" y="163"/>
                    </a:cubicBezTo>
                    <a:cubicBezTo>
                      <a:pt x="107" y="161"/>
                      <a:pt x="107" y="161"/>
                      <a:pt x="107" y="161"/>
                    </a:cubicBezTo>
                    <a:cubicBezTo>
                      <a:pt x="106" y="140"/>
                      <a:pt x="106" y="140"/>
                      <a:pt x="106" y="140"/>
                    </a:cubicBezTo>
                    <a:cubicBezTo>
                      <a:pt x="108" y="139"/>
                      <a:pt x="111" y="138"/>
                      <a:pt x="113" y="136"/>
                    </a:cubicBezTo>
                    <a:cubicBezTo>
                      <a:pt x="129" y="150"/>
                      <a:pt x="129" y="150"/>
                      <a:pt x="129" y="150"/>
                    </a:cubicBezTo>
                    <a:cubicBezTo>
                      <a:pt x="135" y="146"/>
                      <a:pt x="135" y="146"/>
                      <a:pt x="135" y="146"/>
                    </a:cubicBezTo>
                    <a:cubicBezTo>
                      <a:pt x="126" y="126"/>
                      <a:pt x="126" y="126"/>
                      <a:pt x="126" y="126"/>
                    </a:cubicBezTo>
                    <a:cubicBezTo>
                      <a:pt x="128" y="124"/>
                      <a:pt x="129" y="123"/>
                      <a:pt x="131" y="120"/>
                    </a:cubicBezTo>
                    <a:cubicBezTo>
                      <a:pt x="151" y="127"/>
                      <a:pt x="151" y="127"/>
                      <a:pt x="151" y="127"/>
                    </a:cubicBezTo>
                    <a:cubicBezTo>
                      <a:pt x="155" y="121"/>
                      <a:pt x="155" y="121"/>
                      <a:pt x="155" y="121"/>
                    </a:cubicBezTo>
                    <a:cubicBezTo>
                      <a:pt x="139" y="106"/>
                      <a:pt x="139" y="106"/>
                      <a:pt x="139" y="106"/>
                    </a:cubicBezTo>
                    <a:cubicBezTo>
                      <a:pt x="140" y="104"/>
                      <a:pt x="141" y="101"/>
                      <a:pt x="142" y="99"/>
                    </a:cubicBezTo>
                    <a:cubicBezTo>
                      <a:pt x="163" y="97"/>
                      <a:pt x="163" y="97"/>
                      <a:pt x="163" y="97"/>
                    </a:cubicBezTo>
                    <a:cubicBezTo>
                      <a:pt x="164" y="90"/>
                      <a:pt x="164" y="90"/>
                      <a:pt x="164" y="90"/>
                    </a:cubicBezTo>
                    <a:cubicBezTo>
                      <a:pt x="144" y="82"/>
                      <a:pt x="144" y="82"/>
                      <a:pt x="144" y="82"/>
                    </a:cubicBezTo>
                    <a:cubicBezTo>
                      <a:pt x="144" y="80"/>
                      <a:pt x="144" y="77"/>
                      <a:pt x="143" y="75"/>
                    </a:cubicBezTo>
                    <a:cubicBezTo>
                      <a:pt x="162" y="65"/>
                      <a:pt x="162" y="65"/>
                      <a:pt x="162" y="65"/>
                    </a:cubicBezTo>
                    <a:cubicBezTo>
                      <a:pt x="161" y="58"/>
                      <a:pt x="161" y="58"/>
                      <a:pt x="161" y="58"/>
                    </a:cubicBezTo>
                    <a:cubicBezTo>
                      <a:pt x="139" y="59"/>
                      <a:pt x="139" y="59"/>
                      <a:pt x="139" y="59"/>
                    </a:cubicBezTo>
                    <a:cubicBezTo>
                      <a:pt x="138" y="56"/>
                      <a:pt x="137" y="54"/>
                      <a:pt x="136" y="52"/>
                    </a:cubicBezTo>
                    <a:cubicBezTo>
                      <a:pt x="150" y="35"/>
                      <a:pt x="150" y="35"/>
                      <a:pt x="150" y="35"/>
                    </a:cubicBezTo>
                    <a:cubicBezTo>
                      <a:pt x="145" y="30"/>
                      <a:pt x="145" y="30"/>
                      <a:pt x="145" y="30"/>
                    </a:cubicBezTo>
                    <a:cubicBezTo>
                      <a:pt x="126" y="39"/>
                      <a:pt x="126" y="39"/>
                      <a:pt x="126" y="39"/>
                    </a:cubicBezTo>
                    <a:cubicBezTo>
                      <a:pt x="124" y="37"/>
                      <a:pt x="122" y="35"/>
                      <a:pt x="120" y="34"/>
                    </a:cubicBezTo>
                    <a:cubicBezTo>
                      <a:pt x="126" y="13"/>
                      <a:pt x="126" y="13"/>
                      <a:pt x="126" y="13"/>
                    </a:cubicBezTo>
                    <a:cubicBezTo>
                      <a:pt x="120" y="9"/>
                      <a:pt x="120" y="9"/>
                      <a:pt x="120" y="9"/>
                    </a:cubicBezTo>
                    <a:cubicBezTo>
                      <a:pt x="106" y="25"/>
                      <a:pt x="106" y="25"/>
                      <a:pt x="106" y="25"/>
                    </a:cubicBezTo>
                    <a:cubicBezTo>
                      <a:pt x="103" y="24"/>
                      <a:pt x="101" y="23"/>
                      <a:pt x="98" y="23"/>
                    </a:cubicBezTo>
                    <a:cubicBezTo>
                      <a:pt x="96" y="1"/>
                      <a:pt x="96" y="1"/>
                      <a:pt x="96" y="1"/>
                    </a:cubicBezTo>
                    <a:cubicBezTo>
                      <a:pt x="89" y="0"/>
                      <a:pt x="89" y="0"/>
                      <a:pt x="89" y="0"/>
                    </a:cubicBezTo>
                    <a:cubicBezTo>
                      <a:pt x="82" y="21"/>
                      <a:pt x="82" y="21"/>
                      <a:pt x="82" y="21"/>
                    </a:cubicBezTo>
                    <a:cubicBezTo>
                      <a:pt x="79" y="21"/>
                      <a:pt x="77" y="21"/>
                      <a:pt x="74" y="21"/>
                    </a:cubicBezTo>
                    <a:cubicBezTo>
                      <a:pt x="64" y="2"/>
                      <a:pt x="64" y="2"/>
                      <a:pt x="64" y="2"/>
                    </a:cubicBezTo>
                    <a:close/>
                    <a:moveTo>
                      <a:pt x="69" y="35"/>
                    </a:moveTo>
                    <a:cubicBezTo>
                      <a:pt x="43" y="42"/>
                      <a:pt x="27" y="69"/>
                      <a:pt x="34" y="95"/>
                    </a:cubicBezTo>
                    <a:cubicBezTo>
                      <a:pt x="41" y="121"/>
                      <a:pt x="68" y="137"/>
                      <a:pt x="95" y="130"/>
                    </a:cubicBezTo>
                    <a:cubicBezTo>
                      <a:pt x="121" y="123"/>
                      <a:pt x="137" y="96"/>
                      <a:pt x="130" y="70"/>
                    </a:cubicBezTo>
                    <a:cubicBezTo>
                      <a:pt x="122" y="43"/>
                      <a:pt x="95" y="28"/>
                      <a:pt x="69" y="35"/>
                    </a:cubicBezTo>
                    <a:close/>
                  </a:path>
                </a:pathLst>
              </a:custGeom>
              <a:solidFill>
                <a:srgbClr val="317B9D"/>
              </a:solidFill>
              <a:ln w="25400" cap="flat" cmpd="sng" algn="ctr">
                <a:no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a:ea typeface="宋体" panose="02010600030101010101" pitchFamily="2" charset="-122"/>
                </a:endParaRPr>
              </a:p>
            </p:txBody>
          </p:sp>
          <p:sp>
            <p:nvSpPr>
              <p:cNvPr id="95" name="椭圆 94"/>
              <p:cNvSpPr/>
              <p:nvPr/>
            </p:nvSpPr>
            <p:spPr>
              <a:xfrm rot="20170909">
                <a:off x="1509589" y="1963440"/>
                <a:ext cx="864096" cy="864096"/>
              </a:xfrm>
              <a:prstGeom prst="ellipse">
                <a:avLst/>
              </a:prstGeom>
              <a:gradFill flip="none" rotWithShape="1">
                <a:gsLst>
                  <a:gs pos="0">
                    <a:sysClr val="window" lastClr="FFFFFF"/>
                  </a:gs>
                  <a:gs pos="100000">
                    <a:sysClr val="window" lastClr="FFFFFF">
                      <a:lumMod val="85000"/>
                    </a:sysClr>
                  </a:gs>
                </a:gsLst>
                <a:lin ang="18900000" scaled="1"/>
                <a:tileRect/>
              </a:gradFill>
              <a:ln w="12700" cap="flat" cmpd="sng" algn="ctr">
                <a:solidFill>
                  <a:sysClr val="window" lastClr="FFFFFF"/>
                </a:solidFill>
                <a:prstDash val="solid"/>
              </a:ln>
              <a:effectLst>
                <a:outerShdw blurRad="152400" dist="63500" dir="8100000" algn="tr" rotWithShape="0">
                  <a:prstClr val="black">
                    <a:alpha val="26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grpSp>
        <p:sp>
          <p:nvSpPr>
            <p:cNvPr id="93" name="标题层"/>
            <p:cNvSpPr txBox="1"/>
            <p:nvPr/>
          </p:nvSpPr>
          <p:spPr bwMode="auto">
            <a:xfrm>
              <a:off x="1558339" y="2059721"/>
              <a:ext cx="617718" cy="523220"/>
            </a:xfrm>
            <a:prstGeom prst="rect">
              <a:avLst/>
            </a:prstGeom>
            <a:noFill/>
            <a:effectLst>
              <a:outerShdw blurRad="12700" dist="12700" dir="4380000" algn="tl" rotWithShape="0">
                <a:prstClr val="black">
                  <a:alpha val="40000"/>
                </a:prstClr>
              </a:outerShdw>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dirty="0" smtClean="0">
                  <a:ln>
                    <a:noFill/>
                  </a:ln>
                  <a:solidFill>
                    <a:prstClr val="black"/>
                  </a:solidFill>
                  <a:effectLst/>
                  <a:uLnTx/>
                  <a:uFillTx/>
                  <a:latin typeface="Impact" panose="020B0806030902050204" pitchFamily="34" charset="0"/>
                  <a:ea typeface="微软雅黑" panose="020B0503020204020204" pitchFamily="34" charset="-122"/>
                  <a:cs typeface="Arial" panose="020B0604020202020204" pitchFamily="34" charset="0"/>
                </a:rPr>
                <a:t>04</a:t>
              </a:r>
              <a:endParaRPr kumimoji="0" lang="zh-CN" altLang="en-US" sz="2800" b="0" i="0" u="none" strike="noStrike" kern="0" cap="none" spc="0" normalizeH="0" baseline="0" noProof="0" dirty="0">
                <a:ln>
                  <a:noFill/>
                </a:ln>
                <a:solidFill>
                  <a:prstClr val="black"/>
                </a:solidFill>
                <a:effectLst/>
                <a:uLnTx/>
                <a:uFillTx/>
                <a:latin typeface="Impact" panose="020B0806030902050204" pitchFamily="34" charset="0"/>
                <a:ea typeface="微软雅黑" panose="020B0503020204020204" pitchFamily="34" charset="-122"/>
                <a:cs typeface="Arial" panose="020B0604020202020204" pitchFamily="34" charset="0"/>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1000">
        <p15:prstTrans prst="pageCurlDouble"/>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1000"/>
                                        <p:tgtEl>
                                          <p:spTgt spid="19"/>
                                        </p:tgtEl>
                                      </p:cBhvr>
                                    </p:animEffect>
                                  </p:childTnLst>
                                </p:cTn>
                              </p:par>
                            </p:childTnLst>
                          </p:cTn>
                        </p:par>
                        <p:par>
                          <p:cTn id="8" fill="hold">
                            <p:stCondLst>
                              <p:cond delay="1000"/>
                            </p:stCondLst>
                            <p:childTnLst>
                              <p:par>
                                <p:cTn id="9" presetID="53" presetClass="entr" presetSubtype="16" fill="hold" nodeType="afterEffect">
                                  <p:stCondLst>
                                    <p:cond delay="0"/>
                                  </p:stCondLst>
                                  <p:childTnLst>
                                    <p:set>
                                      <p:cBhvr>
                                        <p:cTn id="10" dur="1" fill="hold">
                                          <p:stCondLst>
                                            <p:cond delay="0"/>
                                          </p:stCondLst>
                                        </p:cTn>
                                        <p:tgtEl>
                                          <p:spTgt spid="76"/>
                                        </p:tgtEl>
                                        <p:attrNameLst>
                                          <p:attrName>style.visibility</p:attrName>
                                        </p:attrNameLst>
                                      </p:cBhvr>
                                      <p:to>
                                        <p:strVal val="visible"/>
                                      </p:to>
                                    </p:set>
                                    <p:anim calcmode="lin" valueType="num">
                                      <p:cBhvr>
                                        <p:cTn id="11" dur="1500" fill="hold"/>
                                        <p:tgtEl>
                                          <p:spTgt spid="76"/>
                                        </p:tgtEl>
                                        <p:attrNameLst>
                                          <p:attrName>ppt_w</p:attrName>
                                        </p:attrNameLst>
                                      </p:cBhvr>
                                      <p:tavLst>
                                        <p:tav tm="0">
                                          <p:val>
                                            <p:fltVal val="0"/>
                                          </p:val>
                                        </p:tav>
                                        <p:tav tm="100000">
                                          <p:val>
                                            <p:strVal val="#ppt_w"/>
                                          </p:val>
                                        </p:tav>
                                      </p:tavLst>
                                    </p:anim>
                                    <p:anim calcmode="lin" valueType="num">
                                      <p:cBhvr>
                                        <p:cTn id="12" dur="1500" fill="hold"/>
                                        <p:tgtEl>
                                          <p:spTgt spid="76"/>
                                        </p:tgtEl>
                                        <p:attrNameLst>
                                          <p:attrName>ppt_h</p:attrName>
                                        </p:attrNameLst>
                                      </p:cBhvr>
                                      <p:tavLst>
                                        <p:tav tm="0">
                                          <p:val>
                                            <p:fltVal val="0"/>
                                          </p:val>
                                        </p:tav>
                                        <p:tav tm="100000">
                                          <p:val>
                                            <p:strVal val="#ppt_h"/>
                                          </p:val>
                                        </p:tav>
                                      </p:tavLst>
                                    </p:anim>
                                    <p:animEffect transition="in" filter="fade">
                                      <p:cBhvr>
                                        <p:cTn id="13" dur="1500"/>
                                        <p:tgtEl>
                                          <p:spTgt spid="76"/>
                                        </p:tgtEl>
                                      </p:cBhvr>
                                    </p:animEffect>
                                  </p:childTnLst>
                                </p:cTn>
                              </p:par>
                              <p:par>
                                <p:cTn id="14" presetID="8" presetClass="emph" presetSubtype="0" fill="hold" nodeType="withEffect">
                                  <p:stCondLst>
                                    <p:cond delay="0"/>
                                  </p:stCondLst>
                                  <p:childTnLst>
                                    <p:animRot by="21600000">
                                      <p:cBhvr>
                                        <p:cTn id="15" dur="2000" fill="hold"/>
                                        <p:tgtEl>
                                          <p:spTgt spid="76"/>
                                        </p:tgtEl>
                                        <p:attrNameLst>
                                          <p:attrName>r</p:attrName>
                                        </p:attrNameLst>
                                      </p:cBhvr>
                                    </p:animRot>
                                  </p:childTnLst>
                                </p:cTn>
                              </p:par>
                              <p:par>
                                <p:cTn id="16" presetID="53" presetClass="entr" presetSubtype="16" fill="hold" nodeType="withEffect">
                                  <p:stCondLst>
                                    <p:cond delay="600"/>
                                  </p:stCondLst>
                                  <p:childTnLst>
                                    <p:set>
                                      <p:cBhvr>
                                        <p:cTn id="17" dur="1" fill="hold">
                                          <p:stCondLst>
                                            <p:cond delay="0"/>
                                          </p:stCondLst>
                                        </p:cTn>
                                        <p:tgtEl>
                                          <p:spTgt spid="86"/>
                                        </p:tgtEl>
                                        <p:attrNameLst>
                                          <p:attrName>style.visibility</p:attrName>
                                        </p:attrNameLst>
                                      </p:cBhvr>
                                      <p:to>
                                        <p:strVal val="visible"/>
                                      </p:to>
                                    </p:set>
                                    <p:anim calcmode="lin" valueType="num">
                                      <p:cBhvr>
                                        <p:cTn id="18" dur="1500" fill="hold"/>
                                        <p:tgtEl>
                                          <p:spTgt spid="86"/>
                                        </p:tgtEl>
                                        <p:attrNameLst>
                                          <p:attrName>ppt_w</p:attrName>
                                        </p:attrNameLst>
                                      </p:cBhvr>
                                      <p:tavLst>
                                        <p:tav tm="0">
                                          <p:val>
                                            <p:fltVal val="0"/>
                                          </p:val>
                                        </p:tav>
                                        <p:tav tm="100000">
                                          <p:val>
                                            <p:strVal val="#ppt_w"/>
                                          </p:val>
                                        </p:tav>
                                      </p:tavLst>
                                    </p:anim>
                                    <p:anim calcmode="lin" valueType="num">
                                      <p:cBhvr>
                                        <p:cTn id="19" dur="1500" fill="hold"/>
                                        <p:tgtEl>
                                          <p:spTgt spid="86"/>
                                        </p:tgtEl>
                                        <p:attrNameLst>
                                          <p:attrName>ppt_h</p:attrName>
                                        </p:attrNameLst>
                                      </p:cBhvr>
                                      <p:tavLst>
                                        <p:tav tm="0">
                                          <p:val>
                                            <p:fltVal val="0"/>
                                          </p:val>
                                        </p:tav>
                                        <p:tav tm="100000">
                                          <p:val>
                                            <p:strVal val="#ppt_h"/>
                                          </p:val>
                                        </p:tav>
                                      </p:tavLst>
                                    </p:anim>
                                    <p:animEffect transition="in" filter="fade">
                                      <p:cBhvr>
                                        <p:cTn id="20" dur="1500"/>
                                        <p:tgtEl>
                                          <p:spTgt spid="86"/>
                                        </p:tgtEl>
                                      </p:cBhvr>
                                    </p:animEffect>
                                  </p:childTnLst>
                                </p:cTn>
                              </p:par>
                              <p:par>
                                <p:cTn id="21" presetID="8" presetClass="emph" presetSubtype="0" fill="hold" nodeType="withEffect">
                                  <p:stCondLst>
                                    <p:cond delay="600"/>
                                  </p:stCondLst>
                                  <p:childTnLst>
                                    <p:animRot by="21600000">
                                      <p:cBhvr>
                                        <p:cTn id="22" dur="2000" fill="hold"/>
                                        <p:tgtEl>
                                          <p:spTgt spid="86"/>
                                        </p:tgtEl>
                                        <p:attrNameLst>
                                          <p:attrName>r</p:attrName>
                                        </p:attrNameLst>
                                      </p:cBhvr>
                                    </p:animRot>
                                  </p:childTnLst>
                                </p:cTn>
                              </p:par>
                              <p:par>
                                <p:cTn id="23" presetID="53" presetClass="entr" presetSubtype="16" fill="hold" nodeType="withEffect">
                                  <p:stCondLst>
                                    <p:cond delay="1200"/>
                                  </p:stCondLst>
                                  <p:childTnLst>
                                    <p:set>
                                      <p:cBhvr>
                                        <p:cTn id="24" dur="1" fill="hold">
                                          <p:stCondLst>
                                            <p:cond delay="0"/>
                                          </p:stCondLst>
                                        </p:cTn>
                                        <p:tgtEl>
                                          <p:spTgt spid="81"/>
                                        </p:tgtEl>
                                        <p:attrNameLst>
                                          <p:attrName>style.visibility</p:attrName>
                                        </p:attrNameLst>
                                      </p:cBhvr>
                                      <p:to>
                                        <p:strVal val="visible"/>
                                      </p:to>
                                    </p:set>
                                    <p:anim calcmode="lin" valueType="num">
                                      <p:cBhvr>
                                        <p:cTn id="25" dur="1500" fill="hold"/>
                                        <p:tgtEl>
                                          <p:spTgt spid="81"/>
                                        </p:tgtEl>
                                        <p:attrNameLst>
                                          <p:attrName>ppt_w</p:attrName>
                                        </p:attrNameLst>
                                      </p:cBhvr>
                                      <p:tavLst>
                                        <p:tav tm="0">
                                          <p:val>
                                            <p:fltVal val="0"/>
                                          </p:val>
                                        </p:tav>
                                        <p:tav tm="100000">
                                          <p:val>
                                            <p:strVal val="#ppt_w"/>
                                          </p:val>
                                        </p:tav>
                                      </p:tavLst>
                                    </p:anim>
                                    <p:anim calcmode="lin" valueType="num">
                                      <p:cBhvr>
                                        <p:cTn id="26" dur="1500" fill="hold"/>
                                        <p:tgtEl>
                                          <p:spTgt spid="81"/>
                                        </p:tgtEl>
                                        <p:attrNameLst>
                                          <p:attrName>ppt_h</p:attrName>
                                        </p:attrNameLst>
                                      </p:cBhvr>
                                      <p:tavLst>
                                        <p:tav tm="0">
                                          <p:val>
                                            <p:fltVal val="0"/>
                                          </p:val>
                                        </p:tav>
                                        <p:tav tm="100000">
                                          <p:val>
                                            <p:strVal val="#ppt_h"/>
                                          </p:val>
                                        </p:tav>
                                      </p:tavLst>
                                    </p:anim>
                                    <p:animEffect transition="in" filter="fade">
                                      <p:cBhvr>
                                        <p:cTn id="27" dur="1500"/>
                                        <p:tgtEl>
                                          <p:spTgt spid="81"/>
                                        </p:tgtEl>
                                      </p:cBhvr>
                                    </p:animEffect>
                                  </p:childTnLst>
                                </p:cTn>
                              </p:par>
                              <p:par>
                                <p:cTn id="28" presetID="8" presetClass="emph" presetSubtype="0" fill="hold" nodeType="withEffect">
                                  <p:stCondLst>
                                    <p:cond delay="1200"/>
                                  </p:stCondLst>
                                  <p:childTnLst>
                                    <p:animRot by="21600000">
                                      <p:cBhvr>
                                        <p:cTn id="29" dur="2000" fill="hold"/>
                                        <p:tgtEl>
                                          <p:spTgt spid="81"/>
                                        </p:tgtEl>
                                        <p:attrNameLst>
                                          <p:attrName>r</p:attrName>
                                        </p:attrNameLst>
                                      </p:cBhvr>
                                    </p:animRot>
                                  </p:childTnLst>
                                </p:cTn>
                              </p:par>
                              <p:par>
                                <p:cTn id="30" presetID="53" presetClass="entr" presetSubtype="16" fill="hold" nodeType="withEffect">
                                  <p:stCondLst>
                                    <p:cond delay="1800"/>
                                  </p:stCondLst>
                                  <p:childTnLst>
                                    <p:set>
                                      <p:cBhvr>
                                        <p:cTn id="31" dur="1" fill="hold">
                                          <p:stCondLst>
                                            <p:cond delay="0"/>
                                          </p:stCondLst>
                                        </p:cTn>
                                        <p:tgtEl>
                                          <p:spTgt spid="91"/>
                                        </p:tgtEl>
                                        <p:attrNameLst>
                                          <p:attrName>style.visibility</p:attrName>
                                        </p:attrNameLst>
                                      </p:cBhvr>
                                      <p:to>
                                        <p:strVal val="visible"/>
                                      </p:to>
                                    </p:set>
                                    <p:anim calcmode="lin" valueType="num">
                                      <p:cBhvr>
                                        <p:cTn id="32" dur="1500" fill="hold"/>
                                        <p:tgtEl>
                                          <p:spTgt spid="91"/>
                                        </p:tgtEl>
                                        <p:attrNameLst>
                                          <p:attrName>ppt_w</p:attrName>
                                        </p:attrNameLst>
                                      </p:cBhvr>
                                      <p:tavLst>
                                        <p:tav tm="0">
                                          <p:val>
                                            <p:fltVal val="0"/>
                                          </p:val>
                                        </p:tav>
                                        <p:tav tm="100000">
                                          <p:val>
                                            <p:strVal val="#ppt_w"/>
                                          </p:val>
                                        </p:tav>
                                      </p:tavLst>
                                    </p:anim>
                                    <p:anim calcmode="lin" valueType="num">
                                      <p:cBhvr>
                                        <p:cTn id="33" dur="1500" fill="hold"/>
                                        <p:tgtEl>
                                          <p:spTgt spid="91"/>
                                        </p:tgtEl>
                                        <p:attrNameLst>
                                          <p:attrName>ppt_h</p:attrName>
                                        </p:attrNameLst>
                                      </p:cBhvr>
                                      <p:tavLst>
                                        <p:tav tm="0">
                                          <p:val>
                                            <p:fltVal val="0"/>
                                          </p:val>
                                        </p:tav>
                                        <p:tav tm="100000">
                                          <p:val>
                                            <p:strVal val="#ppt_h"/>
                                          </p:val>
                                        </p:tav>
                                      </p:tavLst>
                                    </p:anim>
                                    <p:animEffect transition="in" filter="fade">
                                      <p:cBhvr>
                                        <p:cTn id="34" dur="1500"/>
                                        <p:tgtEl>
                                          <p:spTgt spid="91"/>
                                        </p:tgtEl>
                                      </p:cBhvr>
                                    </p:animEffect>
                                  </p:childTnLst>
                                </p:cTn>
                              </p:par>
                              <p:par>
                                <p:cTn id="35" presetID="8" presetClass="emph" presetSubtype="0" fill="hold" nodeType="withEffect">
                                  <p:stCondLst>
                                    <p:cond delay="1800"/>
                                  </p:stCondLst>
                                  <p:childTnLst>
                                    <p:animRot by="21600000">
                                      <p:cBhvr>
                                        <p:cTn id="36" dur="2000" fill="hold"/>
                                        <p:tgtEl>
                                          <p:spTgt spid="91"/>
                                        </p:tgtEl>
                                        <p:attrNameLst>
                                          <p:attrName>r</p:attrName>
                                        </p:attrNameLst>
                                      </p:cBhvr>
                                    </p:animRot>
                                  </p:childTnLst>
                                </p:cTn>
                              </p:par>
                            </p:childTnLst>
                          </p:cTn>
                        </p:par>
                        <p:par>
                          <p:cTn id="37" fill="hold">
                            <p:stCondLst>
                              <p:cond delay="2500"/>
                            </p:stCondLst>
                            <p:childTnLst>
                              <p:par>
                                <p:cTn id="38" presetID="12" presetClass="entr" presetSubtype="8" fill="hold" grpId="0" nodeType="afterEffect">
                                  <p:stCondLst>
                                    <p:cond delay="0"/>
                                  </p:stCondLst>
                                  <p:childTnLst>
                                    <p:set>
                                      <p:cBhvr>
                                        <p:cTn id="39" dur="1" fill="hold">
                                          <p:stCondLst>
                                            <p:cond delay="0"/>
                                          </p:stCondLst>
                                        </p:cTn>
                                        <p:tgtEl>
                                          <p:spTgt spid="72"/>
                                        </p:tgtEl>
                                        <p:attrNameLst>
                                          <p:attrName>style.visibility</p:attrName>
                                        </p:attrNameLst>
                                      </p:cBhvr>
                                      <p:to>
                                        <p:strVal val="visible"/>
                                      </p:to>
                                    </p:set>
                                    <p:anim calcmode="lin" valueType="num">
                                      <p:cBhvr additive="base">
                                        <p:cTn id="40" dur="500"/>
                                        <p:tgtEl>
                                          <p:spTgt spid="72"/>
                                        </p:tgtEl>
                                        <p:attrNameLst>
                                          <p:attrName>ppt_x</p:attrName>
                                        </p:attrNameLst>
                                      </p:cBhvr>
                                      <p:tavLst>
                                        <p:tav tm="0">
                                          <p:val>
                                            <p:strVal val="#ppt_x-#ppt_w*1.125000"/>
                                          </p:val>
                                        </p:tav>
                                        <p:tav tm="100000">
                                          <p:val>
                                            <p:strVal val="#ppt_x"/>
                                          </p:val>
                                        </p:tav>
                                      </p:tavLst>
                                    </p:anim>
                                    <p:animEffect transition="in" filter="wipe(right)">
                                      <p:cBhvr>
                                        <p:cTn id="41" dur="500"/>
                                        <p:tgtEl>
                                          <p:spTgt spid="72"/>
                                        </p:tgtEl>
                                      </p:cBhvr>
                                    </p:animEffect>
                                  </p:childTnLst>
                                </p:cTn>
                              </p:par>
                            </p:childTnLst>
                          </p:cTn>
                        </p:par>
                        <p:par>
                          <p:cTn id="42" fill="hold">
                            <p:stCondLst>
                              <p:cond delay="3000"/>
                            </p:stCondLst>
                            <p:childTnLst>
                              <p:par>
                                <p:cTn id="43" presetID="12" presetClass="entr" presetSubtype="2" fill="hold" grpId="0" nodeType="afterEffect">
                                  <p:stCondLst>
                                    <p:cond delay="0"/>
                                  </p:stCondLst>
                                  <p:childTnLst>
                                    <p:set>
                                      <p:cBhvr>
                                        <p:cTn id="44" dur="1" fill="hold">
                                          <p:stCondLst>
                                            <p:cond delay="0"/>
                                          </p:stCondLst>
                                        </p:cTn>
                                        <p:tgtEl>
                                          <p:spTgt spid="73"/>
                                        </p:tgtEl>
                                        <p:attrNameLst>
                                          <p:attrName>style.visibility</p:attrName>
                                        </p:attrNameLst>
                                      </p:cBhvr>
                                      <p:to>
                                        <p:strVal val="visible"/>
                                      </p:to>
                                    </p:set>
                                    <p:anim calcmode="lin" valueType="num">
                                      <p:cBhvr additive="base">
                                        <p:cTn id="45" dur="500"/>
                                        <p:tgtEl>
                                          <p:spTgt spid="73"/>
                                        </p:tgtEl>
                                        <p:attrNameLst>
                                          <p:attrName>ppt_x</p:attrName>
                                        </p:attrNameLst>
                                      </p:cBhvr>
                                      <p:tavLst>
                                        <p:tav tm="0">
                                          <p:val>
                                            <p:strVal val="#ppt_x+#ppt_w*1.125000"/>
                                          </p:val>
                                        </p:tav>
                                        <p:tav tm="100000">
                                          <p:val>
                                            <p:strVal val="#ppt_x"/>
                                          </p:val>
                                        </p:tav>
                                      </p:tavLst>
                                    </p:anim>
                                    <p:animEffect transition="in" filter="wipe(left)">
                                      <p:cBhvr>
                                        <p:cTn id="46" dur="500"/>
                                        <p:tgtEl>
                                          <p:spTgt spid="73"/>
                                        </p:tgtEl>
                                      </p:cBhvr>
                                    </p:animEffect>
                                  </p:childTnLst>
                                </p:cTn>
                              </p:par>
                            </p:childTnLst>
                          </p:cTn>
                        </p:par>
                        <p:par>
                          <p:cTn id="47" fill="hold">
                            <p:stCondLst>
                              <p:cond delay="3500"/>
                            </p:stCondLst>
                            <p:childTnLst>
                              <p:par>
                                <p:cTn id="48" presetID="12" presetClass="entr" presetSubtype="8" fill="hold" grpId="0" nodeType="afterEffect">
                                  <p:stCondLst>
                                    <p:cond delay="0"/>
                                  </p:stCondLst>
                                  <p:childTnLst>
                                    <p:set>
                                      <p:cBhvr>
                                        <p:cTn id="49" dur="1" fill="hold">
                                          <p:stCondLst>
                                            <p:cond delay="0"/>
                                          </p:stCondLst>
                                        </p:cTn>
                                        <p:tgtEl>
                                          <p:spTgt spid="75"/>
                                        </p:tgtEl>
                                        <p:attrNameLst>
                                          <p:attrName>style.visibility</p:attrName>
                                        </p:attrNameLst>
                                      </p:cBhvr>
                                      <p:to>
                                        <p:strVal val="visible"/>
                                      </p:to>
                                    </p:set>
                                    <p:anim calcmode="lin" valueType="num">
                                      <p:cBhvr additive="base">
                                        <p:cTn id="50" dur="500"/>
                                        <p:tgtEl>
                                          <p:spTgt spid="75"/>
                                        </p:tgtEl>
                                        <p:attrNameLst>
                                          <p:attrName>ppt_x</p:attrName>
                                        </p:attrNameLst>
                                      </p:cBhvr>
                                      <p:tavLst>
                                        <p:tav tm="0">
                                          <p:val>
                                            <p:strVal val="#ppt_x-#ppt_w*1.125000"/>
                                          </p:val>
                                        </p:tav>
                                        <p:tav tm="100000">
                                          <p:val>
                                            <p:strVal val="#ppt_x"/>
                                          </p:val>
                                        </p:tav>
                                      </p:tavLst>
                                    </p:anim>
                                    <p:animEffect transition="in" filter="wipe(right)">
                                      <p:cBhvr>
                                        <p:cTn id="51" dur="500"/>
                                        <p:tgtEl>
                                          <p:spTgt spid="75"/>
                                        </p:tgtEl>
                                      </p:cBhvr>
                                    </p:animEffect>
                                  </p:childTnLst>
                                </p:cTn>
                              </p:par>
                            </p:childTnLst>
                          </p:cTn>
                        </p:par>
                        <p:par>
                          <p:cTn id="52" fill="hold">
                            <p:stCondLst>
                              <p:cond delay="4000"/>
                            </p:stCondLst>
                            <p:childTnLst>
                              <p:par>
                                <p:cTn id="53" presetID="12" presetClass="entr" presetSubtype="2" fill="hold" grpId="0" nodeType="afterEffect">
                                  <p:stCondLst>
                                    <p:cond delay="0"/>
                                  </p:stCondLst>
                                  <p:childTnLst>
                                    <p:set>
                                      <p:cBhvr>
                                        <p:cTn id="54" dur="1" fill="hold">
                                          <p:stCondLst>
                                            <p:cond delay="0"/>
                                          </p:stCondLst>
                                        </p:cTn>
                                        <p:tgtEl>
                                          <p:spTgt spid="74"/>
                                        </p:tgtEl>
                                        <p:attrNameLst>
                                          <p:attrName>style.visibility</p:attrName>
                                        </p:attrNameLst>
                                      </p:cBhvr>
                                      <p:to>
                                        <p:strVal val="visible"/>
                                      </p:to>
                                    </p:set>
                                    <p:anim calcmode="lin" valueType="num">
                                      <p:cBhvr additive="base">
                                        <p:cTn id="55" dur="500"/>
                                        <p:tgtEl>
                                          <p:spTgt spid="74"/>
                                        </p:tgtEl>
                                        <p:attrNameLst>
                                          <p:attrName>ppt_x</p:attrName>
                                        </p:attrNameLst>
                                      </p:cBhvr>
                                      <p:tavLst>
                                        <p:tav tm="0">
                                          <p:val>
                                            <p:strVal val="#ppt_x+#ppt_w*1.125000"/>
                                          </p:val>
                                        </p:tav>
                                        <p:tav tm="100000">
                                          <p:val>
                                            <p:strVal val="#ppt_x"/>
                                          </p:val>
                                        </p:tav>
                                      </p:tavLst>
                                    </p:anim>
                                    <p:animEffect transition="in" filter="wipe(left)">
                                      <p:cBhvr>
                                        <p:cTn id="56"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72" grpId="0"/>
      <p:bldP spid="73" grpId="0"/>
      <p:bldP spid="74" grpId="0"/>
      <p:bldP spid="7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p:cNvSpPr txBox="1">
            <a:spLocks noChangeArrowheads="1"/>
          </p:cNvSpPr>
          <p:nvPr/>
        </p:nvSpPr>
        <p:spPr bwMode="auto">
          <a:xfrm>
            <a:off x="2541362" y="1679034"/>
            <a:ext cx="3600400" cy="1107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lvl2pPr/>
            <a:lvl3pPr/>
            <a:lvl4pPr/>
            <a:lvl5pPr/>
            <a:lvl6pPr/>
            <a:lvl7pPr/>
            <a:lvl8pPr/>
            <a:lvl9pPr/>
          </a:lstStyle>
          <a:p>
            <a:pPr marL="0" lvl="1" algn="ctr"/>
            <a:r>
              <a:rPr lang="zh-CN" altLang="en-US" sz="3200" dirty="0" smtClean="0">
                <a:gradFill>
                  <a:gsLst>
                    <a:gs pos="0">
                      <a:schemeClr val="tx1">
                        <a:lumMod val="75000"/>
                        <a:lumOff val="25000"/>
                      </a:schemeClr>
                    </a:gs>
                    <a:gs pos="100000">
                      <a:schemeClr val="tx1">
                        <a:lumMod val="85000"/>
                        <a:lumOff val="15000"/>
                      </a:schemeClr>
                    </a:gs>
                  </a:gsLst>
                  <a:lin ang="5400000" scaled="0"/>
                </a:gradFill>
                <a:latin typeface="微软雅黑" panose="020B0503020204020204" pitchFamily="34" charset="-122"/>
                <a:ea typeface="微软雅黑" panose="020B0503020204020204" pitchFamily="34" charset="-122"/>
              </a:rPr>
              <a:t>添加章节标题</a:t>
            </a:r>
            <a:endParaRPr lang="en-US" altLang="zh-CN" sz="3200" dirty="0" smtClean="0">
              <a:gradFill>
                <a:gsLst>
                  <a:gs pos="0">
                    <a:schemeClr val="tx1">
                      <a:lumMod val="75000"/>
                      <a:lumOff val="25000"/>
                    </a:schemeClr>
                  </a:gs>
                  <a:gs pos="100000">
                    <a:schemeClr val="tx1">
                      <a:lumMod val="85000"/>
                      <a:lumOff val="15000"/>
                    </a:schemeClr>
                  </a:gs>
                </a:gsLst>
                <a:lin ang="5400000" scaled="0"/>
              </a:gradFill>
              <a:latin typeface="微软雅黑" panose="020B0503020204020204" pitchFamily="34" charset="-122"/>
              <a:ea typeface="微软雅黑" panose="020B0503020204020204" pitchFamily="34" charset="-122"/>
            </a:endParaRPr>
          </a:p>
          <a:p>
            <a:pPr marL="0" lvl="1" algn="ctr"/>
            <a:r>
              <a:rPr lang="en-US" altLang="zh-CN" sz="3200" dirty="0">
                <a:gradFill>
                  <a:gsLst>
                    <a:gs pos="0">
                      <a:schemeClr val="tx1">
                        <a:lumMod val="75000"/>
                        <a:lumOff val="25000"/>
                      </a:schemeClr>
                    </a:gs>
                    <a:gs pos="100000">
                      <a:schemeClr val="tx1">
                        <a:lumMod val="85000"/>
                        <a:lumOff val="15000"/>
                      </a:schemeClr>
                    </a:gs>
                  </a:gsLst>
                  <a:lin ang="5400000" scaled="0"/>
                </a:gradFill>
                <a:latin typeface="Bebas" pitchFamily="2" charset="0"/>
                <a:ea typeface="微软雅黑" panose="020B0503020204020204" pitchFamily="34" charset="-122"/>
              </a:rPr>
              <a:t>ADD THE TITLE</a:t>
            </a:r>
            <a:endParaRPr lang="en-US" altLang="zh-CN" sz="3200" dirty="0">
              <a:gradFill>
                <a:gsLst>
                  <a:gs pos="0">
                    <a:schemeClr val="tx1">
                      <a:lumMod val="75000"/>
                      <a:lumOff val="25000"/>
                    </a:schemeClr>
                  </a:gs>
                  <a:gs pos="100000">
                    <a:schemeClr val="tx1">
                      <a:lumMod val="85000"/>
                      <a:lumOff val="15000"/>
                    </a:schemeClr>
                  </a:gs>
                </a:gsLst>
                <a:lin ang="5400000" scaled="0"/>
              </a:gradFill>
              <a:latin typeface="Bebas" pitchFamily="2" charset="0"/>
              <a:ea typeface="微软雅黑" panose="020B0503020204020204" pitchFamily="34" charset="-122"/>
            </a:endParaRPr>
          </a:p>
        </p:txBody>
      </p:sp>
      <p:grpSp>
        <p:nvGrpSpPr>
          <p:cNvPr id="11" name="组合 10"/>
          <p:cNvGrpSpPr/>
          <p:nvPr/>
        </p:nvGrpSpPr>
        <p:grpSpPr>
          <a:xfrm>
            <a:off x="3851920" y="627534"/>
            <a:ext cx="905236" cy="905234"/>
            <a:chOff x="2492615" y="1949571"/>
            <a:chExt cx="905236" cy="905234"/>
          </a:xfrm>
        </p:grpSpPr>
        <p:grpSp>
          <p:nvGrpSpPr>
            <p:cNvPr id="12" name="组合 11"/>
            <p:cNvGrpSpPr/>
            <p:nvPr/>
          </p:nvGrpSpPr>
          <p:grpSpPr>
            <a:xfrm>
              <a:off x="2492615" y="1949571"/>
              <a:ext cx="905236" cy="905234"/>
              <a:chOff x="3351734" y="1624948"/>
              <a:chExt cx="1347237" cy="1347237"/>
            </a:xfrm>
            <a:effectLst>
              <a:outerShdw blurRad="50800" dist="38100" dir="2700000" algn="tl" rotWithShape="0">
                <a:prstClr val="black">
                  <a:alpha val="40000"/>
                </a:prstClr>
              </a:outerShdw>
            </a:effectLst>
          </p:grpSpPr>
          <p:sp>
            <p:nvSpPr>
              <p:cNvPr id="14" name="椭圆 13"/>
              <p:cNvSpPr/>
              <p:nvPr/>
            </p:nvSpPr>
            <p:spPr>
              <a:xfrm>
                <a:off x="3351734" y="1624948"/>
                <a:ext cx="1347237" cy="1347237"/>
              </a:xfrm>
              <a:prstGeom prst="ellipse">
                <a:avLst/>
              </a:prstGeom>
              <a:solidFill>
                <a:srgbClr val="FFFFFF">
                  <a:lumMod val="95000"/>
                </a:srgbClr>
              </a:solidFill>
              <a:ln w="25400" cap="flat" cmpd="sng" algn="ctr">
                <a:noFill/>
                <a:prstDash val="solid"/>
              </a:ln>
              <a:effectLst/>
            </p:spPr>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15" name="椭圆 14"/>
              <p:cNvSpPr/>
              <p:nvPr/>
            </p:nvSpPr>
            <p:spPr>
              <a:xfrm>
                <a:off x="3451774" y="1724988"/>
                <a:ext cx="1147157" cy="1147157"/>
              </a:xfrm>
              <a:prstGeom prst="ellipse">
                <a:avLst/>
              </a:prstGeom>
              <a:gradFill>
                <a:gsLst>
                  <a:gs pos="0">
                    <a:srgbClr val="317B9D"/>
                  </a:gs>
                  <a:gs pos="74000">
                    <a:srgbClr val="317B9D"/>
                  </a:gs>
                  <a:gs pos="83000">
                    <a:srgbClr val="317B9D"/>
                  </a:gs>
                  <a:gs pos="100000">
                    <a:srgbClr val="317B9D"/>
                  </a:gs>
                </a:gsLst>
                <a:lin ang="5400000" scaled="1"/>
              </a:gradFill>
              <a:ln w="25400" cap="flat" cmpd="sng" algn="ctr">
                <a:noFill/>
                <a:prstDash val="solid"/>
              </a:ln>
              <a:effectLst>
                <a:innerShdw dist="114300" dir="13500000">
                  <a:srgbClr val="01B3C5">
                    <a:lumMod val="50000"/>
                    <a:alpha val="50000"/>
                  </a:srgbClr>
                </a:innerShdw>
              </a:effectLst>
            </p:spPr>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grpSp>
        <p:sp>
          <p:nvSpPr>
            <p:cNvPr id="13" name="Freeform 121"/>
            <p:cNvSpPr>
              <a:spLocks noEditPoints="1"/>
            </p:cNvSpPr>
            <p:nvPr/>
          </p:nvSpPr>
          <p:spPr bwMode="auto">
            <a:xfrm>
              <a:off x="2760396" y="2160638"/>
              <a:ext cx="420126" cy="483100"/>
            </a:xfrm>
            <a:custGeom>
              <a:avLst/>
              <a:gdLst/>
              <a:ahLst/>
              <a:cxnLst>
                <a:cxn ang="0">
                  <a:pos x="227" y="284"/>
                </a:cxn>
                <a:cxn ang="0">
                  <a:pos x="214" y="284"/>
                </a:cxn>
                <a:cxn ang="0">
                  <a:pos x="264" y="189"/>
                </a:cxn>
                <a:cxn ang="0">
                  <a:pos x="179" y="80"/>
                </a:cxn>
                <a:cxn ang="0">
                  <a:pos x="200" y="39"/>
                </a:cxn>
                <a:cxn ang="0">
                  <a:pos x="196" y="26"/>
                </a:cxn>
                <a:cxn ang="0">
                  <a:pos x="145" y="2"/>
                </a:cxn>
                <a:cxn ang="0">
                  <a:pos x="138" y="1"/>
                </a:cxn>
                <a:cxn ang="0">
                  <a:pos x="132" y="7"/>
                </a:cxn>
                <a:cxn ang="0">
                  <a:pos x="72" y="121"/>
                </a:cxn>
                <a:cxn ang="0">
                  <a:pos x="80" y="147"/>
                </a:cxn>
                <a:cxn ang="0">
                  <a:pos x="72" y="164"/>
                </a:cxn>
                <a:cxn ang="0">
                  <a:pos x="106" y="180"/>
                </a:cxn>
                <a:cxn ang="0">
                  <a:pos x="114" y="164"/>
                </a:cxn>
                <a:cxn ang="0">
                  <a:pos x="114" y="164"/>
                </a:cxn>
                <a:cxn ang="0">
                  <a:pos x="140" y="154"/>
                </a:cxn>
                <a:cxn ang="0">
                  <a:pos x="161" y="115"/>
                </a:cxn>
                <a:cxn ang="0">
                  <a:pos x="227" y="189"/>
                </a:cxn>
                <a:cxn ang="0">
                  <a:pos x="151" y="265"/>
                </a:cxn>
                <a:cxn ang="0">
                  <a:pos x="95" y="246"/>
                </a:cxn>
                <a:cxn ang="0">
                  <a:pos x="95" y="237"/>
                </a:cxn>
                <a:cxn ang="0">
                  <a:pos x="104" y="227"/>
                </a:cxn>
                <a:cxn ang="0">
                  <a:pos x="151" y="227"/>
                </a:cxn>
                <a:cxn ang="0">
                  <a:pos x="151" y="208"/>
                </a:cxn>
                <a:cxn ang="0">
                  <a:pos x="79" y="208"/>
                </a:cxn>
                <a:cxn ang="0">
                  <a:pos x="40" y="208"/>
                </a:cxn>
                <a:cxn ang="0">
                  <a:pos x="0" y="208"/>
                </a:cxn>
                <a:cxn ang="0">
                  <a:pos x="0" y="227"/>
                </a:cxn>
                <a:cxn ang="0">
                  <a:pos x="45" y="227"/>
                </a:cxn>
                <a:cxn ang="0">
                  <a:pos x="48" y="227"/>
                </a:cxn>
                <a:cxn ang="0">
                  <a:pos x="57" y="237"/>
                </a:cxn>
                <a:cxn ang="0">
                  <a:pos x="57" y="246"/>
                </a:cxn>
                <a:cxn ang="0">
                  <a:pos x="57" y="284"/>
                </a:cxn>
                <a:cxn ang="0">
                  <a:pos x="19" y="303"/>
                </a:cxn>
                <a:cxn ang="0">
                  <a:pos x="264" y="303"/>
                </a:cxn>
                <a:cxn ang="0">
                  <a:pos x="227" y="284"/>
                </a:cxn>
                <a:cxn ang="0">
                  <a:pos x="161" y="26"/>
                </a:cxn>
                <a:cxn ang="0">
                  <a:pos x="155" y="32"/>
                </a:cxn>
                <a:cxn ang="0">
                  <a:pos x="111" y="114"/>
                </a:cxn>
                <a:cxn ang="0">
                  <a:pos x="95" y="106"/>
                </a:cxn>
                <a:cxn ang="0">
                  <a:pos x="96" y="102"/>
                </a:cxn>
                <a:cxn ang="0">
                  <a:pos x="137" y="25"/>
                </a:cxn>
                <a:cxn ang="0">
                  <a:pos x="143" y="20"/>
                </a:cxn>
                <a:cxn ang="0">
                  <a:pos x="150" y="21"/>
                </a:cxn>
                <a:cxn ang="0">
                  <a:pos x="161" y="26"/>
                </a:cxn>
                <a:cxn ang="0">
                  <a:pos x="161" y="26"/>
                </a:cxn>
              </a:cxnLst>
              <a:rect l="0" t="0" r="r" b="b"/>
              <a:pathLst>
                <a:path w="264" h="303">
                  <a:moveTo>
                    <a:pt x="227" y="284"/>
                  </a:moveTo>
                  <a:cubicBezTo>
                    <a:pt x="214" y="284"/>
                    <a:pt x="214" y="284"/>
                    <a:pt x="214" y="284"/>
                  </a:cubicBezTo>
                  <a:cubicBezTo>
                    <a:pt x="244" y="263"/>
                    <a:pt x="264" y="229"/>
                    <a:pt x="264" y="189"/>
                  </a:cubicBezTo>
                  <a:cubicBezTo>
                    <a:pt x="264" y="136"/>
                    <a:pt x="228" y="92"/>
                    <a:pt x="179" y="80"/>
                  </a:cubicBezTo>
                  <a:cubicBezTo>
                    <a:pt x="200" y="39"/>
                    <a:pt x="200" y="39"/>
                    <a:pt x="200" y="39"/>
                  </a:cubicBezTo>
                  <a:cubicBezTo>
                    <a:pt x="203" y="34"/>
                    <a:pt x="201" y="29"/>
                    <a:pt x="196" y="26"/>
                  </a:cubicBezTo>
                  <a:cubicBezTo>
                    <a:pt x="145" y="2"/>
                    <a:pt x="145" y="2"/>
                    <a:pt x="145" y="2"/>
                  </a:cubicBezTo>
                  <a:cubicBezTo>
                    <a:pt x="143" y="1"/>
                    <a:pt x="140" y="0"/>
                    <a:pt x="138" y="1"/>
                  </a:cubicBezTo>
                  <a:cubicBezTo>
                    <a:pt x="136" y="2"/>
                    <a:pt x="134" y="4"/>
                    <a:pt x="132" y="7"/>
                  </a:cubicBezTo>
                  <a:cubicBezTo>
                    <a:pt x="72" y="121"/>
                    <a:pt x="72" y="121"/>
                    <a:pt x="72" y="121"/>
                  </a:cubicBezTo>
                  <a:cubicBezTo>
                    <a:pt x="67" y="131"/>
                    <a:pt x="71" y="143"/>
                    <a:pt x="80" y="147"/>
                  </a:cubicBezTo>
                  <a:cubicBezTo>
                    <a:pt x="72" y="164"/>
                    <a:pt x="72" y="164"/>
                    <a:pt x="72" y="164"/>
                  </a:cubicBezTo>
                  <a:cubicBezTo>
                    <a:pt x="106" y="180"/>
                    <a:pt x="106" y="180"/>
                    <a:pt x="106" y="180"/>
                  </a:cubicBezTo>
                  <a:cubicBezTo>
                    <a:pt x="114" y="164"/>
                    <a:pt x="114" y="164"/>
                    <a:pt x="114" y="164"/>
                  </a:cubicBezTo>
                  <a:cubicBezTo>
                    <a:pt x="114" y="164"/>
                    <a:pt x="114" y="164"/>
                    <a:pt x="114" y="164"/>
                  </a:cubicBezTo>
                  <a:cubicBezTo>
                    <a:pt x="124" y="168"/>
                    <a:pt x="135" y="164"/>
                    <a:pt x="140" y="154"/>
                  </a:cubicBezTo>
                  <a:cubicBezTo>
                    <a:pt x="161" y="115"/>
                    <a:pt x="161" y="115"/>
                    <a:pt x="161" y="115"/>
                  </a:cubicBezTo>
                  <a:cubicBezTo>
                    <a:pt x="198" y="119"/>
                    <a:pt x="227" y="151"/>
                    <a:pt x="227" y="189"/>
                  </a:cubicBezTo>
                  <a:cubicBezTo>
                    <a:pt x="227" y="231"/>
                    <a:pt x="193" y="265"/>
                    <a:pt x="151" y="265"/>
                  </a:cubicBezTo>
                  <a:cubicBezTo>
                    <a:pt x="132" y="265"/>
                    <a:pt x="108" y="258"/>
                    <a:pt x="95" y="246"/>
                  </a:cubicBezTo>
                  <a:cubicBezTo>
                    <a:pt x="95" y="237"/>
                    <a:pt x="95" y="237"/>
                    <a:pt x="95" y="237"/>
                  </a:cubicBezTo>
                  <a:cubicBezTo>
                    <a:pt x="95" y="231"/>
                    <a:pt x="99" y="227"/>
                    <a:pt x="104" y="227"/>
                  </a:cubicBezTo>
                  <a:cubicBezTo>
                    <a:pt x="151" y="227"/>
                    <a:pt x="151" y="227"/>
                    <a:pt x="151" y="227"/>
                  </a:cubicBezTo>
                  <a:cubicBezTo>
                    <a:pt x="151" y="208"/>
                    <a:pt x="151" y="208"/>
                    <a:pt x="151" y="208"/>
                  </a:cubicBezTo>
                  <a:cubicBezTo>
                    <a:pt x="79" y="208"/>
                    <a:pt x="79" y="208"/>
                    <a:pt x="79" y="208"/>
                  </a:cubicBezTo>
                  <a:cubicBezTo>
                    <a:pt x="40" y="208"/>
                    <a:pt x="40" y="208"/>
                    <a:pt x="40" y="208"/>
                  </a:cubicBezTo>
                  <a:cubicBezTo>
                    <a:pt x="0" y="208"/>
                    <a:pt x="0" y="208"/>
                    <a:pt x="0" y="208"/>
                  </a:cubicBezTo>
                  <a:cubicBezTo>
                    <a:pt x="0" y="227"/>
                    <a:pt x="0" y="227"/>
                    <a:pt x="0" y="227"/>
                  </a:cubicBezTo>
                  <a:cubicBezTo>
                    <a:pt x="45" y="227"/>
                    <a:pt x="45" y="227"/>
                    <a:pt x="45" y="227"/>
                  </a:cubicBezTo>
                  <a:cubicBezTo>
                    <a:pt x="48" y="227"/>
                    <a:pt x="48" y="227"/>
                    <a:pt x="48" y="227"/>
                  </a:cubicBezTo>
                  <a:cubicBezTo>
                    <a:pt x="53" y="227"/>
                    <a:pt x="57" y="231"/>
                    <a:pt x="57" y="237"/>
                  </a:cubicBezTo>
                  <a:cubicBezTo>
                    <a:pt x="57" y="246"/>
                    <a:pt x="57" y="246"/>
                    <a:pt x="57" y="246"/>
                  </a:cubicBezTo>
                  <a:cubicBezTo>
                    <a:pt x="57" y="284"/>
                    <a:pt x="57" y="284"/>
                    <a:pt x="57" y="284"/>
                  </a:cubicBezTo>
                  <a:cubicBezTo>
                    <a:pt x="36" y="284"/>
                    <a:pt x="19" y="282"/>
                    <a:pt x="19" y="303"/>
                  </a:cubicBezTo>
                  <a:cubicBezTo>
                    <a:pt x="264" y="303"/>
                    <a:pt x="264" y="303"/>
                    <a:pt x="264" y="303"/>
                  </a:cubicBezTo>
                  <a:cubicBezTo>
                    <a:pt x="264" y="282"/>
                    <a:pt x="248" y="284"/>
                    <a:pt x="227" y="284"/>
                  </a:cubicBezTo>
                  <a:close/>
                  <a:moveTo>
                    <a:pt x="161" y="26"/>
                  </a:moveTo>
                  <a:cubicBezTo>
                    <a:pt x="158" y="27"/>
                    <a:pt x="156" y="29"/>
                    <a:pt x="155" y="32"/>
                  </a:cubicBezTo>
                  <a:cubicBezTo>
                    <a:pt x="111" y="114"/>
                    <a:pt x="111" y="114"/>
                    <a:pt x="111" y="114"/>
                  </a:cubicBezTo>
                  <a:cubicBezTo>
                    <a:pt x="95" y="106"/>
                    <a:pt x="95" y="106"/>
                    <a:pt x="95" y="106"/>
                  </a:cubicBezTo>
                  <a:cubicBezTo>
                    <a:pt x="95" y="105"/>
                    <a:pt x="95" y="103"/>
                    <a:pt x="96" y="102"/>
                  </a:cubicBezTo>
                  <a:cubicBezTo>
                    <a:pt x="137" y="25"/>
                    <a:pt x="137" y="25"/>
                    <a:pt x="137" y="25"/>
                  </a:cubicBezTo>
                  <a:cubicBezTo>
                    <a:pt x="138" y="23"/>
                    <a:pt x="140" y="21"/>
                    <a:pt x="143" y="20"/>
                  </a:cubicBezTo>
                  <a:cubicBezTo>
                    <a:pt x="145" y="19"/>
                    <a:pt x="148" y="19"/>
                    <a:pt x="150" y="21"/>
                  </a:cubicBezTo>
                  <a:cubicBezTo>
                    <a:pt x="161" y="26"/>
                    <a:pt x="161" y="26"/>
                    <a:pt x="161" y="26"/>
                  </a:cubicBezTo>
                  <a:cubicBezTo>
                    <a:pt x="161" y="26"/>
                    <a:pt x="161" y="26"/>
                    <a:pt x="161" y="26"/>
                  </a:cubicBezTo>
                  <a:close/>
                </a:path>
              </a:pathLst>
            </a:custGeom>
            <a:solidFill>
              <a:srgbClr val="FFFFFF"/>
            </a:solid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1000">
        <p15:prstTrans prst="pageCurlDouble"/>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fltVal val="0"/>
                                          </p:val>
                                        </p:tav>
                                        <p:tav tm="100000">
                                          <p:val>
                                            <p:strVal val="#ppt_w"/>
                                          </p:val>
                                        </p:tav>
                                      </p:tavLst>
                                    </p:anim>
                                    <p:anim calcmode="lin" valueType="num">
                                      <p:cBhvr>
                                        <p:cTn id="8" dur="1000" fill="hold"/>
                                        <p:tgtEl>
                                          <p:spTgt spid="11"/>
                                        </p:tgtEl>
                                        <p:attrNameLst>
                                          <p:attrName>ppt_h</p:attrName>
                                        </p:attrNameLst>
                                      </p:cBhvr>
                                      <p:tavLst>
                                        <p:tav tm="0">
                                          <p:val>
                                            <p:fltVal val="0"/>
                                          </p:val>
                                        </p:tav>
                                        <p:tav tm="100000">
                                          <p:val>
                                            <p:strVal val="#ppt_h"/>
                                          </p:val>
                                        </p:tav>
                                      </p:tavLst>
                                    </p:anim>
                                    <p:anim calcmode="lin" valueType="num">
                                      <p:cBhvr>
                                        <p:cTn id="9" dur="1000" fill="hold"/>
                                        <p:tgtEl>
                                          <p:spTgt spid="11"/>
                                        </p:tgtEl>
                                        <p:attrNameLst>
                                          <p:attrName>style.rotation</p:attrName>
                                        </p:attrNameLst>
                                      </p:cBhvr>
                                      <p:tavLst>
                                        <p:tav tm="0">
                                          <p:val>
                                            <p:fltVal val="360"/>
                                          </p:val>
                                        </p:tav>
                                        <p:tav tm="100000">
                                          <p:val>
                                            <p:fltVal val="0"/>
                                          </p:val>
                                        </p:tav>
                                      </p:tavLst>
                                    </p:anim>
                                    <p:animEffect transition="in" filter="fade">
                                      <p:cBhvr>
                                        <p:cTn id="10" dur="1000"/>
                                        <p:tgtEl>
                                          <p:spTgt spid="11"/>
                                        </p:tgtEl>
                                      </p:cBhvr>
                                    </p:animEffect>
                                  </p:childTnLst>
                                </p:cTn>
                              </p:par>
                            </p:childTnLst>
                          </p:cTn>
                        </p:par>
                        <p:par>
                          <p:cTn id="11" fill="hold">
                            <p:stCondLst>
                              <p:cond delay="1000"/>
                            </p:stCondLst>
                            <p:childTnLst>
                              <p:par>
                                <p:cTn id="12" presetID="47" presetClass="entr" presetSubtype="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6_Colored Theme">
    <a:dk1>
      <a:srgbClr val="262626"/>
    </a:dk1>
    <a:lt1>
      <a:srgbClr val="FFFFFF"/>
    </a:lt1>
    <a:dk2>
      <a:srgbClr val="262626"/>
    </a:dk2>
    <a:lt2>
      <a:srgbClr val="FFFFFF"/>
    </a:lt2>
    <a:accent1>
      <a:srgbClr val="377790"/>
    </a:accent1>
    <a:accent2>
      <a:srgbClr val="189A80"/>
    </a:accent2>
    <a:accent3>
      <a:srgbClr val="F09C2A"/>
    </a:accent3>
    <a:accent4>
      <a:srgbClr val="D24132"/>
    </a:accent4>
    <a:accent5>
      <a:srgbClr val="564266"/>
    </a:accent5>
    <a:accent6>
      <a:srgbClr val="686868"/>
    </a:accent6>
    <a:hlink>
      <a:srgbClr val="FFFFFF"/>
    </a:hlink>
    <a:folHlink>
      <a:srgbClr val="595959"/>
    </a:folHlink>
  </a:clrScheme>
  <a:fontScheme name="Arial">
    <a:majorFont>
      <a:latin typeface="Arial"/>
      <a:ea typeface=""/>
      <a:cs typeface="FontAwesome"/>
    </a:majorFont>
    <a:minorFont>
      <a:latin typeface="Arial"/>
      <a:ea typeface=""/>
      <a:cs typeface="FontAwesom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Application>JisuOffice Show</Application>
  <AppVersion>12.000</AppVersion>
  <Characters>0</Characters>
  <CharactersWithSpaces>0</CharactersWithSpaces>
  <DocSecurity>0</DocSecurity>
  <HyperlinksChanged>false</HyperlinksChanged>
  <Lines>0</Lines>
  <LinksUpToDate>false</LinksUpToDate>
  <Pages>36</Pages>
  <Paragraphs>533</Paragraphs>
  <Words>5639</Words>
  <TotalTime>0</TotalTime>
  <MMClips>0</MMClips>
  <ScaleCrop>false</ScaleCrop>
  <HeadingPairs>
    <vt:vector size="2" baseType="variant">
      <vt:variant>
        <vt:lpstr>제목</vt:lpstr>
      </vt:variant>
      <vt:variant>
        <vt:i4>1</vt:i4>
      </vt:variant>
    </vt:vector>
  </HeadingPairs>
  <TitlesOfParts>
    <vt:vector size="1" baseType="lpstr">
      <vt:lpstr>Title text</vt:lpstr>
    </vt:vector>
  </TitlesOfParts>
  <SharedDoc>false</SharedDoc>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revision>3</cp:revision>
  <dc:creator>admin</dc:creator>
  <cp:lastModifiedBy>Administrator</cp:lastModifiedBy>
  <dc:title>医学医疗手术通用PPT模板</dc:title>
  <dcterms:modified xsi:type="dcterms:W3CDTF">2019-01-12T14:43:09Z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2052-1.2.5.490</vt:lpwstr>
  </property>
</Properties>
</file>