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0"/>
  </p:notesMasterIdLst>
  <p:sldIdLst>
    <p:sldId id="256" r:id="rId2"/>
    <p:sldId id="258" r:id="rId3"/>
    <p:sldId id="259" r:id="rId4"/>
    <p:sldId id="260" r:id="rId5"/>
    <p:sldId id="261" r:id="rId6"/>
    <p:sldId id="262" r:id="rId7"/>
    <p:sldId id="263" r:id="rId8"/>
    <p:sldId id="264" r:id="rId9"/>
    <p:sldId id="265" r:id="rId10"/>
    <p:sldId id="266" r:id="rId11"/>
    <p:sldId id="296" r:id="rId12"/>
    <p:sldId id="267" r:id="rId13"/>
    <p:sldId id="268" r:id="rId14"/>
    <p:sldId id="269" r:id="rId15"/>
    <p:sldId id="270" r:id="rId16"/>
    <p:sldId id="271" r:id="rId17"/>
    <p:sldId id="272" r:id="rId18"/>
    <p:sldId id="273" r:id="rId19"/>
    <p:sldId id="274" r:id="rId20"/>
    <p:sldId id="297" r:id="rId21"/>
    <p:sldId id="275" r:id="rId22"/>
    <p:sldId id="276" r:id="rId23"/>
    <p:sldId id="277" r:id="rId24"/>
    <p:sldId id="278" r:id="rId25"/>
    <p:sldId id="279" r:id="rId26"/>
    <p:sldId id="280" r:id="rId27"/>
    <p:sldId id="281" r:id="rId28"/>
    <p:sldId id="282" r:id="rId29"/>
    <p:sldId id="298" r:id="rId30"/>
    <p:sldId id="283" r:id="rId31"/>
    <p:sldId id="284" r:id="rId32"/>
    <p:sldId id="285" r:id="rId33"/>
    <p:sldId id="286" r:id="rId34"/>
    <p:sldId id="287" r:id="rId35"/>
    <p:sldId id="288" r:id="rId36"/>
    <p:sldId id="289" r:id="rId37"/>
    <p:sldId id="290" r:id="rId38"/>
    <p:sldId id="299" r:id="rId39"/>
    <p:sldId id="291" r:id="rId40"/>
    <p:sldId id="292" r:id="rId41"/>
    <p:sldId id="293" r:id="rId42"/>
    <p:sldId id="294" r:id="rId43"/>
    <p:sldId id="295" r:id="rId44"/>
    <p:sldId id="300" r:id="rId45"/>
    <p:sldId id="301" r:id="rId46"/>
    <p:sldId id="302" r:id="rId47"/>
    <p:sldId id="303" r:id="rId48"/>
    <p:sldId id="304" r:id="rId4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D2963"/>
    <a:srgbClr val="FF1F87"/>
    <a:srgbClr val="FF203A"/>
    <a:srgbClr val="0048DB"/>
    <a:srgbClr val="4B3461"/>
    <a:srgbClr val="004ADE"/>
    <a:srgbClr val="2B9A58"/>
    <a:srgbClr val="FF1F86"/>
    <a:srgbClr val="2C23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456" y="53"/>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系列 1</c:v>
                </c:pt>
              </c:strCache>
            </c:strRef>
          </c:tx>
          <c:spPr>
            <a:solidFill>
              <a:srgbClr val="8D2963"/>
            </a:solidFill>
            <a:ln>
              <a:noFill/>
            </a:ln>
            <a:effectLst>
              <a:outerShdw blurRad="254000" dist="101600" dir="8100000" algn="tr" rotWithShape="0">
                <a:prstClr val="black">
                  <a:alpha val="20000"/>
                </a:prstClr>
              </a:outerShdw>
            </a:effectLst>
          </c:spPr>
          <c:invertIfNegative val="0"/>
          <c:dPt>
            <c:idx val="1"/>
            <c:invertIfNegative val="0"/>
            <c:bubble3D val="0"/>
            <c:spPr>
              <a:solidFill>
                <a:srgbClr val="FF1F87"/>
              </a:solidFill>
              <a:ln>
                <a:noFill/>
              </a:ln>
              <a:effectLst>
                <a:outerShdw blurRad="254000" dist="101600" dir="8100000" algn="tr" rotWithShape="0">
                  <a:prstClr val="black">
                    <a:alpha val="20000"/>
                  </a:prstClr>
                </a:outerShdw>
              </a:effectLst>
            </c:spPr>
          </c:dPt>
          <c:dPt>
            <c:idx val="3"/>
            <c:invertIfNegative val="0"/>
            <c:bubble3D val="0"/>
            <c:spPr>
              <a:solidFill>
                <a:srgbClr val="FF1F87"/>
              </a:solidFill>
              <a:ln>
                <a:noFill/>
              </a:ln>
              <a:effectLst>
                <a:outerShdw blurRad="254000" dist="101600" dir="8100000" algn="tr" rotWithShape="0">
                  <a:prstClr val="black">
                    <a:alpha val="20000"/>
                  </a:prstClr>
                </a:outerShdw>
              </a:effectLst>
            </c:spPr>
          </c:dPt>
          <c:dPt>
            <c:idx val="5"/>
            <c:invertIfNegative val="0"/>
            <c:bubble3D val="0"/>
            <c:spPr>
              <a:solidFill>
                <a:srgbClr val="FF1F87"/>
              </a:solidFill>
              <a:ln>
                <a:noFill/>
              </a:ln>
              <a:effectLst>
                <a:outerShdw blurRad="254000" dist="101600" dir="8100000" algn="tr" rotWithShape="0">
                  <a:prstClr val="black">
                    <a:alpha val="20000"/>
                  </a:prstClr>
                </a:outerShdw>
              </a:effectLst>
            </c:spPr>
          </c:dPt>
          <c:dPt>
            <c:idx val="7"/>
            <c:invertIfNegative val="0"/>
            <c:bubble3D val="0"/>
            <c:spPr>
              <a:solidFill>
                <a:srgbClr val="FF1F87"/>
              </a:solidFill>
              <a:ln>
                <a:noFill/>
              </a:ln>
              <a:effectLst>
                <a:outerShdw blurRad="254000" dist="101600" dir="8100000" algn="tr" rotWithShape="0">
                  <a:prstClr val="black">
                    <a:alpha val="20000"/>
                  </a:prstClr>
                </a:outerShdw>
              </a:effectLst>
            </c:spPr>
          </c:dPt>
          <c:cat>
            <c:strRef>
              <c:f>Sheet1!$A$2:$A$9</c:f>
              <c:strCache>
                <c:ptCount val="8"/>
                <c:pt idx="0">
                  <c:v>类别 1</c:v>
                </c:pt>
                <c:pt idx="1">
                  <c:v>类别 2</c:v>
                </c:pt>
                <c:pt idx="2">
                  <c:v>类别 3</c:v>
                </c:pt>
                <c:pt idx="3">
                  <c:v>类别 4</c:v>
                </c:pt>
                <c:pt idx="4">
                  <c:v>类别 5</c:v>
                </c:pt>
                <c:pt idx="5">
                  <c:v>类别 6</c:v>
                </c:pt>
                <c:pt idx="6">
                  <c:v>类别 7</c:v>
                </c:pt>
                <c:pt idx="7">
                  <c:v>类别 8</c:v>
                </c:pt>
              </c:strCache>
            </c:strRef>
          </c:cat>
          <c:val>
            <c:numRef>
              <c:f>Sheet1!$B$2:$B$9</c:f>
              <c:numCache>
                <c:formatCode>General</c:formatCode>
                <c:ptCount val="8"/>
                <c:pt idx="0">
                  <c:v>4.3</c:v>
                </c:pt>
                <c:pt idx="1">
                  <c:v>2.5</c:v>
                </c:pt>
                <c:pt idx="2">
                  <c:v>3.5</c:v>
                </c:pt>
                <c:pt idx="3">
                  <c:v>4.5</c:v>
                </c:pt>
                <c:pt idx="4">
                  <c:v>2.5</c:v>
                </c:pt>
                <c:pt idx="5">
                  <c:v>3.5</c:v>
                </c:pt>
                <c:pt idx="6">
                  <c:v>5</c:v>
                </c:pt>
                <c:pt idx="7">
                  <c:v>4.8</c:v>
                </c:pt>
              </c:numCache>
            </c:numRef>
          </c:val>
        </c:ser>
        <c:dLbls>
          <c:showLegendKey val="0"/>
          <c:showVal val="0"/>
          <c:showCatName val="0"/>
          <c:showSerName val="0"/>
          <c:showPercent val="0"/>
          <c:showBubbleSize val="0"/>
        </c:dLbls>
        <c:gapWidth val="224"/>
        <c:overlap val="-100"/>
        <c:axId val="-566598608"/>
        <c:axId val="-566599152"/>
      </c:barChart>
      <c:catAx>
        <c:axId val="-566598608"/>
        <c:scaling>
          <c:orientation val="minMax"/>
        </c:scaling>
        <c:delete val="1"/>
        <c:axPos val="b"/>
        <c:numFmt formatCode="General" sourceLinked="1"/>
        <c:majorTickMark val="none"/>
        <c:minorTickMark val="none"/>
        <c:tickLblPos val="nextTo"/>
        <c:crossAx val="-566599152"/>
        <c:crosses val="autoZero"/>
        <c:auto val="1"/>
        <c:lblAlgn val="ctr"/>
        <c:lblOffset val="100"/>
        <c:noMultiLvlLbl val="0"/>
      </c:catAx>
      <c:valAx>
        <c:axId val="-566599152"/>
        <c:scaling>
          <c:orientation val="minMax"/>
          <c:max val="5"/>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56659860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8D2963"/>
              </a:solidFill>
              <a:ln>
                <a:noFill/>
              </a:ln>
              <a:effectLst/>
            </c:spPr>
          </c:dPt>
          <c:dPt>
            <c:idx val="1"/>
            <c:bubble3D val="0"/>
            <c:spPr>
              <a:solidFill>
                <a:srgbClr val="FF1F87"/>
              </a:solidFill>
              <a:ln>
                <a:noFill/>
              </a:ln>
              <a:effectLst/>
            </c:spPr>
          </c:dPt>
          <c:dPt>
            <c:idx val="2"/>
            <c:bubble3D val="0"/>
            <c:spPr>
              <a:solidFill>
                <a:srgbClr val="8D2963"/>
              </a:solidFill>
              <a:ln>
                <a:noFill/>
              </a:ln>
              <a:effectLst/>
            </c:spPr>
          </c:dPt>
          <c:dPt>
            <c:idx val="3"/>
            <c:bubble3D val="0"/>
            <c:spPr>
              <a:solidFill>
                <a:srgbClr val="FF1F87"/>
              </a:solidFill>
              <a:ln>
                <a:noFill/>
              </a:ln>
              <a:effectLst/>
            </c:spPr>
          </c:dPt>
          <c:cat>
            <c:strRef>
              <c:f>Sheet1!$A$2:$A$5</c:f>
              <c:strCache>
                <c:ptCount val="4"/>
                <c:pt idx="0">
                  <c:v>第一季度</c:v>
                </c:pt>
                <c:pt idx="1">
                  <c:v>第二季度</c:v>
                </c:pt>
                <c:pt idx="2">
                  <c:v>第三季度</c:v>
                </c:pt>
                <c:pt idx="3">
                  <c:v>第四季度</c:v>
                </c:pt>
              </c:strCache>
            </c:strRef>
          </c:cat>
          <c:val>
            <c:numRef>
              <c:f>Sheet1!$B$2:$B$5</c:f>
              <c:numCache>
                <c:formatCode>g/"通""用""格""式"</c:formatCode>
                <c:ptCount val="4"/>
                <c:pt idx="0">
                  <c:v>30</c:v>
                </c:pt>
                <c:pt idx="1">
                  <c:v>30</c:v>
                </c:pt>
                <c:pt idx="2">
                  <c:v>30</c:v>
                </c:pt>
                <c:pt idx="3">
                  <c:v>30</c:v>
                </c:pt>
              </c:numCache>
            </c:numRef>
          </c:val>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860BF8-CC90-4213-950E-65F76DFA7A5B}" type="datetimeFigureOut">
              <a:rPr lang="zh-CN" altLang="en-US" smtClean="0"/>
              <a:t>2017/6/16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F57922-F457-4C9D-8DEC-0F9B583E39DF}" type="slidenum">
              <a:rPr lang="zh-CN" altLang="en-US" smtClean="0"/>
              <a:t>‹#›</a:t>
            </a:fld>
            <a:endParaRPr lang="zh-CN" altLang="en-US"/>
          </a:p>
        </p:txBody>
      </p:sp>
    </p:spTree>
    <p:extLst>
      <p:ext uri="{BB962C8B-B14F-4D97-AF65-F5344CB8AC3E}">
        <p14:creationId xmlns:p14="http://schemas.microsoft.com/office/powerpoint/2010/main" val="13762864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24D1197-EBB7-4528-83DC-FC2817E05EE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24D1197-EBB7-4528-83DC-FC2817E05EE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24D1197-EBB7-4528-83DC-FC2817E05EE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24D1197-EBB7-4528-83DC-FC2817E05EE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24D1197-EBB7-4528-83DC-FC2817E05EE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24D1197-EBB7-4528-83DC-FC2817E05EE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424D1197-EBB7-4528-83DC-FC2817E05EE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24D1197-EBB7-4528-83DC-FC2817E05EE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424D1197-EBB7-4528-83DC-FC2817E05EE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24D1197-EBB7-4528-83DC-FC2817E05EE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24D1197-EBB7-4528-83DC-FC2817E05EE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2" name="Pie 13"/>
          <p:cNvSpPr/>
          <p:nvPr userDrawn="1"/>
        </p:nvSpPr>
        <p:spPr>
          <a:xfrm flipH="1" flipV="1">
            <a:off x="5671290" y="6432551"/>
            <a:ext cx="851009" cy="850899"/>
          </a:xfrm>
          <a:prstGeom prst="pie">
            <a:avLst>
              <a:gd name="adj1" fmla="val 0"/>
              <a:gd name="adj2" fmla="val 10782358"/>
            </a:avLst>
          </a:prstGeom>
          <a:solidFill>
            <a:srgbClr val="8D296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chemeClr val="tx1"/>
              </a:solidFill>
            </a:endParaRPr>
          </a:p>
        </p:txBody>
      </p:sp>
      <p:grpSp>
        <p:nvGrpSpPr>
          <p:cNvPr id="8" name="组合 7"/>
          <p:cNvGrpSpPr/>
          <p:nvPr userDrawn="1"/>
        </p:nvGrpSpPr>
        <p:grpSpPr>
          <a:xfrm>
            <a:off x="655638" y="3175"/>
            <a:ext cx="1512887" cy="1128713"/>
            <a:chOff x="655638" y="3175"/>
            <a:chExt cx="1512887" cy="1128713"/>
          </a:xfrm>
        </p:grpSpPr>
        <p:sp>
          <p:nvSpPr>
            <p:cNvPr id="5" name="任意多边形 4"/>
            <p:cNvSpPr/>
            <p:nvPr/>
          </p:nvSpPr>
          <p:spPr>
            <a:xfrm>
              <a:off x="655638" y="3175"/>
              <a:ext cx="1270000" cy="812800"/>
            </a:xfrm>
            <a:custGeom>
              <a:avLst/>
              <a:gdLst>
                <a:gd name="connsiteX0" fmla="*/ 28415 w 1269510"/>
                <a:gd name="connsiteY0" fmla="*/ 0 h 812675"/>
                <a:gd name="connsiteX1" fmla="*/ 1241095 w 1269510"/>
                <a:gd name="connsiteY1" fmla="*/ 0 h 812675"/>
                <a:gd name="connsiteX2" fmla="*/ 1256614 w 1269510"/>
                <a:gd name="connsiteY2" fmla="*/ 49995 h 812675"/>
                <a:gd name="connsiteX3" fmla="*/ 1269510 w 1269510"/>
                <a:gd name="connsiteY3" fmla="*/ 177920 h 812675"/>
                <a:gd name="connsiteX4" fmla="*/ 634755 w 1269510"/>
                <a:gd name="connsiteY4" fmla="*/ 812675 h 812675"/>
                <a:gd name="connsiteX5" fmla="*/ 0 w 1269510"/>
                <a:gd name="connsiteY5" fmla="*/ 177920 h 812675"/>
                <a:gd name="connsiteX6" fmla="*/ 12896 w 1269510"/>
                <a:gd name="connsiteY6" fmla="*/ 49995 h 81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510" h="812675">
                  <a:moveTo>
                    <a:pt x="28415" y="0"/>
                  </a:moveTo>
                  <a:lnTo>
                    <a:pt x="1241095" y="0"/>
                  </a:lnTo>
                  <a:lnTo>
                    <a:pt x="1256614" y="49995"/>
                  </a:lnTo>
                  <a:cubicBezTo>
                    <a:pt x="1265070" y="91316"/>
                    <a:pt x="1269510" y="134099"/>
                    <a:pt x="1269510" y="177920"/>
                  </a:cubicBezTo>
                  <a:cubicBezTo>
                    <a:pt x="1269510" y="528486"/>
                    <a:pt x="985321" y="812675"/>
                    <a:pt x="634755" y="812675"/>
                  </a:cubicBezTo>
                  <a:cubicBezTo>
                    <a:pt x="284189" y="812675"/>
                    <a:pt x="0" y="528486"/>
                    <a:pt x="0" y="177920"/>
                  </a:cubicBezTo>
                  <a:cubicBezTo>
                    <a:pt x="0" y="134099"/>
                    <a:pt x="4441" y="91316"/>
                    <a:pt x="12896" y="49995"/>
                  </a:cubicBezTo>
                  <a:close/>
                </a:path>
              </a:pathLst>
            </a:custGeom>
            <a:blipFill>
              <a:blip r:embed="rId1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rgbClr val="FFFFFF"/>
                </a:solidFill>
              </a:endParaRPr>
            </a:p>
          </p:txBody>
        </p:sp>
        <p:sp>
          <p:nvSpPr>
            <p:cNvPr id="6" name="椭圆 5"/>
            <p:cNvSpPr>
              <a:spLocks noChangeAspect="1"/>
            </p:cNvSpPr>
            <p:nvPr/>
          </p:nvSpPr>
          <p:spPr>
            <a:xfrm>
              <a:off x="1709738" y="673100"/>
              <a:ext cx="458787" cy="458788"/>
            </a:xfrm>
            <a:prstGeom prst="ellipse">
              <a:avLst/>
            </a:prstGeom>
            <a:solidFill>
              <a:srgbClr val="FF1F8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rgbClr val="FFFFFF"/>
                </a:solidFill>
              </a:endParaRPr>
            </a:p>
          </p:txBody>
        </p:sp>
      </p:grpSp>
      <p:sp>
        <p:nvSpPr>
          <p:cNvPr id="9" name="文本框 8"/>
          <p:cNvSpPr txBox="1"/>
          <p:nvPr userDrawn="1"/>
        </p:nvSpPr>
        <p:spPr>
          <a:xfrm>
            <a:off x="5880099" y="6527800"/>
            <a:ext cx="616799" cy="369332"/>
          </a:xfrm>
          <a:prstGeom prst="rect">
            <a:avLst/>
          </a:prstGeom>
          <a:noFill/>
        </p:spPr>
        <p:txBody>
          <a:bodyPr wrap="square" rtlCol="0">
            <a:spAutoFit/>
          </a:bodyPr>
          <a:lstStyle/>
          <a:p>
            <a:fld id="{6CD71EFD-39DF-4748-A2BC-DB06F47735D2}" type="slidenum">
              <a:rPr lang="zh-CN" altLang="en-US" smtClean="0">
                <a:solidFill>
                  <a:schemeClr val="bg1"/>
                </a:solidFill>
              </a:rPr>
              <a:t>‹#›</a:t>
            </a:fld>
            <a:endParaRPr lang="zh-CN" altLang="en-US">
              <a:solidFill>
                <a:schemeClr val="bg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75545" y="2402960"/>
            <a:ext cx="2134301" cy="2052127"/>
          </a:xfrm>
          <a:prstGeom prst="rect">
            <a:avLst/>
          </a:prstGeom>
        </p:spPr>
      </p:pic>
      <p:sp>
        <p:nvSpPr>
          <p:cNvPr id="12" name="矩形 11"/>
          <p:cNvSpPr/>
          <p:nvPr/>
        </p:nvSpPr>
        <p:spPr>
          <a:xfrm>
            <a:off x="4280329" y="4224411"/>
            <a:ext cx="4907280" cy="457200"/>
          </a:xfrm>
          <a:prstGeom prst="rect">
            <a:avLst/>
          </a:prstGeom>
        </p:spPr>
        <p:txBody>
          <a:bodyPr wrap="none">
            <a:spAutoFit/>
          </a:bodyPr>
          <a:lstStyle/>
          <a:p>
            <a:r>
              <a:rPr lang="zh-CN" altLang="en-US" sz="2400" smtClean="0">
                <a:solidFill>
                  <a:srgbClr val="FF1F87"/>
                </a:solidFill>
                <a:latin typeface="黑体" panose="02010600030101010101" charset="-122"/>
                <a:ea typeface="黑体" panose="02010600030101010101" charset="-122"/>
              </a:rPr>
              <a:t> 科技络科技有限公司年终会议总结</a:t>
            </a:r>
            <a:endParaRPr lang="zh-CN" altLang="en-US" sz="2400">
              <a:solidFill>
                <a:srgbClr val="FF1F87"/>
              </a:solidFill>
              <a:latin typeface="黑体" panose="02010600030101010101" charset="-122"/>
              <a:ea typeface="黑体" panose="02010600030101010101" charset="-122"/>
            </a:endParaRPr>
          </a:p>
        </p:txBody>
      </p:sp>
      <p:sp>
        <p:nvSpPr>
          <p:cNvPr id="13" name="文本框 12"/>
          <p:cNvSpPr txBox="1"/>
          <p:nvPr/>
        </p:nvSpPr>
        <p:spPr>
          <a:xfrm>
            <a:off x="377250" y="312540"/>
            <a:ext cx="2011680" cy="701040"/>
          </a:xfrm>
          <a:prstGeom prst="rect">
            <a:avLst/>
          </a:prstGeom>
          <a:noFill/>
        </p:spPr>
        <p:txBody>
          <a:bodyPr wrap="square" rtlCol="0">
            <a:spAutoFit/>
          </a:bodyPr>
          <a:lstStyle/>
          <a:p>
            <a:r>
              <a:rPr lang="en-US" altLang="zh-CN" sz="4000" b="1" smtClean="0">
                <a:blipFill>
                  <a:blip r:embed="rId4"/>
                  <a:stretch>
                    <a:fillRect/>
                  </a:stretch>
                </a:blipFill>
                <a:latin typeface="黑体" panose="02010600030101010101" charset="-122"/>
                <a:ea typeface="黑体" panose="02010600030101010101" charset="-122"/>
              </a:rPr>
              <a:t>LOGO</a:t>
            </a:r>
            <a:endParaRPr lang="zh-CN" altLang="en-US" sz="4000" b="1">
              <a:blipFill>
                <a:blip r:embed="rId4"/>
                <a:stretch>
                  <a:fillRect/>
                </a:stretch>
              </a:blipFill>
              <a:latin typeface="黑体" panose="02010600030101010101" charset="-122"/>
              <a:ea typeface="黑体" panose="02010600030101010101" charset="-122"/>
            </a:endParaRPr>
          </a:p>
        </p:txBody>
      </p:sp>
      <p:pic>
        <p:nvPicPr>
          <p:cNvPr id="6" name="图片 5" descr="15580726d976629"/>
          <p:cNvPicPr>
            <a:picLocks noChangeAspect="1"/>
          </p:cNvPicPr>
          <p:nvPr/>
        </p:nvPicPr>
        <p:blipFill>
          <a:blip r:embed="rId5"/>
          <a:stretch>
            <a:fillRect/>
          </a:stretch>
        </p:blipFill>
        <p:spPr>
          <a:xfrm>
            <a:off x="4148455" y="886460"/>
            <a:ext cx="5793740" cy="33381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sp>
        <p:nvSpPr>
          <p:cNvPr id="22" name="Rectangle 20"/>
          <p:cNvSpPr/>
          <p:nvPr/>
        </p:nvSpPr>
        <p:spPr>
          <a:xfrm flipH="1">
            <a:off x="794" y="1988840"/>
            <a:ext cx="12192000" cy="2669936"/>
          </a:xfrm>
          <a:prstGeom prst="rect">
            <a:avLst/>
          </a:prstGeom>
          <a:solidFill>
            <a:srgbClr val="8D2963"/>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nvGrpSpPr>
          <p:cNvPr id="23" name="Group 1"/>
          <p:cNvGrpSpPr/>
          <p:nvPr/>
        </p:nvGrpSpPr>
        <p:grpSpPr>
          <a:xfrm>
            <a:off x="747493" y="2487091"/>
            <a:ext cx="1829200" cy="1806005"/>
            <a:chOff x="560024" y="1865318"/>
            <a:chExt cx="1371900" cy="1354504"/>
          </a:xfrm>
        </p:grpSpPr>
        <p:sp>
          <p:nvSpPr>
            <p:cNvPr id="24" name="Content Placeholder 2"/>
            <p:cNvSpPr txBox="1"/>
            <p:nvPr/>
          </p:nvSpPr>
          <p:spPr>
            <a:xfrm>
              <a:off x="560024" y="2668795"/>
              <a:ext cx="1371900"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社交媒体</a:t>
              </a:r>
              <a:endParaRPr kumimoji="0" 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06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kumimoji="0" lang="en-US" sz="106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5" name="Freeform 7"/>
            <p:cNvSpPr>
              <a:spLocks noEditPoints="1"/>
            </p:cNvSpPr>
            <p:nvPr/>
          </p:nvSpPr>
          <p:spPr bwMode="auto">
            <a:xfrm>
              <a:off x="913240" y="1865318"/>
              <a:ext cx="634430" cy="634430"/>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121920" tIns="60960" rIns="121920" bIns="6096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endParaRPr>
            </a:p>
          </p:txBody>
        </p:sp>
      </p:grpSp>
      <p:grpSp>
        <p:nvGrpSpPr>
          <p:cNvPr id="26" name="Group 2"/>
          <p:cNvGrpSpPr/>
          <p:nvPr/>
        </p:nvGrpSpPr>
        <p:grpSpPr>
          <a:xfrm>
            <a:off x="2938685" y="2599557"/>
            <a:ext cx="1817032" cy="1693539"/>
            <a:chOff x="2203418" y="1949668"/>
            <a:chExt cx="1362774" cy="1270154"/>
          </a:xfrm>
        </p:grpSpPr>
        <p:sp>
          <p:nvSpPr>
            <p:cNvPr id="27" name="Content Placeholder 2"/>
            <p:cNvSpPr txBox="1"/>
            <p:nvPr/>
          </p:nvSpPr>
          <p:spPr>
            <a:xfrm>
              <a:off x="2203418" y="2668795"/>
              <a:ext cx="1362774"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编程设计</a:t>
              </a:r>
              <a:endParaRPr kumimoji="0" 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06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kumimoji="0" lang="en-US" sz="106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8" name="Freeform 12"/>
            <p:cNvSpPr>
              <a:spLocks noEditPoints="1"/>
            </p:cNvSpPr>
            <p:nvPr/>
          </p:nvSpPr>
          <p:spPr bwMode="auto">
            <a:xfrm>
              <a:off x="2447246" y="1949668"/>
              <a:ext cx="875118" cy="533970"/>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1"/>
            </a:solidFill>
            <a:ln>
              <a:noFill/>
            </a:ln>
          </p:spPr>
          <p:txBody>
            <a:bodyPr vert="horz" wrap="square" lIns="121920" tIns="60960" rIns="121920" bIns="6096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smtClean="0">
                <a:ln>
                  <a:noFill/>
                </a:ln>
                <a:solidFill>
                  <a:srgbClr val="5C5C5C"/>
                </a:solidFill>
                <a:effectLst/>
                <a:uLnTx/>
                <a:uFillTx/>
                <a:latin typeface="微软雅黑" panose="020B0503020204020204" pitchFamily="34" charset="-122"/>
                <a:ea typeface="微软雅黑" panose="020B0503020204020204" pitchFamily="34" charset="-122"/>
              </a:endParaRPr>
            </a:p>
          </p:txBody>
        </p:sp>
      </p:grpSp>
      <p:grpSp>
        <p:nvGrpSpPr>
          <p:cNvPr id="29" name="Group 3"/>
          <p:cNvGrpSpPr/>
          <p:nvPr/>
        </p:nvGrpSpPr>
        <p:grpSpPr>
          <a:xfrm>
            <a:off x="5117709" y="2542149"/>
            <a:ext cx="1842775" cy="1750948"/>
            <a:chOff x="3837686" y="1906611"/>
            <a:chExt cx="1382081" cy="1313211"/>
          </a:xfrm>
        </p:grpSpPr>
        <p:sp>
          <p:nvSpPr>
            <p:cNvPr id="30" name="Content Placeholder 2"/>
            <p:cNvSpPr txBox="1"/>
            <p:nvPr/>
          </p:nvSpPr>
          <p:spPr>
            <a:xfrm>
              <a:off x="3837686" y="2668795"/>
              <a:ext cx="1382081"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摄影图片</a:t>
              </a:r>
              <a:endParaRPr kumimoji="0" 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06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kumimoji="0" lang="en-US" sz="106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1" name="Freeform 17"/>
            <p:cNvSpPr>
              <a:spLocks noEditPoints="1"/>
            </p:cNvSpPr>
            <p:nvPr/>
          </p:nvSpPr>
          <p:spPr bwMode="auto">
            <a:xfrm>
              <a:off x="4170437" y="1906611"/>
              <a:ext cx="707612" cy="565491"/>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1"/>
            </a:solidFill>
            <a:ln>
              <a:noFill/>
            </a:ln>
          </p:spPr>
          <p:txBody>
            <a:bodyPr vert="horz" wrap="square" lIns="121920" tIns="60960" rIns="121920" bIns="6096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smtClean="0">
                <a:ln>
                  <a:noFill/>
                </a:ln>
                <a:solidFill>
                  <a:srgbClr val="5C5C5C"/>
                </a:solidFill>
                <a:effectLst/>
                <a:uLnTx/>
                <a:uFillTx/>
                <a:latin typeface="微软雅黑" panose="020B0503020204020204" pitchFamily="34" charset="-122"/>
                <a:ea typeface="微软雅黑" panose="020B0503020204020204" pitchFamily="34" charset="-122"/>
              </a:endParaRPr>
            </a:p>
          </p:txBody>
        </p:sp>
      </p:grpSp>
      <p:grpSp>
        <p:nvGrpSpPr>
          <p:cNvPr id="32" name="Group 5"/>
          <p:cNvGrpSpPr/>
          <p:nvPr/>
        </p:nvGrpSpPr>
        <p:grpSpPr>
          <a:xfrm>
            <a:off x="7322476" y="2592240"/>
            <a:ext cx="1854327" cy="1700856"/>
            <a:chOff x="5491261" y="1944180"/>
            <a:chExt cx="1390745" cy="1275642"/>
          </a:xfrm>
        </p:grpSpPr>
        <p:sp>
          <p:nvSpPr>
            <p:cNvPr id="33" name="Content Placeholder 2"/>
            <p:cNvSpPr txBox="1"/>
            <p:nvPr/>
          </p:nvSpPr>
          <p:spPr>
            <a:xfrm>
              <a:off x="5491261" y="2668795"/>
              <a:ext cx="1390745"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文案</a:t>
              </a:r>
              <a:endParaRPr kumimoji="0" 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06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kumimoji="0" lang="en-US" sz="106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4" name="Freeform 22"/>
            <p:cNvSpPr>
              <a:spLocks noEditPoints="1"/>
            </p:cNvSpPr>
            <p:nvPr/>
          </p:nvSpPr>
          <p:spPr bwMode="auto">
            <a:xfrm>
              <a:off x="5927463" y="1944180"/>
              <a:ext cx="518340" cy="517647"/>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1"/>
            </a:solidFill>
            <a:ln>
              <a:noFill/>
            </a:ln>
          </p:spPr>
          <p:txBody>
            <a:bodyPr vert="horz" wrap="square" lIns="121920" tIns="60960" rIns="121920" bIns="6096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smtClean="0">
                <a:ln>
                  <a:noFill/>
                </a:ln>
                <a:solidFill>
                  <a:srgbClr val="5C5C5C"/>
                </a:solidFill>
                <a:effectLst/>
                <a:uLnTx/>
                <a:uFillTx/>
                <a:latin typeface="微软雅黑" panose="020B0503020204020204" pitchFamily="34" charset="-122"/>
                <a:ea typeface="微软雅黑" panose="020B0503020204020204" pitchFamily="34" charset="-122"/>
              </a:endParaRPr>
            </a:p>
          </p:txBody>
        </p:sp>
      </p:grpSp>
      <p:grpSp>
        <p:nvGrpSpPr>
          <p:cNvPr id="35" name="Group 6"/>
          <p:cNvGrpSpPr/>
          <p:nvPr/>
        </p:nvGrpSpPr>
        <p:grpSpPr>
          <a:xfrm>
            <a:off x="9538796" y="2587557"/>
            <a:ext cx="1865881" cy="1705539"/>
            <a:chOff x="7153501" y="1940668"/>
            <a:chExt cx="1399411" cy="1279154"/>
          </a:xfrm>
        </p:grpSpPr>
        <p:sp>
          <p:nvSpPr>
            <p:cNvPr id="36" name="Content Placeholder 2"/>
            <p:cNvSpPr txBox="1"/>
            <p:nvPr/>
          </p:nvSpPr>
          <p:spPr>
            <a:xfrm>
              <a:off x="7153501" y="2668795"/>
              <a:ext cx="1399411"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视频</a:t>
              </a:r>
              <a:endParaRPr kumimoji="0" 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06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kumimoji="0" lang="en-US" sz="106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7" name="Freeform 27"/>
            <p:cNvSpPr>
              <a:spLocks noEditPoints="1"/>
            </p:cNvSpPr>
            <p:nvPr/>
          </p:nvSpPr>
          <p:spPr bwMode="auto">
            <a:xfrm>
              <a:off x="7486096" y="1940668"/>
              <a:ext cx="734220" cy="524669"/>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solidFill>
            <a:ln>
              <a:noFill/>
            </a:ln>
          </p:spPr>
          <p:txBody>
            <a:bodyPr vert="horz" wrap="square" lIns="121920" tIns="60960" rIns="121920" bIns="6096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smtClean="0">
                <a:ln>
                  <a:noFill/>
                </a:ln>
                <a:solidFill>
                  <a:srgbClr val="5C5C5C"/>
                </a:solidFill>
                <a:effectLst/>
                <a:uLnTx/>
                <a:uFillTx/>
                <a:latin typeface="微软雅黑" panose="020B0503020204020204" pitchFamily="34" charset="-122"/>
                <a:ea typeface="微软雅黑" panose="020B0503020204020204" pitchFamily="34" charset="-122"/>
              </a:endParaRPr>
            </a:p>
          </p:txBody>
        </p:sp>
      </p:grpSp>
      <p:sp>
        <p:nvSpPr>
          <p:cNvPr id="38" name="Content Placeholder 2"/>
          <p:cNvSpPr txBox="1"/>
          <p:nvPr/>
        </p:nvSpPr>
        <p:spPr>
          <a:xfrm>
            <a:off x="768582" y="1174496"/>
            <a:ext cx="10657184" cy="81403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zh-CN" altLang="en-US" sz="1335" dirty="0">
                <a:solidFill>
                  <a:prstClr val="white">
                    <a:lumMod val="65000"/>
                  </a:prst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335" dirty="0">
                <a:solidFill>
                  <a:prstClr val="white">
                    <a:lumMod val="65000"/>
                  </a:prstClr>
                </a:solidFill>
                <a:latin typeface="微软雅黑" panose="020B0503020204020204" pitchFamily="34" charset="-122"/>
                <a:ea typeface="微软雅黑" panose="020B0503020204020204" pitchFamily="34" charset="-122"/>
              </a:rPr>
              <a:t>200</a:t>
            </a:r>
            <a:r>
              <a:rPr lang="zh-CN" altLang="en-US" sz="1335" dirty="0">
                <a:solidFill>
                  <a:prstClr val="white">
                    <a:lumMod val="65000"/>
                  </a:prstClr>
                </a:solidFill>
                <a:latin typeface="微软雅黑" panose="020B0503020204020204" pitchFamily="34" charset="-122"/>
                <a:ea typeface="微软雅黑" panose="020B0503020204020204" pitchFamily="34" charset="-122"/>
              </a:rPr>
              <a:t>字以内，据统计每页幻灯片的最好控制在</a:t>
            </a:r>
            <a:r>
              <a:rPr lang="en-US" altLang="zh-CN" sz="1335" dirty="0">
                <a:solidFill>
                  <a:prstClr val="white">
                    <a:lumMod val="65000"/>
                  </a:prstClr>
                </a:solidFill>
                <a:latin typeface="微软雅黑" panose="020B0503020204020204" pitchFamily="34" charset="-122"/>
                <a:ea typeface="微软雅黑" panose="020B0503020204020204" pitchFamily="34" charset="-122"/>
              </a:rPr>
              <a:t>5</a:t>
            </a:r>
            <a:r>
              <a:rPr lang="zh-CN" altLang="en-US" sz="1335" dirty="0">
                <a:solidFill>
                  <a:prstClr val="white">
                    <a:lumMod val="65000"/>
                  </a:prstClr>
                </a:solidFill>
                <a:latin typeface="微软雅黑" panose="020B0503020204020204" pitchFamily="34" charset="-122"/>
                <a:ea typeface="微软雅黑" panose="020B0503020204020204" pitchFamily="34" charset="-122"/>
              </a:rPr>
              <a:t>分钟之内。此处添加详细文本描述，建议与标题相关并符合整体语言风格，语言描述尽量简洁生动。</a:t>
            </a:r>
          </a:p>
        </p:txBody>
      </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4" name="椭圆 3"/>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Effect transition="in" filter="fade">
                                      <p:cBhvr>
                                        <p:cTn id="27" dur="500"/>
                                        <p:tgtEl>
                                          <p:spTgt spid="26"/>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Effect transition="in" filter="fade">
                                      <p:cBhvr>
                                        <p:cTn id="33" dur="500"/>
                                        <p:tgtEl>
                                          <p:spTgt spid="29"/>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fltVal val="0"/>
                                          </p:val>
                                        </p:tav>
                                        <p:tav tm="100000">
                                          <p:val>
                                            <p:strVal val="#ppt_w"/>
                                          </p:val>
                                        </p:tav>
                                      </p:tavLst>
                                    </p:anim>
                                    <p:anim calcmode="lin" valueType="num">
                                      <p:cBhvr>
                                        <p:cTn id="38" dur="500" fill="hold"/>
                                        <p:tgtEl>
                                          <p:spTgt spid="32"/>
                                        </p:tgtEl>
                                        <p:attrNameLst>
                                          <p:attrName>ppt_h</p:attrName>
                                        </p:attrNameLst>
                                      </p:cBhvr>
                                      <p:tavLst>
                                        <p:tav tm="0">
                                          <p:val>
                                            <p:fltVal val="0"/>
                                          </p:val>
                                        </p:tav>
                                        <p:tav tm="100000">
                                          <p:val>
                                            <p:strVal val="#ppt_h"/>
                                          </p:val>
                                        </p:tav>
                                      </p:tavLst>
                                    </p:anim>
                                    <p:animEffect transition="in" filter="fade">
                                      <p:cBhvr>
                                        <p:cTn id="39" dur="500"/>
                                        <p:tgtEl>
                                          <p:spTgt spid="32"/>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p:cTn id="43" dur="500" fill="hold"/>
                                        <p:tgtEl>
                                          <p:spTgt spid="35"/>
                                        </p:tgtEl>
                                        <p:attrNameLst>
                                          <p:attrName>ppt_w</p:attrName>
                                        </p:attrNameLst>
                                      </p:cBhvr>
                                      <p:tavLst>
                                        <p:tav tm="0">
                                          <p:val>
                                            <p:fltVal val="0"/>
                                          </p:val>
                                        </p:tav>
                                        <p:tav tm="100000">
                                          <p:val>
                                            <p:strVal val="#ppt_w"/>
                                          </p:val>
                                        </p:tav>
                                      </p:tavLst>
                                    </p:anim>
                                    <p:anim calcmode="lin" valueType="num">
                                      <p:cBhvr>
                                        <p:cTn id="44" dur="500" fill="hold"/>
                                        <p:tgtEl>
                                          <p:spTgt spid="35"/>
                                        </p:tgtEl>
                                        <p:attrNameLst>
                                          <p:attrName>ppt_h</p:attrName>
                                        </p:attrNameLst>
                                      </p:cBhvr>
                                      <p:tavLst>
                                        <p:tav tm="0">
                                          <p:val>
                                            <p:fltVal val="0"/>
                                          </p:val>
                                        </p:tav>
                                        <p:tav tm="100000">
                                          <p:val>
                                            <p:strVal val="#ppt_h"/>
                                          </p:val>
                                        </p:tav>
                                      </p:tavLst>
                                    </p:anim>
                                    <p:animEffect transition="in" filter="fade">
                                      <p:cBhvr>
                                        <p:cTn id="45" dur="500"/>
                                        <p:tgtEl>
                                          <p:spTgt spid="35"/>
                                        </p:tgtEl>
                                      </p:cBhvr>
                                    </p:animEffect>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500"/>
                                        <p:tgtEl>
                                          <p:spTgt spid="38"/>
                                        </p:tgtEl>
                                      </p:cBhvr>
                                    </p:animEffect>
                                  </p:childTnLst>
                                </p:cTn>
                              </p:par>
                            </p:childTnLst>
                          </p:cTn>
                        </p:par>
                        <p:par>
                          <p:cTn id="50" fill="hold">
                            <p:stCondLst>
                              <p:cond delay="4500"/>
                            </p:stCondLst>
                            <p:childTnLst>
                              <p:par>
                                <p:cTn id="51" presetID="14" presetClass="entr" presetSubtype="10" fill="hold" grpId="0" nodeType="after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randombar(horizontal)">
                                      <p:cBhvr>
                                        <p:cTn id="5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22" grpId="0" animBg="1"/>
      <p:bldP spid="38"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0"/>
          <p:cNvGrpSpPr/>
          <p:nvPr/>
        </p:nvGrpSpPr>
        <p:grpSpPr>
          <a:xfrm rot="5400000">
            <a:off x="1936235" y="2308636"/>
            <a:ext cx="1900800" cy="1898360"/>
            <a:chOff x="4819176" y="1662676"/>
            <a:chExt cx="2993523" cy="2989680"/>
          </a:xfrm>
          <a:solidFill>
            <a:srgbClr val="8D2963"/>
          </a:solidFill>
        </p:grpSpPr>
        <p:grpSp>
          <p:nvGrpSpPr>
            <p:cNvPr id="12" name="组合 11"/>
            <p:cNvGrpSpPr/>
            <p:nvPr/>
          </p:nvGrpSpPr>
          <p:grpSpPr>
            <a:xfrm>
              <a:off x="4819176" y="1662676"/>
              <a:ext cx="2993523" cy="2989680"/>
              <a:chOff x="304800" y="673100"/>
              <a:chExt cx="4147845" cy="4000500"/>
            </a:xfrm>
            <a:grpFill/>
            <a:effectLst>
              <a:outerShdw blurRad="444500" dist="254000" dir="8100000" algn="tr" rotWithShape="0">
                <a:prstClr val="black">
                  <a:alpha val="50000"/>
                </a:prstClr>
              </a:outerShdw>
            </a:effectLst>
          </p:grpSpPr>
          <p:sp>
            <p:nvSpPr>
              <p:cNvPr id="14" name="矩形 13"/>
              <p:cNvSpPr/>
              <p:nvPr/>
            </p:nvSpPr>
            <p:spPr>
              <a:xfrm>
                <a:off x="304800" y="673100"/>
                <a:ext cx="4147845" cy="4000500"/>
              </a:xfrm>
              <a:prstGeom prst="rect">
                <a:avLst/>
              </a:prstGeom>
              <a:grpFill/>
              <a:ln w="25400" cap="flat" cmpd="sng" algn="ctr">
                <a:noFill/>
                <a:prstDash val="solid"/>
              </a:ln>
              <a:effectLst/>
            </p:spPr>
            <p:txBody>
              <a:bodyPr rtlCol="0" anchor="ctr"/>
              <a:lstStyle/>
              <a:p>
                <a:pPr algn="ctr" defTabSz="1218565">
                  <a:defRPr/>
                </a:pPr>
                <a:endParaRPr lang="zh-CN" altLang="en-US" kern="0">
                  <a:solidFill>
                    <a:sysClr val="windowText" lastClr="000000"/>
                  </a:solidFill>
                  <a:latin typeface="Calibri" panose="020F0502020204030204"/>
                  <a:ea typeface="宋体" panose="02010600030101010101" pitchFamily="2" charset="-122"/>
                </a:endParaRPr>
              </a:p>
            </p:txBody>
          </p:sp>
          <p:sp>
            <p:nvSpPr>
              <p:cNvPr id="15" name="矩形 14"/>
              <p:cNvSpPr/>
              <p:nvPr/>
            </p:nvSpPr>
            <p:spPr>
              <a:xfrm>
                <a:off x="399069" y="760412"/>
                <a:ext cx="3959307" cy="3825874"/>
              </a:xfrm>
              <a:prstGeom prst="rect">
                <a:avLst/>
              </a:prstGeom>
              <a:grpFill/>
              <a:ln w="25400" cap="flat" cmpd="sng" algn="ctr">
                <a:noFill/>
                <a:prstDash val="solid"/>
              </a:ln>
              <a:effectLst/>
            </p:spPr>
            <p:txBody>
              <a:bodyPr rtlCol="0" anchor="ctr"/>
              <a:lstStyle/>
              <a:p>
                <a:pPr algn="ctr" defTabSz="1218565">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13" name="矩形 12"/>
            <p:cNvSpPr/>
            <p:nvPr/>
          </p:nvSpPr>
          <p:spPr>
            <a:xfrm>
              <a:off x="5038399" y="1880357"/>
              <a:ext cx="2555077" cy="2554311"/>
            </a:xfrm>
            <a:prstGeom prst="rect">
              <a:avLst/>
            </a:prstGeom>
            <a:grpFill/>
            <a:ln w="28575" cap="flat" cmpd="sng" algn="ctr">
              <a:noFill/>
              <a:prstDash val="solid"/>
            </a:ln>
            <a:effectLst>
              <a:outerShdw blurRad="63500" sx="102000" sy="102000" algn="ctr" rotWithShape="0">
                <a:prstClr val="black">
                  <a:alpha val="40000"/>
                </a:prstClr>
              </a:outerShdw>
            </a:effectLst>
          </p:spPr>
          <p:txBody>
            <a:bodyPr rtlCol="0" anchor="ctr"/>
            <a:lstStyle/>
            <a:p>
              <a:pPr algn="ctr" defTabSz="1218565">
                <a:defRPr/>
              </a:pPr>
              <a:endParaRPr lang="zh-CN" altLang="en-US" kern="0">
                <a:solidFill>
                  <a:sysClr val="window" lastClr="FFFFFF"/>
                </a:solidFill>
                <a:latin typeface="Palatino Linotype" panose="02040502050505030304"/>
                <a:ea typeface="宋体" panose="02010600030101010101" pitchFamily="2" charset="-122"/>
              </a:endParaRPr>
            </a:p>
          </p:txBody>
        </p:sp>
      </p:grpSp>
      <p:sp>
        <p:nvSpPr>
          <p:cNvPr id="16" name="文本框 15"/>
          <p:cNvSpPr txBox="1"/>
          <p:nvPr/>
        </p:nvSpPr>
        <p:spPr>
          <a:xfrm>
            <a:off x="2154824" y="2580707"/>
            <a:ext cx="1463623" cy="1323439"/>
          </a:xfrm>
          <a:prstGeom prst="rect">
            <a:avLst/>
          </a:prstGeom>
          <a:noFill/>
        </p:spPr>
        <p:txBody>
          <a:bodyPr wrap="square" rtlCol="0">
            <a:spAutoFit/>
          </a:bodyPr>
          <a:lstStyle/>
          <a:p>
            <a:r>
              <a:rPr lang="en-US" altLang="zh-CN" sz="8000" b="1" smtClean="0">
                <a:solidFill>
                  <a:schemeClr val="bg1"/>
                </a:solidFill>
                <a:latin typeface="Roboto Black" panose="02000000000000000000" pitchFamily="2" charset="0"/>
                <a:ea typeface="Roboto Black" panose="02000000000000000000" pitchFamily="2" charset="0"/>
              </a:rPr>
              <a:t>02</a:t>
            </a:r>
            <a:endParaRPr lang="zh-CN" altLang="en-US" sz="8000" b="1">
              <a:solidFill>
                <a:schemeClr val="bg1"/>
              </a:solidFill>
              <a:latin typeface="Roboto Black" panose="02000000000000000000" pitchFamily="2" charset="0"/>
            </a:endParaRPr>
          </a:p>
        </p:txBody>
      </p:sp>
      <p:sp>
        <p:nvSpPr>
          <p:cNvPr id="17" name="文本框 16"/>
          <p:cNvSpPr txBox="1"/>
          <p:nvPr/>
        </p:nvSpPr>
        <p:spPr>
          <a:xfrm>
            <a:off x="4752646" y="2180862"/>
            <a:ext cx="6222761" cy="995209"/>
          </a:xfrm>
          <a:prstGeom prst="rect">
            <a:avLst/>
          </a:prstGeom>
          <a:noFill/>
        </p:spPr>
        <p:txBody>
          <a:bodyPr wrap="square" rtlCol="0">
            <a:spAutoFit/>
          </a:bodyPr>
          <a:lstStyle/>
          <a:p>
            <a:r>
              <a:rPr lang="zh-CN" altLang="en-US" sz="5865" b="1" smtClean="0">
                <a:solidFill>
                  <a:srgbClr val="8D2963"/>
                </a:solidFill>
                <a:latin typeface="微软雅黑" panose="020B0503020204020204" pitchFamily="34" charset="-122"/>
                <a:ea typeface="微软雅黑" panose="020B0503020204020204" pitchFamily="34" charset="-122"/>
              </a:rPr>
              <a:t>工作完成情况</a:t>
            </a:r>
            <a:endParaRPr lang="zh-CN" altLang="en-US" sz="5865" b="1">
              <a:solidFill>
                <a:srgbClr val="8D2963"/>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4384827" y="3309527"/>
            <a:ext cx="6245524" cy="0"/>
          </a:xfrm>
          <a:prstGeom prst="line">
            <a:avLst/>
          </a:prstGeom>
          <a:ln>
            <a:solidFill>
              <a:srgbClr val="25262A"/>
            </a:solidFill>
          </a:ln>
        </p:spPr>
        <p:style>
          <a:lnRef idx="1">
            <a:schemeClr val="accent1"/>
          </a:lnRef>
          <a:fillRef idx="0">
            <a:schemeClr val="accent1"/>
          </a:fillRef>
          <a:effectRef idx="0">
            <a:schemeClr val="accent1"/>
          </a:effectRef>
          <a:fontRef idx="minor">
            <a:schemeClr val="tx1"/>
          </a:fontRef>
        </p:style>
      </p:cxnSp>
      <p:sp>
        <p:nvSpPr>
          <p:cNvPr id="19" name="文本占位符 5"/>
          <p:cNvSpPr txBox="1"/>
          <p:nvPr/>
        </p:nvSpPr>
        <p:spPr>
          <a:xfrm>
            <a:off x="5104017" y="3584286"/>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0" name="文本占位符 5"/>
          <p:cNvSpPr txBox="1"/>
          <p:nvPr/>
        </p:nvSpPr>
        <p:spPr>
          <a:xfrm>
            <a:off x="6580757" y="3584286"/>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1" name="文本占位符 5"/>
          <p:cNvSpPr txBox="1"/>
          <p:nvPr/>
        </p:nvSpPr>
        <p:spPr>
          <a:xfrm>
            <a:off x="8057496" y="3584286"/>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2" name="文本占位符 5"/>
          <p:cNvSpPr txBox="1"/>
          <p:nvPr/>
        </p:nvSpPr>
        <p:spPr>
          <a:xfrm>
            <a:off x="5104017" y="4150069"/>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3" name="文本占位符 5"/>
          <p:cNvSpPr txBox="1"/>
          <p:nvPr/>
        </p:nvSpPr>
        <p:spPr>
          <a:xfrm>
            <a:off x="6574885" y="4150069"/>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4" name="文本占位符 5"/>
          <p:cNvSpPr txBox="1"/>
          <p:nvPr/>
        </p:nvSpPr>
        <p:spPr>
          <a:xfrm>
            <a:off x="8057496" y="4150069"/>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 name="文本框 1"/>
          <p:cNvSpPr txBox="1"/>
          <p:nvPr/>
        </p:nvSpPr>
        <p:spPr>
          <a:xfrm>
            <a:off x="2287905" y="2717800"/>
            <a:ext cx="1218565" cy="1048385"/>
          </a:xfrm>
          <a:prstGeom prst="rect">
            <a:avLst/>
          </a:prstGeom>
          <a:noFill/>
        </p:spPr>
        <p:txBody>
          <a:bodyPr wrap="square" rtlCol="0">
            <a:spAutoFit/>
          </a:bodyPr>
          <a:lstStyle/>
          <a:p>
            <a:r>
              <a:rPr lang="en-US" altLang="zh-CN" sz="5865" b="1">
                <a:solidFill>
                  <a:schemeClr val="bg1"/>
                </a:solidFill>
                <a:latin typeface="微软雅黑" panose="020B0503020204020204" pitchFamily="34" charset="-122"/>
                <a:ea typeface="微软雅黑" panose="020B0503020204020204" pitchFamily="34" charset="-122"/>
              </a:rPr>
              <a:t>02</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6"/>
                                        </p:tgtEl>
                                        <p:attrNameLst>
                                          <p:attrName>ppt_y</p:attrName>
                                        </p:attrNameLst>
                                      </p:cBhvr>
                                      <p:tavLst>
                                        <p:tav tm="0">
                                          <p:val>
                                            <p:strVal val="#ppt_y"/>
                                          </p:val>
                                        </p:tav>
                                        <p:tav tm="100000">
                                          <p:val>
                                            <p:strVal val="#ppt_y"/>
                                          </p:val>
                                        </p:tav>
                                      </p:tavLst>
                                    </p:anim>
                                    <p:anim calcmode="lin" valueType="num">
                                      <p:cBhvr>
                                        <p:cTn id="1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6"/>
                                        </p:tgtEl>
                                      </p:cBhvr>
                                    </p:animEffect>
                                  </p:childTnLst>
                                </p:cTn>
                              </p:par>
                            </p:childTnLst>
                          </p:cTn>
                        </p:par>
                        <p:par>
                          <p:cTn id="18" fill="hold">
                            <p:stCondLst>
                              <p:cond delay="1049"/>
                            </p:stCondLst>
                            <p:childTnLst>
                              <p:par>
                                <p:cTn id="19" presetID="22" presetClass="entr" presetSubtype="8" fill="hold" grpId="0" nodeType="afterEffect">
                                  <p:stCondLst>
                                    <p:cond delay="50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049"/>
                            </p:stCondLst>
                            <p:childTnLst>
                              <p:par>
                                <p:cTn id="23" presetID="22" presetClass="entr" presetSubtype="8"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22" presetClass="entr" presetSubtype="8" fill="hold" grpId="0" nodeType="withEffect">
                                  <p:stCondLst>
                                    <p:cond delay="30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400"/>
                                        <p:tgtEl>
                                          <p:spTgt spid="19"/>
                                        </p:tgtEl>
                                      </p:cBhvr>
                                    </p:animEffect>
                                  </p:childTnLst>
                                </p:cTn>
                              </p:par>
                              <p:par>
                                <p:cTn id="29" presetID="22" presetClass="entr" presetSubtype="8" fill="hold" grpId="0" nodeType="withEffect">
                                  <p:stCondLst>
                                    <p:cond delay="30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400"/>
                                        <p:tgtEl>
                                          <p:spTgt spid="20"/>
                                        </p:tgtEl>
                                      </p:cBhvr>
                                    </p:animEffect>
                                  </p:childTnLst>
                                </p:cTn>
                              </p:par>
                              <p:par>
                                <p:cTn id="32" presetID="22" presetClass="entr" presetSubtype="8" fill="hold" grpId="0" nodeType="withEffect">
                                  <p:stCondLst>
                                    <p:cond delay="30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400"/>
                                        <p:tgtEl>
                                          <p:spTgt spid="21"/>
                                        </p:tgtEl>
                                      </p:cBhvr>
                                    </p:animEffect>
                                  </p:childTnLst>
                                </p:cTn>
                              </p:par>
                              <p:par>
                                <p:cTn id="35" presetID="22" presetClass="entr" presetSubtype="8" fill="hold" grpId="0" nodeType="withEffect">
                                  <p:stCondLst>
                                    <p:cond delay="30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400"/>
                                        <p:tgtEl>
                                          <p:spTgt spid="22"/>
                                        </p:tgtEl>
                                      </p:cBhvr>
                                    </p:animEffect>
                                  </p:childTnLst>
                                </p:cTn>
                              </p:par>
                              <p:par>
                                <p:cTn id="38" presetID="22" presetClass="entr" presetSubtype="8" fill="hold" grpId="0" nodeType="withEffect">
                                  <p:stCondLst>
                                    <p:cond delay="30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400"/>
                                        <p:tgtEl>
                                          <p:spTgt spid="23"/>
                                        </p:tgtEl>
                                      </p:cBhvr>
                                    </p:animEffect>
                                  </p:childTnLst>
                                </p:cTn>
                              </p:par>
                              <p:par>
                                <p:cTn id="41" presetID="22" presetClass="entr" presetSubtype="8" fill="hold" grpId="0" nodeType="withEffect">
                                  <p:stCondLst>
                                    <p:cond delay="30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400"/>
                                        <p:tgtEl>
                                          <p:spTgt spid="24"/>
                                        </p:tgtEl>
                                      </p:cBhvr>
                                    </p:animEffect>
                                  </p:childTnLst>
                                </p:cTn>
                              </p:par>
                            </p:childTnLst>
                          </p:cTn>
                        </p:par>
                        <p:par>
                          <p:cTn id="44" fill="hold">
                            <p:stCondLst>
                              <p:cond delay="2549"/>
                            </p:stCondLst>
                            <p:childTnLst>
                              <p:par>
                                <p:cTn id="45" presetID="22" presetClass="entr" presetSubtype="8" fill="hold" grpId="0" nodeType="afterEffect">
                                  <p:stCondLst>
                                    <p:cond delay="50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9" grpId="0" animBg="1"/>
      <p:bldP spid="20" grpId="0" animBg="1"/>
      <p:bldP spid="21" grpId="0" animBg="1"/>
      <p:bldP spid="22" grpId="0" animBg="1"/>
      <p:bldP spid="23" grpId="0" animBg="1"/>
      <p:bldP spid="24" grpId="0" animBg="1"/>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sp>
        <p:nvSpPr>
          <p:cNvPr id="4" name="Text Placeholder 6"/>
          <p:cNvSpPr txBox="1"/>
          <p:nvPr/>
        </p:nvSpPr>
        <p:spPr>
          <a:xfrm>
            <a:off x="2115344" y="1663701"/>
            <a:ext cx="1422400" cy="436033"/>
          </a:xfrm>
          <a:prstGeom prst="rect">
            <a:avLst/>
          </a:prstGeom>
        </p:spPr>
        <p:txBody>
          <a:bodyPr vert="horz" lIns="121920" tIns="60960" rIns="121920" bIns="60960" rtlCol="0">
            <a:normAutofit/>
          </a:bodyPr>
          <a:lstStyle>
            <a:lvl1pPr marL="0" indent="0" algn="l" defTabSz="914400" rtl="0" eaLnBrk="1" latinLnBrk="0" hangingPunct="1">
              <a:spcBef>
                <a:spcPct val="20000"/>
              </a:spcBef>
              <a:buFontTx/>
              <a:buNone/>
              <a:defRPr sz="1050" b="1" kern="1200">
                <a:solidFill>
                  <a:srgbClr val="424C53"/>
                </a:solidFill>
                <a:latin typeface="Mission Gothic Regular" pitchFamily="50" charset="0"/>
                <a:ea typeface="+mn-ea"/>
                <a:cs typeface="+mn-cs"/>
              </a:defRPr>
            </a:lvl1pPr>
            <a:lvl2pPr marL="457200" indent="0" algn="l" defTabSz="914400" rtl="0" eaLnBrk="1" latinLnBrk="0" hangingPunct="1">
              <a:spcBef>
                <a:spcPct val="20000"/>
              </a:spcBef>
              <a:buFontTx/>
              <a:buNone/>
              <a:defRPr sz="1000" kern="1200">
                <a:solidFill>
                  <a:schemeClr val="bg1">
                    <a:lumMod val="65000"/>
                  </a:schemeClr>
                </a:solidFill>
                <a:latin typeface="+mn-lt"/>
                <a:ea typeface="+mn-ea"/>
                <a:cs typeface="+mn-cs"/>
              </a:defRPr>
            </a:lvl2pPr>
            <a:lvl3pPr marL="914400" indent="0" algn="l" defTabSz="914400" rtl="0" eaLnBrk="1" latinLnBrk="0" hangingPunct="1">
              <a:spcBef>
                <a:spcPct val="20000"/>
              </a:spcBef>
              <a:buFontTx/>
              <a:buNone/>
              <a:defRPr sz="1000" kern="1200">
                <a:solidFill>
                  <a:schemeClr val="bg1">
                    <a:lumMod val="65000"/>
                  </a:schemeClr>
                </a:solidFill>
                <a:latin typeface="+mn-lt"/>
                <a:ea typeface="+mn-ea"/>
                <a:cs typeface="+mn-cs"/>
              </a:defRPr>
            </a:lvl3pPr>
            <a:lvl4pPr marL="1371600" indent="0" algn="l" defTabSz="914400" rtl="0" eaLnBrk="1" latinLnBrk="0" hangingPunct="1">
              <a:spcBef>
                <a:spcPct val="20000"/>
              </a:spcBef>
              <a:buFontTx/>
              <a:buNone/>
              <a:defRPr sz="1000" kern="1200">
                <a:solidFill>
                  <a:schemeClr val="bg1">
                    <a:lumMod val="65000"/>
                  </a:schemeClr>
                </a:solidFill>
                <a:latin typeface="+mn-lt"/>
                <a:ea typeface="+mn-ea"/>
                <a:cs typeface="+mn-cs"/>
              </a:defRPr>
            </a:lvl4pPr>
            <a:lvl5pPr marL="1828800" indent="0" algn="l" defTabSz="914400" rtl="0" eaLnBrk="1" latinLnBrk="0" hangingPunct="1">
              <a:spcBef>
                <a:spcPct val="20000"/>
              </a:spcBef>
              <a:buFontTx/>
              <a:buNone/>
              <a:defRPr sz="100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465" dirty="0">
                <a:solidFill>
                  <a:srgbClr val="595959"/>
                </a:solidFill>
                <a:latin typeface="微软雅黑" panose="020B0503020204020204" pitchFamily="34" charset="-122"/>
                <a:ea typeface="微软雅黑" panose="020B0503020204020204" pitchFamily="34" charset="-122"/>
                <a:cs typeface="Calibri" panose="020F0502020204030204"/>
              </a:rPr>
              <a:t>正能量</a:t>
            </a:r>
            <a:endParaRPr lang="en-US" sz="1465" dirty="0">
              <a:solidFill>
                <a:srgbClr val="595959"/>
              </a:solidFill>
              <a:latin typeface="微软雅黑" panose="020B0503020204020204" pitchFamily="34" charset="-122"/>
              <a:ea typeface="微软雅黑" panose="020B0503020204020204" pitchFamily="34" charset="-122"/>
              <a:cs typeface="Calibri" panose="020F0502020204030204"/>
            </a:endParaRPr>
          </a:p>
        </p:txBody>
      </p:sp>
      <p:sp>
        <p:nvSpPr>
          <p:cNvPr id="5" name="Text Placeholder 6"/>
          <p:cNvSpPr txBox="1"/>
          <p:nvPr/>
        </p:nvSpPr>
        <p:spPr>
          <a:xfrm>
            <a:off x="3740944" y="1663701"/>
            <a:ext cx="1422400" cy="436033"/>
          </a:xfrm>
          <a:prstGeom prst="rect">
            <a:avLst/>
          </a:prstGeom>
        </p:spPr>
        <p:txBody>
          <a:bodyPr vert="horz" lIns="121920" tIns="60960" rIns="121920" bIns="60960" rtlCol="0">
            <a:normAutofit/>
          </a:bodyPr>
          <a:lstStyle>
            <a:lvl1pPr marL="0" indent="0" algn="l" defTabSz="914400" rtl="0" eaLnBrk="1" latinLnBrk="0" hangingPunct="1">
              <a:spcBef>
                <a:spcPct val="20000"/>
              </a:spcBef>
              <a:buFontTx/>
              <a:buNone/>
              <a:defRPr sz="1050" b="1" kern="1200">
                <a:solidFill>
                  <a:srgbClr val="424C53"/>
                </a:solidFill>
                <a:latin typeface="Mission Gothic Regular" pitchFamily="50" charset="0"/>
                <a:ea typeface="+mn-ea"/>
                <a:cs typeface="+mn-cs"/>
              </a:defRPr>
            </a:lvl1pPr>
            <a:lvl2pPr marL="457200" indent="0" algn="l" defTabSz="914400" rtl="0" eaLnBrk="1" latinLnBrk="0" hangingPunct="1">
              <a:spcBef>
                <a:spcPct val="20000"/>
              </a:spcBef>
              <a:buFontTx/>
              <a:buNone/>
              <a:defRPr sz="1000" kern="1200">
                <a:solidFill>
                  <a:schemeClr val="bg1">
                    <a:lumMod val="65000"/>
                  </a:schemeClr>
                </a:solidFill>
                <a:latin typeface="+mn-lt"/>
                <a:ea typeface="+mn-ea"/>
                <a:cs typeface="+mn-cs"/>
              </a:defRPr>
            </a:lvl2pPr>
            <a:lvl3pPr marL="914400" indent="0" algn="l" defTabSz="914400" rtl="0" eaLnBrk="1" latinLnBrk="0" hangingPunct="1">
              <a:spcBef>
                <a:spcPct val="20000"/>
              </a:spcBef>
              <a:buFontTx/>
              <a:buNone/>
              <a:defRPr sz="1000" kern="1200">
                <a:solidFill>
                  <a:schemeClr val="bg1">
                    <a:lumMod val="65000"/>
                  </a:schemeClr>
                </a:solidFill>
                <a:latin typeface="+mn-lt"/>
                <a:ea typeface="+mn-ea"/>
                <a:cs typeface="+mn-cs"/>
              </a:defRPr>
            </a:lvl3pPr>
            <a:lvl4pPr marL="1371600" indent="0" algn="l" defTabSz="914400" rtl="0" eaLnBrk="1" latinLnBrk="0" hangingPunct="1">
              <a:spcBef>
                <a:spcPct val="20000"/>
              </a:spcBef>
              <a:buFontTx/>
              <a:buNone/>
              <a:defRPr sz="1000" kern="1200">
                <a:solidFill>
                  <a:schemeClr val="bg1">
                    <a:lumMod val="65000"/>
                  </a:schemeClr>
                </a:solidFill>
                <a:latin typeface="+mn-lt"/>
                <a:ea typeface="+mn-ea"/>
                <a:cs typeface="+mn-cs"/>
              </a:defRPr>
            </a:lvl4pPr>
            <a:lvl5pPr marL="1828800" indent="0" algn="l" defTabSz="914400" rtl="0" eaLnBrk="1" latinLnBrk="0" hangingPunct="1">
              <a:spcBef>
                <a:spcPct val="20000"/>
              </a:spcBef>
              <a:buFontTx/>
              <a:buNone/>
              <a:defRPr sz="100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465" dirty="0">
                <a:solidFill>
                  <a:srgbClr val="595959"/>
                </a:solidFill>
                <a:latin typeface="微软雅黑" panose="020B0503020204020204" pitchFamily="34" charset="-122"/>
                <a:ea typeface="微软雅黑" panose="020B0503020204020204" pitchFamily="34" charset="-122"/>
                <a:cs typeface="Calibri" panose="020F0502020204030204"/>
              </a:rPr>
              <a:t>负能量</a:t>
            </a:r>
            <a:endParaRPr lang="en-US" sz="1465" dirty="0">
              <a:solidFill>
                <a:srgbClr val="595959"/>
              </a:solidFill>
              <a:latin typeface="微软雅黑" panose="020B0503020204020204" pitchFamily="34" charset="-122"/>
              <a:ea typeface="微软雅黑" panose="020B0503020204020204" pitchFamily="34" charset="-122"/>
              <a:cs typeface="Calibri" panose="020F0502020204030204"/>
            </a:endParaRPr>
          </a:p>
        </p:txBody>
      </p:sp>
      <p:sp>
        <p:nvSpPr>
          <p:cNvPr id="7" name="Text Placeholder 6"/>
          <p:cNvSpPr txBox="1"/>
          <p:nvPr/>
        </p:nvSpPr>
        <p:spPr>
          <a:xfrm>
            <a:off x="1099344" y="2781301"/>
            <a:ext cx="914400" cy="436033"/>
          </a:xfrm>
          <a:prstGeom prst="rect">
            <a:avLst/>
          </a:prstGeom>
        </p:spPr>
        <p:txBody>
          <a:bodyPr vert="horz" lIns="121920" tIns="60960" rIns="121920" bIns="60960" rtlCol="0">
            <a:normAutofit/>
          </a:bodyPr>
          <a:lstStyle>
            <a:lvl1pPr marL="0" indent="0" algn="l" defTabSz="914400" rtl="0" eaLnBrk="1" latinLnBrk="0" hangingPunct="1">
              <a:spcBef>
                <a:spcPct val="20000"/>
              </a:spcBef>
              <a:buFontTx/>
              <a:buNone/>
              <a:defRPr sz="1050" b="1" kern="1200">
                <a:solidFill>
                  <a:srgbClr val="424C53"/>
                </a:solidFill>
                <a:latin typeface="Mission Gothic Regular" pitchFamily="50" charset="0"/>
                <a:ea typeface="+mn-ea"/>
                <a:cs typeface="+mn-cs"/>
              </a:defRPr>
            </a:lvl1pPr>
            <a:lvl2pPr marL="457200" indent="0" algn="l" defTabSz="914400" rtl="0" eaLnBrk="1" latinLnBrk="0" hangingPunct="1">
              <a:spcBef>
                <a:spcPct val="20000"/>
              </a:spcBef>
              <a:buFontTx/>
              <a:buNone/>
              <a:defRPr sz="1000" kern="1200">
                <a:solidFill>
                  <a:schemeClr val="bg1">
                    <a:lumMod val="65000"/>
                  </a:schemeClr>
                </a:solidFill>
                <a:latin typeface="+mn-lt"/>
                <a:ea typeface="+mn-ea"/>
                <a:cs typeface="+mn-cs"/>
              </a:defRPr>
            </a:lvl2pPr>
            <a:lvl3pPr marL="914400" indent="0" algn="l" defTabSz="914400" rtl="0" eaLnBrk="1" latinLnBrk="0" hangingPunct="1">
              <a:spcBef>
                <a:spcPct val="20000"/>
              </a:spcBef>
              <a:buFontTx/>
              <a:buNone/>
              <a:defRPr sz="1000" kern="1200">
                <a:solidFill>
                  <a:schemeClr val="bg1">
                    <a:lumMod val="65000"/>
                  </a:schemeClr>
                </a:solidFill>
                <a:latin typeface="+mn-lt"/>
                <a:ea typeface="+mn-ea"/>
                <a:cs typeface="+mn-cs"/>
              </a:defRPr>
            </a:lvl3pPr>
            <a:lvl4pPr marL="1371600" indent="0" algn="l" defTabSz="914400" rtl="0" eaLnBrk="1" latinLnBrk="0" hangingPunct="1">
              <a:spcBef>
                <a:spcPct val="20000"/>
              </a:spcBef>
              <a:buFontTx/>
              <a:buNone/>
              <a:defRPr sz="1000" kern="1200">
                <a:solidFill>
                  <a:schemeClr val="bg1">
                    <a:lumMod val="65000"/>
                  </a:schemeClr>
                </a:solidFill>
                <a:latin typeface="+mn-lt"/>
                <a:ea typeface="+mn-ea"/>
                <a:cs typeface="+mn-cs"/>
              </a:defRPr>
            </a:lvl4pPr>
            <a:lvl5pPr marL="1828800" indent="0" algn="l" defTabSz="914400" rtl="0" eaLnBrk="1" latinLnBrk="0" hangingPunct="1">
              <a:spcBef>
                <a:spcPct val="20000"/>
              </a:spcBef>
              <a:buFontTx/>
              <a:buNone/>
              <a:defRPr sz="100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465" dirty="0">
                <a:solidFill>
                  <a:srgbClr val="595959"/>
                </a:solidFill>
                <a:latin typeface="微软雅黑" panose="020B0503020204020204" pitchFamily="34" charset="-122"/>
                <a:ea typeface="微软雅黑" panose="020B0503020204020204" pitchFamily="34" charset="-122"/>
                <a:cs typeface="Calibri" panose="020F0502020204030204"/>
              </a:rPr>
              <a:t>内部</a:t>
            </a:r>
            <a:endParaRPr lang="en-US" sz="1465" dirty="0">
              <a:solidFill>
                <a:srgbClr val="595959"/>
              </a:solidFill>
              <a:latin typeface="微软雅黑" panose="020B0503020204020204" pitchFamily="34" charset="-122"/>
              <a:ea typeface="微软雅黑" panose="020B0503020204020204" pitchFamily="34" charset="-122"/>
              <a:cs typeface="Calibri" panose="020F0502020204030204"/>
            </a:endParaRPr>
          </a:p>
        </p:txBody>
      </p:sp>
      <p:sp>
        <p:nvSpPr>
          <p:cNvPr id="8" name="Text Placeholder 6"/>
          <p:cNvSpPr txBox="1"/>
          <p:nvPr/>
        </p:nvSpPr>
        <p:spPr>
          <a:xfrm>
            <a:off x="1099344" y="4610101"/>
            <a:ext cx="914400" cy="436033"/>
          </a:xfrm>
          <a:prstGeom prst="rect">
            <a:avLst/>
          </a:prstGeom>
        </p:spPr>
        <p:txBody>
          <a:bodyPr vert="horz" lIns="121920" tIns="60960" rIns="121920" bIns="60960" rtlCol="0">
            <a:normAutofit/>
          </a:bodyPr>
          <a:lstStyle>
            <a:lvl1pPr marL="0" indent="0" algn="l" defTabSz="914400" rtl="0" eaLnBrk="1" latinLnBrk="0" hangingPunct="1">
              <a:spcBef>
                <a:spcPct val="20000"/>
              </a:spcBef>
              <a:buFontTx/>
              <a:buNone/>
              <a:defRPr sz="1050" b="1" kern="1200">
                <a:solidFill>
                  <a:srgbClr val="424C53"/>
                </a:solidFill>
                <a:latin typeface="Mission Gothic Regular" pitchFamily="50" charset="0"/>
                <a:ea typeface="+mn-ea"/>
                <a:cs typeface="+mn-cs"/>
              </a:defRPr>
            </a:lvl1pPr>
            <a:lvl2pPr marL="457200" indent="0" algn="l" defTabSz="914400" rtl="0" eaLnBrk="1" latinLnBrk="0" hangingPunct="1">
              <a:spcBef>
                <a:spcPct val="20000"/>
              </a:spcBef>
              <a:buFontTx/>
              <a:buNone/>
              <a:defRPr sz="1000" kern="1200">
                <a:solidFill>
                  <a:schemeClr val="bg1">
                    <a:lumMod val="65000"/>
                  </a:schemeClr>
                </a:solidFill>
                <a:latin typeface="+mn-lt"/>
                <a:ea typeface="+mn-ea"/>
                <a:cs typeface="+mn-cs"/>
              </a:defRPr>
            </a:lvl2pPr>
            <a:lvl3pPr marL="914400" indent="0" algn="l" defTabSz="914400" rtl="0" eaLnBrk="1" latinLnBrk="0" hangingPunct="1">
              <a:spcBef>
                <a:spcPct val="20000"/>
              </a:spcBef>
              <a:buFontTx/>
              <a:buNone/>
              <a:defRPr sz="1000" kern="1200">
                <a:solidFill>
                  <a:schemeClr val="bg1">
                    <a:lumMod val="65000"/>
                  </a:schemeClr>
                </a:solidFill>
                <a:latin typeface="+mn-lt"/>
                <a:ea typeface="+mn-ea"/>
                <a:cs typeface="+mn-cs"/>
              </a:defRPr>
            </a:lvl3pPr>
            <a:lvl4pPr marL="1371600" indent="0" algn="l" defTabSz="914400" rtl="0" eaLnBrk="1" latinLnBrk="0" hangingPunct="1">
              <a:spcBef>
                <a:spcPct val="20000"/>
              </a:spcBef>
              <a:buFontTx/>
              <a:buNone/>
              <a:defRPr sz="1000" kern="1200">
                <a:solidFill>
                  <a:schemeClr val="bg1">
                    <a:lumMod val="65000"/>
                  </a:schemeClr>
                </a:solidFill>
                <a:latin typeface="+mn-lt"/>
                <a:ea typeface="+mn-ea"/>
                <a:cs typeface="+mn-cs"/>
              </a:defRPr>
            </a:lvl4pPr>
            <a:lvl5pPr marL="1828800" indent="0" algn="l" defTabSz="914400" rtl="0" eaLnBrk="1" latinLnBrk="0" hangingPunct="1">
              <a:spcBef>
                <a:spcPct val="20000"/>
              </a:spcBef>
              <a:buFontTx/>
              <a:buNone/>
              <a:defRPr sz="100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465" dirty="0">
                <a:solidFill>
                  <a:srgbClr val="595959"/>
                </a:solidFill>
                <a:latin typeface="微软雅黑" panose="020B0503020204020204" pitchFamily="34" charset="-122"/>
                <a:ea typeface="微软雅黑" panose="020B0503020204020204" pitchFamily="34" charset="-122"/>
                <a:cs typeface="Calibri" panose="020F0502020204030204"/>
              </a:rPr>
              <a:t>外部</a:t>
            </a:r>
            <a:endParaRPr lang="en-US" sz="1465" dirty="0">
              <a:solidFill>
                <a:srgbClr val="595959"/>
              </a:solidFill>
              <a:latin typeface="微软雅黑" panose="020B0503020204020204" pitchFamily="34" charset="-122"/>
              <a:ea typeface="微软雅黑" panose="020B0503020204020204" pitchFamily="34" charset="-122"/>
              <a:cs typeface="Calibri" panose="020F0502020204030204"/>
            </a:endParaRPr>
          </a:p>
        </p:txBody>
      </p:sp>
      <p:grpSp>
        <p:nvGrpSpPr>
          <p:cNvPr id="9" name="Group 38"/>
          <p:cNvGrpSpPr/>
          <p:nvPr/>
        </p:nvGrpSpPr>
        <p:grpSpPr>
          <a:xfrm>
            <a:off x="2115344" y="2171700"/>
            <a:ext cx="1524000" cy="1524000"/>
            <a:chOff x="1600200" y="1885950"/>
            <a:chExt cx="1143000" cy="1143000"/>
          </a:xfrm>
          <a:solidFill>
            <a:srgbClr val="52658D"/>
          </a:solidFill>
        </p:grpSpPr>
        <p:sp>
          <p:nvSpPr>
            <p:cNvPr id="10" name="Rectangle 39"/>
            <p:cNvSpPr/>
            <p:nvPr/>
          </p:nvSpPr>
          <p:spPr>
            <a:xfrm>
              <a:off x="1600200" y="1885950"/>
              <a:ext cx="1143000" cy="1143000"/>
            </a:xfrm>
            <a:prstGeom prst="rect">
              <a:avLst/>
            </a:prstGeom>
            <a:solidFill>
              <a:srgbClr val="8D2963"/>
            </a:solidFill>
            <a:ln w="9525"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优势</a:t>
              </a:r>
              <a:endParaRPr kumimoji="0" 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1" name="Rectangle 40"/>
            <p:cNvSpPr/>
            <p:nvPr/>
          </p:nvSpPr>
          <p:spPr>
            <a:xfrm>
              <a:off x="2438400" y="2724150"/>
              <a:ext cx="304800" cy="304800"/>
            </a:xfrm>
            <a:prstGeom prst="rect">
              <a:avLst/>
            </a:prstGeom>
            <a:solidFill>
              <a:srgbClr val="FF203A"/>
            </a:solidFill>
            <a:ln w="9525"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S</a:t>
              </a:r>
            </a:p>
          </p:txBody>
        </p:sp>
      </p:grpSp>
      <p:grpSp>
        <p:nvGrpSpPr>
          <p:cNvPr id="12" name="Group 41"/>
          <p:cNvGrpSpPr/>
          <p:nvPr/>
        </p:nvGrpSpPr>
        <p:grpSpPr>
          <a:xfrm>
            <a:off x="3740944" y="2171700"/>
            <a:ext cx="1524000" cy="1524000"/>
            <a:chOff x="2819400" y="1885950"/>
            <a:chExt cx="1143000" cy="1143000"/>
          </a:xfrm>
          <a:solidFill>
            <a:srgbClr val="52658D"/>
          </a:solidFill>
        </p:grpSpPr>
        <p:sp>
          <p:nvSpPr>
            <p:cNvPr id="13" name="Rectangle 42"/>
            <p:cNvSpPr/>
            <p:nvPr/>
          </p:nvSpPr>
          <p:spPr>
            <a:xfrm>
              <a:off x="2819400" y="1885950"/>
              <a:ext cx="1143000" cy="1143000"/>
            </a:xfrm>
            <a:prstGeom prst="rect">
              <a:avLst/>
            </a:prstGeom>
            <a:solidFill>
              <a:srgbClr val="FF1F87"/>
            </a:solidFill>
            <a:ln w="9525"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劣势</a:t>
              </a:r>
              <a:endParaRPr kumimoji="0" 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4" name="Rectangle 43"/>
            <p:cNvSpPr/>
            <p:nvPr/>
          </p:nvSpPr>
          <p:spPr>
            <a:xfrm>
              <a:off x="2819400" y="2724150"/>
              <a:ext cx="304800" cy="304800"/>
            </a:xfrm>
            <a:prstGeom prst="rect">
              <a:avLst/>
            </a:prstGeom>
            <a:solidFill>
              <a:srgbClr val="FF203A"/>
            </a:solidFill>
            <a:ln w="9525"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W</a:t>
              </a:r>
            </a:p>
          </p:txBody>
        </p:sp>
      </p:grpSp>
      <p:grpSp>
        <p:nvGrpSpPr>
          <p:cNvPr id="15" name="Group 44"/>
          <p:cNvGrpSpPr/>
          <p:nvPr/>
        </p:nvGrpSpPr>
        <p:grpSpPr>
          <a:xfrm>
            <a:off x="3740944" y="3797300"/>
            <a:ext cx="1524000" cy="1524000"/>
            <a:chOff x="2819400" y="3105150"/>
            <a:chExt cx="1143000" cy="1143000"/>
          </a:xfrm>
          <a:solidFill>
            <a:srgbClr val="52658D"/>
          </a:solidFill>
        </p:grpSpPr>
        <p:sp>
          <p:nvSpPr>
            <p:cNvPr id="16" name="Rectangle 45"/>
            <p:cNvSpPr/>
            <p:nvPr/>
          </p:nvSpPr>
          <p:spPr>
            <a:xfrm>
              <a:off x="2819400" y="3105150"/>
              <a:ext cx="1143000" cy="1143000"/>
            </a:xfrm>
            <a:prstGeom prst="rect">
              <a:avLst/>
            </a:prstGeom>
            <a:solidFill>
              <a:srgbClr val="8D2963"/>
            </a:solidFill>
            <a:ln w="9525"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风险</a:t>
              </a:r>
              <a:endParaRPr kumimoji="0" 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7" name="Rectangle 46"/>
            <p:cNvSpPr/>
            <p:nvPr/>
          </p:nvSpPr>
          <p:spPr>
            <a:xfrm>
              <a:off x="2819400" y="3105150"/>
              <a:ext cx="304800" cy="304800"/>
            </a:xfrm>
            <a:prstGeom prst="rect">
              <a:avLst/>
            </a:prstGeom>
            <a:solidFill>
              <a:srgbClr val="FF203A"/>
            </a:solidFill>
            <a:ln w="9525"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T</a:t>
              </a:r>
            </a:p>
          </p:txBody>
        </p:sp>
      </p:grpSp>
      <p:grpSp>
        <p:nvGrpSpPr>
          <p:cNvPr id="18" name="Group 47"/>
          <p:cNvGrpSpPr/>
          <p:nvPr/>
        </p:nvGrpSpPr>
        <p:grpSpPr>
          <a:xfrm>
            <a:off x="2115344" y="3797300"/>
            <a:ext cx="1524000" cy="1524000"/>
            <a:chOff x="1600200" y="3105150"/>
            <a:chExt cx="1143000" cy="1143000"/>
          </a:xfrm>
          <a:solidFill>
            <a:srgbClr val="52658D"/>
          </a:solidFill>
        </p:grpSpPr>
        <p:sp>
          <p:nvSpPr>
            <p:cNvPr id="19" name="Rectangle 48"/>
            <p:cNvSpPr/>
            <p:nvPr/>
          </p:nvSpPr>
          <p:spPr>
            <a:xfrm>
              <a:off x="1600200" y="3105150"/>
              <a:ext cx="1143000" cy="1143000"/>
            </a:xfrm>
            <a:prstGeom prst="rect">
              <a:avLst/>
            </a:prstGeom>
            <a:solidFill>
              <a:srgbClr val="FF1F87"/>
            </a:solidFill>
            <a:ln w="9525"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机会</a:t>
              </a:r>
              <a:endParaRPr kumimoji="0" 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0" name="Rectangle 49"/>
            <p:cNvSpPr/>
            <p:nvPr/>
          </p:nvSpPr>
          <p:spPr>
            <a:xfrm>
              <a:off x="2438400" y="3105150"/>
              <a:ext cx="304800" cy="304800"/>
            </a:xfrm>
            <a:prstGeom prst="rect">
              <a:avLst/>
            </a:prstGeom>
            <a:solidFill>
              <a:srgbClr val="FF203A"/>
            </a:solidFill>
            <a:ln w="9525"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O</a:t>
              </a:r>
            </a:p>
          </p:txBody>
        </p:sp>
      </p:grpSp>
      <p:cxnSp>
        <p:nvCxnSpPr>
          <p:cNvPr id="21" name="Straight Connector 50"/>
          <p:cNvCxnSpPr/>
          <p:nvPr/>
        </p:nvCxnSpPr>
        <p:spPr>
          <a:xfrm>
            <a:off x="6020346" y="3609587"/>
            <a:ext cx="1581399" cy="0"/>
          </a:xfrm>
          <a:prstGeom prst="line">
            <a:avLst/>
          </a:prstGeom>
          <a:noFill/>
          <a:ln w="9525" cap="flat" cmpd="sng" algn="ctr">
            <a:solidFill>
              <a:sysClr val="window" lastClr="FFFFFF">
                <a:lumMod val="85000"/>
              </a:sysClr>
            </a:solidFill>
            <a:prstDash val="solid"/>
          </a:ln>
          <a:effectLst/>
        </p:spPr>
      </p:cxnSp>
      <p:sp>
        <p:nvSpPr>
          <p:cNvPr id="22" name="Text Placeholder 5"/>
          <p:cNvSpPr txBox="1"/>
          <p:nvPr/>
        </p:nvSpPr>
        <p:spPr>
          <a:xfrm>
            <a:off x="5874544" y="2682676"/>
            <a:ext cx="2438400" cy="711200"/>
          </a:xfrm>
          <a:prstGeom prst="rect">
            <a:avLst/>
          </a:prstGeom>
        </p:spPr>
        <p:txBody>
          <a:bodyPr>
            <a:normAutofit fontScale="92500" lnSpcReduction="20000"/>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1840"/>
              </a:lnSpc>
              <a:buFont typeface="Arial" panose="020B0604020202020204" pitchFamily="34" charset="0"/>
              <a:buNone/>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Calibri" panose="020F0502020204030204"/>
              </a:rPr>
              <a:t>此处添加详细文本描述，建议与标题相关并符合整体语言风格</a:t>
            </a:r>
          </a:p>
        </p:txBody>
      </p:sp>
      <p:sp>
        <p:nvSpPr>
          <p:cNvPr id="23" name="TextBox 52"/>
          <p:cNvSpPr txBox="1"/>
          <p:nvPr/>
        </p:nvSpPr>
        <p:spPr>
          <a:xfrm>
            <a:off x="5874544" y="2476501"/>
            <a:ext cx="1320800" cy="276999"/>
          </a:xfrm>
          <a:prstGeom prst="rect">
            <a:avLst/>
          </a:prstGeom>
          <a:noFill/>
        </p:spPr>
        <p:txBody>
          <a:bodyPr wrap="square" rtlCol="0">
            <a:spAutoFit/>
          </a:bodyPr>
          <a:lstStyle/>
          <a:p>
            <a:pPr defTabSz="1219200"/>
            <a:r>
              <a:rPr lang="zh-CN" altLang="en-US" sz="1200" dirty="0">
                <a:solidFill>
                  <a:srgbClr val="8D2963"/>
                </a:solidFill>
                <a:latin typeface="微软雅黑" panose="020B0503020204020204" pitchFamily="34" charset="-122"/>
                <a:ea typeface="微软雅黑" panose="020B0503020204020204" pitchFamily="34" charset="-122"/>
                <a:cs typeface="Glegoo"/>
              </a:rPr>
              <a:t>优势</a:t>
            </a:r>
            <a:endParaRPr lang="en-US" sz="1200" dirty="0">
              <a:solidFill>
                <a:srgbClr val="8D2963"/>
              </a:solidFill>
              <a:latin typeface="微软雅黑" panose="020B0503020204020204" pitchFamily="34" charset="-122"/>
              <a:ea typeface="微软雅黑" panose="020B0503020204020204" pitchFamily="34" charset="-122"/>
              <a:cs typeface="Glegoo"/>
            </a:endParaRPr>
          </a:p>
        </p:txBody>
      </p:sp>
      <p:sp>
        <p:nvSpPr>
          <p:cNvPr id="24" name="Text Placeholder 5"/>
          <p:cNvSpPr txBox="1"/>
          <p:nvPr/>
        </p:nvSpPr>
        <p:spPr>
          <a:xfrm>
            <a:off x="5874544" y="4203700"/>
            <a:ext cx="2438400" cy="711200"/>
          </a:xfrm>
          <a:prstGeom prst="rect">
            <a:avLst/>
          </a:prstGeom>
        </p:spPr>
        <p:txBody>
          <a:bodyPr>
            <a:normAutofit fontScale="92500" lnSpcReduction="20000"/>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1840"/>
              </a:lnSpc>
              <a:buFont typeface="Arial" panose="020B0604020202020204" pitchFamily="34" charset="0"/>
              <a:buNone/>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Calibri" panose="020F0502020204030204"/>
              </a:rPr>
              <a:t>此处添加详细文本描述，建议与标题相关并符合整体语言风格</a:t>
            </a:r>
          </a:p>
        </p:txBody>
      </p:sp>
      <p:sp>
        <p:nvSpPr>
          <p:cNvPr id="25" name="TextBox 54"/>
          <p:cNvSpPr txBox="1"/>
          <p:nvPr/>
        </p:nvSpPr>
        <p:spPr>
          <a:xfrm>
            <a:off x="5874544" y="3997525"/>
            <a:ext cx="1727200" cy="276999"/>
          </a:xfrm>
          <a:prstGeom prst="rect">
            <a:avLst/>
          </a:prstGeom>
          <a:noFill/>
        </p:spPr>
        <p:txBody>
          <a:bodyPr wrap="square" rtlCol="0">
            <a:spAutoFit/>
          </a:bodyPr>
          <a:lstStyle/>
          <a:p>
            <a:pPr defTabSz="1219200"/>
            <a:r>
              <a:rPr lang="zh-CN" altLang="en-US" sz="1200" dirty="0">
                <a:solidFill>
                  <a:srgbClr val="FF1F87"/>
                </a:solidFill>
                <a:latin typeface="微软雅黑" panose="020B0503020204020204" pitchFamily="34" charset="-122"/>
                <a:ea typeface="微软雅黑" panose="020B0503020204020204" pitchFamily="34" charset="-122"/>
                <a:cs typeface="Glegoo"/>
              </a:rPr>
              <a:t>机会</a:t>
            </a:r>
            <a:endParaRPr lang="en-US" sz="1200" dirty="0">
              <a:solidFill>
                <a:srgbClr val="FF1F87"/>
              </a:solidFill>
              <a:latin typeface="微软雅黑" panose="020B0503020204020204" pitchFamily="34" charset="-122"/>
              <a:ea typeface="微软雅黑" panose="020B0503020204020204" pitchFamily="34" charset="-122"/>
              <a:cs typeface="Glegoo"/>
            </a:endParaRPr>
          </a:p>
        </p:txBody>
      </p:sp>
      <p:cxnSp>
        <p:nvCxnSpPr>
          <p:cNvPr id="26" name="Straight Connector 55"/>
          <p:cNvCxnSpPr/>
          <p:nvPr/>
        </p:nvCxnSpPr>
        <p:spPr>
          <a:xfrm>
            <a:off x="5976144" y="3609587"/>
            <a:ext cx="406400" cy="0"/>
          </a:xfrm>
          <a:prstGeom prst="line">
            <a:avLst/>
          </a:prstGeom>
          <a:noFill/>
          <a:ln w="12700" cap="flat" cmpd="sng" algn="ctr">
            <a:solidFill>
              <a:srgbClr val="FF1F87"/>
            </a:solidFill>
            <a:prstDash val="solid"/>
          </a:ln>
          <a:effectLst/>
        </p:spPr>
      </p:cxnSp>
      <p:cxnSp>
        <p:nvCxnSpPr>
          <p:cNvPr id="27" name="Straight Connector 56"/>
          <p:cNvCxnSpPr/>
          <p:nvPr/>
        </p:nvCxnSpPr>
        <p:spPr>
          <a:xfrm>
            <a:off x="8966746" y="3609587"/>
            <a:ext cx="1581399" cy="0"/>
          </a:xfrm>
          <a:prstGeom prst="line">
            <a:avLst/>
          </a:prstGeom>
          <a:noFill/>
          <a:ln w="9525" cap="flat" cmpd="sng" algn="ctr">
            <a:solidFill>
              <a:sysClr val="window" lastClr="FFFFFF">
                <a:lumMod val="85000"/>
              </a:sysClr>
            </a:solidFill>
            <a:prstDash val="solid"/>
          </a:ln>
          <a:effectLst/>
        </p:spPr>
      </p:cxnSp>
      <p:sp>
        <p:nvSpPr>
          <p:cNvPr id="28" name="Text Placeholder 5"/>
          <p:cNvSpPr txBox="1"/>
          <p:nvPr/>
        </p:nvSpPr>
        <p:spPr>
          <a:xfrm>
            <a:off x="8820944" y="2682676"/>
            <a:ext cx="2438400" cy="711200"/>
          </a:xfrm>
          <a:prstGeom prst="rect">
            <a:avLst/>
          </a:prstGeom>
        </p:spPr>
        <p:txBody>
          <a:bodyPr>
            <a:normAutofit fontScale="92500" lnSpcReduction="20000"/>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1840"/>
              </a:lnSpc>
              <a:buFont typeface="Arial" panose="020B0604020202020204" pitchFamily="34" charset="0"/>
              <a:buNone/>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Calibri" panose="020F0502020204030204"/>
              </a:rPr>
              <a:t>此处添加详细文本描述，建议与标题相关并符合整体语言风格</a:t>
            </a:r>
          </a:p>
        </p:txBody>
      </p:sp>
      <p:sp>
        <p:nvSpPr>
          <p:cNvPr id="29" name="TextBox 58"/>
          <p:cNvSpPr txBox="1"/>
          <p:nvPr/>
        </p:nvSpPr>
        <p:spPr>
          <a:xfrm>
            <a:off x="8820944" y="2476501"/>
            <a:ext cx="1320800" cy="276999"/>
          </a:xfrm>
          <a:prstGeom prst="rect">
            <a:avLst/>
          </a:prstGeom>
          <a:noFill/>
        </p:spPr>
        <p:txBody>
          <a:bodyPr wrap="square" rtlCol="0">
            <a:spAutoFit/>
          </a:bodyPr>
          <a:lstStyle/>
          <a:p>
            <a:pPr defTabSz="1219200"/>
            <a:r>
              <a:rPr lang="zh-CN" altLang="en-US" sz="1200" dirty="0">
                <a:solidFill>
                  <a:srgbClr val="FF1F87"/>
                </a:solidFill>
                <a:latin typeface="微软雅黑" panose="020B0503020204020204" pitchFamily="34" charset="-122"/>
                <a:ea typeface="微软雅黑" panose="020B0503020204020204" pitchFamily="34" charset="-122"/>
                <a:cs typeface="Glegoo"/>
              </a:rPr>
              <a:t>劣势</a:t>
            </a:r>
            <a:endParaRPr lang="en-US" sz="1200" dirty="0">
              <a:solidFill>
                <a:srgbClr val="FF1F87"/>
              </a:solidFill>
              <a:latin typeface="微软雅黑" panose="020B0503020204020204" pitchFamily="34" charset="-122"/>
              <a:ea typeface="微软雅黑" panose="020B0503020204020204" pitchFamily="34" charset="-122"/>
              <a:cs typeface="Glegoo"/>
            </a:endParaRPr>
          </a:p>
        </p:txBody>
      </p:sp>
      <p:sp>
        <p:nvSpPr>
          <p:cNvPr id="30" name="Text Placeholder 5"/>
          <p:cNvSpPr txBox="1"/>
          <p:nvPr/>
        </p:nvSpPr>
        <p:spPr>
          <a:xfrm>
            <a:off x="8820944" y="4203700"/>
            <a:ext cx="2438400" cy="711200"/>
          </a:xfrm>
          <a:prstGeom prst="rect">
            <a:avLst/>
          </a:prstGeom>
        </p:spPr>
        <p:txBody>
          <a:bodyPr>
            <a:normAutofit fontScale="92500" lnSpcReduction="20000"/>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1840"/>
              </a:lnSpc>
              <a:buFont typeface="Arial" panose="020B0604020202020204" pitchFamily="34" charset="0"/>
              <a:buNone/>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Calibri" panose="020F0502020204030204"/>
              </a:rPr>
              <a:t>此处添加详细文本描述，建议与标题相关并符合整体语言风格</a:t>
            </a:r>
          </a:p>
        </p:txBody>
      </p:sp>
      <p:sp>
        <p:nvSpPr>
          <p:cNvPr id="31" name="TextBox 60"/>
          <p:cNvSpPr txBox="1"/>
          <p:nvPr/>
        </p:nvSpPr>
        <p:spPr>
          <a:xfrm>
            <a:off x="8820944" y="3997525"/>
            <a:ext cx="1320800" cy="276999"/>
          </a:xfrm>
          <a:prstGeom prst="rect">
            <a:avLst/>
          </a:prstGeom>
          <a:noFill/>
        </p:spPr>
        <p:txBody>
          <a:bodyPr wrap="square" rtlCol="0">
            <a:spAutoFit/>
          </a:bodyPr>
          <a:lstStyle/>
          <a:p>
            <a:pPr defTabSz="1219200"/>
            <a:r>
              <a:rPr lang="zh-CN" altLang="en-US" sz="1200" dirty="0">
                <a:solidFill>
                  <a:srgbClr val="8D2963"/>
                </a:solidFill>
                <a:latin typeface="微软雅黑" panose="020B0503020204020204" pitchFamily="34" charset="-122"/>
                <a:ea typeface="微软雅黑" panose="020B0503020204020204" pitchFamily="34" charset="-122"/>
                <a:cs typeface="Glegoo"/>
              </a:rPr>
              <a:t>风险</a:t>
            </a:r>
            <a:endParaRPr lang="en-US" sz="1200" dirty="0">
              <a:solidFill>
                <a:srgbClr val="8D2963"/>
              </a:solidFill>
              <a:latin typeface="微软雅黑" panose="020B0503020204020204" pitchFamily="34" charset="-122"/>
              <a:ea typeface="微软雅黑" panose="020B0503020204020204" pitchFamily="34" charset="-122"/>
              <a:cs typeface="Glegoo"/>
            </a:endParaRPr>
          </a:p>
        </p:txBody>
      </p:sp>
      <p:cxnSp>
        <p:nvCxnSpPr>
          <p:cNvPr id="32" name="Straight Connector 61"/>
          <p:cNvCxnSpPr/>
          <p:nvPr/>
        </p:nvCxnSpPr>
        <p:spPr>
          <a:xfrm>
            <a:off x="8922544" y="3609587"/>
            <a:ext cx="406400" cy="0"/>
          </a:xfrm>
          <a:prstGeom prst="line">
            <a:avLst/>
          </a:prstGeom>
          <a:noFill/>
          <a:ln w="12700" cap="flat" cmpd="sng" algn="ctr">
            <a:solidFill>
              <a:srgbClr val="FF1F87"/>
            </a:solidFill>
            <a:prstDash val="solid"/>
          </a:ln>
          <a:effectLst/>
        </p:spPr>
      </p:cxn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33" name="椭圆 32"/>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par>
                                <p:cTn id="32" presetID="53" presetClass="entr" presetSubtype="16"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par>
                                <p:cTn id="37" presetID="53" presetClass="entr" presetSubtype="16"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Effect transition="in" filter="fade">
                                      <p:cBhvr>
                                        <p:cTn id="41" dur="500"/>
                                        <p:tgtEl>
                                          <p:spTgt spid="12"/>
                                        </p:tgtEl>
                                      </p:cBhvr>
                                    </p:animEffect>
                                  </p:childTnLst>
                                </p:cTn>
                              </p:par>
                              <p:par>
                                <p:cTn id="42" presetID="53" presetClass="entr" presetSubtype="16"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par>
                                <p:cTn id="47" presetID="53" presetClass="entr" presetSubtype="16" fill="hold" nodeType="with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childTnLst>
                          </p:cTn>
                        </p:par>
                        <p:par>
                          <p:cTn id="52" fill="hold">
                            <p:stCondLst>
                              <p:cond delay="1000"/>
                            </p:stCondLst>
                            <p:childTnLst>
                              <p:par>
                                <p:cTn id="53" presetID="37" presetClass="entr" presetSubtype="0"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1000"/>
                                        <p:tgtEl>
                                          <p:spTgt spid="23"/>
                                        </p:tgtEl>
                                      </p:cBhvr>
                                    </p:animEffect>
                                    <p:anim calcmode="lin" valueType="num">
                                      <p:cBhvr>
                                        <p:cTn id="56" dur="1000" fill="hold"/>
                                        <p:tgtEl>
                                          <p:spTgt spid="23"/>
                                        </p:tgtEl>
                                        <p:attrNameLst>
                                          <p:attrName>ppt_x</p:attrName>
                                        </p:attrNameLst>
                                      </p:cBhvr>
                                      <p:tavLst>
                                        <p:tav tm="0">
                                          <p:val>
                                            <p:strVal val="#ppt_x"/>
                                          </p:val>
                                        </p:tav>
                                        <p:tav tm="100000">
                                          <p:val>
                                            <p:strVal val="#ppt_x"/>
                                          </p:val>
                                        </p:tav>
                                      </p:tavLst>
                                    </p:anim>
                                    <p:anim calcmode="lin" valueType="num">
                                      <p:cBhvr>
                                        <p:cTn id="57" dur="900" decel="100000" fill="hold"/>
                                        <p:tgtEl>
                                          <p:spTgt spid="23"/>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59" presetID="37" presetClass="entr" presetSubtype="0"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1000"/>
                                        <p:tgtEl>
                                          <p:spTgt spid="22"/>
                                        </p:tgtEl>
                                      </p:cBhvr>
                                    </p:animEffect>
                                    <p:anim calcmode="lin" valueType="num">
                                      <p:cBhvr>
                                        <p:cTn id="62" dur="1000" fill="hold"/>
                                        <p:tgtEl>
                                          <p:spTgt spid="22"/>
                                        </p:tgtEl>
                                        <p:attrNameLst>
                                          <p:attrName>ppt_x</p:attrName>
                                        </p:attrNameLst>
                                      </p:cBhvr>
                                      <p:tavLst>
                                        <p:tav tm="0">
                                          <p:val>
                                            <p:strVal val="#ppt_x"/>
                                          </p:val>
                                        </p:tav>
                                        <p:tav tm="100000">
                                          <p:val>
                                            <p:strVal val="#ppt_x"/>
                                          </p:val>
                                        </p:tav>
                                      </p:tavLst>
                                    </p:anim>
                                    <p:anim calcmode="lin" valueType="num">
                                      <p:cBhvr>
                                        <p:cTn id="63" dur="900" decel="100000" fill="hold"/>
                                        <p:tgtEl>
                                          <p:spTgt spid="22"/>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par>
                                <p:cTn id="65" presetID="37" presetClass="entr" presetSubtype="0" fill="hold"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1000"/>
                                        <p:tgtEl>
                                          <p:spTgt spid="26"/>
                                        </p:tgtEl>
                                      </p:cBhvr>
                                    </p:animEffect>
                                    <p:anim calcmode="lin" valueType="num">
                                      <p:cBhvr>
                                        <p:cTn id="68" dur="1000" fill="hold"/>
                                        <p:tgtEl>
                                          <p:spTgt spid="26"/>
                                        </p:tgtEl>
                                        <p:attrNameLst>
                                          <p:attrName>ppt_x</p:attrName>
                                        </p:attrNameLst>
                                      </p:cBhvr>
                                      <p:tavLst>
                                        <p:tav tm="0">
                                          <p:val>
                                            <p:strVal val="#ppt_x"/>
                                          </p:val>
                                        </p:tav>
                                        <p:tav tm="100000">
                                          <p:val>
                                            <p:strVal val="#ppt_x"/>
                                          </p:val>
                                        </p:tav>
                                      </p:tavLst>
                                    </p:anim>
                                    <p:anim calcmode="lin" valueType="num">
                                      <p:cBhvr>
                                        <p:cTn id="69" dur="900" decel="100000" fill="hold"/>
                                        <p:tgtEl>
                                          <p:spTgt spid="26"/>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par>
                                <p:cTn id="71" presetID="37" presetClass="entr" presetSubtype="0" fill="hold" nodeType="with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1000"/>
                                        <p:tgtEl>
                                          <p:spTgt spid="21"/>
                                        </p:tgtEl>
                                      </p:cBhvr>
                                    </p:animEffect>
                                    <p:anim calcmode="lin" valueType="num">
                                      <p:cBhvr>
                                        <p:cTn id="74" dur="1000" fill="hold"/>
                                        <p:tgtEl>
                                          <p:spTgt spid="21"/>
                                        </p:tgtEl>
                                        <p:attrNameLst>
                                          <p:attrName>ppt_x</p:attrName>
                                        </p:attrNameLst>
                                      </p:cBhvr>
                                      <p:tavLst>
                                        <p:tav tm="0">
                                          <p:val>
                                            <p:strVal val="#ppt_x"/>
                                          </p:val>
                                        </p:tav>
                                        <p:tav tm="100000">
                                          <p:val>
                                            <p:strVal val="#ppt_x"/>
                                          </p:val>
                                        </p:tav>
                                      </p:tavLst>
                                    </p:anim>
                                    <p:anim calcmode="lin" valueType="num">
                                      <p:cBhvr>
                                        <p:cTn id="75" dur="900" decel="100000" fill="hold"/>
                                        <p:tgtEl>
                                          <p:spTgt spid="21"/>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77" fill="hold">
                            <p:stCondLst>
                              <p:cond delay="2000"/>
                            </p:stCondLst>
                            <p:childTnLst>
                              <p:par>
                                <p:cTn id="78" presetID="37" presetClass="entr" presetSubtype="0" fill="hold" grpId="0" nodeType="after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1000"/>
                                        <p:tgtEl>
                                          <p:spTgt spid="29"/>
                                        </p:tgtEl>
                                      </p:cBhvr>
                                    </p:animEffect>
                                    <p:anim calcmode="lin" valueType="num">
                                      <p:cBhvr>
                                        <p:cTn id="81" dur="1000" fill="hold"/>
                                        <p:tgtEl>
                                          <p:spTgt spid="29"/>
                                        </p:tgtEl>
                                        <p:attrNameLst>
                                          <p:attrName>ppt_x</p:attrName>
                                        </p:attrNameLst>
                                      </p:cBhvr>
                                      <p:tavLst>
                                        <p:tav tm="0">
                                          <p:val>
                                            <p:strVal val="#ppt_x"/>
                                          </p:val>
                                        </p:tav>
                                        <p:tav tm="100000">
                                          <p:val>
                                            <p:strVal val="#ppt_x"/>
                                          </p:val>
                                        </p:tav>
                                      </p:tavLst>
                                    </p:anim>
                                    <p:anim calcmode="lin" valueType="num">
                                      <p:cBhvr>
                                        <p:cTn id="82" dur="900" decel="100000" fill="hold"/>
                                        <p:tgtEl>
                                          <p:spTgt spid="29"/>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84" presetID="37" presetClass="entr" presetSubtype="0" fill="hold" grpId="0" nodeType="with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fade">
                                      <p:cBhvr>
                                        <p:cTn id="86" dur="1000"/>
                                        <p:tgtEl>
                                          <p:spTgt spid="28"/>
                                        </p:tgtEl>
                                      </p:cBhvr>
                                    </p:animEffect>
                                    <p:anim calcmode="lin" valueType="num">
                                      <p:cBhvr>
                                        <p:cTn id="87" dur="1000" fill="hold"/>
                                        <p:tgtEl>
                                          <p:spTgt spid="28"/>
                                        </p:tgtEl>
                                        <p:attrNameLst>
                                          <p:attrName>ppt_x</p:attrName>
                                        </p:attrNameLst>
                                      </p:cBhvr>
                                      <p:tavLst>
                                        <p:tav tm="0">
                                          <p:val>
                                            <p:strVal val="#ppt_x"/>
                                          </p:val>
                                        </p:tav>
                                        <p:tav tm="100000">
                                          <p:val>
                                            <p:strVal val="#ppt_x"/>
                                          </p:val>
                                        </p:tav>
                                      </p:tavLst>
                                    </p:anim>
                                    <p:anim calcmode="lin" valueType="num">
                                      <p:cBhvr>
                                        <p:cTn id="88" dur="900" decel="100000" fill="hold"/>
                                        <p:tgtEl>
                                          <p:spTgt spid="28"/>
                                        </p:tgtEl>
                                        <p:attrNameLst>
                                          <p:attrName>ppt_y</p:attrName>
                                        </p:attrNameLst>
                                      </p:cBhvr>
                                      <p:tavLst>
                                        <p:tav tm="0">
                                          <p:val>
                                            <p:strVal val="#ppt_y+1"/>
                                          </p:val>
                                        </p:tav>
                                        <p:tav tm="100000">
                                          <p:val>
                                            <p:strVal val="#ppt_y-.03"/>
                                          </p:val>
                                        </p:tav>
                                      </p:tavLst>
                                    </p:anim>
                                    <p:anim calcmode="lin" valueType="num">
                                      <p:cBhvr>
                                        <p:cTn id="89"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90" presetID="37" presetClass="entr" presetSubtype="0" fill="hold" nodeType="withEffect">
                                  <p:stCondLst>
                                    <p:cond delay="0"/>
                                  </p:stCondLst>
                                  <p:childTnLst>
                                    <p:set>
                                      <p:cBhvr>
                                        <p:cTn id="91" dur="1" fill="hold">
                                          <p:stCondLst>
                                            <p:cond delay="0"/>
                                          </p:stCondLst>
                                        </p:cTn>
                                        <p:tgtEl>
                                          <p:spTgt spid="32"/>
                                        </p:tgtEl>
                                        <p:attrNameLst>
                                          <p:attrName>style.visibility</p:attrName>
                                        </p:attrNameLst>
                                      </p:cBhvr>
                                      <p:to>
                                        <p:strVal val="visible"/>
                                      </p:to>
                                    </p:set>
                                    <p:animEffect transition="in" filter="fade">
                                      <p:cBhvr>
                                        <p:cTn id="92" dur="1000"/>
                                        <p:tgtEl>
                                          <p:spTgt spid="32"/>
                                        </p:tgtEl>
                                      </p:cBhvr>
                                    </p:animEffect>
                                    <p:anim calcmode="lin" valueType="num">
                                      <p:cBhvr>
                                        <p:cTn id="93" dur="1000" fill="hold"/>
                                        <p:tgtEl>
                                          <p:spTgt spid="32"/>
                                        </p:tgtEl>
                                        <p:attrNameLst>
                                          <p:attrName>ppt_x</p:attrName>
                                        </p:attrNameLst>
                                      </p:cBhvr>
                                      <p:tavLst>
                                        <p:tav tm="0">
                                          <p:val>
                                            <p:strVal val="#ppt_x"/>
                                          </p:val>
                                        </p:tav>
                                        <p:tav tm="100000">
                                          <p:val>
                                            <p:strVal val="#ppt_x"/>
                                          </p:val>
                                        </p:tav>
                                      </p:tavLst>
                                    </p:anim>
                                    <p:anim calcmode="lin" valueType="num">
                                      <p:cBhvr>
                                        <p:cTn id="94" dur="900" decel="100000" fill="hold"/>
                                        <p:tgtEl>
                                          <p:spTgt spid="32"/>
                                        </p:tgtEl>
                                        <p:attrNameLst>
                                          <p:attrName>ppt_y</p:attrName>
                                        </p:attrNameLst>
                                      </p:cBhvr>
                                      <p:tavLst>
                                        <p:tav tm="0">
                                          <p:val>
                                            <p:strVal val="#ppt_y+1"/>
                                          </p:val>
                                        </p:tav>
                                        <p:tav tm="100000">
                                          <p:val>
                                            <p:strVal val="#ppt_y-.03"/>
                                          </p:val>
                                        </p:tav>
                                      </p:tavLst>
                                    </p:anim>
                                    <p:anim calcmode="lin" valueType="num">
                                      <p:cBhvr>
                                        <p:cTn id="95"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96" presetID="37" presetClass="entr" presetSubtype="0" fill="hold" nodeType="withEffect">
                                  <p:stCondLst>
                                    <p:cond delay="0"/>
                                  </p:stCondLst>
                                  <p:childTnLst>
                                    <p:set>
                                      <p:cBhvr>
                                        <p:cTn id="97" dur="1" fill="hold">
                                          <p:stCondLst>
                                            <p:cond delay="0"/>
                                          </p:stCondLst>
                                        </p:cTn>
                                        <p:tgtEl>
                                          <p:spTgt spid="27"/>
                                        </p:tgtEl>
                                        <p:attrNameLst>
                                          <p:attrName>style.visibility</p:attrName>
                                        </p:attrNameLst>
                                      </p:cBhvr>
                                      <p:to>
                                        <p:strVal val="visible"/>
                                      </p:to>
                                    </p:set>
                                    <p:animEffect transition="in" filter="fade">
                                      <p:cBhvr>
                                        <p:cTn id="98" dur="1000"/>
                                        <p:tgtEl>
                                          <p:spTgt spid="27"/>
                                        </p:tgtEl>
                                      </p:cBhvr>
                                    </p:animEffect>
                                    <p:anim calcmode="lin" valueType="num">
                                      <p:cBhvr>
                                        <p:cTn id="99" dur="1000" fill="hold"/>
                                        <p:tgtEl>
                                          <p:spTgt spid="27"/>
                                        </p:tgtEl>
                                        <p:attrNameLst>
                                          <p:attrName>ppt_x</p:attrName>
                                        </p:attrNameLst>
                                      </p:cBhvr>
                                      <p:tavLst>
                                        <p:tav tm="0">
                                          <p:val>
                                            <p:strVal val="#ppt_x"/>
                                          </p:val>
                                        </p:tav>
                                        <p:tav tm="100000">
                                          <p:val>
                                            <p:strVal val="#ppt_x"/>
                                          </p:val>
                                        </p:tav>
                                      </p:tavLst>
                                    </p:anim>
                                    <p:anim calcmode="lin" valueType="num">
                                      <p:cBhvr>
                                        <p:cTn id="100" dur="900" decel="100000" fill="hold"/>
                                        <p:tgtEl>
                                          <p:spTgt spid="27"/>
                                        </p:tgtEl>
                                        <p:attrNameLst>
                                          <p:attrName>ppt_y</p:attrName>
                                        </p:attrNameLst>
                                      </p:cBhvr>
                                      <p:tavLst>
                                        <p:tav tm="0">
                                          <p:val>
                                            <p:strVal val="#ppt_y+1"/>
                                          </p:val>
                                        </p:tav>
                                        <p:tav tm="100000">
                                          <p:val>
                                            <p:strVal val="#ppt_y-.03"/>
                                          </p:val>
                                        </p:tav>
                                      </p:tavLst>
                                    </p:anim>
                                    <p:anim calcmode="lin" valueType="num">
                                      <p:cBhvr>
                                        <p:cTn id="101"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par>
                          <p:cTn id="102" fill="hold">
                            <p:stCondLst>
                              <p:cond delay="3000"/>
                            </p:stCondLst>
                            <p:childTnLst>
                              <p:par>
                                <p:cTn id="103" presetID="37" presetClass="entr" presetSubtype="0" fill="hold" grpId="0" nodeType="afterEffect">
                                  <p:stCondLst>
                                    <p:cond delay="0"/>
                                  </p:stCondLst>
                                  <p:childTnLst>
                                    <p:set>
                                      <p:cBhvr>
                                        <p:cTn id="104" dur="1" fill="hold">
                                          <p:stCondLst>
                                            <p:cond delay="0"/>
                                          </p:stCondLst>
                                        </p:cTn>
                                        <p:tgtEl>
                                          <p:spTgt spid="25"/>
                                        </p:tgtEl>
                                        <p:attrNameLst>
                                          <p:attrName>style.visibility</p:attrName>
                                        </p:attrNameLst>
                                      </p:cBhvr>
                                      <p:to>
                                        <p:strVal val="visible"/>
                                      </p:to>
                                    </p:set>
                                    <p:animEffect transition="in" filter="fade">
                                      <p:cBhvr>
                                        <p:cTn id="105" dur="1000"/>
                                        <p:tgtEl>
                                          <p:spTgt spid="25"/>
                                        </p:tgtEl>
                                      </p:cBhvr>
                                    </p:animEffect>
                                    <p:anim calcmode="lin" valueType="num">
                                      <p:cBhvr>
                                        <p:cTn id="106" dur="1000" fill="hold"/>
                                        <p:tgtEl>
                                          <p:spTgt spid="25"/>
                                        </p:tgtEl>
                                        <p:attrNameLst>
                                          <p:attrName>ppt_x</p:attrName>
                                        </p:attrNameLst>
                                      </p:cBhvr>
                                      <p:tavLst>
                                        <p:tav tm="0">
                                          <p:val>
                                            <p:strVal val="#ppt_x"/>
                                          </p:val>
                                        </p:tav>
                                        <p:tav tm="100000">
                                          <p:val>
                                            <p:strVal val="#ppt_x"/>
                                          </p:val>
                                        </p:tav>
                                      </p:tavLst>
                                    </p:anim>
                                    <p:anim calcmode="lin" valueType="num">
                                      <p:cBhvr>
                                        <p:cTn id="107" dur="900" decel="100000" fill="hold"/>
                                        <p:tgtEl>
                                          <p:spTgt spid="25"/>
                                        </p:tgtEl>
                                        <p:attrNameLst>
                                          <p:attrName>ppt_y</p:attrName>
                                        </p:attrNameLst>
                                      </p:cBhvr>
                                      <p:tavLst>
                                        <p:tav tm="0">
                                          <p:val>
                                            <p:strVal val="#ppt_y+1"/>
                                          </p:val>
                                        </p:tav>
                                        <p:tav tm="100000">
                                          <p:val>
                                            <p:strVal val="#ppt_y-.03"/>
                                          </p:val>
                                        </p:tav>
                                      </p:tavLst>
                                    </p:anim>
                                    <p:anim calcmode="lin" valueType="num">
                                      <p:cBhvr>
                                        <p:cTn id="108"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par>
                                <p:cTn id="109" presetID="37" presetClass="entr" presetSubtype="0" fill="hold" grpId="0" nodeType="withEffect">
                                  <p:stCondLst>
                                    <p:cond delay="0"/>
                                  </p:stCondLst>
                                  <p:childTnLst>
                                    <p:set>
                                      <p:cBhvr>
                                        <p:cTn id="110" dur="1" fill="hold">
                                          <p:stCondLst>
                                            <p:cond delay="0"/>
                                          </p:stCondLst>
                                        </p:cTn>
                                        <p:tgtEl>
                                          <p:spTgt spid="24"/>
                                        </p:tgtEl>
                                        <p:attrNameLst>
                                          <p:attrName>style.visibility</p:attrName>
                                        </p:attrNameLst>
                                      </p:cBhvr>
                                      <p:to>
                                        <p:strVal val="visible"/>
                                      </p:to>
                                    </p:set>
                                    <p:animEffect transition="in" filter="fade">
                                      <p:cBhvr>
                                        <p:cTn id="111" dur="1000"/>
                                        <p:tgtEl>
                                          <p:spTgt spid="24"/>
                                        </p:tgtEl>
                                      </p:cBhvr>
                                    </p:animEffect>
                                    <p:anim calcmode="lin" valueType="num">
                                      <p:cBhvr>
                                        <p:cTn id="112" dur="1000" fill="hold"/>
                                        <p:tgtEl>
                                          <p:spTgt spid="24"/>
                                        </p:tgtEl>
                                        <p:attrNameLst>
                                          <p:attrName>ppt_x</p:attrName>
                                        </p:attrNameLst>
                                      </p:cBhvr>
                                      <p:tavLst>
                                        <p:tav tm="0">
                                          <p:val>
                                            <p:strVal val="#ppt_x"/>
                                          </p:val>
                                        </p:tav>
                                        <p:tav tm="100000">
                                          <p:val>
                                            <p:strVal val="#ppt_x"/>
                                          </p:val>
                                        </p:tav>
                                      </p:tavLst>
                                    </p:anim>
                                    <p:anim calcmode="lin" valueType="num">
                                      <p:cBhvr>
                                        <p:cTn id="113" dur="900" decel="100000" fill="hold"/>
                                        <p:tgtEl>
                                          <p:spTgt spid="24"/>
                                        </p:tgtEl>
                                        <p:attrNameLst>
                                          <p:attrName>ppt_y</p:attrName>
                                        </p:attrNameLst>
                                      </p:cBhvr>
                                      <p:tavLst>
                                        <p:tav tm="0">
                                          <p:val>
                                            <p:strVal val="#ppt_y+1"/>
                                          </p:val>
                                        </p:tav>
                                        <p:tav tm="100000">
                                          <p:val>
                                            <p:strVal val="#ppt_y-.03"/>
                                          </p:val>
                                        </p:tav>
                                      </p:tavLst>
                                    </p:anim>
                                    <p:anim calcmode="lin" valueType="num">
                                      <p:cBhvr>
                                        <p:cTn id="114"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par>
                          <p:cTn id="115" fill="hold">
                            <p:stCondLst>
                              <p:cond delay="4000"/>
                            </p:stCondLst>
                            <p:childTnLst>
                              <p:par>
                                <p:cTn id="116" presetID="37" presetClass="entr" presetSubtype="0" fill="hold" grpId="0" nodeType="after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fade">
                                      <p:cBhvr>
                                        <p:cTn id="118" dur="1000"/>
                                        <p:tgtEl>
                                          <p:spTgt spid="31"/>
                                        </p:tgtEl>
                                      </p:cBhvr>
                                    </p:animEffect>
                                    <p:anim calcmode="lin" valueType="num">
                                      <p:cBhvr>
                                        <p:cTn id="119" dur="1000" fill="hold"/>
                                        <p:tgtEl>
                                          <p:spTgt spid="31"/>
                                        </p:tgtEl>
                                        <p:attrNameLst>
                                          <p:attrName>ppt_x</p:attrName>
                                        </p:attrNameLst>
                                      </p:cBhvr>
                                      <p:tavLst>
                                        <p:tav tm="0">
                                          <p:val>
                                            <p:strVal val="#ppt_x"/>
                                          </p:val>
                                        </p:tav>
                                        <p:tav tm="100000">
                                          <p:val>
                                            <p:strVal val="#ppt_x"/>
                                          </p:val>
                                        </p:tav>
                                      </p:tavLst>
                                    </p:anim>
                                    <p:anim calcmode="lin" valueType="num">
                                      <p:cBhvr>
                                        <p:cTn id="120" dur="900" decel="100000" fill="hold"/>
                                        <p:tgtEl>
                                          <p:spTgt spid="31"/>
                                        </p:tgtEl>
                                        <p:attrNameLst>
                                          <p:attrName>ppt_y</p:attrName>
                                        </p:attrNameLst>
                                      </p:cBhvr>
                                      <p:tavLst>
                                        <p:tav tm="0">
                                          <p:val>
                                            <p:strVal val="#ppt_y+1"/>
                                          </p:val>
                                        </p:tav>
                                        <p:tav tm="100000">
                                          <p:val>
                                            <p:strVal val="#ppt_y-.03"/>
                                          </p:val>
                                        </p:tav>
                                      </p:tavLst>
                                    </p:anim>
                                    <p:anim calcmode="lin" valueType="num">
                                      <p:cBhvr>
                                        <p:cTn id="121"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122" presetID="37" presetClass="entr" presetSubtype="0" fill="hold" grpId="0" nodeType="withEffect">
                                  <p:stCondLst>
                                    <p:cond delay="0"/>
                                  </p:stCondLst>
                                  <p:childTnLst>
                                    <p:set>
                                      <p:cBhvr>
                                        <p:cTn id="123" dur="1" fill="hold">
                                          <p:stCondLst>
                                            <p:cond delay="0"/>
                                          </p:stCondLst>
                                        </p:cTn>
                                        <p:tgtEl>
                                          <p:spTgt spid="30"/>
                                        </p:tgtEl>
                                        <p:attrNameLst>
                                          <p:attrName>style.visibility</p:attrName>
                                        </p:attrNameLst>
                                      </p:cBhvr>
                                      <p:to>
                                        <p:strVal val="visible"/>
                                      </p:to>
                                    </p:set>
                                    <p:animEffect transition="in" filter="fade">
                                      <p:cBhvr>
                                        <p:cTn id="124" dur="1000"/>
                                        <p:tgtEl>
                                          <p:spTgt spid="30"/>
                                        </p:tgtEl>
                                      </p:cBhvr>
                                    </p:animEffect>
                                    <p:anim calcmode="lin" valueType="num">
                                      <p:cBhvr>
                                        <p:cTn id="125" dur="1000" fill="hold"/>
                                        <p:tgtEl>
                                          <p:spTgt spid="30"/>
                                        </p:tgtEl>
                                        <p:attrNameLst>
                                          <p:attrName>ppt_x</p:attrName>
                                        </p:attrNameLst>
                                      </p:cBhvr>
                                      <p:tavLst>
                                        <p:tav tm="0">
                                          <p:val>
                                            <p:strVal val="#ppt_x"/>
                                          </p:val>
                                        </p:tav>
                                        <p:tav tm="100000">
                                          <p:val>
                                            <p:strVal val="#ppt_x"/>
                                          </p:val>
                                        </p:tav>
                                      </p:tavLst>
                                    </p:anim>
                                    <p:anim calcmode="lin" valueType="num">
                                      <p:cBhvr>
                                        <p:cTn id="126" dur="900" decel="100000" fill="hold"/>
                                        <p:tgtEl>
                                          <p:spTgt spid="30"/>
                                        </p:tgtEl>
                                        <p:attrNameLst>
                                          <p:attrName>ppt_y</p:attrName>
                                        </p:attrNameLst>
                                      </p:cBhvr>
                                      <p:tavLst>
                                        <p:tav tm="0">
                                          <p:val>
                                            <p:strVal val="#ppt_y+1"/>
                                          </p:val>
                                        </p:tav>
                                        <p:tav tm="100000">
                                          <p:val>
                                            <p:strVal val="#ppt_y-.03"/>
                                          </p:val>
                                        </p:tav>
                                      </p:tavLst>
                                    </p:anim>
                                    <p:anim calcmode="lin" valueType="num">
                                      <p:cBhvr>
                                        <p:cTn id="127"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128" fill="hold">
                            <p:stCondLst>
                              <p:cond delay="5000"/>
                            </p:stCondLst>
                            <p:childTnLst>
                              <p:par>
                                <p:cTn id="129" presetID="14" presetClass="entr" presetSubtype="10" fill="hold" grpId="0" nodeType="afterEffect">
                                  <p:stCondLst>
                                    <p:cond delay="0"/>
                                  </p:stCondLst>
                                  <p:childTnLst>
                                    <p:set>
                                      <p:cBhvr>
                                        <p:cTn id="130" dur="1" fill="hold">
                                          <p:stCondLst>
                                            <p:cond delay="0"/>
                                          </p:stCondLst>
                                        </p:cTn>
                                        <p:tgtEl>
                                          <p:spTgt spid="3"/>
                                        </p:tgtEl>
                                        <p:attrNameLst>
                                          <p:attrName>style.visibility</p:attrName>
                                        </p:attrNameLst>
                                      </p:cBhvr>
                                      <p:to>
                                        <p:strVal val="visible"/>
                                      </p:to>
                                    </p:set>
                                    <p:animEffect transition="in" filter="randombar(horizontal)">
                                      <p:cBhvr>
                                        <p:cTn id="1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4" grpId="0"/>
      <p:bldP spid="5" grpId="0"/>
      <p:bldP spid="7" grpId="0"/>
      <p:bldP spid="8" grpId="0"/>
      <p:bldP spid="22" grpId="0"/>
      <p:bldP spid="23" grpId="0"/>
      <p:bldP spid="24" grpId="0"/>
      <p:bldP spid="25" grpId="0"/>
      <p:bldP spid="28" grpId="0"/>
      <p:bldP spid="29" grpId="0"/>
      <p:bldP spid="30" grpId="0"/>
      <p:bldP spid="31"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pic>
        <p:nvPicPr>
          <p:cNvPr id="4" name="Picture 19"/>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20000"/>
                    </a14:imgEffect>
                    <a14:imgEffect>
                      <a14:colorTemperature colorTemp="8800"/>
                    </a14:imgEffect>
                    <a14:imgEffect>
                      <a14:saturation sat="0"/>
                    </a14:imgEffect>
                  </a14:imgLayer>
                </a14:imgProps>
              </a:ext>
            </a:extLst>
          </a:blip>
          <a:srcRect/>
          <a:stretch>
            <a:fillRect/>
          </a:stretch>
        </p:blipFill>
        <p:spPr bwMode="auto">
          <a:xfrm>
            <a:off x="1060640" y="2182853"/>
            <a:ext cx="9055553" cy="4274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组合 4"/>
          <p:cNvGrpSpPr/>
          <p:nvPr/>
        </p:nvGrpSpPr>
        <p:grpSpPr>
          <a:xfrm>
            <a:off x="5770523" y="4432436"/>
            <a:ext cx="282095" cy="442445"/>
            <a:chOff x="1397666" y="1419622"/>
            <a:chExt cx="474034" cy="743490"/>
          </a:xfrm>
          <a:solidFill>
            <a:srgbClr val="8D2963"/>
          </a:solidFill>
          <a:effectLst>
            <a:outerShdw blurRad="76200" dir="18900000" sy="23000" kx="-1200000" algn="bl" rotWithShape="0">
              <a:prstClr val="black">
                <a:alpha val="20000"/>
              </a:prstClr>
            </a:outerShdw>
          </a:effectLst>
        </p:grpSpPr>
        <p:grpSp>
          <p:nvGrpSpPr>
            <p:cNvPr id="7" name="组合 6"/>
            <p:cNvGrpSpPr/>
            <p:nvPr/>
          </p:nvGrpSpPr>
          <p:grpSpPr>
            <a:xfrm>
              <a:off x="1397666" y="1419622"/>
              <a:ext cx="474034" cy="743490"/>
              <a:chOff x="1397666" y="1419622"/>
              <a:chExt cx="474034" cy="743490"/>
            </a:xfrm>
            <a:grpFill/>
          </p:grpSpPr>
          <p:sp>
            <p:nvSpPr>
              <p:cNvPr id="9" name="同心圆 8"/>
              <p:cNvSpPr/>
              <p:nvPr/>
            </p:nvSpPr>
            <p:spPr>
              <a:xfrm>
                <a:off x="1397666" y="1419622"/>
                <a:ext cx="474034" cy="474034"/>
              </a:xfrm>
              <a:prstGeom prst="donut">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10" name="等腰三角形 9"/>
              <p:cNvSpPr/>
              <p:nvPr/>
            </p:nvSpPr>
            <p:spPr>
              <a:xfrm rot="10800000">
                <a:off x="1425882" y="1771198"/>
                <a:ext cx="417601" cy="391914"/>
              </a:xfrm>
              <a:prstGeom prst="triangle">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sp>
          <p:nvSpPr>
            <p:cNvPr id="8" name="椭圆 7"/>
            <p:cNvSpPr/>
            <p:nvPr/>
          </p:nvSpPr>
          <p:spPr>
            <a:xfrm>
              <a:off x="1562675" y="1584631"/>
              <a:ext cx="144016" cy="144016"/>
            </a:xfrm>
            <a:prstGeom prst="ellipse">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11" name="组合 10"/>
          <p:cNvGrpSpPr/>
          <p:nvPr/>
        </p:nvGrpSpPr>
        <p:grpSpPr>
          <a:xfrm flipV="1">
            <a:off x="5342788" y="2886083"/>
            <a:ext cx="1137564" cy="1314302"/>
            <a:chOff x="1282655" y="3043919"/>
            <a:chExt cx="1037898" cy="1314301"/>
          </a:xfrm>
          <a:solidFill>
            <a:srgbClr val="8D2963"/>
          </a:solidFill>
          <a:effectLst>
            <a:outerShdw blurRad="50800" dist="38100" dir="2700000" algn="tl" rotWithShape="0">
              <a:prstClr val="black">
                <a:alpha val="40000"/>
              </a:prstClr>
            </a:outerShdw>
          </a:effectLst>
        </p:grpSpPr>
        <p:sp>
          <p:nvSpPr>
            <p:cNvPr id="12" name="矩形 11"/>
            <p:cNvSpPr/>
            <p:nvPr/>
          </p:nvSpPr>
          <p:spPr>
            <a:xfrm>
              <a:off x="1282655" y="3149326"/>
              <a:ext cx="1037898" cy="1208894"/>
            </a:xfrm>
            <a:prstGeom prst="rect">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3" name="直角三角形 12"/>
            <p:cNvSpPr/>
            <p:nvPr/>
          </p:nvSpPr>
          <p:spPr>
            <a:xfrm rot="8161794">
              <a:off x="1684377" y="3043919"/>
              <a:ext cx="234455" cy="234455"/>
            </a:xfrm>
            <a:prstGeom prst="rtTriangle">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sp>
        <p:nvSpPr>
          <p:cNvPr id="14" name="矩形 13"/>
          <p:cNvSpPr/>
          <p:nvPr/>
        </p:nvSpPr>
        <p:spPr>
          <a:xfrm>
            <a:off x="5408879" y="2971345"/>
            <a:ext cx="1005385" cy="338546"/>
          </a:xfrm>
          <a:prstGeom prst="rect">
            <a:avLst/>
          </a:prstGeom>
        </p:spPr>
        <p:txBody>
          <a:bodyPr wrap="none" lIns="91416" tIns="45708" rIns="91416" bIns="45708">
            <a:spAutoFit/>
          </a:bodyPr>
          <a:lstStyle/>
          <a:p>
            <a:pPr algn="ctr" defTabSz="1218565"/>
            <a:r>
              <a:rPr lang="zh-CN" altLang="en-US" sz="1600" dirty="0">
                <a:solidFill>
                  <a:prstClr val="white">
                    <a:lumMod val="95000"/>
                  </a:prstClr>
                </a:solidFill>
                <a:latin typeface="微软雅黑" panose="020B0503020204020204" pitchFamily="34" charset="-122"/>
                <a:ea typeface="微软雅黑" panose="020B0503020204020204" pitchFamily="34" charset="-122"/>
              </a:rPr>
              <a:t>添加标题</a:t>
            </a:r>
            <a:endParaRPr lang="en-US" altLang="zh-CN" sz="1600" dirty="0">
              <a:solidFill>
                <a:prstClr val="white">
                  <a:lumMod val="95000"/>
                </a:prstClr>
              </a:solidFill>
              <a:latin typeface="微软雅黑" panose="020B0503020204020204" pitchFamily="34" charset="-122"/>
              <a:ea typeface="微软雅黑" panose="020B0503020204020204" pitchFamily="34" charset="-122"/>
            </a:endParaRPr>
          </a:p>
        </p:txBody>
      </p:sp>
      <p:sp>
        <p:nvSpPr>
          <p:cNvPr id="15" name="矩形 47"/>
          <p:cNvSpPr>
            <a:spLocks noChangeArrowheads="1"/>
          </p:cNvSpPr>
          <p:nvPr/>
        </p:nvSpPr>
        <p:spPr bwMode="auto">
          <a:xfrm>
            <a:off x="5355493" y="3292456"/>
            <a:ext cx="1124860"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p>
            <a:pPr algn="ctr" defTabSz="1218565">
              <a:lnSpc>
                <a:spcPct val="120000"/>
              </a:lnSpc>
              <a:spcBef>
                <a:spcPct val="0"/>
              </a:spcBef>
              <a:buFont typeface="Arial" panose="020B0604020202020204" pitchFamily="34" charset="0"/>
              <a:buNone/>
            </a:pPr>
            <a:r>
              <a:rPr lang="zh-CN" altLang="en-US" sz="1200" dirty="0">
                <a:solidFill>
                  <a:prstClr val="white">
                    <a:lumMod val="9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p>
        </p:txBody>
      </p:sp>
      <p:grpSp>
        <p:nvGrpSpPr>
          <p:cNvPr id="16" name="组合 15"/>
          <p:cNvGrpSpPr/>
          <p:nvPr/>
        </p:nvGrpSpPr>
        <p:grpSpPr>
          <a:xfrm>
            <a:off x="9415703" y="5087214"/>
            <a:ext cx="282095" cy="442445"/>
            <a:chOff x="1397666" y="1419622"/>
            <a:chExt cx="474034" cy="743490"/>
          </a:xfrm>
          <a:solidFill>
            <a:srgbClr val="8D2963"/>
          </a:solidFill>
          <a:effectLst>
            <a:outerShdw blurRad="76200" dir="18900000" sy="23000" kx="-1200000" algn="bl" rotWithShape="0">
              <a:prstClr val="black">
                <a:alpha val="20000"/>
              </a:prstClr>
            </a:outerShdw>
          </a:effectLst>
        </p:grpSpPr>
        <p:grpSp>
          <p:nvGrpSpPr>
            <p:cNvPr id="17" name="组合 16"/>
            <p:cNvGrpSpPr/>
            <p:nvPr/>
          </p:nvGrpSpPr>
          <p:grpSpPr>
            <a:xfrm>
              <a:off x="1397666" y="1419622"/>
              <a:ext cx="474034" cy="743490"/>
              <a:chOff x="1397666" y="1419622"/>
              <a:chExt cx="474034" cy="743490"/>
            </a:xfrm>
            <a:grpFill/>
          </p:grpSpPr>
          <p:sp>
            <p:nvSpPr>
              <p:cNvPr id="19" name="同心圆 18"/>
              <p:cNvSpPr/>
              <p:nvPr/>
            </p:nvSpPr>
            <p:spPr>
              <a:xfrm>
                <a:off x="1397666" y="1419622"/>
                <a:ext cx="474034" cy="474034"/>
              </a:xfrm>
              <a:prstGeom prst="donut">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20" name="等腰三角形 19"/>
              <p:cNvSpPr/>
              <p:nvPr/>
            </p:nvSpPr>
            <p:spPr>
              <a:xfrm rot="10800000">
                <a:off x="1425882" y="1771198"/>
                <a:ext cx="417601" cy="391914"/>
              </a:xfrm>
              <a:prstGeom prst="triangle">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sp>
          <p:nvSpPr>
            <p:cNvPr id="18" name="椭圆 17"/>
            <p:cNvSpPr/>
            <p:nvPr/>
          </p:nvSpPr>
          <p:spPr>
            <a:xfrm>
              <a:off x="1562675" y="1584631"/>
              <a:ext cx="144016" cy="144016"/>
            </a:xfrm>
            <a:prstGeom prst="ellipse">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21" name="组合 20"/>
          <p:cNvGrpSpPr/>
          <p:nvPr/>
        </p:nvGrpSpPr>
        <p:grpSpPr>
          <a:xfrm flipV="1">
            <a:off x="8974318" y="3536565"/>
            <a:ext cx="1137564" cy="1314302"/>
            <a:chOff x="1282655" y="3043919"/>
            <a:chExt cx="1037898" cy="1314301"/>
          </a:xfrm>
          <a:solidFill>
            <a:srgbClr val="8D2963"/>
          </a:solidFill>
          <a:effectLst>
            <a:outerShdw blurRad="50800" dist="38100" dir="2700000" algn="tl" rotWithShape="0">
              <a:prstClr val="black">
                <a:alpha val="40000"/>
              </a:prstClr>
            </a:outerShdw>
          </a:effectLst>
        </p:grpSpPr>
        <p:sp>
          <p:nvSpPr>
            <p:cNvPr id="22" name="矩形 21"/>
            <p:cNvSpPr/>
            <p:nvPr/>
          </p:nvSpPr>
          <p:spPr>
            <a:xfrm>
              <a:off x="1282655" y="3149326"/>
              <a:ext cx="1037898" cy="1208894"/>
            </a:xfrm>
            <a:prstGeom prst="rect">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3" name="直角三角形 22"/>
            <p:cNvSpPr/>
            <p:nvPr/>
          </p:nvSpPr>
          <p:spPr>
            <a:xfrm rot="8161794">
              <a:off x="1684377" y="3043919"/>
              <a:ext cx="234455" cy="234455"/>
            </a:xfrm>
            <a:prstGeom prst="rtTriangle">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sp>
        <p:nvSpPr>
          <p:cNvPr id="24" name="矩形 23"/>
          <p:cNvSpPr/>
          <p:nvPr/>
        </p:nvSpPr>
        <p:spPr>
          <a:xfrm>
            <a:off x="9040410" y="3621827"/>
            <a:ext cx="1005385" cy="338546"/>
          </a:xfrm>
          <a:prstGeom prst="rect">
            <a:avLst/>
          </a:prstGeom>
        </p:spPr>
        <p:txBody>
          <a:bodyPr wrap="none" lIns="91416" tIns="45708" rIns="91416" bIns="45708">
            <a:spAutoFit/>
          </a:bodyPr>
          <a:lstStyle/>
          <a:p>
            <a:pPr algn="ctr" defTabSz="1218565"/>
            <a:r>
              <a:rPr lang="zh-CN" altLang="en-US" sz="1600" dirty="0">
                <a:solidFill>
                  <a:prstClr val="white"/>
                </a:solidFill>
                <a:latin typeface="微软雅黑" panose="020B0503020204020204" pitchFamily="34" charset="-122"/>
                <a:ea typeface="微软雅黑" panose="020B0503020204020204" pitchFamily="34" charset="-122"/>
              </a:rPr>
              <a:t>添加标题</a:t>
            </a:r>
            <a:endParaRPr lang="en-US" altLang="zh-CN" sz="1600" dirty="0">
              <a:solidFill>
                <a:prstClr val="white"/>
              </a:solidFill>
              <a:latin typeface="微软雅黑" panose="020B0503020204020204" pitchFamily="34" charset="-122"/>
              <a:ea typeface="微软雅黑" panose="020B0503020204020204" pitchFamily="34" charset="-122"/>
            </a:endParaRPr>
          </a:p>
        </p:txBody>
      </p:sp>
      <p:sp>
        <p:nvSpPr>
          <p:cNvPr id="25" name="矩形 47"/>
          <p:cNvSpPr>
            <a:spLocks noChangeArrowheads="1"/>
          </p:cNvSpPr>
          <p:nvPr/>
        </p:nvSpPr>
        <p:spPr bwMode="auto">
          <a:xfrm>
            <a:off x="8987023" y="3942938"/>
            <a:ext cx="1124860"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p>
            <a:pPr algn="ctr" defTabSz="1218565">
              <a:lnSpc>
                <a:spcPct val="120000"/>
              </a:lnSpc>
              <a:spcBef>
                <a:spcPct val="0"/>
              </a:spcBef>
              <a:buFont typeface="Arial" panose="020B0604020202020204" pitchFamily="34" charset="0"/>
              <a:buNone/>
            </a:pPr>
            <a:r>
              <a:rPr lang="zh-CN" altLang="en-US" sz="12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p>
        </p:txBody>
      </p:sp>
      <p:grpSp>
        <p:nvGrpSpPr>
          <p:cNvPr id="26" name="组合 25"/>
          <p:cNvGrpSpPr/>
          <p:nvPr/>
        </p:nvGrpSpPr>
        <p:grpSpPr>
          <a:xfrm>
            <a:off x="3242791" y="4175301"/>
            <a:ext cx="282095" cy="442445"/>
            <a:chOff x="1397666" y="1419622"/>
            <a:chExt cx="474034" cy="743490"/>
          </a:xfrm>
          <a:solidFill>
            <a:srgbClr val="FF1F87"/>
          </a:solidFill>
          <a:effectLst>
            <a:outerShdw blurRad="76200" dir="18900000" sy="23000" kx="-1200000" algn="bl" rotWithShape="0">
              <a:prstClr val="black">
                <a:alpha val="20000"/>
              </a:prstClr>
            </a:outerShdw>
          </a:effectLst>
        </p:grpSpPr>
        <p:grpSp>
          <p:nvGrpSpPr>
            <p:cNvPr id="27" name="组合 26"/>
            <p:cNvGrpSpPr/>
            <p:nvPr/>
          </p:nvGrpSpPr>
          <p:grpSpPr>
            <a:xfrm>
              <a:off x="1397666" y="1419622"/>
              <a:ext cx="474034" cy="743490"/>
              <a:chOff x="1397666" y="1419622"/>
              <a:chExt cx="474034" cy="743490"/>
            </a:xfrm>
            <a:grpFill/>
          </p:grpSpPr>
          <p:sp>
            <p:nvSpPr>
              <p:cNvPr id="29" name="同心圆 28"/>
              <p:cNvSpPr/>
              <p:nvPr/>
            </p:nvSpPr>
            <p:spPr>
              <a:xfrm>
                <a:off x="1397666" y="1419622"/>
                <a:ext cx="474034" cy="474034"/>
              </a:xfrm>
              <a:prstGeom prst="donut">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30" name="等腰三角形 29"/>
              <p:cNvSpPr/>
              <p:nvPr/>
            </p:nvSpPr>
            <p:spPr>
              <a:xfrm rot="10800000">
                <a:off x="1425882" y="1771198"/>
                <a:ext cx="417601" cy="391914"/>
              </a:xfrm>
              <a:prstGeom prst="triangle">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sp>
          <p:nvSpPr>
            <p:cNvPr id="28" name="椭圆 27"/>
            <p:cNvSpPr/>
            <p:nvPr/>
          </p:nvSpPr>
          <p:spPr>
            <a:xfrm>
              <a:off x="1562675" y="1584631"/>
              <a:ext cx="144016" cy="144016"/>
            </a:xfrm>
            <a:prstGeom prst="ellipse">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31" name="组合 30"/>
          <p:cNvGrpSpPr/>
          <p:nvPr/>
        </p:nvGrpSpPr>
        <p:grpSpPr>
          <a:xfrm flipV="1">
            <a:off x="2815053" y="2628947"/>
            <a:ext cx="1137564" cy="1314302"/>
            <a:chOff x="1282655" y="3043919"/>
            <a:chExt cx="1037898" cy="1314301"/>
          </a:xfrm>
          <a:solidFill>
            <a:srgbClr val="FF1F87"/>
          </a:solidFill>
          <a:effectLst>
            <a:outerShdw blurRad="50800" dist="38100" dir="2700000" algn="tl" rotWithShape="0">
              <a:prstClr val="black">
                <a:alpha val="40000"/>
              </a:prstClr>
            </a:outerShdw>
          </a:effectLst>
        </p:grpSpPr>
        <p:sp>
          <p:nvSpPr>
            <p:cNvPr id="32" name="矩形 31"/>
            <p:cNvSpPr/>
            <p:nvPr/>
          </p:nvSpPr>
          <p:spPr>
            <a:xfrm>
              <a:off x="1282655" y="3149326"/>
              <a:ext cx="1037898" cy="1208894"/>
            </a:xfrm>
            <a:prstGeom prst="rect">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33" name="直角三角形 32"/>
            <p:cNvSpPr/>
            <p:nvPr/>
          </p:nvSpPr>
          <p:spPr>
            <a:xfrm rot="8161794">
              <a:off x="1684377" y="3043919"/>
              <a:ext cx="234455" cy="234455"/>
            </a:xfrm>
            <a:prstGeom prst="rtTriangle">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sp>
        <p:nvSpPr>
          <p:cNvPr id="34" name="矩形 33"/>
          <p:cNvSpPr/>
          <p:nvPr/>
        </p:nvSpPr>
        <p:spPr>
          <a:xfrm>
            <a:off x="2881144" y="2714208"/>
            <a:ext cx="1005385" cy="338546"/>
          </a:xfrm>
          <a:prstGeom prst="rect">
            <a:avLst/>
          </a:prstGeom>
        </p:spPr>
        <p:txBody>
          <a:bodyPr wrap="none" lIns="91416" tIns="45708" rIns="91416" bIns="45708">
            <a:spAutoFit/>
          </a:bodyPr>
          <a:lstStyle/>
          <a:p>
            <a:pPr algn="ctr" defTabSz="1218565"/>
            <a:r>
              <a:rPr lang="zh-CN" altLang="en-US" sz="1600" dirty="0">
                <a:solidFill>
                  <a:prstClr val="white">
                    <a:lumMod val="95000"/>
                  </a:prstClr>
                </a:solidFill>
                <a:latin typeface="微软雅黑" panose="020B0503020204020204" pitchFamily="34" charset="-122"/>
                <a:ea typeface="微软雅黑" panose="020B0503020204020204" pitchFamily="34" charset="-122"/>
              </a:rPr>
              <a:t>添加标题</a:t>
            </a:r>
            <a:endParaRPr lang="en-US" altLang="zh-CN" sz="1600" dirty="0">
              <a:solidFill>
                <a:prstClr val="white">
                  <a:lumMod val="95000"/>
                </a:prstClr>
              </a:solidFill>
              <a:latin typeface="微软雅黑" panose="020B0503020204020204" pitchFamily="34" charset="-122"/>
              <a:ea typeface="微软雅黑" panose="020B0503020204020204" pitchFamily="34" charset="-122"/>
            </a:endParaRPr>
          </a:p>
        </p:txBody>
      </p:sp>
      <p:sp>
        <p:nvSpPr>
          <p:cNvPr id="35" name="矩形 47"/>
          <p:cNvSpPr>
            <a:spLocks noChangeArrowheads="1"/>
          </p:cNvSpPr>
          <p:nvPr/>
        </p:nvSpPr>
        <p:spPr bwMode="auto">
          <a:xfrm>
            <a:off x="2827758" y="3035320"/>
            <a:ext cx="1124860"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p>
            <a:pPr algn="ctr" defTabSz="1218565">
              <a:lnSpc>
                <a:spcPct val="120000"/>
              </a:lnSpc>
              <a:spcBef>
                <a:spcPct val="0"/>
              </a:spcBef>
              <a:buFont typeface="Arial" panose="020B0604020202020204" pitchFamily="34" charset="0"/>
              <a:buNone/>
            </a:pPr>
            <a:r>
              <a:rPr lang="zh-CN" altLang="en-US" sz="1200" dirty="0">
                <a:solidFill>
                  <a:prstClr val="white">
                    <a:lumMod val="9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p>
        </p:txBody>
      </p:sp>
      <p:grpSp>
        <p:nvGrpSpPr>
          <p:cNvPr id="36" name="组合 35"/>
          <p:cNvGrpSpPr/>
          <p:nvPr/>
        </p:nvGrpSpPr>
        <p:grpSpPr>
          <a:xfrm>
            <a:off x="7614555" y="3525066"/>
            <a:ext cx="282095" cy="442445"/>
            <a:chOff x="1397666" y="1419622"/>
            <a:chExt cx="474034" cy="743490"/>
          </a:xfrm>
          <a:solidFill>
            <a:srgbClr val="FF1F87"/>
          </a:solidFill>
          <a:effectLst>
            <a:outerShdw blurRad="76200" dir="18900000" sy="23000" kx="-1200000" algn="bl" rotWithShape="0">
              <a:prstClr val="black">
                <a:alpha val="20000"/>
              </a:prstClr>
            </a:outerShdw>
          </a:effectLst>
        </p:grpSpPr>
        <p:grpSp>
          <p:nvGrpSpPr>
            <p:cNvPr id="37" name="组合 36"/>
            <p:cNvGrpSpPr/>
            <p:nvPr/>
          </p:nvGrpSpPr>
          <p:grpSpPr>
            <a:xfrm>
              <a:off x="1397666" y="1419622"/>
              <a:ext cx="474034" cy="743490"/>
              <a:chOff x="1397666" y="1419622"/>
              <a:chExt cx="474034" cy="743490"/>
            </a:xfrm>
            <a:grpFill/>
          </p:grpSpPr>
          <p:sp>
            <p:nvSpPr>
              <p:cNvPr id="39" name="同心圆 38"/>
              <p:cNvSpPr/>
              <p:nvPr/>
            </p:nvSpPr>
            <p:spPr>
              <a:xfrm>
                <a:off x="1397666" y="1419622"/>
                <a:ext cx="474034" cy="474034"/>
              </a:xfrm>
              <a:prstGeom prst="donut">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40" name="等腰三角形 39"/>
              <p:cNvSpPr/>
              <p:nvPr/>
            </p:nvSpPr>
            <p:spPr>
              <a:xfrm rot="10800000">
                <a:off x="1425882" y="1771198"/>
                <a:ext cx="417601" cy="391914"/>
              </a:xfrm>
              <a:prstGeom prst="triangle">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sp>
          <p:nvSpPr>
            <p:cNvPr id="38" name="椭圆 37"/>
            <p:cNvSpPr/>
            <p:nvPr/>
          </p:nvSpPr>
          <p:spPr>
            <a:xfrm>
              <a:off x="1562675" y="1584631"/>
              <a:ext cx="144016" cy="144016"/>
            </a:xfrm>
            <a:prstGeom prst="ellipse">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41" name="组合 40"/>
          <p:cNvGrpSpPr/>
          <p:nvPr/>
        </p:nvGrpSpPr>
        <p:grpSpPr>
          <a:xfrm flipV="1">
            <a:off x="7186816" y="1978713"/>
            <a:ext cx="1137564" cy="1314302"/>
            <a:chOff x="1282655" y="3043919"/>
            <a:chExt cx="1037898" cy="1314301"/>
          </a:xfrm>
          <a:solidFill>
            <a:srgbClr val="FF1F87"/>
          </a:solidFill>
          <a:effectLst>
            <a:outerShdw blurRad="50800" dist="38100" dir="2700000" algn="tl" rotWithShape="0">
              <a:prstClr val="black">
                <a:alpha val="40000"/>
              </a:prstClr>
            </a:outerShdw>
          </a:effectLst>
        </p:grpSpPr>
        <p:sp>
          <p:nvSpPr>
            <p:cNvPr id="42" name="矩形 41"/>
            <p:cNvSpPr/>
            <p:nvPr/>
          </p:nvSpPr>
          <p:spPr>
            <a:xfrm>
              <a:off x="1282655" y="3149326"/>
              <a:ext cx="1037898" cy="1208894"/>
            </a:xfrm>
            <a:prstGeom prst="rect">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43" name="直角三角形 42"/>
            <p:cNvSpPr/>
            <p:nvPr/>
          </p:nvSpPr>
          <p:spPr>
            <a:xfrm rot="8161794">
              <a:off x="1684377" y="3043919"/>
              <a:ext cx="234455" cy="234455"/>
            </a:xfrm>
            <a:prstGeom prst="rtTriangle">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sp>
        <p:nvSpPr>
          <p:cNvPr id="44" name="矩形 43"/>
          <p:cNvSpPr/>
          <p:nvPr/>
        </p:nvSpPr>
        <p:spPr>
          <a:xfrm>
            <a:off x="7252909" y="2063976"/>
            <a:ext cx="1005385" cy="338546"/>
          </a:xfrm>
          <a:prstGeom prst="rect">
            <a:avLst/>
          </a:prstGeom>
        </p:spPr>
        <p:txBody>
          <a:bodyPr wrap="none" lIns="91416" tIns="45708" rIns="91416" bIns="45708">
            <a:spAutoFit/>
          </a:bodyPr>
          <a:lstStyle/>
          <a:p>
            <a:pPr algn="ctr" defTabSz="1218565"/>
            <a:r>
              <a:rPr lang="zh-CN" altLang="en-US" sz="1600" dirty="0">
                <a:solidFill>
                  <a:prstClr val="white"/>
                </a:solidFill>
                <a:latin typeface="微软雅黑" panose="020B0503020204020204" pitchFamily="34" charset="-122"/>
                <a:ea typeface="微软雅黑" panose="020B0503020204020204" pitchFamily="34" charset="-122"/>
              </a:rPr>
              <a:t>添加标题</a:t>
            </a:r>
            <a:endParaRPr lang="en-US" altLang="zh-CN" sz="1600" dirty="0">
              <a:solidFill>
                <a:prstClr val="white"/>
              </a:solidFill>
              <a:latin typeface="微软雅黑" panose="020B0503020204020204" pitchFamily="34" charset="-122"/>
              <a:ea typeface="微软雅黑" panose="020B0503020204020204" pitchFamily="34" charset="-122"/>
            </a:endParaRPr>
          </a:p>
        </p:txBody>
      </p:sp>
      <p:sp>
        <p:nvSpPr>
          <p:cNvPr id="45" name="矩形 47"/>
          <p:cNvSpPr>
            <a:spLocks noChangeArrowheads="1"/>
          </p:cNvSpPr>
          <p:nvPr/>
        </p:nvSpPr>
        <p:spPr bwMode="auto">
          <a:xfrm>
            <a:off x="7199522" y="2385085"/>
            <a:ext cx="1124860"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p>
            <a:pPr algn="ctr" defTabSz="1218565">
              <a:lnSpc>
                <a:spcPct val="120000"/>
              </a:lnSpc>
              <a:spcBef>
                <a:spcPct val="0"/>
              </a:spcBef>
              <a:buFont typeface="Arial" panose="020B0604020202020204" pitchFamily="34" charset="0"/>
              <a:buNone/>
            </a:pPr>
            <a:r>
              <a:rPr lang="zh-CN" altLang="en-US" sz="12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p>
        </p:txBody>
      </p:sp>
      <p:sp>
        <p:nvSpPr>
          <p:cNvPr id="46" name="矩形 47"/>
          <p:cNvSpPr>
            <a:spLocks noChangeArrowheads="1"/>
          </p:cNvSpPr>
          <p:nvPr/>
        </p:nvSpPr>
        <p:spPr bwMode="auto">
          <a:xfrm>
            <a:off x="1630711" y="1128392"/>
            <a:ext cx="8629465" cy="57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defTabSz="1218565" eaLnBrk="1" fontAlgn="auto" latinLnBrk="0" hangingPunct="1">
              <a:lnSpc>
                <a:spcPct val="130000"/>
              </a:lnSpc>
              <a:spcBef>
                <a:spcPct val="0"/>
              </a:spcBef>
              <a:spcAft>
                <a:spcPts val="0"/>
              </a:spcAft>
              <a:buClrTx/>
              <a:buSzTx/>
              <a:buFont typeface="Arial" panose="020B0604020202020204" pitchFamily="34" charset="0"/>
              <a:buNone/>
              <a:defRPr/>
            </a:pPr>
            <a:r>
              <a:rPr kumimoji="0" lang="zh-CN" altLang="en-US" sz="1200" b="0" i="0" u="none" strike="noStrike" kern="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47" name="椭圆 46"/>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barn(outVertical)">
                                      <p:cBhvr>
                                        <p:cTn id="15" dur="500"/>
                                        <p:tgtEl>
                                          <p:spTgt spid="46"/>
                                        </p:tgtEl>
                                      </p:cBhvr>
                                    </p:animEffect>
                                  </p:childTnLst>
                                </p:cTn>
                              </p:par>
                            </p:childTnLst>
                          </p:cTn>
                        </p:par>
                        <p:par>
                          <p:cTn id="16" fill="hold">
                            <p:stCondLst>
                              <p:cond delay="1500"/>
                            </p:stCondLst>
                            <p:childTnLst>
                              <p:par>
                                <p:cTn id="17" presetID="14" presetClass="entr" presetSubtype="10" fill="hold" nodeType="afterEffect">
                                  <p:stCondLst>
                                    <p:cond delay="25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750"/>
                                        <p:tgtEl>
                                          <p:spTgt spid="4"/>
                                        </p:tgtEl>
                                      </p:cBhvr>
                                    </p:animEffect>
                                  </p:childTnLst>
                                </p:cTn>
                              </p:par>
                            </p:childTnLst>
                          </p:cTn>
                        </p:par>
                        <p:par>
                          <p:cTn id="20" fill="hold">
                            <p:stCondLst>
                              <p:cond delay="2750"/>
                            </p:stCondLst>
                            <p:childTnLst>
                              <p:par>
                                <p:cTn id="21" presetID="42" presetClass="entr" presetSubtype="0"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750"/>
                                        <p:tgtEl>
                                          <p:spTgt spid="26"/>
                                        </p:tgtEl>
                                      </p:cBhvr>
                                    </p:animEffect>
                                    <p:anim calcmode="lin" valueType="num">
                                      <p:cBhvr>
                                        <p:cTn id="24" dur="750" fill="hold"/>
                                        <p:tgtEl>
                                          <p:spTgt spid="26"/>
                                        </p:tgtEl>
                                        <p:attrNameLst>
                                          <p:attrName>ppt_x</p:attrName>
                                        </p:attrNameLst>
                                      </p:cBhvr>
                                      <p:tavLst>
                                        <p:tav tm="0">
                                          <p:val>
                                            <p:strVal val="#ppt_x"/>
                                          </p:val>
                                        </p:tav>
                                        <p:tav tm="100000">
                                          <p:val>
                                            <p:strVal val="#ppt_x"/>
                                          </p:val>
                                        </p:tav>
                                      </p:tavLst>
                                    </p:anim>
                                    <p:anim calcmode="lin" valueType="num">
                                      <p:cBhvr>
                                        <p:cTn id="25" dur="750" fill="hold"/>
                                        <p:tgtEl>
                                          <p:spTgt spid="26"/>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750"/>
                                        <p:tgtEl>
                                          <p:spTgt spid="31"/>
                                        </p:tgtEl>
                                      </p:cBhvr>
                                    </p:animEffect>
                                    <p:anim calcmode="lin" valueType="num">
                                      <p:cBhvr>
                                        <p:cTn id="29" dur="750" fill="hold"/>
                                        <p:tgtEl>
                                          <p:spTgt spid="31"/>
                                        </p:tgtEl>
                                        <p:attrNameLst>
                                          <p:attrName>ppt_x</p:attrName>
                                        </p:attrNameLst>
                                      </p:cBhvr>
                                      <p:tavLst>
                                        <p:tav tm="0">
                                          <p:val>
                                            <p:strVal val="#ppt_x"/>
                                          </p:val>
                                        </p:tav>
                                        <p:tav tm="100000">
                                          <p:val>
                                            <p:strVal val="#ppt_x"/>
                                          </p:val>
                                        </p:tav>
                                      </p:tavLst>
                                    </p:anim>
                                    <p:anim calcmode="lin" valueType="num">
                                      <p:cBhvr>
                                        <p:cTn id="30" dur="750" fill="hold"/>
                                        <p:tgtEl>
                                          <p:spTgt spid="31"/>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750"/>
                                        <p:tgtEl>
                                          <p:spTgt spid="34"/>
                                        </p:tgtEl>
                                      </p:cBhvr>
                                    </p:animEffect>
                                    <p:anim calcmode="lin" valueType="num">
                                      <p:cBhvr>
                                        <p:cTn id="34" dur="750" fill="hold"/>
                                        <p:tgtEl>
                                          <p:spTgt spid="34"/>
                                        </p:tgtEl>
                                        <p:attrNameLst>
                                          <p:attrName>ppt_x</p:attrName>
                                        </p:attrNameLst>
                                      </p:cBhvr>
                                      <p:tavLst>
                                        <p:tav tm="0">
                                          <p:val>
                                            <p:strVal val="#ppt_x"/>
                                          </p:val>
                                        </p:tav>
                                        <p:tav tm="100000">
                                          <p:val>
                                            <p:strVal val="#ppt_x"/>
                                          </p:val>
                                        </p:tav>
                                      </p:tavLst>
                                    </p:anim>
                                    <p:anim calcmode="lin" valueType="num">
                                      <p:cBhvr>
                                        <p:cTn id="35" dur="750" fill="hold"/>
                                        <p:tgtEl>
                                          <p:spTgt spid="34"/>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750"/>
                                        <p:tgtEl>
                                          <p:spTgt spid="35"/>
                                        </p:tgtEl>
                                      </p:cBhvr>
                                    </p:animEffect>
                                    <p:anim calcmode="lin" valueType="num">
                                      <p:cBhvr>
                                        <p:cTn id="39" dur="750" fill="hold"/>
                                        <p:tgtEl>
                                          <p:spTgt spid="35"/>
                                        </p:tgtEl>
                                        <p:attrNameLst>
                                          <p:attrName>ppt_x</p:attrName>
                                        </p:attrNameLst>
                                      </p:cBhvr>
                                      <p:tavLst>
                                        <p:tav tm="0">
                                          <p:val>
                                            <p:strVal val="#ppt_x"/>
                                          </p:val>
                                        </p:tav>
                                        <p:tav tm="100000">
                                          <p:val>
                                            <p:strVal val="#ppt_x"/>
                                          </p:val>
                                        </p:tav>
                                      </p:tavLst>
                                    </p:anim>
                                    <p:anim calcmode="lin" valueType="num">
                                      <p:cBhvr>
                                        <p:cTn id="40" dur="750" fill="hold"/>
                                        <p:tgtEl>
                                          <p:spTgt spid="35"/>
                                        </p:tgtEl>
                                        <p:attrNameLst>
                                          <p:attrName>ppt_y</p:attrName>
                                        </p:attrNameLst>
                                      </p:cBhvr>
                                      <p:tavLst>
                                        <p:tav tm="0">
                                          <p:val>
                                            <p:strVal val="#ppt_y-.1"/>
                                          </p:val>
                                        </p:tav>
                                        <p:tav tm="100000">
                                          <p:val>
                                            <p:strVal val="#ppt_y"/>
                                          </p:val>
                                        </p:tav>
                                      </p:tavLst>
                                    </p:anim>
                                  </p:childTnLst>
                                </p:cTn>
                              </p:par>
                            </p:childTnLst>
                          </p:cTn>
                        </p:par>
                        <p:par>
                          <p:cTn id="41" fill="hold">
                            <p:stCondLst>
                              <p:cond delay="3750"/>
                            </p:stCondLst>
                            <p:childTnLst>
                              <p:par>
                                <p:cTn id="42" presetID="42" presetClass="entr" presetSubtype="0"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750"/>
                                        <p:tgtEl>
                                          <p:spTgt spid="5"/>
                                        </p:tgtEl>
                                      </p:cBhvr>
                                    </p:animEffect>
                                    <p:anim calcmode="lin" valueType="num">
                                      <p:cBhvr>
                                        <p:cTn id="45" dur="750" fill="hold"/>
                                        <p:tgtEl>
                                          <p:spTgt spid="5"/>
                                        </p:tgtEl>
                                        <p:attrNameLst>
                                          <p:attrName>ppt_x</p:attrName>
                                        </p:attrNameLst>
                                      </p:cBhvr>
                                      <p:tavLst>
                                        <p:tav tm="0">
                                          <p:val>
                                            <p:strVal val="#ppt_x"/>
                                          </p:val>
                                        </p:tav>
                                        <p:tav tm="100000">
                                          <p:val>
                                            <p:strVal val="#ppt_x"/>
                                          </p:val>
                                        </p:tav>
                                      </p:tavLst>
                                    </p:anim>
                                    <p:anim calcmode="lin" valueType="num">
                                      <p:cBhvr>
                                        <p:cTn id="46" dur="750" fill="hold"/>
                                        <p:tgtEl>
                                          <p:spTgt spid="5"/>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750"/>
                                        <p:tgtEl>
                                          <p:spTgt spid="11"/>
                                        </p:tgtEl>
                                      </p:cBhvr>
                                    </p:animEffect>
                                    <p:anim calcmode="lin" valueType="num">
                                      <p:cBhvr>
                                        <p:cTn id="50" dur="750" fill="hold"/>
                                        <p:tgtEl>
                                          <p:spTgt spid="11"/>
                                        </p:tgtEl>
                                        <p:attrNameLst>
                                          <p:attrName>ppt_x</p:attrName>
                                        </p:attrNameLst>
                                      </p:cBhvr>
                                      <p:tavLst>
                                        <p:tav tm="0">
                                          <p:val>
                                            <p:strVal val="#ppt_x"/>
                                          </p:val>
                                        </p:tav>
                                        <p:tav tm="100000">
                                          <p:val>
                                            <p:strVal val="#ppt_x"/>
                                          </p:val>
                                        </p:tav>
                                      </p:tavLst>
                                    </p:anim>
                                    <p:anim calcmode="lin" valueType="num">
                                      <p:cBhvr>
                                        <p:cTn id="51" dur="750" fill="hold"/>
                                        <p:tgtEl>
                                          <p:spTgt spid="11"/>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750"/>
                                        <p:tgtEl>
                                          <p:spTgt spid="14"/>
                                        </p:tgtEl>
                                      </p:cBhvr>
                                    </p:animEffect>
                                    <p:anim calcmode="lin" valueType="num">
                                      <p:cBhvr>
                                        <p:cTn id="55" dur="750" fill="hold"/>
                                        <p:tgtEl>
                                          <p:spTgt spid="14"/>
                                        </p:tgtEl>
                                        <p:attrNameLst>
                                          <p:attrName>ppt_x</p:attrName>
                                        </p:attrNameLst>
                                      </p:cBhvr>
                                      <p:tavLst>
                                        <p:tav tm="0">
                                          <p:val>
                                            <p:strVal val="#ppt_x"/>
                                          </p:val>
                                        </p:tav>
                                        <p:tav tm="100000">
                                          <p:val>
                                            <p:strVal val="#ppt_x"/>
                                          </p:val>
                                        </p:tav>
                                      </p:tavLst>
                                    </p:anim>
                                    <p:anim calcmode="lin" valueType="num">
                                      <p:cBhvr>
                                        <p:cTn id="56" dur="750" fill="hold"/>
                                        <p:tgtEl>
                                          <p:spTgt spid="14"/>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750"/>
                                        <p:tgtEl>
                                          <p:spTgt spid="15"/>
                                        </p:tgtEl>
                                      </p:cBhvr>
                                    </p:animEffect>
                                    <p:anim calcmode="lin" valueType="num">
                                      <p:cBhvr>
                                        <p:cTn id="60" dur="750" fill="hold"/>
                                        <p:tgtEl>
                                          <p:spTgt spid="15"/>
                                        </p:tgtEl>
                                        <p:attrNameLst>
                                          <p:attrName>ppt_x</p:attrName>
                                        </p:attrNameLst>
                                      </p:cBhvr>
                                      <p:tavLst>
                                        <p:tav tm="0">
                                          <p:val>
                                            <p:strVal val="#ppt_x"/>
                                          </p:val>
                                        </p:tav>
                                        <p:tav tm="100000">
                                          <p:val>
                                            <p:strVal val="#ppt_x"/>
                                          </p:val>
                                        </p:tav>
                                      </p:tavLst>
                                    </p:anim>
                                    <p:anim calcmode="lin" valueType="num">
                                      <p:cBhvr>
                                        <p:cTn id="61" dur="750" fill="hold"/>
                                        <p:tgtEl>
                                          <p:spTgt spid="15"/>
                                        </p:tgtEl>
                                        <p:attrNameLst>
                                          <p:attrName>ppt_y</p:attrName>
                                        </p:attrNameLst>
                                      </p:cBhvr>
                                      <p:tavLst>
                                        <p:tav tm="0">
                                          <p:val>
                                            <p:strVal val="#ppt_y-.1"/>
                                          </p:val>
                                        </p:tav>
                                        <p:tav tm="100000">
                                          <p:val>
                                            <p:strVal val="#ppt_y"/>
                                          </p:val>
                                        </p:tav>
                                      </p:tavLst>
                                    </p:anim>
                                  </p:childTnLst>
                                </p:cTn>
                              </p:par>
                            </p:childTnLst>
                          </p:cTn>
                        </p:par>
                        <p:par>
                          <p:cTn id="62" fill="hold">
                            <p:stCondLst>
                              <p:cond delay="4750"/>
                            </p:stCondLst>
                            <p:childTnLst>
                              <p:par>
                                <p:cTn id="63" presetID="42" presetClass="entr" presetSubtype="0" fill="hold"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750"/>
                                        <p:tgtEl>
                                          <p:spTgt spid="36"/>
                                        </p:tgtEl>
                                      </p:cBhvr>
                                    </p:animEffect>
                                    <p:anim calcmode="lin" valueType="num">
                                      <p:cBhvr>
                                        <p:cTn id="66" dur="750" fill="hold"/>
                                        <p:tgtEl>
                                          <p:spTgt spid="36"/>
                                        </p:tgtEl>
                                        <p:attrNameLst>
                                          <p:attrName>ppt_x</p:attrName>
                                        </p:attrNameLst>
                                      </p:cBhvr>
                                      <p:tavLst>
                                        <p:tav tm="0">
                                          <p:val>
                                            <p:strVal val="#ppt_x"/>
                                          </p:val>
                                        </p:tav>
                                        <p:tav tm="100000">
                                          <p:val>
                                            <p:strVal val="#ppt_x"/>
                                          </p:val>
                                        </p:tav>
                                      </p:tavLst>
                                    </p:anim>
                                    <p:anim calcmode="lin" valueType="num">
                                      <p:cBhvr>
                                        <p:cTn id="67" dur="750" fill="hold"/>
                                        <p:tgtEl>
                                          <p:spTgt spid="36"/>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750"/>
                                        <p:tgtEl>
                                          <p:spTgt spid="44"/>
                                        </p:tgtEl>
                                      </p:cBhvr>
                                    </p:animEffect>
                                    <p:anim calcmode="lin" valueType="num">
                                      <p:cBhvr>
                                        <p:cTn id="71" dur="750" fill="hold"/>
                                        <p:tgtEl>
                                          <p:spTgt spid="44"/>
                                        </p:tgtEl>
                                        <p:attrNameLst>
                                          <p:attrName>ppt_x</p:attrName>
                                        </p:attrNameLst>
                                      </p:cBhvr>
                                      <p:tavLst>
                                        <p:tav tm="0">
                                          <p:val>
                                            <p:strVal val="#ppt_x"/>
                                          </p:val>
                                        </p:tav>
                                        <p:tav tm="100000">
                                          <p:val>
                                            <p:strVal val="#ppt_x"/>
                                          </p:val>
                                        </p:tav>
                                      </p:tavLst>
                                    </p:anim>
                                    <p:anim calcmode="lin" valueType="num">
                                      <p:cBhvr>
                                        <p:cTn id="72" dur="750" fill="hold"/>
                                        <p:tgtEl>
                                          <p:spTgt spid="44"/>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45"/>
                                        </p:tgtEl>
                                        <p:attrNameLst>
                                          <p:attrName>style.visibility</p:attrName>
                                        </p:attrNameLst>
                                      </p:cBhvr>
                                      <p:to>
                                        <p:strVal val="visible"/>
                                      </p:to>
                                    </p:set>
                                    <p:animEffect transition="in" filter="fade">
                                      <p:cBhvr>
                                        <p:cTn id="75" dur="750"/>
                                        <p:tgtEl>
                                          <p:spTgt spid="45"/>
                                        </p:tgtEl>
                                      </p:cBhvr>
                                    </p:animEffect>
                                    <p:anim calcmode="lin" valueType="num">
                                      <p:cBhvr>
                                        <p:cTn id="76" dur="750" fill="hold"/>
                                        <p:tgtEl>
                                          <p:spTgt spid="45"/>
                                        </p:tgtEl>
                                        <p:attrNameLst>
                                          <p:attrName>ppt_x</p:attrName>
                                        </p:attrNameLst>
                                      </p:cBhvr>
                                      <p:tavLst>
                                        <p:tav tm="0">
                                          <p:val>
                                            <p:strVal val="#ppt_x"/>
                                          </p:val>
                                        </p:tav>
                                        <p:tav tm="100000">
                                          <p:val>
                                            <p:strVal val="#ppt_x"/>
                                          </p:val>
                                        </p:tav>
                                      </p:tavLst>
                                    </p:anim>
                                    <p:anim calcmode="lin" valueType="num">
                                      <p:cBhvr>
                                        <p:cTn id="77" dur="750" fill="hold"/>
                                        <p:tgtEl>
                                          <p:spTgt spid="45"/>
                                        </p:tgtEl>
                                        <p:attrNameLst>
                                          <p:attrName>ppt_y</p:attrName>
                                        </p:attrNameLst>
                                      </p:cBhvr>
                                      <p:tavLst>
                                        <p:tav tm="0">
                                          <p:val>
                                            <p:strVal val="#ppt_y-.1"/>
                                          </p:val>
                                        </p:tav>
                                        <p:tav tm="100000">
                                          <p:val>
                                            <p:strVal val="#ppt_y"/>
                                          </p:val>
                                        </p:tav>
                                      </p:tavLst>
                                    </p:anim>
                                  </p:childTnLst>
                                </p:cTn>
                              </p:par>
                              <p:par>
                                <p:cTn id="78" presetID="47" presetClass="entr" presetSubtype="0" fill="hold" nodeType="with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750"/>
                                        <p:tgtEl>
                                          <p:spTgt spid="41"/>
                                        </p:tgtEl>
                                      </p:cBhvr>
                                    </p:animEffect>
                                    <p:anim calcmode="lin" valueType="num">
                                      <p:cBhvr>
                                        <p:cTn id="81" dur="750" fill="hold"/>
                                        <p:tgtEl>
                                          <p:spTgt spid="41"/>
                                        </p:tgtEl>
                                        <p:attrNameLst>
                                          <p:attrName>ppt_x</p:attrName>
                                        </p:attrNameLst>
                                      </p:cBhvr>
                                      <p:tavLst>
                                        <p:tav tm="0">
                                          <p:val>
                                            <p:strVal val="#ppt_x"/>
                                          </p:val>
                                        </p:tav>
                                        <p:tav tm="100000">
                                          <p:val>
                                            <p:strVal val="#ppt_x"/>
                                          </p:val>
                                        </p:tav>
                                      </p:tavLst>
                                    </p:anim>
                                    <p:anim calcmode="lin" valueType="num">
                                      <p:cBhvr>
                                        <p:cTn id="82" dur="750" fill="hold"/>
                                        <p:tgtEl>
                                          <p:spTgt spid="41"/>
                                        </p:tgtEl>
                                        <p:attrNameLst>
                                          <p:attrName>ppt_y</p:attrName>
                                        </p:attrNameLst>
                                      </p:cBhvr>
                                      <p:tavLst>
                                        <p:tav tm="0">
                                          <p:val>
                                            <p:strVal val="#ppt_y-.1"/>
                                          </p:val>
                                        </p:tav>
                                        <p:tav tm="100000">
                                          <p:val>
                                            <p:strVal val="#ppt_y"/>
                                          </p:val>
                                        </p:tav>
                                      </p:tavLst>
                                    </p:anim>
                                  </p:childTnLst>
                                </p:cTn>
                              </p:par>
                            </p:childTnLst>
                          </p:cTn>
                        </p:par>
                        <p:par>
                          <p:cTn id="83" fill="hold">
                            <p:stCondLst>
                              <p:cond delay="5750"/>
                            </p:stCondLst>
                            <p:childTnLst>
                              <p:par>
                                <p:cTn id="84" presetID="42" presetClass="entr" presetSubtype="0" fill="hold" nodeType="after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750"/>
                                        <p:tgtEl>
                                          <p:spTgt spid="16"/>
                                        </p:tgtEl>
                                      </p:cBhvr>
                                    </p:animEffect>
                                    <p:anim calcmode="lin" valueType="num">
                                      <p:cBhvr>
                                        <p:cTn id="87" dur="750" fill="hold"/>
                                        <p:tgtEl>
                                          <p:spTgt spid="16"/>
                                        </p:tgtEl>
                                        <p:attrNameLst>
                                          <p:attrName>ppt_x</p:attrName>
                                        </p:attrNameLst>
                                      </p:cBhvr>
                                      <p:tavLst>
                                        <p:tav tm="0">
                                          <p:val>
                                            <p:strVal val="#ppt_x"/>
                                          </p:val>
                                        </p:tav>
                                        <p:tav tm="100000">
                                          <p:val>
                                            <p:strVal val="#ppt_x"/>
                                          </p:val>
                                        </p:tav>
                                      </p:tavLst>
                                    </p:anim>
                                    <p:anim calcmode="lin" valueType="num">
                                      <p:cBhvr>
                                        <p:cTn id="88" dur="750" fill="hold"/>
                                        <p:tgtEl>
                                          <p:spTgt spid="16"/>
                                        </p:tgtEl>
                                        <p:attrNameLst>
                                          <p:attrName>ppt_y</p:attrName>
                                        </p:attrNameLst>
                                      </p:cBhvr>
                                      <p:tavLst>
                                        <p:tav tm="0">
                                          <p:val>
                                            <p:strVal val="#ppt_y+.1"/>
                                          </p:val>
                                        </p:tav>
                                        <p:tav tm="100000">
                                          <p:val>
                                            <p:strVal val="#ppt_y"/>
                                          </p:val>
                                        </p:tav>
                                      </p:tavLst>
                                    </p:anim>
                                  </p:childTnLst>
                                </p:cTn>
                              </p:par>
                              <p:par>
                                <p:cTn id="89" presetID="47" presetClass="entr" presetSubtype="0" fill="hold" nodeType="with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750"/>
                                        <p:tgtEl>
                                          <p:spTgt spid="21"/>
                                        </p:tgtEl>
                                      </p:cBhvr>
                                    </p:animEffect>
                                    <p:anim calcmode="lin" valueType="num">
                                      <p:cBhvr>
                                        <p:cTn id="92" dur="750" fill="hold"/>
                                        <p:tgtEl>
                                          <p:spTgt spid="21"/>
                                        </p:tgtEl>
                                        <p:attrNameLst>
                                          <p:attrName>ppt_x</p:attrName>
                                        </p:attrNameLst>
                                      </p:cBhvr>
                                      <p:tavLst>
                                        <p:tav tm="0">
                                          <p:val>
                                            <p:strVal val="#ppt_x"/>
                                          </p:val>
                                        </p:tav>
                                        <p:tav tm="100000">
                                          <p:val>
                                            <p:strVal val="#ppt_x"/>
                                          </p:val>
                                        </p:tav>
                                      </p:tavLst>
                                    </p:anim>
                                    <p:anim calcmode="lin" valueType="num">
                                      <p:cBhvr>
                                        <p:cTn id="93" dur="750" fill="hold"/>
                                        <p:tgtEl>
                                          <p:spTgt spid="21"/>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fade">
                                      <p:cBhvr>
                                        <p:cTn id="96" dur="750"/>
                                        <p:tgtEl>
                                          <p:spTgt spid="24"/>
                                        </p:tgtEl>
                                      </p:cBhvr>
                                    </p:animEffect>
                                    <p:anim calcmode="lin" valueType="num">
                                      <p:cBhvr>
                                        <p:cTn id="97" dur="750" fill="hold"/>
                                        <p:tgtEl>
                                          <p:spTgt spid="24"/>
                                        </p:tgtEl>
                                        <p:attrNameLst>
                                          <p:attrName>ppt_x</p:attrName>
                                        </p:attrNameLst>
                                      </p:cBhvr>
                                      <p:tavLst>
                                        <p:tav tm="0">
                                          <p:val>
                                            <p:strVal val="#ppt_x"/>
                                          </p:val>
                                        </p:tav>
                                        <p:tav tm="100000">
                                          <p:val>
                                            <p:strVal val="#ppt_x"/>
                                          </p:val>
                                        </p:tav>
                                      </p:tavLst>
                                    </p:anim>
                                    <p:anim calcmode="lin" valueType="num">
                                      <p:cBhvr>
                                        <p:cTn id="98" dur="750" fill="hold"/>
                                        <p:tgtEl>
                                          <p:spTgt spid="24"/>
                                        </p:tgtEl>
                                        <p:attrNameLst>
                                          <p:attrName>ppt_y</p:attrName>
                                        </p:attrNameLst>
                                      </p:cBhvr>
                                      <p:tavLst>
                                        <p:tav tm="0">
                                          <p:val>
                                            <p:strVal val="#ppt_y-.1"/>
                                          </p:val>
                                        </p:tav>
                                        <p:tav tm="100000">
                                          <p:val>
                                            <p:strVal val="#ppt_y"/>
                                          </p:val>
                                        </p:tav>
                                      </p:tavLst>
                                    </p:anim>
                                  </p:childTnLst>
                                </p:cTn>
                              </p:par>
                              <p:par>
                                <p:cTn id="99" presetID="47" presetClass="entr" presetSubtype="0" fill="hold" grpId="0" nodeType="withEffect">
                                  <p:stCondLst>
                                    <p:cond delay="0"/>
                                  </p:stCondLst>
                                  <p:childTnLst>
                                    <p:set>
                                      <p:cBhvr>
                                        <p:cTn id="100" dur="1" fill="hold">
                                          <p:stCondLst>
                                            <p:cond delay="0"/>
                                          </p:stCondLst>
                                        </p:cTn>
                                        <p:tgtEl>
                                          <p:spTgt spid="25"/>
                                        </p:tgtEl>
                                        <p:attrNameLst>
                                          <p:attrName>style.visibility</p:attrName>
                                        </p:attrNameLst>
                                      </p:cBhvr>
                                      <p:to>
                                        <p:strVal val="visible"/>
                                      </p:to>
                                    </p:set>
                                    <p:animEffect transition="in" filter="fade">
                                      <p:cBhvr>
                                        <p:cTn id="101" dur="750"/>
                                        <p:tgtEl>
                                          <p:spTgt spid="25"/>
                                        </p:tgtEl>
                                      </p:cBhvr>
                                    </p:animEffect>
                                    <p:anim calcmode="lin" valueType="num">
                                      <p:cBhvr>
                                        <p:cTn id="102" dur="750" fill="hold"/>
                                        <p:tgtEl>
                                          <p:spTgt spid="25"/>
                                        </p:tgtEl>
                                        <p:attrNameLst>
                                          <p:attrName>ppt_x</p:attrName>
                                        </p:attrNameLst>
                                      </p:cBhvr>
                                      <p:tavLst>
                                        <p:tav tm="0">
                                          <p:val>
                                            <p:strVal val="#ppt_x"/>
                                          </p:val>
                                        </p:tav>
                                        <p:tav tm="100000">
                                          <p:val>
                                            <p:strVal val="#ppt_x"/>
                                          </p:val>
                                        </p:tav>
                                      </p:tavLst>
                                    </p:anim>
                                    <p:anim calcmode="lin" valueType="num">
                                      <p:cBhvr>
                                        <p:cTn id="103" dur="750" fill="hold"/>
                                        <p:tgtEl>
                                          <p:spTgt spid="25"/>
                                        </p:tgtEl>
                                        <p:attrNameLst>
                                          <p:attrName>ppt_y</p:attrName>
                                        </p:attrNameLst>
                                      </p:cBhvr>
                                      <p:tavLst>
                                        <p:tav tm="0">
                                          <p:val>
                                            <p:strVal val="#ppt_y-.1"/>
                                          </p:val>
                                        </p:tav>
                                        <p:tav tm="100000">
                                          <p:val>
                                            <p:strVal val="#ppt_y"/>
                                          </p:val>
                                        </p:tav>
                                      </p:tavLst>
                                    </p:anim>
                                  </p:childTnLst>
                                </p:cTn>
                              </p:par>
                            </p:childTnLst>
                          </p:cTn>
                        </p:par>
                        <p:par>
                          <p:cTn id="104" fill="hold">
                            <p:stCondLst>
                              <p:cond delay="6750"/>
                            </p:stCondLst>
                            <p:childTnLst>
                              <p:par>
                                <p:cTn id="105" presetID="14" presetClass="entr" presetSubtype="10" fill="hold" grpId="0" nodeType="afterEffect">
                                  <p:stCondLst>
                                    <p:cond delay="0"/>
                                  </p:stCondLst>
                                  <p:childTnLst>
                                    <p:set>
                                      <p:cBhvr>
                                        <p:cTn id="106" dur="1" fill="hold">
                                          <p:stCondLst>
                                            <p:cond delay="0"/>
                                          </p:stCondLst>
                                        </p:cTn>
                                        <p:tgtEl>
                                          <p:spTgt spid="3"/>
                                        </p:tgtEl>
                                        <p:attrNameLst>
                                          <p:attrName>style.visibility</p:attrName>
                                        </p:attrNameLst>
                                      </p:cBhvr>
                                      <p:to>
                                        <p:strVal val="visible"/>
                                      </p:to>
                                    </p:set>
                                    <p:animEffect transition="in" filter="randombar(horizontal)">
                                      <p:cBhvr>
                                        <p:cTn id="10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14" grpId="0"/>
      <p:bldP spid="15" grpId="0"/>
      <p:bldP spid="24" grpId="0"/>
      <p:bldP spid="25" grpId="0"/>
      <p:bldP spid="34" grpId="0"/>
      <p:bldP spid="35" grpId="0"/>
      <p:bldP spid="44" grpId="0"/>
      <p:bldP spid="45" grpId="0"/>
      <p:bldP spid="46"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grpSp>
        <p:nvGrpSpPr>
          <p:cNvPr id="4" name="Group 37"/>
          <p:cNvGrpSpPr/>
          <p:nvPr/>
        </p:nvGrpSpPr>
        <p:grpSpPr bwMode="auto">
          <a:xfrm>
            <a:off x="3095361" y="1746791"/>
            <a:ext cx="5723467" cy="5138735"/>
            <a:chOff x="1528" y="825"/>
            <a:chExt cx="2704" cy="2427"/>
          </a:xfrm>
        </p:grpSpPr>
        <p:sp>
          <p:nvSpPr>
            <p:cNvPr id="5" name="Freeform 32"/>
            <p:cNvSpPr/>
            <p:nvPr/>
          </p:nvSpPr>
          <p:spPr bwMode="auto">
            <a:xfrm>
              <a:off x="2515" y="2197"/>
              <a:ext cx="833" cy="1055"/>
            </a:xfrm>
            <a:custGeom>
              <a:avLst/>
              <a:gdLst>
                <a:gd name="T0" fmla="*/ 369 w 889"/>
                <a:gd name="T1" fmla="*/ 1124 h 1124"/>
                <a:gd name="T2" fmla="*/ 713 w 889"/>
                <a:gd name="T3" fmla="*/ 1124 h 1124"/>
                <a:gd name="T4" fmla="*/ 676 w 889"/>
                <a:gd name="T5" fmla="*/ 705 h 1124"/>
                <a:gd name="T6" fmla="*/ 862 w 889"/>
                <a:gd name="T7" fmla="*/ 273 h 1124"/>
                <a:gd name="T8" fmla="*/ 853 w 889"/>
                <a:gd name="T9" fmla="*/ 202 h 1124"/>
                <a:gd name="T10" fmla="*/ 775 w 889"/>
                <a:gd name="T11" fmla="*/ 257 h 1124"/>
                <a:gd name="T12" fmla="*/ 612 w 889"/>
                <a:gd name="T13" fmla="*/ 387 h 1124"/>
                <a:gd name="T14" fmla="*/ 489 w 889"/>
                <a:gd name="T15" fmla="*/ 141 h 1124"/>
                <a:gd name="T16" fmla="*/ 417 w 889"/>
                <a:gd name="T17" fmla="*/ 5 h 1124"/>
                <a:gd name="T18" fmla="*/ 404 w 889"/>
                <a:gd name="T19" fmla="*/ 155 h 1124"/>
                <a:gd name="T20" fmla="*/ 405 w 889"/>
                <a:gd name="T21" fmla="*/ 327 h 1124"/>
                <a:gd name="T22" fmla="*/ 275 w 889"/>
                <a:gd name="T23" fmla="*/ 196 h 1124"/>
                <a:gd name="T24" fmla="*/ 154 w 889"/>
                <a:gd name="T25" fmla="*/ 49 h 1124"/>
                <a:gd name="T26" fmla="*/ 207 w 889"/>
                <a:gd name="T27" fmla="*/ 218 h 1124"/>
                <a:gd name="T28" fmla="*/ 281 w 889"/>
                <a:gd name="T29" fmla="*/ 387 h 1124"/>
                <a:gd name="T30" fmla="*/ 155 w 889"/>
                <a:gd name="T31" fmla="*/ 273 h 1124"/>
                <a:gd name="T32" fmla="*/ 28 w 889"/>
                <a:gd name="T33" fmla="*/ 187 h 1124"/>
                <a:gd name="T34" fmla="*/ 113 w 889"/>
                <a:gd name="T35" fmla="*/ 350 h 1124"/>
                <a:gd name="T36" fmla="*/ 234 w 889"/>
                <a:gd name="T37" fmla="*/ 489 h 1124"/>
                <a:gd name="T38" fmla="*/ 107 w 889"/>
                <a:gd name="T39" fmla="*/ 421 h 1124"/>
                <a:gd name="T40" fmla="*/ 29 w 889"/>
                <a:gd name="T41" fmla="*/ 413 h 1124"/>
                <a:gd name="T42" fmla="*/ 173 w 889"/>
                <a:gd name="T43" fmla="*/ 550 h 1124"/>
                <a:gd name="T44" fmla="*/ 397 w 889"/>
                <a:gd name="T45" fmla="*/ 850 h 1124"/>
                <a:gd name="T46" fmla="*/ 369 w 889"/>
                <a:gd name="T47" fmla="*/ 1124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9" h="1124">
                  <a:moveTo>
                    <a:pt x="369" y="1124"/>
                  </a:moveTo>
                  <a:cubicBezTo>
                    <a:pt x="713" y="1124"/>
                    <a:pt x="713" y="1124"/>
                    <a:pt x="713" y="1124"/>
                  </a:cubicBezTo>
                  <a:cubicBezTo>
                    <a:pt x="713" y="1124"/>
                    <a:pt x="608" y="991"/>
                    <a:pt x="676" y="705"/>
                  </a:cubicBezTo>
                  <a:cubicBezTo>
                    <a:pt x="744" y="420"/>
                    <a:pt x="845" y="300"/>
                    <a:pt x="862" y="273"/>
                  </a:cubicBezTo>
                  <a:cubicBezTo>
                    <a:pt x="880" y="247"/>
                    <a:pt x="889" y="215"/>
                    <a:pt x="853" y="202"/>
                  </a:cubicBezTo>
                  <a:cubicBezTo>
                    <a:pt x="824" y="191"/>
                    <a:pt x="784" y="242"/>
                    <a:pt x="775" y="257"/>
                  </a:cubicBezTo>
                  <a:cubicBezTo>
                    <a:pt x="766" y="272"/>
                    <a:pt x="693" y="394"/>
                    <a:pt x="612" y="387"/>
                  </a:cubicBezTo>
                  <a:cubicBezTo>
                    <a:pt x="531" y="380"/>
                    <a:pt x="510" y="225"/>
                    <a:pt x="489" y="141"/>
                  </a:cubicBezTo>
                  <a:cubicBezTo>
                    <a:pt x="468" y="57"/>
                    <a:pt x="454" y="0"/>
                    <a:pt x="417" y="5"/>
                  </a:cubicBezTo>
                  <a:cubicBezTo>
                    <a:pt x="383" y="10"/>
                    <a:pt x="401" y="127"/>
                    <a:pt x="404" y="155"/>
                  </a:cubicBezTo>
                  <a:cubicBezTo>
                    <a:pt x="407" y="183"/>
                    <a:pt x="438" y="315"/>
                    <a:pt x="405" y="327"/>
                  </a:cubicBezTo>
                  <a:cubicBezTo>
                    <a:pt x="372" y="339"/>
                    <a:pt x="306" y="258"/>
                    <a:pt x="275" y="196"/>
                  </a:cubicBezTo>
                  <a:cubicBezTo>
                    <a:pt x="244" y="134"/>
                    <a:pt x="204" y="27"/>
                    <a:pt x="154" y="49"/>
                  </a:cubicBezTo>
                  <a:cubicBezTo>
                    <a:pt x="113" y="68"/>
                    <a:pt x="193" y="189"/>
                    <a:pt x="207" y="218"/>
                  </a:cubicBezTo>
                  <a:cubicBezTo>
                    <a:pt x="221" y="247"/>
                    <a:pt x="293" y="374"/>
                    <a:pt x="281" y="387"/>
                  </a:cubicBezTo>
                  <a:cubicBezTo>
                    <a:pt x="269" y="400"/>
                    <a:pt x="178" y="299"/>
                    <a:pt x="155" y="273"/>
                  </a:cubicBezTo>
                  <a:cubicBezTo>
                    <a:pt x="132" y="247"/>
                    <a:pt x="56" y="155"/>
                    <a:pt x="28" y="187"/>
                  </a:cubicBezTo>
                  <a:cubicBezTo>
                    <a:pt x="0" y="219"/>
                    <a:pt x="67" y="306"/>
                    <a:pt x="113" y="350"/>
                  </a:cubicBezTo>
                  <a:cubicBezTo>
                    <a:pt x="159" y="394"/>
                    <a:pt x="243" y="472"/>
                    <a:pt x="234" y="489"/>
                  </a:cubicBezTo>
                  <a:cubicBezTo>
                    <a:pt x="225" y="506"/>
                    <a:pt x="133" y="437"/>
                    <a:pt x="107" y="421"/>
                  </a:cubicBezTo>
                  <a:cubicBezTo>
                    <a:pt x="81" y="405"/>
                    <a:pt x="39" y="384"/>
                    <a:pt x="29" y="413"/>
                  </a:cubicBezTo>
                  <a:cubicBezTo>
                    <a:pt x="20" y="441"/>
                    <a:pt x="79" y="497"/>
                    <a:pt x="173" y="550"/>
                  </a:cubicBezTo>
                  <a:cubicBezTo>
                    <a:pt x="267" y="603"/>
                    <a:pt x="394" y="692"/>
                    <a:pt x="397" y="850"/>
                  </a:cubicBezTo>
                  <a:cubicBezTo>
                    <a:pt x="400" y="1008"/>
                    <a:pt x="375" y="1107"/>
                    <a:pt x="369" y="1124"/>
                  </a:cubicBezTo>
                  <a:close/>
                </a:path>
              </a:pathLst>
            </a:custGeom>
            <a:solidFill>
              <a:srgbClr val="8D296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7" name="Freeform 33"/>
            <p:cNvSpPr/>
            <p:nvPr/>
          </p:nvSpPr>
          <p:spPr bwMode="auto">
            <a:xfrm>
              <a:off x="3295" y="1740"/>
              <a:ext cx="937" cy="815"/>
            </a:xfrm>
            <a:custGeom>
              <a:avLst/>
              <a:gdLst>
                <a:gd name="T0" fmla="*/ 70 w 1000"/>
                <a:gd name="T1" fmla="*/ 712 h 868"/>
                <a:gd name="T2" fmla="*/ 788 w 1000"/>
                <a:gd name="T3" fmla="*/ 534 h 868"/>
                <a:gd name="T4" fmla="*/ 1000 w 1000"/>
                <a:gd name="T5" fmla="*/ 38 h 868"/>
                <a:gd name="T6" fmla="*/ 316 w 1000"/>
                <a:gd name="T7" fmla="*/ 198 h 868"/>
                <a:gd name="T8" fmla="*/ 0 w 1000"/>
                <a:gd name="T9" fmla="*/ 630 h 868"/>
                <a:gd name="T10" fmla="*/ 566 w 1000"/>
                <a:gd name="T11" fmla="*/ 360 h 868"/>
                <a:gd name="T12" fmla="*/ 70 w 1000"/>
                <a:gd name="T13" fmla="*/ 712 h 868"/>
              </a:gdLst>
              <a:ahLst/>
              <a:cxnLst>
                <a:cxn ang="0">
                  <a:pos x="T0" y="T1"/>
                </a:cxn>
                <a:cxn ang="0">
                  <a:pos x="T2" y="T3"/>
                </a:cxn>
                <a:cxn ang="0">
                  <a:pos x="T4" y="T5"/>
                </a:cxn>
                <a:cxn ang="0">
                  <a:pos x="T6" y="T7"/>
                </a:cxn>
                <a:cxn ang="0">
                  <a:pos x="T8" y="T9"/>
                </a:cxn>
                <a:cxn ang="0">
                  <a:pos x="T10" y="T11"/>
                </a:cxn>
                <a:cxn ang="0">
                  <a:pos x="T12" y="T13"/>
                </a:cxn>
              </a:cxnLst>
              <a:rect l="0" t="0" r="r" b="b"/>
              <a:pathLst>
                <a:path w="1000" h="868">
                  <a:moveTo>
                    <a:pt x="70" y="712"/>
                  </a:moveTo>
                  <a:cubicBezTo>
                    <a:pt x="70" y="712"/>
                    <a:pt x="485" y="868"/>
                    <a:pt x="788" y="534"/>
                  </a:cubicBezTo>
                  <a:cubicBezTo>
                    <a:pt x="980" y="322"/>
                    <a:pt x="1000" y="38"/>
                    <a:pt x="1000" y="38"/>
                  </a:cubicBezTo>
                  <a:cubicBezTo>
                    <a:pt x="1000" y="38"/>
                    <a:pt x="586" y="0"/>
                    <a:pt x="316" y="198"/>
                  </a:cubicBezTo>
                  <a:cubicBezTo>
                    <a:pt x="46" y="396"/>
                    <a:pt x="0" y="630"/>
                    <a:pt x="0" y="630"/>
                  </a:cubicBezTo>
                  <a:cubicBezTo>
                    <a:pt x="0" y="630"/>
                    <a:pt x="208" y="440"/>
                    <a:pt x="566" y="360"/>
                  </a:cubicBezTo>
                  <a:cubicBezTo>
                    <a:pt x="566" y="360"/>
                    <a:pt x="262" y="522"/>
                    <a:pt x="70" y="712"/>
                  </a:cubicBezTo>
                  <a:close/>
                </a:path>
              </a:pathLst>
            </a:custGeom>
            <a:solidFill>
              <a:srgbClr val="FF1F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8" name="Freeform 34"/>
            <p:cNvSpPr/>
            <p:nvPr/>
          </p:nvSpPr>
          <p:spPr bwMode="auto">
            <a:xfrm>
              <a:off x="2841" y="825"/>
              <a:ext cx="795" cy="1425"/>
            </a:xfrm>
            <a:custGeom>
              <a:avLst/>
              <a:gdLst>
                <a:gd name="T0" fmla="*/ 325 w 849"/>
                <a:gd name="T1" fmla="*/ 1518 h 1518"/>
                <a:gd name="T2" fmla="*/ 817 w 849"/>
                <a:gd name="T3" fmla="*/ 816 h 1518"/>
                <a:gd name="T4" fmla="*/ 539 w 849"/>
                <a:gd name="T5" fmla="*/ 0 h 1518"/>
                <a:gd name="T6" fmla="*/ 98 w 849"/>
                <a:gd name="T7" fmla="*/ 644 h 1518"/>
                <a:gd name="T8" fmla="*/ 189 w 849"/>
                <a:gd name="T9" fmla="*/ 1506 h 1518"/>
                <a:gd name="T10" fmla="*/ 455 w 849"/>
                <a:gd name="T11" fmla="*/ 706 h 1518"/>
                <a:gd name="T12" fmla="*/ 325 w 849"/>
                <a:gd name="T13" fmla="*/ 1518 h 1518"/>
              </a:gdLst>
              <a:ahLst/>
              <a:cxnLst>
                <a:cxn ang="0">
                  <a:pos x="T0" y="T1"/>
                </a:cxn>
                <a:cxn ang="0">
                  <a:pos x="T2" y="T3"/>
                </a:cxn>
                <a:cxn ang="0">
                  <a:pos x="T4" y="T5"/>
                </a:cxn>
                <a:cxn ang="0">
                  <a:pos x="T6" y="T7"/>
                </a:cxn>
                <a:cxn ang="0">
                  <a:pos x="T8" y="T9"/>
                </a:cxn>
                <a:cxn ang="0">
                  <a:pos x="T10" y="T11"/>
                </a:cxn>
                <a:cxn ang="0">
                  <a:pos x="T12" y="T13"/>
                </a:cxn>
              </a:cxnLst>
              <a:rect l="0" t="0" r="r" b="b"/>
              <a:pathLst>
                <a:path w="849" h="1518">
                  <a:moveTo>
                    <a:pt x="325" y="1518"/>
                  </a:moveTo>
                  <a:cubicBezTo>
                    <a:pt x="325" y="1518"/>
                    <a:pt x="785" y="1276"/>
                    <a:pt x="817" y="816"/>
                  </a:cubicBezTo>
                  <a:cubicBezTo>
                    <a:pt x="849" y="356"/>
                    <a:pt x="539" y="0"/>
                    <a:pt x="539" y="0"/>
                  </a:cubicBezTo>
                  <a:cubicBezTo>
                    <a:pt x="539" y="0"/>
                    <a:pt x="209" y="294"/>
                    <a:pt x="98" y="644"/>
                  </a:cubicBezTo>
                  <a:cubicBezTo>
                    <a:pt x="0" y="951"/>
                    <a:pt x="59" y="1290"/>
                    <a:pt x="189" y="1506"/>
                  </a:cubicBezTo>
                  <a:cubicBezTo>
                    <a:pt x="189" y="1506"/>
                    <a:pt x="167" y="1158"/>
                    <a:pt x="455" y="706"/>
                  </a:cubicBezTo>
                  <a:cubicBezTo>
                    <a:pt x="455" y="706"/>
                    <a:pt x="345" y="970"/>
                    <a:pt x="325" y="1518"/>
                  </a:cubicBezTo>
                  <a:close/>
                </a:path>
              </a:pathLst>
            </a:custGeom>
            <a:solidFill>
              <a:srgbClr val="8D296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9" name="Freeform 35"/>
            <p:cNvSpPr/>
            <p:nvPr/>
          </p:nvSpPr>
          <p:spPr bwMode="auto">
            <a:xfrm>
              <a:off x="2075" y="898"/>
              <a:ext cx="892" cy="1302"/>
            </a:xfrm>
            <a:custGeom>
              <a:avLst/>
              <a:gdLst>
                <a:gd name="T0" fmla="*/ 700 w 952"/>
                <a:gd name="T1" fmla="*/ 1330 h 1386"/>
                <a:gd name="T2" fmla="*/ 760 w 952"/>
                <a:gd name="T3" fmla="*/ 522 h 1386"/>
                <a:gd name="T4" fmla="*/ 138 w 952"/>
                <a:gd name="T5" fmla="*/ 0 h 1386"/>
                <a:gd name="T6" fmla="*/ 122 w 952"/>
                <a:gd name="T7" fmla="*/ 820 h 1386"/>
                <a:gd name="T8" fmla="*/ 590 w 952"/>
                <a:gd name="T9" fmla="*/ 1386 h 1386"/>
                <a:gd name="T10" fmla="*/ 412 w 952"/>
                <a:gd name="T11" fmla="*/ 618 h 1386"/>
                <a:gd name="T12" fmla="*/ 700 w 952"/>
                <a:gd name="T13" fmla="*/ 1330 h 1386"/>
              </a:gdLst>
              <a:ahLst/>
              <a:cxnLst>
                <a:cxn ang="0">
                  <a:pos x="T0" y="T1"/>
                </a:cxn>
                <a:cxn ang="0">
                  <a:pos x="T2" y="T3"/>
                </a:cxn>
                <a:cxn ang="0">
                  <a:pos x="T4" y="T5"/>
                </a:cxn>
                <a:cxn ang="0">
                  <a:pos x="T6" y="T7"/>
                </a:cxn>
                <a:cxn ang="0">
                  <a:pos x="T8" y="T9"/>
                </a:cxn>
                <a:cxn ang="0">
                  <a:pos x="T10" y="T11"/>
                </a:cxn>
                <a:cxn ang="0">
                  <a:pos x="T12" y="T13"/>
                </a:cxn>
              </a:cxnLst>
              <a:rect l="0" t="0" r="r" b="b"/>
              <a:pathLst>
                <a:path w="952" h="1386">
                  <a:moveTo>
                    <a:pt x="700" y="1330"/>
                  </a:moveTo>
                  <a:cubicBezTo>
                    <a:pt x="700" y="1330"/>
                    <a:pt x="952" y="916"/>
                    <a:pt x="760" y="522"/>
                  </a:cubicBezTo>
                  <a:cubicBezTo>
                    <a:pt x="571" y="134"/>
                    <a:pt x="138" y="0"/>
                    <a:pt x="138" y="0"/>
                  </a:cubicBezTo>
                  <a:cubicBezTo>
                    <a:pt x="138" y="0"/>
                    <a:pt x="0" y="476"/>
                    <a:pt x="122" y="820"/>
                  </a:cubicBezTo>
                  <a:cubicBezTo>
                    <a:pt x="241" y="1156"/>
                    <a:pt x="462" y="1316"/>
                    <a:pt x="590" y="1386"/>
                  </a:cubicBezTo>
                  <a:cubicBezTo>
                    <a:pt x="590" y="1386"/>
                    <a:pt x="422" y="1170"/>
                    <a:pt x="412" y="618"/>
                  </a:cubicBezTo>
                  <a:cubicBezTo>
                    <a:pt x="412" y="618"/>
                    <a:pt x="548" y="1094"/>
                    <a:pt x="700" y="1330"/>
                  </a:cubicBezTo>
                  <a:close/>
                </a:path>
              </a:pathLst>
            </a:custGeom>
            <a:solidFill>
              <a:srgbClr val="FF1F8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10" name="Freeform 36"/>
            <p:cNvSpPr/>
            <p:nvPr/>
          </p:nvSpPr>
          <p:spPr bwMode="auto">
            <a:xfrm>
              <a:off x="1528" y="1785"/>
              <a:ext cx="989" cy="676"/>
            </a:xfrm>
            <a:custGeom>
              <a:avLst/>
              <a:gdLst>
                <a:gd name="T0" fmla="*/ 1056 w 1056"/>
                <a:gd name="T1" fmla="*/ 528 h 720"/>
                <a:gd name="T2" fmla="*/ 616 w 1056"/>
                <a:gd name="T3" fmla="*/ 80 h 720"/>
                <a:gd name="T4" fmla="*/ 0 w 1056"/>
                <a:gd name="T5" fmla="*/ 178 h 720"/>
                <a:gd name="T6" fmla="*/ 446 w 1056"/>
                <a:gd name="T7" fmla="*/ 596 h 720"/>
                <a:gd name="T8" fmla="*/ 1036 w 1056"/>
                <a:gd name="T9" fmla="*/ 622 h 720"/>
                <a:gd name="T10" fmla="*/ 504 w 1056"/>
                <a:gd name="T11" fmla="*/ 334 h 720"/>
                <a:gd name="T12" fmla="*/ 1056 w 1056"/>
                <a:gd name="T13" fmla="*/ 528 h 720"/>
              </a:gdLst>
              <a:ahLst/>
              <a:cxnLst>
                <a:cxn ang="0">
                  <a:pos x="T0" y="T1"/>
                </a:cxn>
                <a:cxn ang="0">
                  <a:pos x="T2" y="T3"/>
                </a:cxn>
                <a:cxn ang="0">
                  <a:pos x="T4" y="T5"/>
                </a:cxn>
                <a:cxn ang="0">
                  <a:pos x="T6" y="T7"/>
                </a:cxn>
                <a:cxn ang="0">
                  <a:pos x="T8" y="T9"/>
                </a:cxn>
                <a:cxn ang="0">
                  <a:pos x="T10" y="T11"/>
                </a:cxn>
                <a:cxn ang="0">
                  <a:pos x="T12" y="T13"/>
                </a:cxn>
              </a:cxnLst>
              <a:rect l="0" t="0" r="r" b="b"/>
              <a:pathLst>
                <a:path w="1056" h="720">
                  <a:moveTo>
                    <a:pt x="1056" y="528"/>
                  </a:moveTo>
                  <a:cubicBezTo>
                    <a:pt x="1056" y="528"/>
                    <a:pt x="950" y="160"/>
                    <a:pt x="616" y="80"/>
                  </a:cubicBezTo>
                  <a:cubicBezTo>
                    <a:pt x="282" y="0"/>
                    <a:pt x="0" y="178"/>
                    <a:pt x="0" y="178"/>
                  </a:cubicBezTo>
                  <a:cubicBezTo>
                    <a:pt x="0" y="178"/>
                    <a:pt x="190" y="477"/>
                    <a:pt x="446" y="596"/>
                  </a:cubicBezTo>
                  <a:cubicBezTo>
                    <a:pt x="712" y="720"/>
                    <a:pt x="952" y="660"/>
                    <a:pt x="1036" y="622"/>
                  </a:cubicBezTo>
                  <a:cubicBezTo>
                    <a:pt x="1036" y="622"/>
                    <a:pt x="786" y="594"/>
                    <a:pt x="504" y="334"/>
                  </a:cubicBezTo>
                  <a:cubicBezTo>
                    <a:pt x="504" y="334"/>
                    <a:pt x="824" y="508"/>
                    <a:pt x="1056" y="528"/>
                  </a:cubicBezTo>
                  <a:close/>
                </a:path>
              </a:pathLst>
            </a:custGeom>
            <a:solidFill>
              <a:srgbClr val="8D296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grpSp>
      <p:sp>
        <p:nvSpPr>
          <p:cNvPr id="11" name="Rectangle 38"/>
          <p:cNvSpPr>
            <a:spLocks noChangeArrowheads="1"/>
          </p:cNvSpPr>
          <p:nvPr/>
        </p:nvSpPr>
        <p:spPr bwMode="auto">
          <a:xfrm>
            <a:off x="7722395" y="1700209"/>
            <a:ext cx="2767459" cy="104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buFont typeface="Arial" panose="020B0604020202020204" pitchFamily="34" charset="0"/>
              <a:buNone/>
            </a:pPr>
            <a:r>
              <a:rPr lang="zh-CN" altLang="en-US" sz="1335" b="1">
                <a:solidFill>
                  <a:schemeClr val="tx1">
                    <a:lumMod val="85000"/>
                    <a:lumOff val="15000"/>
                  </a:schemeClr>
                </a:solidFill>
              </a:rPr>
              <a:t>TOPIC HEADER </a:t>
            </a:r>
            <a:r>
              <a:rPr lang="en-US" altLang="zh-CN" sz="1335" b="1">
                <a:solidFill>
                  <a:schemeClr val="tx1">
                    <a:lumMod val="85000"/>
                    <a:lumOff val="15000"/>
                  </a:schemeClr>
                </a:solidFill>
              </a:rPr>
              <a:t>THREE</a:t>
            </a:r>
          </a:p>
          <a:p>
            <a:pPr>
              <a:lnSpc>
                <a:spcPct val="130000"/>
              </a:lnSpc>
              <a:spcBef>
                <a:spcPct val="0"/>
              </a:spcBef>
              <a:spcAft>
                <a:spcPts val="535"/>
              </a:spcAft>
            </a:pPr>
            <a:r>
              <a:rPr lang="zh-CN" altLang="en-US" sz="1335">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在此录入上述图表的综合描述说明，在此录入上述图表的详细描述说明，在此录入上述图表的详细描述说明。</a:t>
            </a:r>
            <a:endPar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Rectangle 39"/>
          <p:cNvSpPr>
            <a:spLocks noChangeArrowheads="1"/>
          </p:cNvSpPr>
          <p:nvPr/>
        </p:nvSpPr>
        <p:spPr bwMode="auto">
          <a:xfrm>
            <a:off x="9047429" y="4196530"/>
            <a:ext cx="2522687" cy="1312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buFont typeface="Arial" panose="020B0604020202020204" pitchFamily="34" charset="0"/>
              <a:buNone/>
            </a:pPr>
            <a:r>
              <a:rPr lang="zh-CN" altLang="en-US" sz="1335" b="1">
                <a:solidFill>
                  <a:schemeClr val="tx1">
                    <a:lumMod val="85000"/>
                    <a:lumOff val="15000"/>
                  </a:schemeClr>
                </a:solidFill>
              </a:rPr>
              <a:t>TOPIC HEADER </a:t>
            </a:r>
            <a:r>
              <a:rPr lang="en-US" altLang="zh-CN" sz="1335" b="1">
                <a:solidFill>
                  <a:schemeClr val="tx1">
                    <a:lumMod val="85000"/>
                    <a:lumOff val="15000"/>
                  </a:schemeClr>
                </a:solidFill>
              </a:rPr>
              <a:t>FOUR</a:t>
            </a:r>
          </a:p>
          <a:p>
            <a:pPr>
              <a:lnSpc>
                <a:spcPct val="130000"/>
              </a:lnSpc>
              <a:spcBef>
                <a:spcPct val="0"/>
              </a:spcBef>
              <a:spcAft>
                <a:spcPts val="535"/>
              </a:spcAft>
            </a:pPr>
            <a:r>
              <a:rPr lang="zh-CN" altLang="en-US" sz="1335">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在此录入上述图表的综合描述说明，在此录入上述图表的详细描述说明，在此录入上述图表的详细描述说明。</a:t>
            </a:r>
            <a:endPar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Rectangle 40"/>
          <p:cNvSpPr>
            <a:spLocks noChangeArrowheads="1"/>
          </p:cNvSpPr>
          <p:nvPr/>
        </p:nvSpPr>
        <p:spPr bwMode="auto">
          <a:xfrm>
            <a:off x="1349113" y="2083443"/>
            <a:ext cx="2688167" cy="1420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lnSpc>
                <a:spcPct val="120000"/>
              </a:lnSpc>
              <a:buFont typeface="Arial" panose="020B0604020202020204" pitchFamily="34" charset="0"/>
              <a:buNone/>
            </a:pPr>
            <a:r>
              <a:rPr lang="zh-CN" altLang="en-US" sz="1335" b="1">
                <a:solidFill>
                  <a:schemeClr val="tx1">
                    <a:lumMod val="85000"/>
                    <a:lumOff val="15000"/>
                  </a:schemeClr>
                </a:solidFill>
              </a:rPr>
              <a:t>TOPIC HEADER </a:t>
            </a:r>
            <a:r>
              <a:rPr lang="en-US" altLang="zh-CN" sz="1335" b="1">
                <a:solidFill>
                  <a:schemeClr val="tx1">
                    <a:lumMod val="85000"/>
                    <a:lumOff val="15000"/>
                  </a:schemeClr>
                </a:solidFill>
              </a:rPr>
              <a:t>TWO</a:t>
            </a:r>
          </a:p>
          <a:p>
            <a:pPr>
              <a:lnSpc>
                <a:spcPct val="130000"/>
              </a:lnSpc>
              <a:spcBef>
                <a:spcPct val="0"/>
              </a:spcBef>
              <a:spcAft>
                <a:spcPts val="535"/>
              </a:spcAft>
            </a:pPr>
            <a:r>
              <a:rPr lang="zh-CN" altLang="en-US" sz="1465">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在此录入上述图表的综合描述说明，在此录入上述图表的详细描述说明，在此录入上述图表的详细描述说明。</a:t>
            </a:r>
            <a:endPar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Rectangle 41"/>
          <p:cNvSpPr>
            <a:spLocks noChangeArrowheads="1"/>
          </p:cNvSpPr>
          <p:nvPr/>
        </p:nvSpPr>
        <p:spPr bwMode="auto">
          <a:xfrm>
            <a:off x="388147" y="4581881"/>
            <a:ext cx="2688167" cy="104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lnSpc>
                <a:spcPct val="120000"/>
              </a:lnSpc>
              <a:buFont typeface="Arial" panose="020B0604020202020204" pitchFamily="34" charset="0"/>
              <a:buNone/>
            </a:pPr>
            <a:r>
              <a:rPr lang="zh-CN" altLang="en-US" sz="1335" b="1">
                <a:solidFill>
                  <a:schemeClr val="tx1">
                    <a:lumMod val="85000"/>
                    <a:lumOff val="15000"/>
                  </a:schemeClr>
                </a:solidFill>
              </a:rPr>
              <a:t>TOPIC HEADER ONE</a:t>
            </a:r>
          </a:p>
          <a:p>
            <a:pPr>
              <a:lnSpc>
                <a:spcPct val="130000"/>
              </a:lnSpc>
              <a:spcBef>
                <a:spcPct val="0"/>
              </a:spcBef>
              <a:spcAft>
                <a:spcPts val="535"/>
              </a:spcAft>
            </a:pPr>
            <a:r>
              <a:rPr lang="zh-CN" altLang="en-US" sz="1335">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在此录入上述图表的综合描述说明，在此录入上述图表的详细描述说明，在此录入上述图表的详细描述说明。</a:t>
            </a:r>
            <a:endPar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15" name="椭圆 14"/>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1+#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1+#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14" presetClass="entr" presetSubtype="10"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randombar(horizontal)">
                                      <p:cBhvr>
                                        <p:cTn id="3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11" grpId="0"/>
      <p:bldP spid="12" grpId="0"/>
      <p:bldP spid="13" grpId="0"/>
      <p:bldP spid="14"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grpSp>
        <p:nvGrpSpPr>
          <p:cNvPr id="4" name="Group 22"/>
          <p:cNvGrpSpPr/>
          <p:nvPr/>
        </p:nvGrpSpPr>
        <p:grpSpPr>
          <a:xfrm>
            <a:off x="4953719" y="1784912"/>
            <a:ext cx="509758" cy="3119848"/>
            <a:chOff x="1461672" y="2210578"/>
            <a:chExt cx="509757" cy="3119848"/>
          </a:xfrm>
          <a:solidFill>
            <a:sysClr val="window" lastClr="FFFFFF">
              <a:lumMod val="75000"/>
            </a:sysClr>
          </a:solidFill>
        </p:grpSpPr>
        <p:sp>
          <p:nvSpPr>
            <p:cNvPr id="5" name="Rectangle 23"/>
            <p:cNvSpPr>
              <a:spLocks noChangeArrowheads="1"/>
            </p:cNvSpPr>
            <p:nvPr/>
          </p:nvSpPr>
          <p:spPr bwMode="auto">
            <a:xfrm>
              <a:off x="1461672" y="3773130"/>
              <a:ext cx="509757" cy="700696"/>
            </a:xfrm>
            <a:prstGeom prst="rect">
              <a:avLst/>
            </a:pr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7" name="Rectangle 24"/>
            <p:cNvSpPr>
              <a:spLocks noChangeArrowheads="1"/>
            </p:cNvSpPr>
            <p:nvPr/>
          </p:nvSpPr>
          <p:spPr bwMode="auto">
            <a:xfrm>
              <a:off x="1461672" y="2974337"/>
              <a:ext cx="509757" cy="781276"/>
            </a:xfrm>
            <a:prstGeom prst="rect">
              <a:avLst/>
            </a:pr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8" name="Freeform 25"/>
            <p:cNvSpPr/>
            <p:nvPr/>
          </p:nvSpPr>
          <p:spPr bwMode="auto">
            <a:xfrm>
              <a:off x="146167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9" name="Freeform 26"/>
            <p:cNvSpPr/>
            <p:nvPr/>
          </p:nvSpPr>
          <p:spPr bwMode="auto">
            <a:xfrm>
              <a:off x="146167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sp>
        <p:nvSpPr>
          <p:cNvPr id="10" name="Freeform 31"/>
          <p:cNvSpPr/>
          <p:nvPr/>
        </p:nvSpPr>
        <p:spPr bwMode="auto">
          <a:xfrm>
            <a:off x="4949051" y="3706034"/>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ysClr val="windowText" lastClr="000000">
              <a:alpha val="15000"/>
            </a:sysClr>
          </a:solidFill>
          <a:ln>
            <a:noFill/>
          </a:ln>
        </p:spPr>
        <p:txBody>
          <a:bodyPr vert="horz" wrap="square" lIns="91426" tIns="45712" rIns="91426" bIns="45712"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nvGrpSpPr>
          <p:cNvPr id="11" name="Group 8"/>
          <p:cNvGrpSpPr/>
          <p:nvPr/>
        </p:nvGrpSpPr>
        <p:grpSpPr>
          <a:xfrm>
            <a:off x="4951967" y="3750363"/>
            <a:ext cx="637344" cy="1154395"/>
            <a:chOff x="806257" y="3985529"/>
            <a:chExt cx="637344" cy="1154395"/>
          </a:xfrm>
          <a:solidFill>
            <a:srgbClr val="FF1F87"/>
          </a:solidFill>
        </p:grpSpPr>
        <p:grpSp>
          <p:nvGrpSpPr>
            <p:cNvPr id="12" name="Group 28"/>
            <p:cNvGrpSpPr/>
            <p:nvPr/>
          </p:nvGrpSpPr>
          <p:grpSpPr>
            <a:xfrm>
              <a:off x="808009" y="4819356"/>
              <a:ext cx="635592" cy="320568"/>
              <a:chOff x="5311610" y="4117494"/>
              <a:chExt cx="576000" cy="290513"/>
            </a:xfrm>
            <a:grpFill/>
          </p:grpSpPr>
          <p:sp>
            <p:nvSpPr>
              <p:cNvPr id="15" name="Freeform 33"/>
              <p:cNvSpPr/>
              <p:nvPr/>
            </p:nvSpPr>
            <p:spPr bwMode="auto">
              <a:xfrm>
                <a:off x="553836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16" name="Freeform 34"/>
              <p:cNvSpPr/>
              <p:nvPr/>
            </p:nvSpPr>
            <p:spPr bwMode="auto">
              <a:xfrm>
                <a:off x="53116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sp>
          <p:nvSpPr>
            <p:cNvPr id="13" name="Rectangle 30"/>
            <p:cNvSpPr>
              <a:spLocks noChangeArrowheads="1"/>
            </p:cNvSpPr>
            <p:nvPr/>
          </p:nvSpPr>
          <p:spPr bwMode="auto">
            <a:xfrm>
              <a:off x="806257" y="4283326"/>
              <a:ext cx="509757" cy="586154"/>
            </a:xfrm>
            <a:prstGeom prst="rect">
              <a:avLst/>
            </a:pr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dirty="0" smtClean="0">
                <a:ln>
                  <a:noFill/>
                </a:ln>
                <a:solidFill>
                  <a:prstClr val="black"/>
                </a:solidFill>
                <a:effectLst/>
                <a:uLnTx/>
                <a:uFillTx/>
              </a:endParaRPr>
            </a:p>
          </p:txBody>
        </p:sp>
        <p:sp>
          <p:nvSpPr>
            <p:cNvPr id="14" name="Freeform 32"/>
            <p:cNvSpPr/>
            <p:nvPr/>
          </p:nvSpPr>
          <p:spPr bwMode="auto">
            <a:xfrm>
              <a:off x="806258" y="398552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grpSp>
        <p:nvGrpSpPr>
          <p:cNvPr id="17" name="Group 35"/>
          <p:cNvGrpSpPr/>
          <p:nvPr/>
        </p:nvGrpSpPr>
        <p:grpSpPr>
          <a:xfrm>
            <a:off x="5684206" y="1784912"/>
            <a:ext cx="509758" cy="3119848"/>
            <a:chOff x="2192160" y="2210578"/>
            <a:chExt cx="509757" cy="3119848"/>
          </a:xfrm>
          <a:solidFill>
            <a:sysClr val="window" lastClr="FFFFFF">
              <a:lumMod val="75000"/>
            </a:sysClr>
          </a:solidFill>
        </p:grpSpPr>
        <p:sp>
          <p:nvSpPr>
            <p:cNvPr id="18" name="Rectangle 36"/>
            <p:cNvSpPr>
              <a:spLocks noChangeArrowheads="1"/>
            </p:cNvSpPr>
            <p:nvPr/>
          </p:nvSpPr>
          <p:spPr bwMode="auto">
            <a:xfrm>
              <a:off x="2192160" y="3773130"/>
              <a:ext cx="509757" cy="700696"/>
            </a:xfrm>
            <a:prstGeom prst="rect">
              <a:avLst/>
            </a:pr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19" name="Rectangle 37"/>
            <p:cNvSpPr>
              <a:spLocks noChangeArrowheads="1"/>
            </p:cNvSpPr>
            <p:nvPr/>
          </p:nvSpPr>
          <p:spPr bwMode="auto">
            <a:xfrm>
              <a:off x="2192160" y="2974337"/>
              <a:ext cx="509757" cy="781276"/>
            </a:xfrm>
            <a:prstGeom prst="rect">
              <a:avLst/>
            </a:pr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20" name="Freeform 38"/>
            <p:cNvSpPr/>
            <p:nvPr/>
          </p:nvSpPr>
          <p:spPr bwMode="auto">
            <a:xfrm>
              <a:off x="219216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21" name="Freeform 39"/>
            <p:cNvSpPr/>
            <p:nvPr/>
          </p:nvSpPr>
          <p:spPr bwMode="auto">
            <a:xfrm>
              <a:off x="219216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sp>
        <p:nvSpPr>
          <p:cNvPr id="22" name="Freeform 42"/>
          <p:cNvSpPr/>
          <p:nvPr/>
        </p:nvSpPr>
        <p:spPr bwMode="auto">
          <a:xfrm>
            <a:off x="5679539" y="4105642"/>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ysClr val="windowText" lastClr="000000">
              <a:alpha val="15000"/>
            </a:sysClr>
          </a:solidFill>
          <a:ln>
            <a:noFill/>
          </a:ln>
        </p:spPr>
        <p:txBody>
          <a:bodyPr vert="horz" wrap="square" lIns="91426" tIns="45712" rIns="91426" bIns="45712"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nvGrpSpPr>
          <p:cNvPr id="23" name="Group 7"/>
          <p:cNvGrpSpPr/>
          <p:nvPr/>
        </p:nvGrpSpPr>
        <p:grpSpPr>
          <a:xfrm>
            <a:off x="5554866" y="4149970"/>
            <a:ext cx="764932" cy="754788"/>
            <a:chOff x="1409156" y="4385136"/>
            <a:chExt cx="764932" cy="754788"/>
          </a:xfrm>
          <a:solidFill>
            <a:srgbClr val="8D2963"/>
          </a:solidFill>
        </p:grpSpPr>
        <p:sp>
          <p:nvSpPr>
            <p:cNvPr id="24" name="Rectangle 41"/>
            <p:cNvSpPr>
              <a:spLocks noChangeArrowheads="1"/>
            </p:cNvSpPr>
            <p:nvPr/>
          </p:nvSpPr>
          <p:spPr bwMode="auto">
            <a:xfrm>
              <a:off x="1536745" y="4671028"/>
              <a:ext cx="509757" cy="198451"/>
            </a:xfrm>
            <a:prstGeom prst="rect">
              <a:avLst/>
            </a:pr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25" name="Freeform 43"/>
            <p:cNvSpPr/>
            <p:nvPr/>
          </p:nvSpPr>
          <p:spPr bwMode="auto">
            <a:xfrm>
              <a:off x="1536746" y="4385136"/>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nvGrpSpPr>
            <p:cNvPr id="26" name="Group 44"/>
            <p:cNvGrpSpPr/>
            <p:nvPr/>
          </p:nvGrpSpPr>
          <p:grpSpPr>
            <a:xfrm>
              <a:off x="1409156" y="4819356"/>
              <a:ext cx="764932" cy="320568"/>
              <a:chOff x="5856396" y="4117494"/>
              <a:chExt cx="693213" cy="290513"/>
            </a:xfrm>
            <a:grpFill/>
          </p:grpSpPr>
          <p:sp>
            <p:nvSpPr>
              <p:cNvPr id="27" name="Freeform 45"/>
              <p:cNvSpPr/>
              <p:nvPr/>
            </p:nvSpPr>
            <p:spPr bwMode="auto">
              <a:xfrm>
                <a:off x="620035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28" name="Freeform 46"/>
              <p:cNvSpPr/>
              <p:nvPr/>
            </p:nvSpPr>
            <p:spPr bwMode="auto">
              <a:xfrm>
                <a:off x="597360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29" name="Freeform 47"/>
              <p:cNvSpPr/>
              <p:nvPr/>
            </p:nvSpPr>
            <p:spPr bwMode="auto">
              <a:xfrm flipH="1">
                <a:off x="585639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grpSp>
      <p:grpSp>
        <p:nvGrpSpPr>
          <p:cNvPr id="30" name="Group 48"/>
          <p:cNvGrpSpPr/>
          <p:nvPr/>
        </p:nvGrpSpPr>
        <p:grpSpPr>
          <a:xfrm>
            <a:off x="6405358" y="1784912"/>
            <a:ext cx="509758" cy="3119848"/>
            <a:chOff x="2913310" y="2210578"/>
            <a:chExt cx="509757" cy="3119848"/>
          </a:xfrm>
          <a:solidFill>
            <a:sysClr val="window" lastClr="FFFFFF">
              <a:lumMod val="75000"/>
            </a:sysClr>
          </a:solidFill>
        </p:grpSpPr>
        <p:sp>
          <p:nvSpPr>
            <p:cNvPr id="31" name="Rectangle 49"/>
            <p:cNvSpPr>
              <a:spLocks noChangeArrowheads="1"/>
            </p:cNvSpPr>
            <p:nvPr/>
          </p:nvSpPr>
          <p:spPr bwMode="auto">
            <a:xfrm>
              <a:off x="2913310" y="3773130"/>
              <a:ext cx="509757" cy="700696"/>
            </a:xfrm>
            <a:prstGeom prst="rect">
              <a:avLst/>
            </a:pr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32" name="Rectangle 50"/>
            <p:cNvSpPr>
              <a:spLocks noChangeArrowheads="1"/>
            </p:cNvSpPr>
            <p:nvPr/>
          </p:nvSpPr>
          <p:spPr bwMode="auto">
            <a:xfrm>
              <a:off x="2913310" y="2974337"/>
              <a:ext cx="509757" cy="781276"/>
            </a:xfrm>
            <a:prstGeom prst="rect">
              <a:avLst/>
            </a:pr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33" name="Freeform 51"/>
            <p:cNvSpPr/>
            <p:nvPr/>
          </p:nvSpPr>
          <p:spPr bwMode="auto">
            <a:xfrm>
              <a:off x="29133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34" name="Freeform 52"/>
            <p:cNvSpPr/>
            <p:nvPr/>
          </p:nvSpPr>
          <p:spPr bwMode="auto">
            <a:xfrm>
              <a:off x="29133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sp>
        <p:nvSpPr>
          <p:cNvPr id="35" name="Freeform 55"/>
          <p:cNvSpPr/>
          <p:nvPr/>
        </p:nvSpPr>
        <p:spPr bwMode="auto">
          <a:xfrm>
            <a:off x="6400690" y="3176525"/>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ysClr val="windowText" lastClr="000000">
              <a:alpha val="15000"/>
            </a:sysClr>
          </a:solidFill>
          <a:ln>
            <a:noFill/>
          </a:ln>
        </p:spPr>
        <p:txBody>
          <a:bodyPr vert="horz" wrap="square" lIns="91426" tIns="45712" rIns="91426" bIns="45712"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nvGrpSpPr>
          <p:cNvPr id="36" name="Group 9"/>
          <p:cNvGrpSpPr/>
          <p:nvPr/>
        </p:nvGrpSpPr>
        <p:grpSpPr>
          <a:xfrm>
            <a:off x="6276017" y="3220853"/>
            <a:ext cx="764932" cy="1683904"/>
            <a:chOff x="2130307" y="3456020"/>
            <a:chExt cx="764932" cy="1683904"/>
          </a:xfrm>
          <a:solidFill>
            <a:srgbClr val="FF1F87"/>
          </a:solidFill>
        </p:grpSpPr>
        <p:sp>
          <p:nvSpPr>
            <p:cNvPr id="37" name="Rectangle 54"/>
            <p:cNvSpPr>
              <a:spLocks noChangeArrowheads="1"/>
            </p:cNvSpPr>
            <p:nvPr/>
          </p:nvSpPr>
          <p:spPr bwMode="auto">
            <a:xfrm>
              <a:off x="2257894" y="3753816"/>
              <a:ext cx="509757" cy="1115664"/>
            </a:xfrm>
            <a:prstGeom prst="rect">
              <a:avLst/>
            </a:pr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38" name="Freeform 56"/>
            <p:cNvSpPr/>
            <p:nvPr/>
          </p:nvSpPr>
          <p:spPr bwMode="auto">
            <a:xfrm>
              <a:off x="2257895" y="345602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nvGrpSpPr>
            <p:cNvPr id="39" name="Group 57"/>
            <p:cNvGrpSpPr/>
            <p:nvPr/>
          </p:nvGrpSpPr>
          <p:grpSpPr>
            <a:xfrm>
              <a:off x="2130307" y="4819356"/>
              <a:ext cx="764932" cy="320568"/>
              <a:chOff x="6509932" y="4117494"/>
              <a:chExt cx="693213" cy="290513"/>
            </a:xfrm>
            <a:grpFill/>
          </p:grpSpPr>
          <p:sp>
            <p:nvSpPr>
              <p:cNvPr id="40" name="Freeform 58"/>
              <p:cNvSpPr/>
              <p:nvPr/>
            </p:nvSpPr>
            <p:spPr bwMode="auto">
              <a:xfrm>
                <a:off x="6853895"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41" name="Freeform 59"/>
              <p:cNvSpPr/>
              <p:nvPr/>
            </p:nvSpPr>
            <p:spPr bwMode="auto">
              <a:xfrm>
                <a:off x="6627145"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42" name="Freeform 60"/>
              <p:cNvSpPr/>
              <p:nvPr/>
            </p:nvSpPr>
            <p:spPr bwMode="auto">
              <a:xfrm flipH="1">
                <a:off x="6509932"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grpSp>
      <p:grpSp>
        <p:nvGrpSpPr>
          <p:cNvPr id="43" name="Group 61"/>
          <p:cNvGrpSpPr/>
          <p:nvPr/>
        </p:nvGrpSpPr>
        <p:grpSpPr>
          <a:xfrm>
            <a:off x="7124754" y="1784912"/>
            <a:ext cx="509758" cy="3119848"/>
            <a:chOff x="3632707" y="2210578"/>
            <a:chExt cx="509757" cy="3119848"/>
          </a:xfrm>
          <a:solidFill>
            <a:sysClr val="window" lastClr="FFFFFF">
              <a:lumMod val="75000"/>
            </a:sysClr>
          </a:solidFill>
        </p:grpSpPr>
        <p:sp>
          <p:nvSpPr>
            <p:cNvPr id="44" name="Rectangle 62"/>
            <p:cNvSpPr>
              <a:spLocks noChangeArrowheads="1"/>
            </p:cNvSpPr>
            <p:nvPr/>
          </p:nvSpPr>
          <p:spPr bwMode="auto">
            <a:xfrm>
              <a:off x="3632707" y="3773130"/>
              <a:ext cx="509757" cy="700696"/>
            </a:xfrm>
            <a:prstGeom prst="rect">
              <a:avLst/>
            </a:pr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45" name="Rectangle 63"/>
            <p:cNvSpPr>
              <a:spLocks noChangeArrowheads="1"/>
            </p:cNvSpPr>
            <p:nvPr/>
          </p:nvSpPr>
          <p:spPr bwMode="auto">
            <a:xfrm>
              <a:off x="3632707" y="2974337"/>
              <a:ext cx="509757" cy="781276"/>
            </a:xfrm>
            <a:prstGeom prst="rect">
              <a:avLst/>
            </a:pr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46" name="Freeform 64"/>
            <p:cNvSpPr/>
            <p:nvPr/>
          </p:nvSpPr>
          <p:spPr bwMode="auto">
            <a:xfrm>
              <a:off x="3632707"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47" name="Freeform 65"/>
            <p:cNvSpPr/>
            <p:nvPr/>
          </p:nvSpPr>
          <p:spPr bwMode="auto">
            <a:xfrm>
              <a:off x="3632707"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sp>
        <p:nvSpPr>
          <p:cNvPr id="48" name="Freeform 69"/>
          <p:cNvSpPr/>
          <p:nvPr/>
        </p:nvSpPr>
        <p:spPr bwMode="auto">
          <a:xfrm>
            <a:off x="7120086" y="2476046"/>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ysClr val="windowText" lastClr="000000">
              <a:alpha val="15000"/>
            </a:sysClr>
          </a:solidFill>
          <a:ln>
            <a:noFill/>
          </a:ln>
        </p:spPr>
        <p:txBody>
          <a:bodyPr vert="horz" wrap="square" lIns="91426" tIns="45712" rIns="91426" bIns="45712"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nvGrpSpPr>
          <p:cNvPr id="49" name="Group 4"/>
          <p:cNvGrpSpPr/>
          <p:nvPr/>
        </p:nvGrpSpPr>
        <p:grpSpPr>
          <a:xfrm>
            <a:off x="6995414" y="2520375"/>
            <a:ext cx="764932" cy="2384385"/>
            <a:chOff x="2849704" y="2755539"/>
            <a:chExt cx="764932" cy="2384385"/>
          </a:xfrm>
          <a:solidFill>
            <a:srgbClr val="8D2963"/>
          </a:solidFill>
        </p:grpSpPr>
        <p:sp>
          <p:nvSpPr>
            <p:cNvPr id="50" name="Rectangle 67"/>
            <p:cNvSpPr>
              <a:spLocks noChangeArrowheads="1"/>
            </p:cNvSpPr>
            <p:nvPr/>
          </p:nvSpPr>
          <p:spPr bwMode="auto">
            <a:xfrm>
              <a:off x="2977292" y="3053336"/>
              <a:ext cx="509757" cy="1816144"/>
            </a:xfrm>
            <a:prstGeom prst="rect">
              <a:avLst/>
            </a:pr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51" name="Freeform 72"/>
            <p:cNvSpPr/>
            <p:nvPr/>
          </p:nvSpPr>
          <p:spPr bwMode="auto">
            <a:xfrm>
              <a:off x="2977293" y="275553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nvGrpSpPr>
            <p:cNvPr id="52" name="Group 73"/>
            <p:cNvGrpSpPr/>
            <p:nvPr/>
          </p:nvGrpSpPr>
          <p:grpSpPr>
            <a:xfrm>
              <a:off x="2849704" y="4819356"/>
              <a:ext cx="764932" cy="320568"/>
              <a:chOff x="7161880" y="4117494"/>
              <a:chExt cx="693213" cy="290513"/>
            </a:xfrm>
            <a:grpFill/>
          </p:grpSpPr>
          <p:sp>
            <p:nvSpPr>
              <p:cNvPr id="53" name="Freeform 74"/>
              <p:cNvSpPr/>
              <p:nvPr/>
            </p:nvSpPr>
            <p:spPr bwMode="auto">
              <a:xfrm>
                <a:off x="750584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54" name="Freeform 75"/>
              <p:cNvSpPr/>
              <p:nvPr/>
            </p:nvSpPr>
            <p:spPr bwMode="auto">
              <a:xfrm>
                <a:off x="727909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55" name="Freeform 76"/>
              <p:cNvSpPr/>
              <p:nvPr/>
            </p:nvSpPr>
            <p:spPr bwMode="auto">
              <a:xfrm flipH="1">
                <a:off x="716188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grpSp>
      <p:grpSp>
        <p:nvGrpSpPr>
          <p:cNvPr id="56" name="Group 77"/>
          <p:cNvGrpSpPr/>
          <p:nvPr/>
        </p:nvGrpSpPr>
        <p:grpSpPr>
          <a:xfrm>
            <a:off x="7842399" y="1784912"/>
            <a:ext cx="509758" cy="3119848"/>
            <a:chOff x="4350352" y="2210578"/>
            <a:chExt cx="509757" cy="3119848"/>
          </a:xfrm>
          <a:solidFill>
            <a:sysClr val="window" lastClr="FFFFFF">
              <a:lumMod val="75000"/>
            </a:sysClr>
          </a:solidFill>
        </p:grpSpPr>
        <p:sp>
          <p:nvSpPr>
            <p:cNvPr id="57" name="Rectangle 78"/>
            <p:cNvSpPr>
              <a:spLocks noChangeArrowheads="1"/>
            </p:cNvSpPr>
            <p:nvPr/>
          </p:nvSpPr>
          <p:spPr bwMode="auto">
            <a:xfrm>
              <a:off x="4350352" y="3773130"/>
              <a:ext cx="509757" cy="700696"/>
            </a:xfrm>
            <a:prstGeom prst="rect">
              <a:avLst/>
            </a:pr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58" name="Rectangle 79"/>
            <p:cNvSpPr>
              <a:spLocks noChangeArrowheads="1"/>
            </p:cNvSpPr>
            <p:nvPr/>
          </p:nvSpPr>
          <p:spPr bwMode="auto">
            <a:xfrm>
              <a:off x="4350352" y="2974337"/>
              <a:ext cx="509757" cy="781276"/>
            </a:xfrm>
            <a:prstGeom prst="rect">
              <a:avLst/>
            </a:pr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59" name="Freeform 80"/>
            <p:cNvSpPr/>
            <p:nvPr/>
          </p:nvSpPr>
          <p:spPr bwMode="auto">
            <a:xfrm>
              <a:off x="435035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60" name="Freeform 81"/>
            <p:cNvSpPr/>
            <p:nvPr/>
          </p:nvSpPr>
          <p:spPr bwMode="auto">
            <a:xfrm>
              <a:off x="435035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grpSp>
        <p:nvGrpSpPr>
          <p:cNvPr id="61" name="Group 82"/>
          <p:cNvGrpSpPr/>
          <p:nvPr/>
        </p:nvGrpSpPr>
        <p:grpSpPr>
          <a:xfrm>
            <a:off x="7713057" y="1784912"/>
            <a:ext cx="764932" cy="3119848"/>
            <a:chOff x="4221011" y="2210578"/>
            <a:chExt cx="764932" cy="3119846"/>
          </a:xfrm>
          <a:solidFill>
            <a:srgbClr val="FF1F87"/>
          </a:solidFill>
        </p:grpSpPr>
        <p:sp>
          <p:nvSpPr>
            <p:cNvPr id="62" name="Rectangle 83"/>
            <p:cNvSpPr>
              <a:spLocks noChangeArrowheads="1"/>
            </p:cNvSpPr>
            <p:nvPr/>
          </p:nvSpPr>
          <p:spPr bwMode="auto">
            <a:xfrm>
              <a:off x="4348600" y="2508374"/>
              <a:ext cx="509757" cy="2551606"/>
            </a:xfrm>
            <a:prstGeom prst="rect">
              <a:avLst/>
            </a:pr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63" name="Freeform 89"/>
            <p:cNvSpPr/>
            <p:nvPr/>
          </p:nvSpPr>
          <p:spPr bwMode="auto">
            <a:xfrm>
              <a:off x="4348601" y="2210578"/>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nvGrpSpPr>
            <p:cNvPr id="64" name="Group 90"/>
            <p:cNvGrpSpPr/>
            <p:nvPr/>
          </p:nvGrpSpPr>
          <p:grpSpPr>
            <a:xfrm>
              <a:off x="4221011" y="5009856"/>
              <a:ext cx="764932" cy="320568"/>
              <a:chOff x="7812240" y="4117494"/>
              <a:chExt cx="693213" cy="290513"/>
            </a:xfrm>
            <a:grpFill/>
          </p:grpSpPr>
          <p:sp>
            <p:nvSpPr>
              <p:cNvPr id="65" name="Freeform 99"/>
              <p:cNvSpPr/>
              <p:nvPr/>
            </p:nvSpPr>
            <p:spPr bwMode="auto">
              <a:xfrm>
                <a:off x="815620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66" name="Freeform 104"/>
              <p:cNvSpPr/>
              <p:nvPr/>
            </p:nvSpPr>
            <p:spPr bwMode="auto">
              <a:xfrm>
                <a:off x="792945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68" name="Freeform 105"/>
              <p:cNvSpPr/>
              <p:nvPr/>
            </p:nvSpPr>
            <p:spPr bwMode="auto">
              <a:xfrm flipH="1">
                <a:off x="781224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grpSp>
      <p:grpSp>
        <p:nvGrpSpPr>
          <p:cNvPr id="69" name="Group 106"/>
          <p:cNvGrpSpPr/>
          <p:nvPr/>
        </p:nvGrpSpPr>
        <p:grpSpPr>
          <a:xfrm>
            <a:off x="8563550" y="1784912"/>
            <a:ext cx="509758" cy="3119848"/>
            <a:chOff x="5071502" y="2210578"/>
            <a:chExt cx="509757" cy="3119848"/>
          </a:xfrm>
          <a:solidFill>
            <a:sysClr val="window" lastClr="FFFFFF">
              <a:lumMod val="75000"/>
            </a:sysClr>
          </a:solidFill>
        </p:grpSpPr>
        <p:sp>
          <p:nvSpPr>
            <p:cNvPr id="70" name="Rectangle 107"/>
            <p:cNvSpPr>
              <a:spLocks noChangeArrowheads="1"/>
            </p:cNvSpPr>
            <p:nvPr/>
          </p:nvSpPr>
          <p:spPr bwMode="auto">
            <a:xfrm>
              <a:off x="5071502" y="3773130"/>
              <a:ext cx="509757" cy="700696"/>
            </a:xfrm>
            <a:prstGeom prst="rect">
              <a:avLst/>
            </a:pr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71" name="Rectangle 108"/>
            <p:cNvSpPr>
              <a:spLocks noChangeArrowheads="1"/>
            </p:cNvSpPr>
            <p:nvPr/>
          </p:nvSpPr>
          <p:spPr bwMode="auto">
            <a:xfrm>
              <a:off x="5071502" y="2974337"/>
              <a:ext cx="509757" cy="781276"/>
            </a:xfrm>
            <a:prstGeom prst="rect">
              <a:avLst/>
            </a:pr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72" name="Freeform 109"/>
            <p:cNvSpPr/>
            <p:nvPr/>
          </p:nvSpPr>
          <p:spPr bwMode="auto">
            <a:xfrm>
              <a:off x="507150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73" name="Freeform 110"/>
            <p:cNvSpPr/>
            <p:nvPr/>
          </p:nvSpPr>
          <p:spPr bwMode="auto">
            <a:xfrm>
              <a:off x="507150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sp>
        <p:nvSpPr>
          <p:cNvPr id="74" name="Freeform 113"/>
          <p:cNvSpPr/>
          <p:nvPr/>
        </p:nvSpPr>
        <p:spPr bwMode="auto">
          <a:xfrm>
            <a:off x="8558881" y="2851115"/>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ysClr val="windowText" lastClr="000000">
              <a:alpha val="15000"/>
            </a:sysClr>
          </a:solidFill>
          <a:ln>
            <a:noFill/>
          </a:ln>
        </p:spPr>
        <p:txBody>
          <a:bodyPr vert="horz" wrap="square" lIns="91426" tIns="45712" rIns="91426" bIns="45712"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nvGrpSpPr>
          <p:cNvPr id="75" name="Group 3"/>
          <p:cNvGrpSpPr/>
          <p:nvPr/>
        </p:nvGrpSpPr>
        <p:grpSpPr>
          <a:xfrm>
            <a:off x="8434209" y="2895445"/>
            <a:ext cx="764932" cy="2009314"/>
            <a:chOff x="4288499" y="3130610"/>
            <a:chExt cx="764932" cy="2009314"/>
          </a:xfrm>
          <a:solidFill>
            <a:srgbClr val="8D2963"/>
          </a:solidFill>
        </p:grpSpPr>
        <p:sp>
          <p:nvSpPr>
            <p:cNvPr id="76" name="Rectangle 112"/>
            <p:cNvSpPr>
              <a:spLocks noChangeArrowheads="1"/>
            </p:cNvSpPr>
            <p:nvPr/>
          </p:nvSpPr>
          <p:spPr bwMode="auto">
            <a:xfrm>
              <a:off x="4416086" y="3428406"/>
              <a:ext cx="509757" cy="1441073"/>
            </a:xfrm>
            <a:prstGeom prst="rect">
              <a:avLst/>
            </a:pr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77" name="Freeform 114"/>
            <p:cNvSpPr/>
            <p:nvPr/>
          </p:nvSpPr>
          <p:spPr bwMode="auto">
            <a:xfrm>
              <a:off x="4416086" y="313061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nvGrpSpPr>
            <p:cNvPr id="78" name="Group 115"/>
            <p:cNvGrpSpPr/>
            <p:nvPr/>
          </p:nvGrpSpPr>
          <p:grpSpPr>
            <a:xfrm>
              <a:off x="4288499" y="4819356"/>
              <a:ext cx="764932" cy="320568"/>
              <a:chOff x="8465776" y="4117494"/>
              <a:chExt cx="693213" cy="290513"/>
            </a:xfrm>
            <a:grpFill/>
          </p:grpSpPr>
          <p:sp>
            <p:nvSpPr>
              <p:cNvPr id="79" name="Freeform 116"/>
              <p:cNvSpPr/>
              <p:nvPr/>
            </p:nvSpPr>
            <p:spPr bwMode="auto">
              <a:xfrm>
                <a:off x="880973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80" name="Freeform 117"/>
              <p:cNvSpPr/>
              <p:nvPr/>
            </p:nvSpPr>
            <p:spPr bwMode="auto">
              <a:xfrm>
                <a:off x="858298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81" name="Freeform 118"/>
              <p:cNvSpPr/>
              <p:nvPr/>
            </p:nvSpPr>
            <p:spPr bwMode="auto">
              <a:xfrm flipH="1">
                <a:off x="846577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grpSp>
      <p:grpSp>
        <p:nvGrpSpPr>
          <p:cNvPr id="82" name="Group 119"/>
          <p:cNvGrpSpPr/>
          <p:nvPr/>
        </p:nvGrpSpPr>
        <p:grpSpPr>
          <a:xfrm>
            <a:off x="9282946" y="1784912"/>
            <a:ext cx="509758" cy="3119848"/>
            <a:chOff x="5790899" y="2210578"/>
            <a:chExt cx="509757" cy="3119848"/>
          </a:xfrm>
          <a:solidFill>
            <a:sysClr val="window" lastClr="FFFFFF">
              <a:lumMod val="75000"/>
            </a:sysClr>
          </a:solidFill>
        </p:grpSpPr>
        <p:sp>
          <p:nvSpPr>
            <p:cNvPr id="83" name="Rectangle 120"/>
            <p:cNvSpPr>
              <a:spLocks noChangeArrowheads="1"/>
            </p:cNvSpPr>
            <p:nvPr/>
          </p:nvSpPr>
          <p:spPr bwMode="auto">
            <a:xfrm>
              <a:off x="5790899" y="3773130"/>
              <a:ext cx="509757" cy="700696"/>
            </a:xfrm>
            <a:prstGeom prst="rect">
              <a:avLst/>
            </a:pr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84" name="Rectangle 121"/>
            <p:cNvSpPr>
              <a:spLocks noChangeArrowheads="1"/>
            </p:cNvSpPr>
            <p:nvPr/>
          </p:nvSpPr>
          <p:spPr bwMode="auto">
            <a:xfrm>
              <a:off x="5790899" y="2974337"/>
              <a:ext cx="509757" cy="781276"/>
            </a:xfrm>
            <a:prstGeom prst="rect">
              <a:avLst/>
            </a:pr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85" name="Freeform 122"/>
            <p:cNvSpPr/>
            <p:nvPr/>
          </p:nvSpPr>
          <p:spPr bwMode="auto">
            <a:xfrm>
              <a:off x="5790899"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86" name="Freeform 123"/>
            <p:cNvSpPr/>
            <p:nvPr/>
          </p:nvSpPr>
          <p:spPr bwMode="auto">
            <a:xfrm>
              <a:off x="5790899"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sp>
        <p:nvSpPr>
          <p:cNvPr id="87" name="Freeform 126"/>
          <p:cNvSpPr/>
          <p:nvPr/>
        </p:nvSpPr>
        <p:spPr bwMode="auto">
          <a:xfrm>
            <a:off x="9278278" y="2206546"/>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ysClr val="windowText" lastClr="000000">
              <a:alpha val="15000"/>
            </a:sysClr>
          </a:solidFill>
          <a:ln>
            <a:noFill/>
          </a:ln>
        </p:spPr>
        <p:txBody>
          <a:bodyPr vert="horz" wrap="square" lIns="91426" tIns="45712" rIns="91426" bIns="45712"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nvGrpSpPr>
          <p:cNvPr id="88" name="Group 2"/>
          <p:cNvGrpSpPr/>
          <p:nvPr/>
        </p:nvGrpSpPr>
        <p:grpSpPr>
          <a:xfrm>
            <a:off x="9153606" y="2250874"/>
            <a:ext cx="764932" cy="2653884"/>
            <a:chOff x="5007896" y="2486040"/>
            <a:chExt cx="764932" cy="2653884"/>
          </a:xfrm>
          <a:solidFill>
            <a:srgbClr val="FF1F87"/>
          </a:solidFill>
        </p:grpSpPr>
        <p:sp>
          <p:nvSpPr>
            <p:cNvPr id="89" name="Rectangle 125"/>
            <p:cNvSpPr>
              <a:spLocks noChangeArrowheads="1"/>
            </p:cNvSpPr>
            <p:nvPr/>
          </p:nvSpPr>
          <p:spPr bwMode="auto">
            <a:xfrm>
              <a:off x="5135484" y="2768069"/>
              <a:ext cx="509757" cy="2101409"/>
            </a:xfrm>
            <a:prstGeom prst="rect">
              <a:avLst/>
            </a:pr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90" name="Freeform 127"/>
            <p:cNvSpPr/>
            <p:nvPr/>
          </p:nvSpPr>
          <p:spPr bwMode="auto">
            <a:xfrm>
              <a:off x="5135485" y="248604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nvGrpSpPr>
            <p:cNvPr id="91" name="Group 128"/>
            <p:cNvGrpSpPr/>
            <p:nvPr/>
          </p:nvGrpSpPr>
          <p:grpSpPr>
            <a:xfrm>
              <a:off x="5007896" y="4819356"/>
              <a:ext cx="764932" cy="320568"/>
              <a:chOff x="9117724" y="4117494"/>
              <a:chExt cx="693213" cy="290513"/>
            </a:xfrm>
            <a:grpFill/>
          </p:grpSpPr>
          <p:sp>
            <p:nvSpPr>
              <p:cNvPr id="92" name="Freeform 129"/>
              <p:cNvSpPr/>
              <p:nvPr/>
            </p:nvSpPr>
            <p:spPr bwMode="auto">
              <a:xfrm>
                <a:off x="946168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93" name="Freeform 130"/>
              <p:cNvSpPr/>
              <p:nvPr/>
            </p:nvSpPr>
            <p:spPr bwMode="auto">
              <a:xfrm>
                <a:off x="9234937"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94" name="Freeform 131"/>
              <p:cNvSpPr/>
              <p:nvPr/>
            </p:nvSpPr>
            <p:spPr bwMode="auto">
              <a:xfrm flipH="1">
                <a:off x="9117724"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grpSp>
      <p:grpSp>
        <p:nvGrpSpPr>
          <p:cNvPr id="95" name="Group 132"/>
          <p:cNvGrpSpPr/>
          <p:nvPr/>
        </p:nvGrpSpPr>
        <p:grpSpPr>
          <a:xfrm>
            <a:off x="9994759" y="1784912"/>
            <a:ext cx="509758" cy="3119848"/>
            <a:chOff x="6502710" y="2210578"/>
            <a:chExt cx="509757" cy="3119848"/>
          </a:xfrm>
          <a:solidFill>
            <a:sysClr val="window" lastClr="FFFFFF">
              <a:lumMod val="75000"/>
            </a:sysClr>
          </a:solidFill>
        </p:grpSpPr>
        <p:sp>
          <p:nvSpPr>
            <p:cNvPr id="96" name="Rectangle 133"/>
            <p:cNvSpPr>
              <a:spLocks noChangeArrowheads="1"/>
            </p:cNvSpPr>
            <p:nvPr/>
          </p:nvSpPr>
          <p:spPr bwMode="auto">
            <a:xfrm>
              <a:off x="6502710" y="3773130"/>
              <a:ext cx="509757" cy="700696"/>
            </a:xfrm>
            <a:prstGeom prst="rect">
              <a:avLst/>
            </a:pr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97" name="Rectangle 134"/>
            <p:cNvSpPr>
              <a:spLocks noChangeArrowheads="1"/>
            </p:cNvSpPr>
            <p:nvPr/>
          </p:nvSpPr>
          <p:spPr bwMode="auto">
            <a:xfrm>
              <a:off x="6502710" y="2974337"/>
              <a:ext cx="509757" cy="781276"/>
            </a:xfrm>
            <a:prstGeom prst="rect">
              <a:avLst/>
            </a:pr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98" name="Freeform 135"/>
            <p:cNvSpPr/>
            <p:nvPr/>
          </p:nvSpPr>
          <p:spPr bwMode="auto">
            <a:xfrm>
              <a:off x="65027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99" name="Freeform 136"/>
            <p:cNvSpPr/>
            <p:nvPr/>
          </p:nvSpPr>
          <p:spPr bwMode="auto">
            <a:xfrm>
              <a:off x="65027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sp>
        <p:nvSpPr>
          <p:cNvPr id="100" name="Freeform 139"/>
          <p:cNvSpPr/>
          <p:nvPr/>
        </p:nvSpPr>
        <p:spPr bwMode="auto">
          <a:xfrm>
            <a:off x="9990090" y="3356385"/>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ysClr val="windowText" lastClr="000000">
              <a:alpha val="15000"/>
            </a:sysClr>
          </a:solidFill>
          <a:ln>
            <a:noFill/>
          </a:ln>
        </p:spPr>
        <p:txBody>
          <a:bodyPr vert="horz" wrap="square" lIns="91426" tIns="45712" rIns="91426" bIns="45712"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nvGrpSpPr>
          <p:cNvPr id="101" name="Group 1"/>
          <p:cNvGrpSpPr/>
          <p:nvPr/>
        </p:nvGrpSpPr>
        <p:grpSpPr>
          <a:xfrm>
            <a:off x="9865419" y="3400714"/>
            <a:ext cx="637345" cy="1504046"/>
            <a:chOff x="5719707" y="3635879"/>
            <a:chExt cx="637345" cy="1504045"/>
          </a:xfrm>
          <a:solidFill>
            <a:srgbClr val="8D2963"/>
          </a:solidFill>
        </p:grpSpPr>
        <p:sp>
          <p:nvSpPr>
            <p:cNvPr id="102" name="Rectangle 138"/>
            <p:cNvSpPr>
              <a:spLocks noChangeArrowheads="1"/>
            </p:cNvSpPr>
            <p:nvPr/>
          </p:nvSpPr>
          <p:spPr bwMode="auto">
            <a:xfrm>
              <a:off x="5847295" y="3906864"/>
              <a:ext cx="509757" cy="962617"/>
            </a:xfrm>
            <a:prstGeom prst="rect">
              <a:avLst/>
            </a:pr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103" name="Freeform 140"/>
            <p:cNvSpPr/>
            <p:nvPr/>
          </p:nvSpPr>
          <p:spPr bwMode="auto">
            <a:xfrm>
              <a:off x="5847296" y="363587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nvGrpSpPr>
            <p:cNvPr id="104" name="Group 141"/>
            <p:cNvGrpSpPr/>
            <p:nvPr/>
          </p:nvGrpSpPr>
          <p:grpSpPr>
            <a:xfrm>
              <a:off x="5719707" y="4819356"/>
              <a:ext cx="637344" cy="320568"/>
              <a:chOff x="9762797" y="4117494"/>
              <a:chExt cx="577588" cy="290513"/>
            </a:xfrm>
            <a:grpFill/>
          </p:grpSpPr>
          <p:sp>
            <p:nvSpPr>
              <p:cNvPr id="105" name="Freeform 142"/>
              <p:cNvSpPr/>
              <p:nvPr/>
            </p:nvSpPr>
            <p:spPr bwMode="auto">
              <a:xfrm>
                <a:off x="98800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sp>
            <p:nvSpPr>
              <p:cNvPr id="106" name="Freeform 143"/>
              <p:cNvSpPr/>
              <p:nvPr/>
            </p:nvSpPr>
            <p:spPr bwMode="auto">
              <a:xfrm flipH="1">
                <a:off x="976279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solidFill>
                  <a:effectLst/>
                  <a:uLnTx/>
                  <a:uFillTx/>
                </a:endParaRPr>
              </a:p>
            </p:txBody>
          </p:sp>
        </p:grpSp>
      </p:grpSp>
      <p:cxnSp>
        <p:nvCxnSpPr>
          <p:cNvPr id="107" name="Straight Connector 144"/>
          <p:cNvCxnSpPr/>
          <p:nvPr/>
        </p:nvCxnSpPr>
        <p:spPr>
          <a:xfrm>
            <a:off x="4949049" y="5217721"/>
            <a:ext cx="5550795" cy="0"/>
          </a:xfrm>
          <a:prstGeom prst="line">
            <a:avLst/>
          </a:prstGeom>
          <a:noFill/>
          <a:ln w="15875" cap="flat" cmpd="sng" algn="ctr">
            <a:solidFill>
              <a:sysClr val="window" lastClr="FFFFFF">
                <a:lumMod val="65000"/>
              </a:sysClr>
            </a:solidFill>
            <a:prstDash val="sysDot"/>
            <a:headEnd type="oval"/>
            <a:tailEnd type="oval"/>
          </a:ln>
          <a:effectLst/>
        </p:spPr>
      </p:cxnSp>
      <p:sp>
        <p:nvSpPr>
          <p:cNvPr id="108" name="Oval 145"/>
          <p:cNvSpPr/>
          <p:nvPr/>
        </p:nvSpPr>
        <p:spPr>
          <a:xfrm>
            <a:off x="5148236" y="5170344"/>
            <a:ext cx="111384" cy="111384"/>
          </a:xfrm>
          <a:prstGeom prst="ellipse">
            <a:avLst/>
          </a:prstGeom>
          <a:solidFill>
            <a:srgbClr val="FF1F87"/>
          </a:solidFill>
          <a:ln w="25400" cap="flat" cmpd="sng" algn="ctr">
            <a:noFill/>
            <a:prstDash val="solid"/>
          </a:ln>
          <a:effectLst/>
        </p:spPr>
        <p:txBody>
          <a:bodyPr lIns="91426" tIns="45712" rIns="91426" bIns="45712"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lumMod val="75000"/>
                  <a:lumOff val="25000"/>
                </a:prstClr>
              </a:solidFill>
              <a:effectLst/>
              <a:uLnTx/>
              <a:uFillTx/>
              <a:latin typeface="Calibri" panose="020F0502020204030204"/>
            </a:endParaRPr>
          </a:p>
        </p:txBody>
      </p:sp>
      <p:sp>
        <p:nvSpPr>
          <p:cNvPr id="109" name="Oval 146"/>
          <p:cNvSpPr/>
          <p:nvPr/>
        </p:nvSpPr>
        <p:spPr>
          <a:xfrm>
            <a:off x="5878722" y="5170344"/>
            <a:ext cx="111384" cy="111384"/>
          </a:xfrm>
          <a:prstGeom prst="ellipse">
            <a:avLst/>
          </a:prstGeom>
          <a:solidFill>
            <a:srgbClr val="8D2963"/>
          </a:solidFill>
          <a:ln w="25400" cap="flat" cmpd="sng" algn="ctr">
            <a:noFill/>
            <a:prstDash val="solid"/>
          </a:ln>
          <a:effectLst/>
        </p:spPr>
        <p:txBody>
          <a:bodyPr lIns="91426" tIns="45712" rIns="91426" bIns="45712"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lumMod val="75000"/>
                  <a:lumOff val="25000"/>
                </a:prstClr>
              </a:solidFill>
              <a:effectLst/>
              <a:uLnTx/>
              <a:uFillTx/>
              <a:latin typeface="Calibri" panose="020F0502020204030204"/>
            </a:endParaRPr>
          </a:p>
        </p:txBody>
      </p:sp>
      <p:sp>
        <p:nvSpPr>
          <p:cNvPr id="110" name="Oval 147"/>
          <p:cNvSpPr/>
          <p:nvPr/>
        </p:nvSpPr>
        <p:spPr>
          <a:xfrm>
            <a:off x="6609211" y="5170344"/>
            <a:ext cx="111384" cy="111384"/>
          </a:xfrm>
          <a:prstGeom prst="ellipse">
            <a:avLst/>
          </a:prstGeom>
          <a:solidFill>
            <a:srgbClr val="FF1F87"/>
          </a:solidFill>
          <a:ln w="25400" cap="flat" cmpd="sng" algn="ctr">
            <a:noFill/>
            <a:prstDash val="solid"/>
          </a:ln>
          <a:effectLst/>
        </p:spPr>
        <p:txBody>
          <a:bodyPr lIns="91426" tIns="45712" rIns="91426" bIns="45712"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lumMod val="75000"/>
                  <a:lumOff val="25000"/>
                </a:prstClr>
              </a:solidFill>
              <a:effectLst/>
              <a:uLnTx/>
              <a:uFillTx/>
              <a:latin typeface="Calibri" panose="020F0502020204030204"/>
            </a:endParaRPr>
          </a:p>
        </p:txBody>
      </p:sp>
      <p:sp>
        <p:nvSpPr>
          <p:cNvPr id="111" name="Oval 148"/>
          <p:cNvSpPr/>
          <p:nvPr/>
        </p:nvSpPr>
        <p:spPr>
          <a:xfrm>
            <a:off x="7319269" y="5170344"/>
            <a:ext cx="111384" cy="111384"/>
          </a:xfrm>
          <a:prstGeom prst="ellipse">
            <a:avLst/>
          </a:prstGeom>
          <a:solidFill>
            <a:srgbClr val="8D2963"/>
          </a:solidFill>
          <a:ln w="25400" cap="flat" cmpd="sng" algn="ctr">
            <a:noFill/>
            <a:prstDash val="solid"/>
          </a:ln>
          <a:effectLst/>
        </p:spPr>
        <p:txBody>
          <a:bodyPr lIns="91426" tIns="45712" rIns="91426" bIns="45712"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lumMod val="75000"/>
                  <a:lumOff val="25000"/>
                </a:prstClr>
              </a:solidFill>
              <a:effectLst/>
              <a:uLnTx/>
              <a:uFillTx/>
              <a:latin typeface="Calibri" panose="020F0502020204030204"/>
            </a:endParaRPr>
          </a:p>
        </p:txBody>
      </p:sp>
      <p:sp>
        <p:nvSpPr>
          <p:cNvPr id="112" name="Oval 149"/>
          <p:cNvSpPr/>
          <p:nvPr/>
        </p:nvSpPr>
        <p:spPr>
          <a:xfrm>
            <a:off x="8036913" y="5170344"/>
            <a:ext cx="111384" cy="111384"/>
          </a:xfrm>
          <a:prstGeom prst="ellipse">
            <a:avLst/>
          </a:prstGeom>
          <a:solidFill>
            <a:srgbClr val="FF1F87"/>
          </a:solidFill>
          <a:ln w="25400" cap="flat" cmpd="sng" algn="ctr">
            <a:noFill/>
            <a:prstDash val="solid"/>
          </a:ln>
          <a:effectLst/>
        </p:spPr>
        <p:txBody>
          <a:bodyPr lIns="91426" tIns="45712" rIns="91426" bIns="45712"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lumMod val="75000"/>
                  <a:lumOff val="25000"/>
                </a:prstClr>
              </a:solidFill>
              <a:effectLst/>
              <a:uLnTx/>
              <a:uFillTx/>
              <a:latin typeface="Calibri" panose="020F0502020204030204"/>
            </a:endParaRPr>
          </a:p>
        </p:txBody>
      </p:sp>
      <p:sp>
        <p:nvSpPr>
          <p:cNvPr id="113" name="Oval 150"/>
          <p:cNvSpPr/>
          <p:nvPr/>
        </p:nvSpPr>
        <p:spPr>
          <a:xfrm>
            <a:off x="8758065" y="5170344"/>
            <a:ext cx="111384" cy="111384"/>
          </a:xfrm>
          <a:prstGeom prst="ellipse">
            <a:avLst/>
          </a:prstGeom>
          <a:solidFill>
            <a:srgbClr val="8D2963"/>
          </a:solidFill>
          <a:ln w="25400" cap="flat" cmpd="sng" algn="ctr">
            <a:noFill/>
            <a:prstDash val="solid"/>
          </a:ln>
          <a:effectLst/>
        </p:spPr>
        <p:txBody>
          <a:bodyPr lIns="91426" tIns="45712" rIns="91426" bIns="45712"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lumMod val="75000"/>
                  <a:lumOff val="25000"/>
                </a:prstClr>
              </a:solidFill>
              <a:effectLst/>
              <a:uLnTx/>
              <a:uFillTx/>
              <a:latin typeface="Calibri" panose="020F0502020204030204"/>
            </a:endParaRPr>
          </a:p>
        </p:txBody>
      </p:sp>
      <p:sp>
        <p:nvSpPr>
          <p:cNvPr id="114" name="Oval 151"/>
          <p:cNvSpPr/>
          <p:nvPr/>
        </p:nvSpPr>
        <p:spPr>
          <a:xfrm>
            <a:off x="9479213" y="5170344"/>
            <a:ext cx="111384" cy="111384"/>
          </a:xfrm>
          <a:prstGeom prst="ellipse">
            <a:avLst/>
          </a:prstGeom>
          <a:solidFill>
            <a:srgbClr val="FF1F87"/>
          </a:solidFill>
          <a:ln w="25400" cap="flat" cmpd="sng" algn="ctr">
            <a:noFill/>
            <a:prstDash val="solid"/>
          </a:ln>
          <a:effectLst/>
        </p:spPr>
        <p:txBody>
          <a:bodyPr lIns="91426" tIns="45712" rIns="91426" bIns="45712"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lumMod val="75000"/>
                  <a:lumOff val="25000"/>
                </a:prstClr>
              </a:solidFill>
              <a:effectLst/>
              <a:uLnTx/>
              <a:uFillTx/>
              <a:latin typeface="Calibri" panose="020F0502020204030204"/>
            </a:endParaRPr>
          </a:p>
        </p:txBody>
      </p:sp>
      <p:sp>
        <p:nvSpPr>
          <p:cNvPr id="115" name="Oval 152"/>
          <p:cNvSpPr/>
          <p:nvPr/>
        </p:nvSpPr>
        <p:spPr>
          <a:xfrm>
            <a:off x="10189273" y="5170344"/>
            <a:ext cx="111384" cy="111384"/>
          </a:xfrm>
          <a:prstGeom prst="ellipse">
            <a:avLst/>
          </a:prstGeom>
          <a:solidFill>
            <a:srgbClr val="8D2963"/>
          </a:solidFill>
          <a:ln w="25400" cap="flat" cmpd="sng" algn="ctr">
            <a:noFill/>
            <a:prstDash val="solid"/>
          </a:ln>
          <a:effectLst/>
        </p:spPr>
        <p:txBody>
          <a:bodyPr lIns="91426" tIns="45712" rIns="91426" bIns="45712"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id-ID" sz="1300" b="0" i="0" u="none" strike="noStrike" kern="0" cap="none" spc="0" normalizeH="0" baseline="0" noProof="0" smtClean="0">
              <a:ln>
                <a:noFill/>
              </a:ln>
              <a:solidFill>
                <a:prstClr val="black">
                  <a:lumMod val="75000"/>
                  <a:lumOff val="25000"/>
                </a:prstClr>
              </a:solidFill>
              <a:effectLst/>
              <a:uLnTx/>
              <a:uFillTx/>
              <a:latin typeface="Calibri" panose="020F0502020204030204"/>
            </a:endParaRPr>
          </a:p>
        </p:txBody>
      </p:sp>
      <p:sp>
        <p:nvSpPr>
          <p:cNvPr id="116" name="TextBox 153"/>
          <p:cNvSpPr txBox="1"/>
          <p:nvPr/>
        </p:nvSpPr>
        <p:spPr>
          <a:xfrm>
            <a:off x="5023429" y="3828715"/>
            <a:ext cx="360996" cy="469487"/>
          </a:xfrm>
          <a:prstGeom prst="rect">
            <a:avLst/>
          </a:prstGeom>
          <a:noFill/>
        </p:spPr>
        <p:txBody>
          <a:bodyPr wrap="none" lIns="91426" tIns="45712" rIns="91426" bIns="45712"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id-ID" sz="1300" b="1" i="0" u="none" strike="noStrike" kern="0" cap="none" spc="0" normalizeH="0" baseline="0" noProof="0" dirty="0" smtClean="0">
                <a:ln>
                  <a:noFill/>
                </a:ln>
                <a:solidFill>
                  <a:prstClr val="white"/>
                </a:solidFill>
                <a:effectLst/>
                <a:uLnTx/>
                <a:uFillTx/>
              </a:rPr>
              <a:t>20</a:t>
            </a:r>
          </a:p>
          <a:p>
            <a:pPr marL="0" marR="0" lvl="0" indent="0" algn="ctr" defTabSz="1218565" eaLnBrk="1" fontAlgn="auto" latinLnBrk="0" hangingPunct="1">
              <a:lnSpc>
                <a:spcPct val="100000"/>
              </a:lnSpc>
              <a:spcBef>
                <a:spcPts val="0"/>
              </a:spcBef>
              <a:spcAft>
                <a:spcPts val="0"/>
              </a:spcAft>
              <a:buClrTx/>
              <a:buSzTx/>
              <a:buFontTx/>
              <a:buNone/>
              <a:defRPr/>
            </a:pPr>
            <a:r>
              <a:rPr kumimoji="0" lang="id-ID" sz="1100" b="0" i="0" u="none" strike="noStrike" kern="0" cap="none" spc="0" normalizeH="0" baseline="0" noProof="0" dirty="0" smtClean="0">
                <a:ln>
                  <a:noFill/>
                </a:ln>
                <a:solidFill>
                  <a:prstClr val="white"/>
                </a:solidFill>
                <a:effectLst/>
                <a:uLnTx/>
                <a:uFillTx/>
              </a:rPr>
              <a:t>%</a:t>
            </a:r>
          </a:p>
        </p:txBody>
      </p:sp>
      <p:sp>
        <p:nvSpPr>
          <p:cNvPr id="117" name="TextBox 154"/>
          <p:cNvSpPr txBox="1"/>
          <p:nvPr/>
        </p:nvSpPr>
        <p:spPr>
          <a:xfrm>
            <a:off x="5764659" y="4269507"/>
            <a:ext cx="360996" cy="469487"/>
          </a:xfrm>
          <a:prstGeom prst="rect">
            <a:avLst/>
          </a:prstGeom>
          <a:noFill/>
        </p:spPr>
        <p:txBody>
          <a:bodyPr wrap="none" lIns="91426" tIns="45712" rIns="91426" bIns="45712"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id-ID" sz="1300" b="1" i="0" u="none" strike="noStrike" kern="0" cap="none" spc="0" normalizeH="0" baseline="0" noProof="0" dirty="0" smtClean="0">
                <a:ln>
                  <a:noFill/>
                </a:ln>
                <a:solidFill>
                  <a:prstClr val="white"/>
                </a:solidFill>
                <a:effectLst/>
                <a:uLnTx/>
                <a:uFillTx/>
              </a:rPr>
              <a:t>10</a:t>
            </a:r>
          </a:p>
          <a:p>
            <a:pPr marL="0" marR="0" lvl="0" indent="0" algn="ctr" defTabSz="1218565" eaLnBrk="1" fontAlgn="auto" latinLnBrk="0" hangingPunct="1">
              <a:lnSpc>
                <a:spcPct val="100000"/>
              </a:lnSpc>
              <a:spcBef>
                <a:spcPts val="0"/>
              </a:spcBef>
              <a:spcAft>
                <a:spcPts val="0"/>
              </a:spcAft>
              <a:buClrTx/>
              <a:buSzTx/>
              <a:buFontTx/>
              <a:buNone/>
              <a:defRPr/>
            </a:pPr>
            <a:r>
              <a:rPr kumimoji="0" lang="id-ID" sz="1100" b="0" i="0" u="none" strike="noStrike" kern="0" cap="none" spc="0" normalizeH="0" baseline="0" noProof="0" dirty="0" smtClean="0">
                <a:ln>
                  <a:noFill/>
                </a:ln>
                <a:solidFill>
                  <a:prstClr val="white"/>
                </a:solidFill>
                <a:effectLst/>
                <a:uLnTx/>
                <a:uFillTx/>
              </a:rPr>
              <a:t>%</a:t>
            </a:r>
          </a:p>
        </p:txBody>
      </p:sp>
      <p:sp>
        <p:nvSpPr>
          <p:cNvPr id="118" name="TextBox 155"/>
          <p:cNvSpPr txBox="1"/>
          <p:nvPr/>
        </p:nvSpPr>
        <p:spPr>
          <a:xfrm>
            <a:off x="6479604" y="3333381"/>
            <a:ext cx="360996" cy="469487"/>
          </a:xfrm>
          <a:prstGeom prst="rect">
            <a:avLst/>
          </a:prstGeom>
          <a:noFill/>
        </p:spPr>
        <p:txBody>
          <a:bodyPr wrap="none" lIns="91426" tIns="45712" rIns="91426" bIns="45712"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id-ID" sz="1300" b="1" i="0" u="none" strike="noStrike" kern="0" cap="none" spc="0" normalizeH="0" baseline="0" noProof="0" dirty="0" smtClean="0">
                <a:ln>
                  <a:noFill/>
                </a:ln>
                <a:solidFill>
                  <a:prstClr val="white"/>
                </a:solidFill>
                <a:effectLst/>
                <a:uLnTx/>
                <a:uFillTx/>
              </a:rPr>
              <a:t>45</a:t>
            </a:r>
          </a:p>
          <a:p>
            <a:pPr marL="0" marR="0" lvl="0" indent="0" algn="ctr" defTabSz="1218565" eaLnBrk="1" fontAlgn="auto" latinLnBrk="0" hangingPunct="1">
              <a:lnSpc>
                <a:spcPct val="100000"/>
              </a:lnSpc>
              <a:spcBef>
                <a:spcPts val="0"/>
              </a:spcBef>
              <a:spcAft>
                <a:spcPts val="0"/>
              </a:spcAft>
              <a:buClrTx/>
              <a:buSzTx/>
              <a:buFontTx/>
              <a:buNone/>
              <a:defRPr/>
            </a:pPr>
            <a:r>
              <a:rPr kumimoji="0" lang="id-ID" sz="1100" b="0" i="0" u="none" strike="noStrike" kern="0" cap="none" spc="0" normalizeH="0" baseline="0" noProof="0" dirty="0" smtClean="0">
                <a:ln>
                  <a:noFill/>
                </a:ln>
                <a:solidFill>
                  <a:prstClr val="white"/>
                </a:solidFill>
                <a:effectLst/>
                <a:uLnTx/>
                <a:uFillTx/>
              </a:rPr>
              <a:t>%</a:t>
            </a:r>
          </a:p>
        </p:txBody>
      </p:sp>
      <p:sp>
        <p:nvSpPr>
          <p:cNvPr id="119" name="TextBox 156"/>
          <p:cNvSpPr txBox="1"/>
          <p:nvPr/>
        </p:nvSpPr>
        <p:spPr>
          <a:xfrm>
            <a:off x="7193263" y="2653797"/>
            <a:ext cx="360996" cy="469487"/>
          </a:xfrm>
          <a:prstGeom prst="rect">
            <a:avLst/>
          </a:prstGeom>
          <a:noFill/>
        </p:spPr>
        <p:txBody>
          <a:bodyPr wrap="none" lIns="91426" tIns="45712" rIns="91426" bIns="45712"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id-ID" sz="1300" b="1" i="0" u="none" strike="noStrike" kern="0" cap="none" spc="0" normalizeH="0" baseline="0" noProof="0" dirty="0" smtClean="0">
                <a:ln>
                  <a:noFill/>
                </a:ln>
                <a:solidFill>
                  <a:prstClr val="white"/>
                </a:solidFill>
                <a:effectLst/>
                <a:uLnTx/>
                <a:uFillTx/>
              </a:rPr>
              <a:t>75</a:t>
            </a:r>
          </a:p>
          <a:p>
            <a:pPr marL="0" marR="0" lvl="0" indent="0" algn="ctr" defTabSz="1218565" eaLnBrk="1" fontAlgn="auto" latinLnBrk="0" hangingPunct="1">
              <a:lnSpc>
                <a:spcPct val="100000"/>
              </a:lnSpc>
              <a:spcBef>
                <a:spcPts val="0"/>
              </a:spcBef>
              <a:spcAft>
                <a:spcPts val="0"/>
              </a:spcAft>
              <a:buClrTx/>
              <a:buSzTx/>
              <a:buFontTx/>
              <a:buNone/>
              <a:defRPr/>
            </a:pPr>
            <a:r>
              <a:rPr kumimoji="0" lang="id-ID" sz="1100" b="0" i="0" u="none" strike="noStrike" kern="0" cap="none" spc="0" normalizeH="0" baseline="0" noProof="0" dirty="0" smtClean="0">
                <a:ln>
                  <a:noFill/>
                </a:ln>
                <a:solidFill>
                  <a:prstClr val="white"/>
                </a:solidFill>
                <a:effectLst/>
                <a:uLnTx/>
                <a:uFillTx/>
              </a:rPr>
              <a:t>%</a:t>
            </a:r>
          </a:p>
        </p:txBody>
      </p:sp>
      <p:sp>
        <p:nvSpPr>
          <p:cNvPr id="120" name="TextBox 157"/>
          <p:cNvSpPr txBox="1"/>
          <p:nvPr/>
        </p:nvSpPr>
        <p:spPr>
          <a:xfrm>
            <a:off x="7872453" y="1909378"/>
            <a:ext cx="449162" cy="469487"/>
          </a:xfrm>
          <a:prstGeom prst="rect">
            <a:avLst/>
          </a:prstGeom>
          <a:noFill/>
        </p:spPr>
        <p:txBody>
          <a:bodyPr wrap="none" lIns="91426" tIns="45712" rIns="91426" bIns="45712"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id-ID" sz="1300" b="1" i="0" u="none" strike="noStrike" kern="0" cap="none" spc="0" normalizeH="0" baseline="0" noProof="0" dirty="0" smtClean="0">
                <a:ln>
                  <a:noFill/>
                </a:ln>
                <a:solidFill>
                  <a:prstClr val="white"/>
                </a:solidFill>
                <a:effectLst/>
                <a:uLnTx/>
                <a:uFillTx/>
              </a:rPr>
              <a:t>100</a:t>
            </a:r>
          </a:p>
          <a:p>
            <a:pPr marL="0" marR="0" lvl="0" indent="0" algn="ctr" defTabSz="1218565" eaLnBrk="1" fontAlgn="auto" latinLnBrk="0" hangingPunct="1">
              <a:lnSpc>
                <a:spcPct val="100000"/>
              </a:lnSpc>
              <a:spcBef>
                <a:spcPts val="0"/>
              </a:spcBef>
              <a:spcAft>
                <a:spcPts val="0"/>
              </a:spcAft>
              <a:buClrTx/>
              <a:buSzTx/>
              <a:buFontTx/>
              <a:buNone/>
              <a:defRPr/>
            </a:pPr>
            <a:r>
              <a:rPr kumimoji="0" lang="id-ID" sz="1100" b="0" i="0" u="none" strike="noStrike" kern="0" cap="none" spc="0" normalizeH="0" baseline="0" noProof="0" dirty="0" smtClean="0">
                <a:ln>
                  <a:noFill/>
                </a:ln>
                <a:solidFill>
                  <a:prstClr val="white"/>
                </a:solidFill>
                <a:effectLst/>
                <a:uLnTx/>
                <a:uFillTx/>
              </a:rPr>
              <a:t>%</a:t>
            </a:r>
          </a:p>
        </p:txBody>
      </p:sp>
      <p:sp>
        <p:nvSpPr>
          <p:cNvPr id="121" name="TextBox 158"/>
          <p:cNvSpPr txBox="1"/>
          <p:nvPr/>
        </p:nvSpPr>
        <p:spPr>
          <a:xfrm>
            <a:off x="9355073" y="2373855"/>
            <a:ext cx="360996" cy="469487"/>
          </a:xfrm>
          <a:prstGeom prst="rect">
            <a:avLst/>
          </a:prstGeom>
          <a:noFill/>
        </p:spPr>
        <p:txBody>
          <a:bodyPr wrap="none" lIns="91426" tIns="45712" rIns="91426" bIns="45712"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id-ID" sz="1300" b="1" i="0" u="none" strike="noStrike" kern="0" cap="none" spc="0" normalizeH="0" baseline="0" noProof="0" dirty="0" smtClean="0">
                <a:ln>
                  <a:noFill/>
                </a:ln>
                <a:solidFill>
                  <a:prstClr val="white"/>
                </a:solidFill>
                <a:effectLst/>
                <a:uLnTx/>
                <a:uFillTx/>
              </a:rPr>
              <a:t>85</a:t>
            </a:r>
          </a:p>
          <a:p>
            <a:pPr marL="0" marR="0" lvl="0" indent="0" algn="ctr" defTabSz="1218565" eaLnBrk="1" fontAlgn="auto" latinLnBrk="0" hangingPunct="1">
              <a:lnSpc>
                <a:spcPct val="100000"/>
              </a:lnSpc>
              <a:spcBef>
                <a:spcPts val="0"/>
              </a:spcBef>
              <a:spcAft>
                <a:spcPts val="0"/>
              </a:spcAft>
              <a:buClrTx/>
              <a:buSzTx/>
              <a:buFontTx/>
              <a:buNone/>
              <a:defRPr/>
            </a:pPr>
            <a:r>
              <a:rPr kumimoji="0" lang="id-ID" sz="1100" b="0" i="0" u="none" strike="noStrike" kern="0" cap="none" spc="0" normalizeH="0" baseline="0" noProof="0" dirty="0" smtClean="0">
                <a:ln>
                  <a:noFill/>
                </a:ln>
                <a:solidFill>
                  <a:prstClr val="white"/>
                </a:solidFill>
                <a:effectLst/>
                <a:uLnTx/>
                <a:uFillTx/>
              </a:rPr>
              <a:t>%</a:t>
            </a:r>
          </a:p>
        </p:txBody>
      </p:sp>
      <p:sp>
        <p:nvSpPr>
          <p:cNvPr id="122" name="TextBox 159"/>
          <p:cNvSpPr txBox="1"/>
          <p:nvPr/>
        </p:nvSpPr>
        <p:spPr>
          <a:xfrm>
            <a:off x="8644147" y="3072583"/>
            <a:ext cx="360996" cy="469487"/>
          </a:xfrm>
          <a:prstGeom prst="rect">
            <a:avLst/>
          </a:prstGeom>
          <a:noFill/>
        </p:spPr>
        <p:txBody>
          <a:bodyPr wrap="none" lIns="91426" tIns="45712" rIns="91426" bIns="45712"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id-ID" sz="1300" b="1" i="0" u="none" strike="noStrike" kern="0" cap="none" spc="0" normalizeH="0" baseline="0" noProof="0" dirty="0" smtClean="0">
                <a:ln>
                  <a:noFill/>
                </a:ln>
                <a:solidFill>
                  <a:prstClr val="white"/>
                </a:solidFill>
                <a:effectLst/>
                <a:uLnTx/>
                <a:uFillTx/>
              </a:rPr>
              <a:t>55</a:t>
            </a:r>
          </a:p>
          <a:p>
            <a:pPr marL="0" marR="0" lvl="0" indent="0" algn="ctr" defTabSz="1218565" eaLnBrk="1" fontAlgn="auto" latinLnBrk="0" hangingPunct="1">
              <a:lnSpc>
                <a:spcPct val="100000"/>
              </a:lnSpc>
              <a:spcBef>
                <a:spcPts val="0"/>
              </a:spcBef>
              <a:spcAft>
                <a:spcPts val="0"/>
              </a:spcAft>
              <a:buClrTx/>
              <a:buSzTx/>
              <a:buFontTx/>
              <a:buNone/>
              <a:defRPr/>
            </a:pPr>
            <a:r>
              <a:rPr kumimoji="0" lang="id-ID" sz="1100" b="0" i="0" u="none" strike="noStrike" kern="0" cap="none" spc="0" normalizeH="0" baseline="0" noProof="0" dirty="0" smtClean="0">
                <a:ln>
                  <a:noFill/>
                </a:ln>
                <a:solidFill>
                  <a:prstClr val="white"/>
                </a:solidFill>
                <a:effectLst/>
                <a:uLnTx/>
                <a:uFillTx/>
              </a:rPr>
              <a:t>%</a:t>
            </a:r>
          </a:p>
        </p:txBody>
      </p:sp>
      <p:sp>
        <p:nvSpPr>
          <p:cNvPr id="123" name="TextBox 160"/>
          <p:cNvSpPr txBox="1"/>
          <p:nvPr/>
        </p:nvSpPr>
        <p:spPr>
          <a:xfrm>
            <a:off x="10064467" y="3524851"/>
            <a:ext cx="360996" cy="469487"/>
          </a:xfrm>
          <a:prstGeom prst="rect">
            <a:avLst/>
          </a:prstGeom>
          <a:noFill/>
        </p:spPr>
        <p:txBody>
          <a:bodyPr wrap="none" lIns="91426" tIns="45712" rIns="91426" bIns="45712"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id-ID" sz="1300" b="1" i="0" u="none" strike="noStrike" kern="0" cap="none" spc="0" normalizeH="0" baseline="0" noProof="0" dirty="0" smtClean="0">
                <a:ln>
                  <a:noFill/>
                </a:ln>
                <a:solidFill>
                  <a:prstClr val="white"/>
                </a:solidFill>
                <a:effectLst/>
                <a:uLnTx/>
                <a:uFillTx/>
              </a:rPr>
              <a:t>40</a:t>
            </a:r>
          </a:p>
          <a:p>
            <a:pPr marL="0" marR="0" lvl="0" indent="0" algn="ctr" defTabSz="1218565" eaLnBrk="1" fontAlgn="auto" latinLnBrk="0" hangingPunct="1">
              <a:lnSpc>
                <a:spcPct val="100000"/>
              </a:lnSpc>
              <a:spcBef>
                <a:spcPts val="0"/>
              </a:spcBef>
              <a:spcAft>
                <a:spcPts val="0"/>
              </a:spcAft>
              <a:buClrTx/>
              <a:buSzTx/>
              <a:buFontTx/>
              <a:buNone/>
              <a:defRPr/>
            </a:pPr>
            <a:r>
              <a:rPr kumimoji="0" lang="id-ID" sz="1100" b="0" i="0" u="none" strike="noStrike" kern="0" cap="none" spc="0" normalizeH="0" baseline="0" noProof="0" dirty="0" smtClean="0">
                <a:ln>
                  <a:noFill/>
                </a:ln>
                <a:solidFill>
                  <a:prstClr val="white"/>
                </a:solidFill>
                <a:effectLst/>
                <a:uLnTx/>
                <a:uFillTx/>
              </a:rPr>
              <a:t>%</a:t>
            </a:r>
          </a:p>
        </p:txBody>
      </p:sp>
      <p:sp>
        <p:nvSpPr>
          <p:cNvPr id="124" name="TextBox 161"/>
          <p:cNvSpPr txBox="1"/>
          <p:nvPr/>
        </p:nvSpPr>
        <p:spPr>
          <a:xfrm>
            <a:off x="9929608" y="5318188"/>
            <a:ext cx="646331" cy="276999"/>
          </a:xfrm>
          <a:prstGeom prst="rect">
            <a:avLst/>
          </a:prstGeom>
          <a:noFill/>
        </p:spPr>
        <p:txBody>
          <a:bodyPr wrap="none" lIns="91426" tIns="45712" rIns="91426" bIns="45712" rtlCol="0">
            <a:spAutoFit/>
          </a:bodyPr>
          <a:lstStyle/>
          <a:p>
            <a:pPr algn="ctr" defTabSz="1218565"/>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十二月</a:t>
            </a:r>
            <a:endParaRPr lang="id-ID"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5" name="TextBox 162"/>
          <p:cNvSpPr txBox="1"/>
          <p:nvPr/>
        </p:nvSpPr>
        <p:spPr>
          <a:xfrm>
            <a:off x="9277099" y="5318188"/>
            <a:ext cx="492443" cy="276999"/>
          </a:xfrm>
          <a:prstGeom prst="rect">
            <a:avLst/>
          </a:prstGeom>
          <a:noFill/>
        </p:spPr>
        <p:txBody>
          <a:bodyPr wrap="none" lIns="91426" tIns="45712" rIns="91426" bIns="45712" rtlCol="0">
            <a:spAutoFit/>
          </a:bodyPr>
          <a:lstStyle/>
          <a:p>
            <a:pPr algn="ctr" defTabSz="1218565"/>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十月</a:t>
            </a:r>
            <a:endParaRPr lang="id-ID"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6" name="TextBox 163"/>
          <p:cNvSpPr txBox="1"/>
          <p:nvPr/>
        </p:nvSpPr>
        <p:spPr>
          <a:xfrm>
            <a:off x="8576991" y="5318188"/>
            <a:ext cx="492443" cy="276999"/>
          </a:xfrm>
          <a:prstGeom prst="rect">
            <a:avLst/>
          </a:prstGeom>
          <a:noFill/>
        </p:spPr>
        <p:txBody>
          <a:bodyPr wrap="none" lIns="91426" tIns="45712" rIns="91426" bIns="45712" rtlCol="0">
            <a:spAutoFit/>
          </a:bodyPr>
          <a:lstStyle/>
          <a:p>
            <a:pPr algn="ctr" defTabSz="1218565"/>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八月</a:t>
            </a:r>
            <a:endParaRPr lang="id-ID"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7" name="TextBox 164"/>
          <p:cNvSpPr txBox="1"/>
          <p:nvPr/>
        </p:nvSpPr>
        <p:spPr>
          <a:xfrm>
            <a:off x="7855040" y="5318188"/>
            <a:ext cx="492443" cy="276999"/>
          </a:xfrm>
          <a:prstGeom prst="rect">
            <a:avLst/>
          </a:prstGeom>
          <a:noFill/>
        </p:spPr>
        <p:txBody>
          <a:bodyPr wrap="none" lIns="91426" tIns="45712" rIns="91426" bIns="45712" rtlCol="0">
            <a:spAutoFit/>
          </a:bodyPr>
          <a:lstStyle/>
          <a:p>
            <a:pPr algn="ctr" defTabSz="1218565"/>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六月</a:t>
            </a:r>
            <a:endParaRPr lang="id-ID"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8" name="TextBox 165"/>
          <p:cNvSpPr txBox="1"/>
          <p:nvPr/>
        </p:nvSpPr>
        <p:spPr>
          <a:xfrm>
            <a:off x="7133087" y="5318188"/>
            <a:ext cx="492443" cy="276999"/>
          </a:xfrm>
          <a:prstGeom prst="rect">
            <a:avLst/>
          </a:prstGeom>
          <a:noFill/>
        </p:spPr>
        <p:txBody>
          <a:bodyPr wrap="none" lIns="91426" tIns="45712" rIns="91426" bIns="45712" rtlCol="0">
            <a:spAutoFit/>
          </a:bodyPr>
          <a:lstStyle/>
          <a:p>
            <a:pPr algn="ctr" defTabSz="1218565"/>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五月</a:t>
            </a:r>
            <a:endParaRPr lang="id-ID"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9" name="TextBox 166"/>
          <p:cNvSpPr txBox="1"/>
          <p:nvPr/>
        </p:nvSpPr>
        <p:spPr>
          <a:xfrm>
            <a:off x="6410300" y="5318188"/>
            <a:ext cx="492443" cy="276999"/>
          </a:xfrm>
          <a:prstGeom prst="rect">
            <a:avLst/>
          </a:prstGeom>
          <a:noFill/>
        </p:spPr>
        <p:txBody>
          <a:bodyPr wrap="none" lIns="91426" tIns="45712" rIns="91426" bIns="45712" rtlCol="0">
            <a:spAutoFit/>
          </a:bodyPr>
          <a:lstStyle/>
          <a:p>
            <a:pPr algn="ctr" defTabSz="1218565"/>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四月</a:t>
            </a:r>
            <a:endParaRPr lang="id-ID"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0" name="TextBox 167"/>
          <p:cNvSpPr txBox="1"/>
          <p:nvPr/>
        </p:nvSpPr>
        <p:spPr>
          <a:xfrm>
            <a:off x="5670008" y="5318180"/>
            <a:ext cx="492443" cy="276999"/>
          </a:xfrm>
          <a:prstGeom prst="rect">
            <a:avLst/>
          </a:prstGeom>
          <a:noFill/>
        </p:spPr>
        <p:txBody>
          <a:bodyPr wrap="none" lIns="91426" tIns="45712" rIns="91426" bIns="45712" rtlCol="0">
            <a:spAutoFit/>
          </a:bodyPr>
          <a:lstStyle/>
          <a:p>
            <a:pPr algn="ctr" defTabSz="1218565"/>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二月</a:t>
            </a:r>
            <a:endParaRPr lang="id-ID"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1" name="TextBox 168"/>
          <p:cNvSpPr txBox="1"/>
          <p:nvPr/>
        </p:nvSpPr>
        <p:spPr>
          <a:xfrm>
            <a:off x="4933415" y="5318176"/>
            <a:ext cx="492443" cy="276999"/>
          </a:xfrm>
          <a:prstGeom prst="rect">
            <a:avLst/>
          </a:prstGeom>
          <a:noFill/>
        </p:spPr>
        <p:txBody>
          <a:bodyPr wrap="none" lIns="91426" tIns="45712" rIns="91426" bIns="45712" rtlCol="0">
            <a:spAutoFit/>
          </a:bodyPr>
          <a:lstStyle/>
          <a:p>
            <a:pPr algn="ctr" defTabSz="1218565"/>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一月</a:t>
            </a:r>
            <a:endParaRPr lang="id-ID"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2" name="矩形 131"/>
          <p:cNvSpPr/>
          <p:nvPr/>
        </p:nvSpPr>
        <p:spPr>
          <a:xfrm>
            <a:off x="1198663" y="1667065"/>
            <a:ext cx="2372736" cy="446252"/>
          </a:xfrm>
          <a:prstGeom prst="rect">
            <a:avLst/>
          </a:prstGeom>
        </p:spPr>
        <p:txBody>
          <a:bodyPr wrap="square" lIns="91416" tIns="45708" rIns="91416" bIns="45708">
            <a:spAutoFit/>
          </a:bodyPr>
          <a:lstStyle/>
          <a:p>
            <a:pPr defTabSz="1218565"/>
            <a:r>
              <a:rPr lang="zh-CN" altLang="en-US" sz="2300" b="1" dirty="0">
                <a:solidFill>
                  <a:prstClr val="black">
                    <a:lumMod val="75000"/>
                    <a:lumOff val="25000"/>
                  </a:prstClr>
                </a:solidFill>
                <a:latin typeface="微软雅黑" panose="020B0503020204020204" pitchFamily="34" charset="-122"/>
                <a:ea typeface="微软雅黑" panose="020B0503020204020204" pitchFamily="34" charset="-122"/>
              </a:rPr>
              <a:t>业绩完成情况</a:t>
            </a:r>
            <a:endParaRPr lang="en-US" altLang="zh-CN" sz="23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3" name="矩形 47"/>
          <p:cNvSpPr>
            <a:spLocks noChangeArrowheads="1"/>
          </p:cNvSpPr>
          <p:nvPr/>
        </p:nvSpPr>
        <p:spPr bwMode="auto">
          <a:xfrm>
            <a:off x="1198663" y="2202338"/>
            <a:ext cx="3310954" cy="81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defTabSz="1218565" eaLnBrk="1" fontAlgn="auto" latinLnBrk="0" hangingPunct="1">
              <a:lnSpc>
                <a:spcPct val="130000"/>
              </a:lnSpc>
              <a:spcBef>
                <a:spcPct val="0"/>
              </a:spcBef>
              <a:spcAft>
                <a:spcPts val="0"/>
              </a:spcAft>
              <a:buClrTx/>
              <a:buSzTx/>
              <a:buFont typeface="Arial" panose="020B0604020202020204" pitchFamily="34" charset="0"/>
              <a:buNone/>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在此录入上述图表的描述说明，在此录入上述图表的描述说明，在此录入上述图表的描述说明，在此录入上述图表的描述说明。</a:t>
            </a:r>
          </a:p>
        </p:txBody>
      </p:sp>
      <p:sp>
        <p:nvSpPr>
          <p:cNvPr id="134" name="矩形 133"/>
          <p:cNvSpPr/>
          <p:nvPr/>
        </p:nvSpPr>
        <p:spPr>
          <a:xfrm>
            <a:off x="1270671" y="3425732"/>
            <a:ext cx="2372736" cy="446252"/>
          </a:xfrm>
          <a:prstGeom prst="rect">
            <a:avLst/>
          </a:prstGeom>
        </p:spPr>
        <p:txBody>
          <a:bodyPr wrap="square" lIns="91416" tIns="45708" rIns="91416" bIns="45708">
            <a:spAutoFit/>
          </a:bodyPr>
          <a:lstStyle/>
          <a:p>
            <a:pPr defTabSz="1218565"/>
            <a:r>
              <a:rPr lang="zh-CN" altLang="en-US" sz="2300" b="1" dirty="0">
                <a:solidFill>
                  <a:prstClr val="black">
                    <a:lumMod val="75000"/>
                    <a:lumOff val="25000"/>
                  </a:prstClr>
                </a:solidFill>
                <a:latin typeface="微软雅黑" panose="020B0503020204020204" pitchFamily="34" charset="-122"/>
                <a:ea typeface="微软雅黑" panose="020B0503020204020204" pitchFamily="34" charset="-122"/>
              </a:rPr>
              <a:t>计划完成情况</a:t>
            </a:r>
            <a:endParaRPr lang="en-US" altLang="zh-CN" sz="23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5" name="矩形 47"/>
          <p:cNvSpPr>
            <a:spLocks noChangeArrowheads="1"/>
          </p:cNvSpPr>
          <p:nvPr/>
        </p:nvSpPr>
        <p:spPr bwMode="auto">
          <a:xfrm>
            <a:off x="1198663" y="4051972"/>
            <a:ext cx="3310954" cy="81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defTabSz="1218565" eaLnBrk="1" fontAlgn="auto" latinLnBrk="0" hangingPunct="1">
              <a:lnSpc>
                <a:spcPct val="130000"/>
              </a:lnSpc>
              <a:spcBef>
                <a:spcPct val="0"/>
              </a:spcBef>
              <a:spcAft>
                <a:spcPts val="0"/>
              </a:spcAft>
              <a:buClrTx/>
              <a:buSzTx/>
              <a:buFont typeface="Arial" panose="020B0604020202020204" pitchFamily="34" charset="0"/>
              <a:buNone/>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在此录入上述图表的描述说明，在此录入上述图表的描述说明，在此录入上述图表的描述说明，在此录入上述图表的描述说明。</a:t>
            </a:r>
          </a:p>
        </p:txBody>
      </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136" name="椭圆 135"/>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anim calcmode="lin" valueType="num">
                                      <p:cBhvr>
                                        <p:cTn id="16" dur="500" fill="hold"/>
                                        <p:tgtEl>
                                          <p:spTgt spid="4"/>
                                        </p:tgtEl>
                                        <p:attrNameLst>
                                          <p:attrName>ppt_x</p:attrName>
                                        </p:attrNameLst>
                                      </p:cBhvr>
                                      <p:tavLst>
                                        <p:tav tm="0">
                                          <p:val>
                                            <p:strVal val="#ppt_x"/>
                                          </p:val>
                                        </p:tav>
                                        <p:tav tm="100000">
                                          <p:val>
                                            <p:strVal val="#ppt_x"/>
                                          </p:val>
                                        </p:tav>
                                      </p:tavLst>
                                    </p:anim>
                                    <p:anim calcmode="lin" valueType="num">
                                      <p:cBhvr>
                                        <p:cTn id="17" dur="500" fill="hold"/>
                                        <p:tgtEl>
                                          <p:spTgt spid="4"/>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anim calcmode="lin" valueType="num">
                                      <p:cBhvr>
                                        <p:cTn id="21" dur="500" fill="hold"/>
                                        <p:tgtEl>
                                          <p:spTgt spid="17"/>
                                        </p:tgtEl>
                                        <p:attrNameLst>
                                          <p:attrName>ppt_x</p:attrName>
                                        </p:attrNameLst>
                                      </p:cBhvr>
                                      <p:tavLst>
                                        <p:tav tm="0">
                                          <p:val>
                                            <p:strVal val="#ppt_x"/>
                                          </p:val>
                                        </p:tav>
                                        <p:tav tm="100000">
                                          <p:val>
                                            <p:strVal val="#ppt_x"/>
                                          </p:val>
                                        </p:tav>
                                      </p:tavLst>
                                    </p:anim>
                                    <p:anim calcmode="lin" valueType="num">
                                      <p:cBhvr>
                                        <p:cTn id="22" dur="500" fill="hold"/>
                                        <p:tgtEl>
                                          <p:spTgt spid="17"/>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anim calcmode="lin" valueType="num">
                                      <p:cBhvr>
                                        <p:cTn id="26" dur="500" fill="hold"/>
                                        <p:tgtEl>
                                          <p:spTgt spid="30"/>
                                        </p:tgtEl>
                                        <p:attrNameLst>
                                          <p:attrName>ppt_x</p:attrName>
                                        </p:attrNameLst>
                                      </p:cBhvr>
                                      <p:tavLst>
                                        <p:tav tm="0">
                                          <p:val>
                                            <p:strVal val="#ppt_x"/>
                                          </p:val>
                                        </p:tav>
                                        <p:tav tm="100000">
                                          <p:val>
                                            <p:strVal val="#ppt_x"/>
                                          </p:val>
                                        </p:tav>
                                      </p:tavLst>
                                    </p:anim>
                                    <p:anim calcmode="lin" valueType="num">
                                      <p:cBhvr>
                                        <p:cTn id="27" dur="500" fill="hold"/>
                                        <p:tgtEl>
                                          <p:spTgt spid="30"/>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500"/>
                                        <p:tgtEl>
                                          <p:spTgt spid="43"/>
                                        </p:tgtEl>
                                      </p:cBhvr>
                                    </p:animEffect>
                                    <p:anim calcmode="lin" valueType="num">
                                      <p:cBhvr>
                                        <p:cTn id="31" dur="500" fill="hold"/>
                                        <p:tgtEl>
                                          <p:spTgt spid="43"/>
                                        </p:tgtEl>
                                        <p:attrNameLst>
                                          <p:attrName>ppt_x</p:attrName>
                                        </p:attrNameLst>
                                      </p:cBhvr>
                                      <p:tavLst>
                                        <p:tav tm="0">
                                          <p:val>
                                            <p:strVal val="#ppt_x"/>
                                          </p:val>
                                        </p:tav>
                                        <p:tav tm="100000">
                                          <p:val>
                                            <p:strVal val="#ppt_x"/>
                                          </p:val>
                                        </p:tav>
                                      </p:tavLst>
                                    </p:anim>
                                    <p:anim calcmode="lin" valueType="num">
                                      <p:cBhvr>
                                        <p:cTn id="32" dur="500" fill="hold"/>
                                        <p:tgtEl>
                                          <p:spTgt spid="43"/>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fade">
                                      <p:cBhvr>
                                        <p:cTn id="35" dur="500"/>
                                        <p:tgtEl>
                                          <p:spTgt spid="56"/>
                                        </p:tgtEl>
                                      </p:cBhvr>
                                    </p:animEffect>
                                    <p:anim calcmode="lin" valueType="num">
                                      <p:cBhvr>
                                        <p:cTn id="36" dur="500" fill="hold"/>
                                        <p:tgtEl>
                                          <p:spTgt spid="56"/>
                                        </p:tgtEl>
                                        <p:attrNameLst>
                                          <p:attrName>ppt_x</p:attrName>
                                        </p:attrNameLst>
                                      </p:cBhvr>
                                      <p:tavLst>
                                        <p:tav tm="0">
                                          <p:val>
                                            <p:strVal val="#ppt_x"/>
                                          </p:val>
                                        </p:tav>
                                        <p:tav tm="100000">
                                          <p:val>
                                            <p:strVal val="#ppt_x"/>
                                          </p:val>
                                        </p:tav>
                                      </p:tavLst>
                                    </p:anim>
                                    <p:anim calcmode="lin" valueType="num">
                                      <p:cBhvr>
                                        <p:cTn id="37" dur="500" fill="hold"/>
                                        <p:tgtEl>
                                          <p:spTgt spid="56"/>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fade">
                                      <p:cBhvr>
                                        <p:cTn id="40" dur="500"/>
                                        <p:tgtEl>
                                          <p:spTgt spid="69"/>
                                        </p:tgtEl>
                                      </p:cBhvr>
                                    </p:animEffect>
                                    <p:anim calcmode="lin" valueType="num">
                                      <p:cBhvr>
                                        <p:cTn id="41" dur="500" fill="hold"/>
                                        <p:tgtEl>
                                          <p:spTgt spid="69"/>
                                        </p:tgtEl>
                                        <p:attrNameLst>
                                          <p:attrName>ppt_x</p:attrName>
                                        </p:attrNameLst>
                                      </p:cBhvr>
                                      <p:tavLst>
                                        <p:tav tm="0">
                                          <p:val>
                                            <p:strVal val="#ppt_x"/>
                                          </p:val>
                                        </p:tav>
                                        <p:tav tm="100000">
                                          <p:val>
                                            <p:strVal val="#ppt_x"/>
                                          </p:val>
                                        </p:tav>
                                      </p:tavLst>
                                    </p:anim>
                                    <p:anim calcmode="lin" valueType="num">
                                      <p:cBhvr>
                                        <p:cTn id="42" dur="500" fill="hold"/>
                                        <p:tgtEl>
                                          <p:spTgt spid="69"/>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82"/>
                                        </p:tgtEl>
                                        <p:attrNameLst>
                                          <p:attrName>style.visibility</p:attrName>
                                        </p:attrNameLst>
                                      </p:cBhvr>
                                      <p:to>
                                        <p:strVal val="visible"/>
                                      </p:to>
                                    </p:set>
                                    <p:animEffect transition="in" filter="fade">
                                      <p:cBhvr>
                                        <p:cTn id="45" dur="500"/>
                                        <p:tgtEl>
                                          <p:spTgt spid="82"/>
                                        </p:tgtEl>
                                      </p:cBhvr>
                                    </p:animEffect>
                                    <p:anim calcmode="lin" valueType="num">
                                      <p:cBhvr>
                                        <p:cTn id="46" dur="500" fill="hold"/>
                                        <p:tgtEl>
                                          <p:spTgt spid="82"/>
                                        </p:tgtEl>
                                        <p:attrNameLst>
                                          <p:attrName>ppt_x</p:attrName>
                                        </p:attrNameLst>
                                      </p:cBhvr>
                                      <p:tavLst>
                                        <p:tav tm="0">
                                          <p:val>
                                            <p:strVal val="#ppt_x"/>
                                          </p:val>
                                        </p:tav>
                                        <p:tav tm="100000">
                                          <p:val>
                                            <p:strVal val="#ppt_x"/>
                                          </p:val>
                                        </p:tav>
                                      </p:tavLst>
                                    </p:anim>
                                    <p:anim calcmode="lin" valueType="num">
                                      <p:cBhvr>
                                        <p:cTn id="47" dur="500" fill="hold"/>
                                        <p:tgtEl>
                                          <p:spTgt spid="82"/>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95"/>
                                        </p:tgtEl>
                                        <p:attrNameLst>
                                          <p:attrName>style.visibility</p:attrName>
                                        </p:attrNameLst>
                                      </p:cBhvr>
                                      <p:to>
                                        <p:strVal val="visible"/>
                                      </p:to>
                                    </p:set>
                                    <p:animEffect transition="in" filter="fade">
                                      <p:cBhvr>
                                        <p:cTn id="50" dur="500"/>
                                        <p:tgtEl>
                                          <p:spTgt spid="95"/>
                                        </p:tgtEl>
                                      </p:cBhvr>
                                    </p:animEffect>
                                    <p:anim calcmode="lin" valueType="num">
                                      <p:cBhvr>
                                        <p:cTn id="51" dur="500" fill="hold"/>
                                        <p:tgtEl>
                                          <p:spTgt spid="95"/>
                                        </p:tgtEl>
                                        <p:attrNameLst>
                                          <p:attrName>ppt_x</p:attrName>
                                        </p:attrNameLst>
                                      </p:cBhvr>
                                      <p:tavLst>
                                        <p:tav tm="0">
                                          <p:val>
                                            <p:strVal val="#ppt_x"/>
                                          </p:val>
                                        </p:tav>
                                        <p:tav tm="100000">
                                          <p:val>
                                            <p:strVal val="#ppt_x"/>
                                          </p:val>
                                        </p:tav>
                                      </p:tavLst>
                                    </p:anim>
                                    <p:anim calcmode="lin" valueType="num">
                                      <p:cBhvr>
                                        <p:cTn id="52" dur="500" fill="hold"/>
                                        <p:tgtEl>
                                          <p:spTgt spid="95"/>
                                        </p:tgtEl>
                                        <p:attrNameLst>
                                          <p:attrName>ppt_y</p:attrName>
                                        </p:attrNameLst>
                                      </p:cBhvr>
                                      <p:tavLst>
                                        <p:tav tm="0">
                                          <p:val>
                                            <p:strVal val="#ppt_y+.1"/>
                                          </p:val>
                                        </p:tav>
                                        <p:tav tm="100000">
                                          <p:val>
                                            <p:strVal val="#ppt_y"/>
                                          </p:val>
                                        </p:tav>
                                      </p:tavLst>
                                    </p:anim>
                                  </p:childTnLst>
                                </p:cTn>
                              </p:par>
                              <p:par>
                                <p:cTn id="53" presetID="22" presetClass="entr" presetSubtype="8" fill="hold" nodeType="withEffect">
                                  <p:stCondLst>
                                    <p:cond delay="0"/>
                                  </p:stCondLst>
                                  <p:childTnLst>
                                    <p:set>
                                      <p:cBhvr>
                                        <p:cTn id="54" dur="1" fill="hold">
                                          <p:stCondLst>
                                            <p:cond delay="0"/>
                                          </p:stCondLst>
                                        </p:cTn>
                                        <p:tgtEl>
                                          <p:spTgt spid="107"/>
                                        </p:tgtEl>
                                        <p:attrNameLst>
                                          <p:attrName>style.visibility</p:attrName>
                                        </p:attrNameLst>
                                      </p:cBhvr>
                                      <p:to>
                                        <p:strVal val="visible"/>
                                      </p:to>
                                    </p:set>
                                    <p:animEffect transition="in" filter="wipe(left)">
                                      <p:cBhvr>
                                        <p:cTn id="55" dur="500"/>
                                        <p:tgtEl>
                                          <p:spTgt spid="107"/>
                                        </p:tgtEl>
                                      </p:cBhvr>
                                    </p:animEffect>
                                  </p:childTnLst>
                                </p:cTn>
                              </p:par>
                            </p:childTnLst>
                          </p:cTn>
                        </p:par>
                        <p:par>
                          <p:cTn id="56" fill="hold">
                            <p:stCondLst>
                              <p:cond delay="1500"/>
                            </p:stCondLst>
                            <p:childTnLst>
                              <p:par>
                                <p:cTn id="57" presetID="53" presetClass="entr" presetSubtype="16" fill="hold" grpId="0" nodeType="afterEffect">
                                  <p:stCondLst>
                                    <p:cond delay="0"/>
                                  </p:stCondLst>
                                  <p:childTnLst>
                                    <p:set>
                                      <p:cBhvr>
                                        <p:cTn id="58" dur="1" fill="hold">
                                          <p:stCondLst>
                                            <p:cond delay="0"/>
                                          </p:stCondLst>
                                        </p:cTn>
                                        <p:tgtEl>
                                          <p:spTgt spid="108"/>
                                        </p:tgtEl>
                                        <p:attrNameLst>
                                          <p:attrName>style.visibility</p:attrName>
                                        </p:attrNameLst>
                                      </p:cBhvr>
                                      <p:to>
                                        <p:strVal val="visible"/>
                                      </p:to>
                                    </p:set>
                                    <p:anim calcmode="lin" valueType="num">
                                      <p:cBhvr>
                                        <p:cTn id="59" dur="500" fill="hold"/>
                                        <p:tgtEl>
                                          <p:spTgt spid="108"/>
                                        </p:tgtEl>
                                        <p:attrNameLst>
                                          <p:attrName>ppt_w</p:attrName>
                                        </p:attrNameLst>
                                      </p:cBhvr>
                                      <p:tavLst>
                                        <p:tav tm="0">
                                          <p:val>
                                            <p:fltVal val="0"/>
                                          </p:val>
                                        </p:tav>
                                        <p:tav tm="100000">
                                          <p:val>
                                            <p:strVal val="#ppt_w"/>
                                          </p:val>
                                        </p:tav>
                                      </p:tavLst>
                                    </p:anim>
                                    <p:anim calcmode="lin" valueType="num">
                                      <p:cBhvr>
                                        <p:cTn id="60" dur="500" fill="hold"/>
                                        <p:tgtEl>
                                          <p:spTgt spid="108"/>
                                        </p:tgtEl>
                                        <p:attrNameLst>
                                          <p:attrName>ppt_h</p:attrName>
                                        </p:attrNameLst>
                                      </p:cBhvr>
                                      <p:tavLst>
                                        <p:tav tm="0">
                                          <p:val>
                                            <p:fltVal val="0"/>
                                          </p:val>
                                        </p:tav>
                                        <p:tav tm="100000">
                                          <p:val>
                                            <p:strVal val="#ppt_h"/>
                                          </p:val>
                                        </p:tav>
                                      </p:tavLst>
                                    </p:anim>
                                    <p:animEffect transition="in" filter="fade">
                                      <p:cBhvr>
                                        <p:cTn id="61" dur="500"/>
                                        <p:tgtEl>
                                          <p:spTgt spid="10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31"/>
                                        </p:tgtEl>
                                        <p:attrNameLst>
                                          <p:attrName>style.visibility</p:attrName>
                                        </p:attrNameLst>
                                      </p:cBhvr>
                                      <p:to>
                                        <p:strVal val="visible"/>
                                      </p:to>
                                    </p:set>
                                    <p:animEffect transition="in" filter="fade">
                                      <p:cBhvr>
                                        <p:cTn id="64" dur="500"/>
                                        <p:tgtEl>
                                          <p:spTgt spid="131"/>
                                        </p:tgtEl>
                                      </p:cBhvr>
                                    </p:animEffect>
                                  </p:childTnLst>
                                </p:cTn>
                              </p:par>
                            </p:childTnLst>
                          </p:cTn>
                        </p:par>
                        <p:par>
                          <p:cTn id="65" fill="hold">
                            <p:stCondLst>
                              <p:cond delay="2000"/>
                            </p:stCondLst>
                            <p:childTnLst>
                              <p:par>
                                <p:cTn id="66" presetID="22" presetClass="entr" presetSubtype="4" fill="hold" nodeType="after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wipe(down)">
                                      <p:cBhvr>
                                        <p:cTn id="68" dur="500"/>
                                        <p:tgtEl>
                                          <p:spTgt spid="11"/>
                                        </p:tgtEl>
                                      </p:cBhvr>
                                    </p:animEffect>
                                  </p:childTnLst>
                                </p:cTn>
                              </p:par>
                            </p:childTnLst>
                          </p:cTn>
                        </p:par>
                        <p:par>
                          <p:cTn id="69" fill="hold">
                            <p:stCondLst>
                              <p:cond delay="2500"/>
                            </p:stCondLst>
                            <p:childTnLst>
                              <p:par>
                                <p:cTn id="70" presetID="10" presetClass="entr" presetSubtype="0" fill="hold" grpId="0" nodeType="afterEffect">
                                  <p:stCondLst>
                                    <p:cond delay="0"/>
                                  </p:stCondLst>
                                  <p:childTnLst>
                                    <p:set>
                                      <p:cBhvr>
                                        <p:cTn id="71" dur="1" fill="hold">
                                          <p:stCondLst>
                                            <p:cond delay="0"/>
                                          </p:stCondLst>
                                        </p:cTn>
                                        <p:tgtEl>
                                          <p:spTgt spid="116"/>
                                        </p:tgtEl>
                                        <p:attrNameLst>
                                          <p:attrName>style.visibility</p:attrName>
                                        </p:attrNameLst>
                                      </p:cBhvr>
                                      <p:to>
                                        <p:strVal val="visible"/>
                                      </p:to>
                                    </p:set>
                                    <p:animEffect transition="in" filter="fade">
                                      <p:cBhvr>
                                        <p:cTn id="72" dur="500"/>
                                        <p:tgtEl>
                                          <p:spTgt spid="11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fade">
                                      <p:cBhvr>
                                        <p:cTn id="75" dur="500"/>
                                        <p:tgtEl>
                                          <p:spTgt spid="10"/>
                                        </p:tgtEl>
                                      </p:cBhvr>
                                    </p:animEffect>
                                  </p:childTnLst>
                                </p:cTn>
                              </p:par>
                            </p:childTnLst>
                          </p:cTn>
                        </p:par>
                        <p:par>
                          <p:cTn id="76" fill="hold">
                            <p:stCondLst>
                              <p:cond delay="3000"/>
                            </p:stCondLst>
                            <p:childTnLst>
                              <p:par>
                                <p:cTn id="77" presetID="53" presetClass="entr" presetSubtype="16" fill="hold" grpId="0" nodeType="afterEffect">
                                  <p:stCondLst>
                                    <p:cond delay="0"/>
                                  </p:stCondLst>
                                  <p:childTnLst>
                                    <p:set>
                                      <p:cBhvr>
                                        <p:cTn id="78" dur="1" fill="hold">
                                          <p:stCondLst>
                                            <p:cond delay="0"/>
                                          </p:stCondLst>
                                        </p:cTn>
                                        <p:tgtEl>
                                          <p:spTgt spid="109"/>
                                        </p:tgtEl>
                                        <p:attrNameLst>
                                          <p:attrName>style.visibility</p:attrName>
                                        </p:attrNameLst>
                                      </p:cBhvr>
                                      <p:to>
                                        <p:strVal val="visible"/>
                                      </p:to>
                                    </p:set>
                                    <p:anim calcmode="lin" valueType="num">
                                      <p:cBhvr>
                                        <p:cTn id="79" dur="500" fill="hold"/>
                                        <p:tgtEl>
                                          <p:spTgt spid="109"/>
                                        </p:tgtEl>
                                        <p:attrNameLst>
                                          <p:attrName>ppt_w</p:attrName>
                                        </p:attrNameLst>
                                      </p:cBhvr>
                                      <p:tavLst>
                                        <p:tav tm="0">
                                          <p:val>
                                            <p:fltVal val="0"/>
                                          </p:val>
                                        </p:tav>
                                        <p:tav tm="100000">
                                          <p:val>
                                            <p:strVal val="#ppt_w"/>
                                          </p:val>
                                        </p:tav>
                                      </p:tavLst>
                                    </p:anim>
                                    <p:anim calcmode="lin" valueType="num">
                                      <p:cBhvr>
                                        <p:cTn id="80" dur="500" fill="hold"/>
                                        <p:tgtEl>
                                          <p:spTgt spid="109"/>
                                        </p:tgtEl>
                                        <p:attrNameLst>
                                          <p:attrName>ppt_h</p:attrName>
                                        </p:attrNameLst>
                                      </p:cBhvr>
                                      <p:tavLst>
                                        <p:tav tm="0">
                                          <p:val>
                                            <p:fltVal val="0"/>
                                          </p:val>
                                        </p:tav>
                                        <p:tav tm="100000">
                                          <p:val>
                                            <p:strVal val="#ppt_h"/>
                                          </p:val>
                                        </p:tav>
                                      </p:tavLst>
                                    </p:anim>
                                    <p:animEffect transition="in" filter="fade">
                                      <p:cBhvr>
                                        <p:cTn id="81" dur="500"/>
                                        <p:tgtEl>
                                          <p:spTgt spid="109"/>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30"/>
                                        </p:tgtEl>
                                        <p:attrNameLst>
                                          <p:attrName>style.visibility</p:attrName>
                                        </p:attrNameLst>
                                      </p:cBhvr>
                                      <p:to>
                                        <p:strVal val="visible"/>
                                      </p:to>
                                    </p:set>
                                    <p:animEffect transition="in" filter="fade">
                                      <p:cBhvr>
                                        <p:cTn id="84" dur="500"/>
                                        <p:tgtEl>
                                          <p:spTgt spid="130"/>
                                        </p:tgtEl>
                                      </p:cBhvr>
                                    </p:animEffect>
                                  </p:childTnLst>
                                </p:cTn>
                              </p:par>
                            </p:childTnLst>
                          </p:cTn>
                        </p:par>
                        <p:par>
                          <p:cTn id="85" fill="hold">
                            <p:stCondLst>
                              <p:cond delay="3500"/>
                            </p:stCondLst>
                            <p:childTnLst>
                              <p:par>
                                <p:cTn id="86" presetID="22" presetClass="entr" presetSubtype="4" fill="hold" nodeType="after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wipe(down)">
                                      <p:cBhvr>
                                        <p:cTn id="88" dur="500"/>
                                        <p:tgtEl>
                                          <p:spTgt spid="23"/>
                                        </p:tgtEl>
                                      </p:cBhvr>
                                    </p:animEffect>
                                  </p:childTnLst>
                                </p:cTn>
                              </p:par>
                            </p:childTnLst>
                          </p:cTn>
                        </p:par>
                        <p:par>
                          <p:cTn id="89" fill="hold">
                            <p:stCondLst>
                              <p:cond delay="4000"/>
                            </p:stCondLst>
                            <p:childTnLst>
                              <p:par>
                                <p:cTn id="90" presetID="10" presetClass="entr" presetSubtype="0" fill="hold" grpId="0" nodeType="afterEffect">
                                  <p:stCondLst>
                                    <p:cond delay="0"/>
                                  </p:stCondLst>
                                  <p:childTnLst>
                                    <p:set>
                                      <p:cBhvr>
                                        <p:cTn id="91" dur="1" fill="hold">
                                          <p:stCondLst>
                                            <p:cond delay="0"/>
                                          </p:stCondLst>
                                        </p:cTn>
                                        <p:tgtEl>
                                          <p:spTgt spid="117"/>
                                        </p:tgtEl>
                                        <p:attrNameLst>
                                          <p:attrName>style.visibility</p:attrName>
                                        </p:attrNameLst>
                                      </p:cBhvr>
                                      <p:to>
                                        <p:strVal val="visible"/>
                                      </p:to>
                                    </p:set>
                                    <p:animEffect transition="in" filter="fade">
                                      <p:cBhvr>
                                        <p:cTn id="92" dur="500"/>
                                        <p:tgtEl>
                                          <p:spTgt spid="117"/>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22"/>
                                        </p:tgtEl>
                                        <p:attrNameLst>
                                          <p:attrName>style.visibility</p:attrName>
                                        </p:attrNameLst>
                                      </p:cBhvr>
                                      <p:to>
                                        <p:strVal val="visible"/>
                                      </p:to>
                                    </p:set>
                                    <p:animEffect transition="in" filter="fade">
                                      <p:cBhvr>
                                        <p:cTn id="95" dur="500"/>
                                        <p:tgtEl>
                                          <p:spTgt spid="22"/>
                                        </p:tgtEl>
                                      </p:cBhvr>
                                    </p:animEffect>
                                  </p:childTnLst>
                                </p:cTn>
                              </p:par>
                            </p:childTnLst>
                          </p:cTn>
                        </p:par>
                        <p:par>
                          <p:cTn id="96" fill="hold">
                            <p:stCondLst>
                              <p:cond delay="4500"/>
                            </p:stCondLst>
                            <p:childTnLst>
                              <p:par>
                                <p:cTn id="97" presetID="53" presetClass="entr" presetSubtype="16" fill="hold" grpId="0" nodeType="afterEffect">
                                  <p:stCondLst>
                                    <p:cond delay="0"/>
                                  </p:stCondLst>
                                  <p:childTnLst>
                                    <p:set>
                                      <p:cBhvr>
                                        <p:cTn id="98" dur="1" fill="hold">
                                          <p:stCondLst>
                                            <p:cond delay="0"/>
                                          </p:stCondLst>
                                        </p:cTn>
                                        <p:tgtEl>
                                          <p:spTgt spid="110"/>
                                        </p:tgtEl>
                                        <p:attrNameLst>
                                          <p:attrName>style.visibility</p:attrName>
                                        </p:attrNameLst>
                                      </p:cBhvr>
                                      <p:to>
                                        <p:strVal val="visible"/>
                                      </p:to>
                                    </p:set>
                                    <p:anim calcmode="lin" valueType="num">
                                      <p:cBhvr>
                                        <p:cTn id="99" dur="500" fill="hold"/>
                                        <p:tgtEl>
                                          <p:spTgt spid="110"/>
                                        </p:tgtEl>
                                        <p:attrNameLst>
                                          <p:attrName>ppt_w</p:attrName>
                                        </p:attrNameLst>
                                      </p:cBhvr>
                                      <p:tavLst>
                                        <p:tav tm="0">
                                          <p:val>
                                            <p:fltVal val="0"/>
                                          </p:val>
                                        </p:tav>
                                        <p:tav tm="100000">
                                          <p:val>
                                            <p:strVal val="#ppt_w"/>
                                          </p:val>
                                        </p:tav>
                                      </p:tavLst>
                                    </p:anim>
                                    <p:anim calcmode="lin" valueType="num">
                                      <p:cBhvr>
                                        <p:cTn id="100" dur="500" fill="hold"/>
                                        <p:tgtEl>
                                          <p:spTgt spid="110"/>
                                        </p:tgtEl>
                                        <p:attrNameLst>
                                          <p:attrName>ppt_h</p:attrName>
                                        </p:attrNameLst>
                                      </p:cBhvr>
                                      <p:tavLst>
                                        <p:tav tm="0">
                                          <p:val>
                                            <p:fltVal val="0"/>
                                          </p:val>
                                        </p:tav>
                                        <p:tav tm="100000">
                                          <p:val>
                                            <p:strVal val="#ppt_h"/>
                                          </p:val>
                                        </p:tav>
                                      </p:tavLst>
                                    </p:anim>
                                    <p:animEffect transition="in" filter="fade">
                                      <p:cBhvr>
                                        <p:cTn id="101" dur="500"/>
                                        <p:tgtEl>
                                          <p:spTgt spid="110"/>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129"/>
                                        </p:tgtEl>
                                        <p:attrNameLst>
                                          <p:attrName>style.visibility</p:attrName>
                                        </p:attrNameLst>
                                      </p:cBhvr>
                                      <p:to>
                                        <p:strVal val="visible"/>
                                      </p:to>
                                    </p:set>
                                    <p:animEffect transition="in" filter="fade">
                                      <p:cBhvr>
                                        <p:cTn id="104" dur="500"/>
                                        <p:tgtEl>
                                          <p:spTgt spid="129"/>
                                        </p:tgtEl>
                                      </p:cBhvr>
                                    </p:animEffect>
                                  </p:childTnLst>
                                </p:cTn>
                              </p:par>
                            </p:childTnLst>
                          </p:cTn>
                        </p:par>
                        <p:par>
                          <p:cTn id="105" fill="hold">
                            <p:stCondLst>
                              <p:cond delay="5000"/>
                            </p:stCondLst>
                            <p:childTnLst>
                              <p:par>
                                <p:cTn id="106" presetID="22" presetClass="entr" presetSubtype="4" fill="hold" nodeType="afterEffect">
                                  <p:stCondLst>
                                    <p:cond delay="0"/>
                                  </p:stCondLst>
                                  <p:childTnLst>
                                    <p:set>
                                      <p:cBhvr>
                                        <p:cTn id="107" dur="1" fill="hold">
                                          <p:stCondLst>
                                            <p:cond delay="0"/>
                                          </p:stCondLst>
                                        </p:cTn>
                                        <p:tgtEl>
                                          <p:spTgt spid="36"/>
                                        </p:tgtEl>
                                        <p:attrNameLst>
                                          <p:attrName>style.visibility</p:attrName>
                                        </p:attrNameLst>
                                      </p:cBhvr>
                                      <p:to>
                                        <p:strVal val="visible"/>
                                      </p:to>
                                    </p:set>
                                    <p:animEffect transition="in" filter="wipe(down)">
                                      <p:cBhvr>
                                        <p:cTn id="108" dur="500"/>
                                        <p:tgtEl>
                                          <p:spTgt spid="36"/>
                                        </p:tgtEl>
                                      </p:cBhvr>
                                    </p:animEffect>
                                  </p:childTnLst>
                                </p:cTn>
                              </p:par>
                            </p:childTnLst>
                          </p:cTn>
                        </p:par>
                        <p:par>
                          <p:cTn id="109" fill="hold">
                            <p:stCondLst>
                              <p:cond delay="5500"/>
                            </p:stCondLst>
                            <p:childTnLst>
                              <p:par>
                                <p:cTn id="110" presetID="10" presetClass="entr" presetSubtype="0" fill="hold" grpId="0" nodeType="afterEffect">
                                  <p:stCondLst>
                                    <p:cond delay="0"/>
                                  </p:stCondLst>
                                  <p:childTnLst>
                                    <p:set>
                                      <p:cBhvr>
                                        <p:cTn id="111" dur="1" fill="hold">
                                          <p:stCondLst>
                                            <p:cond delay="0"/>
                                          </p:stCondLst>
                                        </p:cTn>
                                        <p:tgtEl>
                                          <p:spTgt spid="118"/>
                                        </p:tgtEl>
                                        <p:attrNameLst>
                                          <p:attrName>style.visibility</p:attrName>
                                        </p:attrNameLst>
                                      </p:cBhvr>
                                      <p:to>
                                        <p:strVal val="visible"/>
                                      </p:to>
                                    </p:set>
                                    <p:animEffect transition="in" filter="fade">
                                      <p:cBhvr>
                                        <p:cTn id="112" dur="500"/>
                                        <p:tgtEl>
                                          <p:spTgt spid="118"/>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35"/>
                                        </p:tgtEl>
                                        <p:attrNameLst>
                                          <p:attrName>style.visibility</p:attrName>
                                        </p:attrNameLst>
                                      </p:cBhvr>
                                      <p:to>
                                        <p:strVal val="visible"/>
                                      </p:to>
                                    </p:set>
                                    <p:animEffect transition="in" filter="fade">
                                      <p:cBhvr>
                                        <p:cTn id="115" dur="500"/>
                                        <p:tgtEl>
                                          <p:spTgt spid="35"/>
                                        </p:tgtEl>
                                      </p:cBhvr>
                                    </p:animEffect>
                                  </p:childTnLst>
                                </p:cTn>
                              </p:par>
                            </p:childTnLst>
                          </p:cTn>
                        </p:par>
                        <p:par>
                          <p:cTn id="116" fill="hold">
                            <p:stCondLst>
                              <p:cond delay="6000"/>
                            </p:stCondLst>
                            <p:childTnLst>
                              <p:par>
                                <p:cTn id="117" presetID="53" presetClass="entr" presetSubtype="16" fill="hold" grpId="0" nodeType="afterEffect">
                                  <p:stCondLst>
                                    <p:cond delay="0"/>
                                  </p:stCondLst>
                                  <p:childTnLst>
                                    <p:set>
                                      <p:cBhvr>
                                        <p:cTn id="118" dur="1" fill="hold">
                                          <p:stCondLst>
                                            <p:cond delay="0"/>
                                          </p:stCondLst>
                                        </p:cTn>
                                        <p:tgtEl>
                                          <p:spTgt spid="111"/>
                                        </p:tgtEl>
                                        <p:attrNameLst>
                                          <p:attrName>style.visibility</p:attrName>
                                        </p:attrNameLst>
                                      </p:cBhvr>
                                      <p:to>
                                        <p:strVal val="visible"/>
                                      </p:to>
                                    </p:set>
                                    <p:anim calcmode="lin" valueType="num">
                                      <p:cBhvr>
                                        <p:cTn id="119" dur="500" fill="hold"/>
                                        <p:tgtEl>
                                          <p:spTgt spid="111"/>
                                        </p:tgtEl>
                                        <p:attrNameLst>
                                          <p:attrName>ppt_w</p:attrName>
                                        </p:attrNameLst>
                                      </p:cBhvr>
                                      <p:tavLst>
                                        <p:tav tm="0">
                                          <p:val>
                                            <p:fltVal val="0"/>
                                          </p:val>
                                        </p:tav>
                                        <p:tav tm="100000">
                                          <p:val>
                                            <p:strVal val="#ppt_w"/>
                                          </p:val>
                                        </p:tav>
                                      </p:tavLst>
                                    </p:anim>
                                    <p:anim calcmode="lin" valueType="num">
                                      <p:cBhvr>
                                        <p:cTn id="120" dur="500" fill="hold"/>
                                        <p:tgtEl>
                                          <p:spTgt spid="111"/>
                                        </p:tgtEl>
                                        <p:attrNameLst>
                                          <p:attrName>ppt_h</p:attrName>
                                        </p:attrNameLst>
                                      </p:cBhvr>
                                      <p:tavLst>
                                        <p:tav tm="0">
                                          <p:val>
                                            <p:fltVal val="0"/>
                                          </p:val>
                                        </p:tav>
                                        <p:tav tm="100000">
                                          <p:val>
                                            <p:strVal val="#ppt_h"/>
                                          </p:val>
                                        </p:tav>
                                      </p:tavLst>
                                    </p:anim>
                                    <p:animEffect transition="in" filter="fade">
                                      <p:cBhvr>
                                        <p:cTn id="121" dur="500"/>
                                        <p:tgtEl>
                                          <p:spTgt spid="111"/>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128"/>
                                        </p:tgtEl>
                                        <p:attrNameLst>
                                          <p:attrName>style.visibility</p:attrName>
                                        </p:attrNameLst>
                                      </p:cBhvr>
                                      <p:to>
                                        <p:strVal val="visible"/>
                                      </p:to>
                                    </p:set>
                                    <p:animEffect transition="in" filter="fade">
                                      <p:cBhvr>
                                        <p:cTn id="124" dur="500"/>
                                        <p:tgtEl>
                                          <p:spTgt spid="128"/>
                                        </p:tgtEl>
                                      </p:cBhvr>
                                    </p:animEffect>
                                  </p:childTnLst>
                                </p:cTn>
                              </p:par>
                            </p:childTnLst>
                          </p:cTn>
                        </p:par>
                        <p:par>
                          <p:cTn id="125" fill="hold">
                            <p:stCondLst>
                              <p:cond delay="6500"/>
                            </p:stCondLst>
                            <p:childTnLst>
                              <p:par>
                                <p:cTn id="126" presetID="22" presetClass="entr" presetSubtype="4" fill="hold" nodeType="afterEffect">
                                  <p:stCondLst>
                                    <p:cond delay="0"/>
                                  </p:stCondLst>
                                  <p:childTnLst>
                                    <p:set>
                                      <p:cBhvr>
                                        <p:cTn id="127" dur="1" fill="hold">
                                          <p:stCondLst>
                                            <p:cond delay="0"/>
                                          </p:stCondLst>
                                        </p:cTn>
                                        <p:tgtEl>
                                          <p:spTgt spid="49"/>
                                        </p:tgtEl>
                                        <p:attrNameLst>
                                          <p:attrName>style.visibility</p:attrName>
                                        </p:attrNameLst>
                                      </p:cBhvr>
                                      <p:to>
                                        <p:strVal val="visible"/>
                                      </p:to>
                                    </p:set>
                                    <p:animEffect transition="in" filter="wipe(down)">
                                      <p:cBhvr>
                                        <p:cTn id="128" dur="500"/>
                                        <p:tgtEl>
                                          <p:spTgt spid="49"/>
                                        </p:tgtEl>
                                      </p:cBhvr>
                                    </p:animEffect>
                                  </p:childTnLst>
                                </p:cTn>
                              </p:par>
                            </p:childTnLst>
                          </p:cTn>
                        </p:par>
                        <p:par>
                          <p:cTn id="129" fill="hold">
                            <p:stCondLst>
                              <p:cond delay="7000"/>
                            </p:stCondLst>
                            <p:childTnLst>
                              <p:par>
                                <p:cTn id="130" presetID="10" presetClass="entr" presetSubtype="0" fill="hold" grpId="0" nodeType="afterEffect">
                                  <p:stCondLst>
                                    <p:cond delay="0"/>
                                  </p:stCondLst>
                                  <p:childTnLst>
                                    <p:set>
                                      <p:cBhvr>
                                        <p:cTn id="131" dur="1" fill="hold">
                                          <p:stCondLst>
                                            <p:cond delay="0"/>
                                          </p:stCondLst>
                                        </p:cTn>
                                        <p:tgtEl>
                                          <p:spTgt spid="119"/>
                                        </p:tgtEl>
                                        <p:attrNameLst>
                                          <p:attrName>style.visibility</p:attrName>
                                        </p:attrNameLst>
                                      </p:cBhvr>
                                      <p:to>
                                        <p:strVal val="visible"/>
                                      </p:to>
                                    </p:set>
                                    <p:animEffect transition="in" filter="fade">
                                      <p:cBhvr>
                                        <p:cTn id="132" dur="500"/>
                                        <p:tgtEl>
                                          <p:spTgt spid="119"/>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48"/>
                                        </p:tgtEl>
                                        <p:attrNameLst>
                                          <p:attrName>style.visibility</p:attrName>
                                        </p:attrNameLst>
                                      </p:cBhvr>
                                      <p:to>
                                        <p:strVal val="visible"/>
                                      </p:to>
                                    </p:set>
                                    <p:animEffect transition="in" filter="fade">
                                      <p:cBhvr>
                                        <p:cTn id="135" dur="500"/>
                                        <p:tgtEl>
                                          <p:spTgt spid="48"/>
                                        </p:tgtEl>
                                      </p:cBhvr>
                                    </p:animEffect>
                                  </p:childTnLst>
                                </p:cTn>
                              </p:par>
                            </p:childTnLst>
                          </p:cTn>
                        </p:par>
                        <p:par>
                          <p:cTn id="136" fill="hold">
                            <p:stCondLst>
                              <p:cond delay="7500"/>
                            </p:stCondLst>
                            <p:childTnLst>
                              <p:par>
                                <p:cTn id="137" presetID="53" presetClass="entr" presetSubtype="16" fill="hold" grpId="0" nodeType="afterEffect">
                                  <p:stCondLst>
                                    <p:cond delay="0"/>
                                  </p:stCondLst>
                                  <p:childTnLst>
                                    <p:set>
                                      <p:cBhvr>
                                        <p:cTn id="138" dur="1" fill="hold">
                                          <p:stCondLst>
                                            <p:cond delay="0"/>
                                          </p:stCondLst>
                                        </p:cTn>
                                        <p:tgtEl>
                                          <p:spTgt spid="112"/>
                                        </p:tgtEl>
                                        <p:attrNameLst>
                                          <p:attrName>style.visibility</p:attrName>
                                        </p:attrNameLst>
                                      </p:cBhvr>
                                      <p:to>
                                        <p:strVal val="visible"/>
                                      </p:to>
                                    </p:set>
                                    <p:anim calcmode="lin" valueType="num">
                                      <p:cBhvr>
                                        <p:cTn id="139" dur="500" fill="hold"/>
                                        <p:tgtEl>
                                          <p:spTgt spid="112"/>
                                        </p:tgtEl>
                                        <p:attrNameLst>
                                          <p:attrName>ppt_w</p:attrName>
                                        </p:attrNameLst>
                                      </p:cBhvr>
                                      <p:tavLst>
                                        <p:tav tm="0">
                                          <p:val>
                                            <p:fltVal val="0"/>
                                          </p:val>
                                        </p:tav>
                                        <p:tav tm="100000">
                                          <p:val>
                                            <p:strVal val="#ppt_w"/>
                                          </p:val>
                                        </p:tav>
                                      </p:tavLst>
                                    </p:anim>
                                    <p:anim calcmode="lin" valueType="num">
                                      <p:cBhvr>
                                        <p:cTn id="140" dur="500" fill="hold"/>
                                        <p:tgtEl>
                                          <p:spTgt spid="112"/>
                                        </p:tgtEl>
                                        <p:attrNameLst>
                                          <p:attrName>ppt_h</p:attrName>
                                        </p:attrNameLst>
                                      </p:cBhvr>
                                      <p:tavLst>
                                        <p:tav tm="0">
                                          <p:val>
                                            <p:fltVal val="0"/>
                                          </p:val>
                                        </p:tav>
                                        <p:tav tm="100000">
                                          <p:val>
                                            <p:strVal val="#ppt_h"/>
                                          </p:val>
                                        </p:tav>
                                      </p:tavLst>
                                    </p:anim>
                                    <p:animEffect transition="in" filter="fade">
                                      <p:cBhvr>
                                        <p:cTn id="141" dur="500"/>
                                        <p:tgtEl>
                                          <p:spTgt spid="112"/>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127"/>
                                        </p:tgtEl>
                                        <p:attrNameLst>
                                          <p:attrName>style.visibility</p:attrName>
                                        </p:attrNameLst>
                                      </p:cBhvr>
                                      <p:to>
                                        <p:strVal val="visible"/>
                                      </p:to>
                                    </p:set>
                                    <p:animEffect transition="in" filter="fade">
                                      <p:cBhvr>
                                        <p:cTn id="144" dur="500"/>
                                        <p:tgtEl>
                                          <p:spTgt spid="127"/>
                                        </p:tgtEl>
                                      </p:cBhvr>
                                    </p:animEffect>
                                  </p:childTnLst>
                                </p:cTn>
                              </p:par>
                            </p:childTnLst>
                          </p:cTn>
                        </p:par>
                        <p:par>
                          <p:cTn id="145" fill="hold">
                            <p:stCondLst>
                              <p:cond delay="8000"/>
                            </p:stCondLst>
                            <p:childTnLst>
                              <p:par>
                                <p:cTn id="146" presetID="22" presetClass="entr" presetSubtype="4" fill="hold" nodeType="afterEffect">
                                  <p:stCondLst>
                                    <p:cond delay="0"/>
                                  </p:stCondLst>
                                  <p:childTnLst>
                                    <p:set>
                                      <p:cBhvr>
                                        <p:cTn id="147" dur="1" fill="hold">
                                          <p:stCondLst>
                                            <p:cond delay="0"/>
                                          </p:stCondLst>
                                        </p:cTn>
                                        <p:tgtEl>
                                          <p:spTgt spid="61"/>
                                        </p:tgtEl>
                                        <p:attrNameLst>
                                          <p:attrName>style.visibility</p:attrName>
                                        </p:attrNameLst>
                                      </p:cBhvr>
                                      <p:to>
                                        <p:strVal val="visible"/>
                                      </p:to>
                                    </p:set>
                                    <p:animEffect transition="in" filter="wipe(down)">
                                      <p:cBhvr>
                                        <p:cTn id="148" dur="500"/>
                                        <p:tgtEl>
                                          <p:spTgt spid="61"/>
                                        </p:tgtEl>
                                      </p:cBhvr>
                                    </p:animEffect>
                                  </p:childTnLst>
                                </p:cTn>
                              </p:par>
                            </p:childTnLst>
                          </p:cTn>
                        </p:par>
                        <p:par>
                          <p:cTn id="149" fill="hold">
                            <p:stCondLst>
                              <p:cond delay="8500"/>
                            </p:stCondLst>
                            <p:childTnLst>
                              <p:par>
                                <p:cTn id="150" presetID="10" presetClass="entr" presetSubtype="0" fill="hold" grpId="0" nodeType="afterEffect">
                                  <p:stCondLst>
                                    <p:cond delay="0"/>
                                  </p:stCondLst>
                                  <p:childTnLst>
                                    <p:set>
                                      <p:cBhvr>
                                        <p:cTn id="151" dur="1" fill="hold">
                                          <p:stCondLst>
                                            <p:cond delay="0"/>
                                          </p:stCondLst>
                                        </p:cTn>
                                        <p:tgtEl>
                                          <p:spTgt spid="120"/>
                                        </p:tgtEl>
                                        <p:attrNameLst>
                                          <p:attrName>style.visibility</p:attrName>
                                        </p:attrNameLst>
                                      </p:cBhvr>
                                      <p:to>
                                        <p:strVal val="visible"/>
                                      </p:to>
                                    </p:set>
                                    <p:animEffect transition="in" filter="fade">
                                      <p:cBhvr>
                                        <p:cTn id="152" dur="500"/>
                                        <p:tgtEl>
                                          <p:spTgt spid="120"/>
                                        </p:tgtEl>
                                      </p:cBhvr>
                                    </p:animEffect>
                                  </p:childTnLst>
                                </p:cTn>
                              </p:par>
                            </p:childTnLst>
                          </p:cTn>
                        </p:par>
                        <p:par>
                          <p:cTn id="153" fill="hold">
                            <p:stCondLst>
                              <p:cond delay="9000"/>
                            </p:stCondLst>
                            <p:childTnLst>
                              <p:par>
                                <p:cTn id="154" presetID="53" presetClass="entr" presetSubtype="16" fill="hold" grpId="0" nodeType="afterEffect">
                                  <p:stCondLst>
                                    <p:cond delay="0"/>
                                  </p:stCondLst>
                                  <p:childTnLst>
                                    <p:set>
                                      <p:cBhvr>
                                        <p:cTn id="155" dur="1" fill="hold">
                                          <p:stCondLst>
                                            <p:cond delay="0"/>
                                          </p:stCondLst>
                                        </p:cTn>
                                        <p:tgtEl>
                                          <p:spTgt spid="113"/>
                                        </p:tgtEl>
                                        <p:attrNameLst>
                                          <p:attrName>style.visibility</p:attrName>
                                        </p:attrNameLst>
                                      </p:cBhvr>
                                      <p:to>
                                        <p:strVal val="visible"/>
                                      </p:to>
                                    </p:set>
                                    <p:anim calcmode="lin" valueType="num">
                                      <p:cBhvr>
                                        <p:cTn id="156" dur="500" fill="hold"/>
                                        <p:tgtEl>
                                          <p:spTgt spid="113"/>
                                        </p:tgtEl>
                                        <p:attrNameLst>
                                          <p:attrName>ppt_w</p:attrName>
                                        </p:attrNameLst>
                                      </p:cBhvr>
                                      <p:tavLst>
                                        <p:tav tm="0">
                                          <p:val>
                                            <p:fltVal val="0"/>
                                          </p:val>
                                        </p:tav>
                                        <p:tav tm="100000">
                                          <p:val>
                                            <p:strVal val="#ppt_w"/>
                                          </p:val>
                                        </p:tav>
                                      </p:tavLst>
                                    </p:anim>
                                    <p:anim calcmode="lin" valueType="num">
                                      <p:cBhvr>
                                        <p:cTn id="157" dur="500" fill="hold"/>
                                        <p:tgtEl>
                                          <p:spTgt spid="113"/>
                                        </p:tgtEl>
                                        <p:attrNameLst>
                                          <p:attrName>ppt_h</p:attrName>
                                        </p:attrNameLst>
                                      </p:cBhvr>
                                      <p:tavLst>
                                        <p:tav tm="0">
                                          <p:val>
                                            <p:fltVal val="0"/>
                                          </p:val>
                                        </p:tav>
                                        <p:tav tm="100000">
                                          <p:val>
                                            <p:strVal val="#ppt_h"/>
                                          </p:val>
                                        </p:tav>
                                      </p:tavLst>
                                    </p:anim>
                                    <p:animEffect transition="in" filter="fade">
                                      <p:cBhvr>
                                        <p:cTn id="158" dur="500"/>
                                        <p:tgtEl>
                                          <p:spTgt spid="113"/>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126"/>
                                        </p:tgtEl>
                                        <p:attrNameLst>
                                          <p:attrName>style.visibility</p:attrName>
                                        </p:attrNameLst>
                                      </p:cBhvr>
                                      <p:to>
                                        <p:strVal val="visible"/>
                                      </p:to>
                                    </p:set>
                                    <p:animEffect transition="in" filter="fade">
                                      <p:cBhvr>
                                        <p:cTn id="161" dur="500"/>
                                        <p:tgtEl>
                                          <p:spTgt spid="126"/>
                                        </p:tgtEl>
                                      </p:cBhvr>
                                    </p:animEffect>
                                  </p:childTnLst>
                                </p:cTn>
                              </p:par>
                            </p:childTnLst>
                          </p:cTn>
                        </p:par>
                        <p:par>
                          <p:cTn id="162" fill="hold">
                            <p:stCondLst>
                              <p:cond delay="9500"/>
                            </p:stCondLst>
                            <p:childTnLst>
                              <p:par>
                                <p:cTn id="163" presetID="22" presetClass="entr" presetSubtype="4" fill="hold" nodeType="afterEffect">
                                  <p:stCondLst>
                                    <p:cond delay="0"/>
                                  </p:stCondLst>
                                  <p:childTnLst>
                                    <p:set>
                                      <p:cBhvr>
                                        <p:cTn id="164" dur="1" fill="hold">
                                          <p:stCondLst>
                                            <p:cond delay="0"/>
                                          </p:stCondLst>
                                        </p:cTn>
                                        <p:tgtEl>
                                          <p:spTgt spid="75"/>
                                        </p:tgtEl>
                                        <p:attrNameLst>
                                          <p:attrName>style.visibility</p:attrName>
                                        </p:attrNameLst>
                                      </p:cBhvr>
                                      <p:to>
                                        <p:strVal val="visible"/>
                                      </p:to>
                                    </p:set>
                                    <p:animEffect transition="in" filter="wipe(down)">
                                      <p:cBhvr>
                                        <p:cTn id="165" dur="500"/>
                                        <p:tgtEl>
                                          <p:spTgt spid="75"/>
                                        </p:tgtEl>
                                      </p:cBhvr>
                                    </p:animEffect>
                                  </p:childTnLst>
                                </p:cTn>
                              </p:par>
                            </p:childTnLst>
                          </p:cTn>
                        </p:par>
                        <p:par>
                          <p:cTn id="166" fill="hold">
                            <p:stCondLst>
                              <p:cond delay="10000"/>
                            </p:stCondLst>
                            <p:childTnLst>
                              <p:par>
                                <p:cTn id="167" presetID="10" presetClass="entr" presetSubtype="0" fill="hold" grpId="0" nodeType="afterEffect">
                                  <p:stCondLst>
                                    <p:cond delay="0"/>
                                  </p:stCondLst>
                                  <p:childTnLst>
                                    <p:set>
                                      <p:cBhvr>
                                        <p:cTn id="168" dur="1" fill="hold">
                                          <p:stCondLst>
                                            <p:cond delay="0"/>
                                          </p:stCondLst>
                                        </p:cTn>
                                        <p:tgtEl>
                                          <p:spTgt spid="122"/>
                                        </p:tgtEl>
                                        <p:attrNameLst>
                                          <p:attrName>style.visibility</p:attrName>
                                        </p:attrNameLst>
                                      </p:cBhvr>
                                      <p:to>
                                        <p:strVal val="visible"/>
                                      </p:to>
                                    </p:set>
                                    <p:animEffect transition="in" filter="fade">
                                      <p:cBhvr>
                                        <p:cTn id="169" dur="500"/>
                                        <p:tgtEl>
                                          <p:spTgt spid="122"/>
                                        </p:tgtEl>
                                      </p:cBhvr>
                                    </p:animEffect>
                                  </p:childTnLst>
                                </p:cTn>
                              </p:par>
                              <p:par>
                                <p:cTn id="170" presetID="10" presetClass="entr" presetSubtype="0" fill="hold" grpId="0" nodeType="withEffect">
                                  <p:stCondLst>
                                    <p:cond delay="0"/>
                                  </p:stCondLst>
                                  <p:childTnLst>
                                    <p:set>
                                      <p:cBhvr>
                                        <p:cTn id="171" dur="1" fill="hold">
                                          <p:stCondLst>
                                            <p:cond delay="0"/>
                                          </p:stCondLst>
                                        </p:cTn>
                                        <p:tgtEl>
                                          <p:spTgt spid="74"/>
                                        </p:tgtEl>
                                        <p:attrNameLst>
                                          <p:attrName>style.visibility</p:attrName>
                                        </p:attrNameLst>
                                      </p:cBhvr>
                                      <p:to>
                                        <p:strVal val="visible"/>
                                      </p:to>
                                    </p:set>
                                    <p:animEffect transition="in" filter="fade">
                                      <p:cBhvr>
                                        <p:cTn id="172" dur="500"/>
                                        <p:tgtEl>
                                          <p:spTgt spid="74"/>
                                        </p:tgtEl>
                                      </p:cBhvr>
                                    </p:animEffect>
                                  </p:childTnLst>
                                </p:cTn>
                              </p:par>
                            </p:childTnLst>
                          </p:cTn>
                        </p:par>
                        <p:par>
                          <p:cTn id="173" fill="hold">
                            <p:stCondLst>
                              <p:cond delay="10500"/>
                            </p:stCondLst>
                            <p:childTnLst>
                              <p:par>
                                <p:cTn id="174" presetID="53" presetClass="entr" presetSubtype="16" fill="hold" grpId="0" nodeType="afterEffect">
                                  <p:stCondLst>
                                    <p:cond delay="0"/>
                                  </p:stCondLst>
                                  <p:childTnLst>
                                    <p:set>
                                      <p:cBhvr>
                                        <p:cTn id="175" dur="1" fill="hold">
                                          <p:stCondLst>
                                            <p:cond delay="0"/>
                                          </p:stCondLst>
                                        </p:cTn>
                                        <p:tgtEl>
                                          <p:spTgt spid="114"/>
                                        </p:tgtEl>
                                        <p:attrNameLst>
                                          <p:attrName>style.visibility</p:attrName>
                                        </p:attrNameLst>
                                      </p:cBhvr>
                                      <p:to>
                                        <p:strVal val="visible"/>
                                      </p:to>
                                    </p:set>
                                    <p:anim calcmode="lin" valueType="num">
                                      <p:cBhvr>
                                        <p:cTn id="176" dur="500" fill="hold"/>
                                        <p:tgtEl>
                                          <p:spTgt spid="114"/>
                                        </p:tgtEl>
                                        <p:attrNameLst>
                                          <p:attrName>ppt_w</p:attrName>
                                        </p:attrNameLst>
                                      </p:cBhvr>
                                      <p:tavLst>
                                        <p:tav tm="0">
                                          <p:val>
                                            <p:fltVal val="0"/>
                                          </p:val>
                                        </p:tav>
                                        <p:tav tm="100000">
                                          <p:val>
                                            <p:strVal val="#ppt_w"/>
                                          </p:val>
                                        </p:tav>
                                      </p:tavLst>
                                    </p:anim>
                                    <p:anim calcmode="lin" valueType="num">
                                      <p:cBhvr>
                                        <p:cTn id="177" dur="500" fill="hold"/>
                                        <p:tgtEl>
                                          <p:spTgt spid="114"/>
                                        </p:tgtEl>
                                        <p:attrNameLst>
                                          <p:attrName>ppt_h</p:attrName>
                                        </p:attrNameLst>
                                      </p:cBhvr>
                                      <p:tavLst>
                                        <p:tav tm="0">
                                          <p:val>
                                            <p:fltVal val="0"/>
                                          </p:val>
                                        </p:tav>
                                        <p:tav tm="100000">
                                          <p:val>
                                            <p:strVal val="#ppt_h"/>
                                          </p:val>
                                        </p:tav>
                                      </p:tavLst>
                                    </p:anim>
                                    <p:animEffect transition="in" filter="fade">
                                      <p:cBhvr>
                                        <p:cTn id="178" dur="500"/>
                                        <p:tgtEl>
                                          <p:spTgt spid="114"/>
                                        </p:tgtEl>
                                      </p:cBhvr>
                                    </p:animEffect>
                                  </p:childTnLst>
                                </p:cTn>
                              </p:par>
                              <p:par>
                                <p:cTn id="179" presetID="10" presetClass="entr" presetSubtype="0" fill="hold" grpId="0" nodeType="withEffect">
                                  <p:stCondLst>
                                    <p:cond delay="0"/>
                                  </p:stCondLst>
                                  <p:childTnLst>
                                    <p:set>
                                      <p:cBhvr>
                                        <p:cTn id="180" dur="1" fill="hold">
                                          <p:stCondLst>
                                            <p:cond delay="0"/>
                                          </p:stCondLst>
                                        </p:cTn>
                                        <p:tgtEl>
                                          <p:spTgt spid="125"/>
                                        </p:tgtEl>
                                        <p:attrNameLst>
                                          <p:attrName>style.visibility</p:attrName>
                                        </p:attrNameLst>
                                      </p:cBhvr>
                                      <p:to>
                                        <p:strVal val="visible"/>
                                      </p:to>
                                    </p:set>
                                    <p:animEffect transition="in" filter="fade">
                                      <p:cBhvr>
                                        <p:cTn id="181" dur="500"/>
                                        <p:tgtEl>
                                          <p:spTgt spid="125"/>
                                        </p:tgtEl>
                                      </p:cBhvr>
                                    </p:animEffect>
                                  </p:childTnLst>
                                </p:cTn>
                              </p:par>
                            </p:childTnLst>
                          </p:cTn>
                        </p:par>
                        <p:par>
                          <p:cTn id="182" fill="hold">
                            <p:stCondLst>
                              <p:cond delay="11000"/>
                            </p:stCondLst>
                            <p:childTnLst>
                              <p:par>
                                <p:cTn id="183" presetID="22" presetClass="entr" presetSubtype="4" fill="hold" nodeType="afterEffect">
                                  <p:stCondLst>
                                    <p:cond delay="0"/>
                                  </p:stCondLst>
                                  <p:childTnLst>
                                    <p:set>
                                      <p:cBhvr>
                                        <p:cTn id="184" dur="1" fill="hold">
                                          <p:stCondLst>
                                            <p:cond delay="0"/>
                                          </p:stCondLst>
                                        </p:cTn>
                                        <p:tgtEl>
                                          <p:spTgt spid="88"/>
                                        </p:tgtEl>
                                        <p:attrNameLst>
                                          <p:attrName>style.visibility</p:attrName>
                                        </p:attrNameLst>
                                      </p:cBhvr>
                                      <p:to>
                                        <p:strVal val="visible"/>
                                      </p:to>
                                    </p:set>
                                    <p:animEffect transition="in" filter="wipe(down)">
                                      <p:cBhvr>
                                        <p:cTn id="185" dur="500"/>
                                        <p:tgtEl>
                                          <p:spTgt spid="88"/>
                                        </p:tgtEl>
                                      </p:cBhvr>
                                    </p:animEffect>
                                  </p:childTnLst>
                                </p:cTn>
                              </p:par>
                            </p:childTnLst>
                          </p:cTn>
                        </p:par>
                        <p:par>
                          <p:cTn id="186" fill="hold">
                            <p:stCondLst>
                              <p:cond delay="11500"/>
                            </p:stCondLst>
                            <p:childTnLst>
                              <p:par>
                                <p:cTn id="187" presetID="10" presetClass="entr" presetSubtype="0" fill="hold" grpId="0" nodeType="afterEffect">
                                  <p:stCondLst>
                                    <p:cond delay="0"/>
                                  </p:stCondLst>
                                  <p:childTnLst>
                                    <p:set>
                                      <p:cBhvr>
                                        <p:cTn id="188" dur="1" fill="hold">
                                          <p:stCondLst>
                                            <p:cond delay="0"/>
                                          </p:stCondLst>
                                        </p:cTn>
                                        <p:tgtEl>
                                          <p:spTgt spid="121"/>
                                        </p:tgtEl>
                                        <p:attrNameLst>
                                          <p:attrName>style.visibility</p:attrName>
                                        </p:attrNameLst>
                                      </p:cBhvr>
                                      <p:to>
                                        <p:strVal val="visible"/>
                                      </p:to>
                                    </p:set>
                                    <p:animEffect transition="in" filter="fade">
                                      <p:cBhvr>
                                        <p:cTn id="189" dur="500"/>
                                        <p:tgtEl>
                                          <p:spTgt spid="121"/>
                                        </p:tgtEl>
                                      </p:cBhvr>
                                    </p:animEffect>
                                  </p:childTnLst>
                                </p:cTn>
                              </p:par>
                              <p:par>
                                <p:cTn id="190" presetID="10" presetClass="entr" presetSubtype="0" fill="hold" grpId="0" nodeType="withEffect">
                                  <p:stCondLst>
                                    <p:cond delay="0"/>
                                  </p:stCondLst>
                                  <p:childTnLst>
                                    <p:set>
                                      <p:cBhvr>
                                        <p:cTn id="191" dur="1" fill="hold">
                                          <p:stCondLst>
                                            <p:cond delay="0"/>
                                          </p:stCondLst>
                                        </p:cTn>
                                        <p:tgtEl>
                                          <p:spTgt spid="87"/>
                                        </p:tgtEl>
                                        <p:attrNameLst>
                                          <p:attrName>style.visibility</p:attrName>
                                        </p:attrNameLst>
                                      </p:cBhvr>
                                      <p:to>
                                        <p:strVal val="visible"/>
                                      </p:to>
                                    </p:set>
                                    <p:animEffect transition="in" filter="fade">
                                      <p:cBhvr>
                                        <p:cTn id="192" dur="500"/>
                                        <p:tgtEl>
                                          <p:spTgt spid="87"/>
                                        </p:tgtEl>
                                      </p:cBhvr>
                                    </p:animEffect>
                                  </p:childTnLst>
                                </p:cTn>
                              </p:par>
                            </p:childTnLst>
                          </p:cTn>
                        </p:par>
                        <p:par>
                          <p:cTn id="193" fill="hold">
                            <p:stCondLst>
                              <p:cond delay="12000"/>
                            </p:stCondLst>
                            <p:childTnLst>
                              <p:par>
                                <p:cTn id="194" presetID="53" presetClass="entr" presetSubtype="16" fill="hold" grpId="0" nodeType="afterEffect">
                                  <p:stCondLst>
                                    <p:cond delay="0"/>
                                  </p:stCondLst>
                                  <p:childTnLst>
                                    <p:set>
                                      <p:cBhvr>
                                        <p:cTn id="195" dur="1" fill="hold">
                                          <p:stCondLst>
                                            <p:cond delay="0"/>
                                          </p:stCondLst>
                                        </p:cTn>
                                        <p:tgtEl>
                                          <p:spTgt spid="115"/>
                                        </p:tgtEl>
                                        <p:attrNameLst>
                                          <p:attrName>style.visibility</p:attrName>
                                        </p:attrNameLst>
                                      </p:cBhvr>
                                      <p:to>
                                        <p:strVal val="visible"/>
                                      </p:to>
                                    </p:set>
                                    <p:anim calcmode="lin" valueType="num">
                                      <p:cBhvr>
                                        <p:cTn id="196" dur="500" fill="hold"/>
                                        <p:tgtEl>
                                          <p:spTgt spid="115"/>
                                        </p:tgtEl>
                                        <p:attrNameLst>
                                          <p:attrName>ppt_w</p:attrName>
                                        </p:attrNameLst>
                                      </p:cBhvr>
                                      <p:tavLst>
                                        <p:tav tm="0">
                                          <p:val>
                                            <p:fltVal val="0"/>
                                          </p:val>
                                        </p:tav>
                                        <p:tav tm="100000">
                                          <p:val>
                                            <p:strVal val="#ppt_w"/>
                                          </p:val>
                                        </p:tav>
                                      </p:tavLst>
                                    </p:anim>
                                    <p:anim calcmode="lin" valueType="num">
                                      <p:cBhvr>
                                        <p:cTn id="197" dur="500" fill="hold"/>
                                        <p:tgtEl>
                                          <p:spTgt spid="115"/>
                                        </p:tgtEl>
                                        <p:attrNameLst>
                                          <p:attrName>ppt_h</p:attrName>
                                        </p:attrNameLst>
                                      </p:cBhvr>
                                      <p:tavLst>
                                        <p:tav tm="0">
                                          <p:val>
                                            <p:fltVal val="0"/>
                                          </p:val>
                                        </p:tav>
                                        <p:tav tm="100000">
                                          <p:val>
                                            <p:strVal val="#ppt_h"/>
                                          </p:val>
                                        </p:tav>
                                      </p:tavLst>
                                    </p:anim>
                                    <p:animEffect transition="in" filter="fade">
                                      <p:cBhvr>
                                        <p:cTn id="198" dur="500"/>
                                        <p:tgtEl>
                                          <p:spTgt spid="115"/>
                                        </p:tgtEl>
                                      </p:cBhvr>
                                    </p:animEffect>
                                  </p:childTnLst>
                                </p:cTn>
                              </p:par>
                              <p:par>
                                <p:cTn id="199" presetID="22" presetClass="entr" presetSubtype="4" fill="hold" grpId="0" nodeType="withEffect">
                                  <p:stCondLst>
                                    <p:cond delay="0"/>
                                  </p:stCondLst>
                                  <p:childTnLst>
                                    <p:set>
                                      <p:cBhvr>
                                        <p:cTn id="200" dur="1" fill="hold">
                                          <p:stCondLst>
                                            <p:cond delay="0"/>
                                          </p:stCondLst>
                                        </p:cTn>
                                        <p:tgtEl>
                                          <p:spTgt spid="124"/>
                                        </p:tgtEl>
                                        <p:attrNameLst>
                                          <p:attrName>style.visibility</p:attrName>
                                        </p:attrNameLst>
                                      </p:cBhvr>
                                      <p:to>
                                        <p:strVal val="visible"/>
                                      </p:to>
                                    </p:set>
                                    <p:animEffect transition="in" filter="wipe(down)">
                                      <p:cBhvr>
                                        <p:cTn id="201" dur="500"/>
                                        <p:tgtEl>
                                          <p:spTgt spid="124"/>
                                        </p:tgtEl>
                                      </p:cBhvr>
                                    </p:animEffect>
                                  </p:childTnLst>
                                </p:cTn>
                              </p:par>
                            </p:childTnLst>
                          </p:cTn>
                        </p:par>
                        <p:par>
                          <p:cTn id="202" fill="hold">
                            <p:stCondLst>
                              <p:cond delay="12500"/>
                            </p:stCondLst>
                            <p:childTnLst>
                              <p:par>
                                <p:cTn id="203" presetID="22" presetClass="entr" presetSubtype="4" fill="hold" nodeType="afterEffect">
                                  <p:stCondLst>
                                    <p:cond delay="0"/>
                                  </p:stCondLst>
                                  <p:childTnLst>
                                    <p:set>
                                      <p:cBhvr>
                                        <p:cTn id="204" dur="1" fill="hold">
                                          <p:stCondLst>
                                            <p:cond delay="0"/>
                                          </p:stCondLst>
                                        </p:cTn>
                                        <p:tgtEl>
                                          <p:spTgt spid="101"/>
                                        </p:tgtEl>
                                        <p:attrNameLst>
                                          <p:attrName>style.visibility</p:attrName>
                                        </p:attrNameLst>
                                      </p:cBhvr>
                                      <p:to>
                                        <p:strVal val="visible"/>
                                      </p:to>
                                    </p:set>
                                    <p:animEffect transition="in" filter="wipe(down)">
                                      <p:cBhvr>
                                        <p:cTn id="205" dur="500"/>
                                        <p:tgtEl>
                                          <p:spTgt spid="101"/>
                                        </p:tgtEl>
                                      </p:cBhvr>
                                    </p:animEffect>
                                  </p:childTnLst>
                                </p:cTn>
                              </p:par>
                            </p:childTnLst>
                          </p:cTn>
                        </p:par>
                        <p:par>
                          <p:cTn id="206" fill="hold">
                            <p:stCondLst>
                              <p:cond delay="13000"/>
                            </p:stCondLst>
                            <p:childTnLst>
                              <p:par>
                                <p:cTn id="207" presetID="10" presetClass="entr" presetSubtype="0" fill="hold" grpId="0" nodeType="afterEffect">
                                  <p:stCondLst>
                                    <p:cond delay="0"/>
                                  </p:stCondLst>
                                  <p:childTnLst>
                                    <p:set>
                                      <p:cBhvr>
                                        <p:cTn id="208" dur="1" fill="hold">
                                          <p:stCondLst>
                                            <p:cond delay="0"/>
                                          </p:stCondLst>
                                        </p:cTn>
                                        <p:tgtEl>
                                          <p:spTgt spid="123"/>
                                        </p:tgtEl>
                                        <p:attrNameLst>
                                          <p:attrName>style.visibility</p:attrName>
                                        </p:attrNameLst>
                                      </p:cBhvr>
                                      <p:to>
                                        <p:strVal val="visible"/>
                                      </p:to>
                                    </p:set>
                                    <p:animEffect transition="in" filter="fade">
                                      <p:cBhvr>
                                        <p:cTn id="209" dur="500"/>
                                        <p:tgtEl>
                                          <p:spTgt spid="123"/>
                                        </p:tgtEl>
                                      </p:cBhvr>
                                    </p:animEffect>
                                  </p:childTnLst>
                                </p:cTn>
                              </p:par>
                              <p:par>
                                <p:cTn id="210" presetID="10" presetClass="entr" presetSubtype="0" fill="hold" grpId="0" nodeType="withEffect">
                                  <p:stCondLst>
                                    <p:cond delay="0"/>
                                  </p:stCondLst>
                                  <p:childTnLst>
                                    <p:set>
                                      <p:cBhvr>
                                        <p:cTn id="211" dur="1" fill="hold">
                                          <p:stCondLst>
                                            <p:cond delay="0"/>
                                          </p:stCondLst>
                                        </p:cTn>
                                        <p:tgtEl>
                                          <p:spTgt spid="100"/>
                                        </p:tgtEl>
                                        <p:attrNameLst>
                                          <p:attrName>style.visibility</p:attrName>
                                        </p:attrNameLst>
                                      </p:cBhvr>
                                      <p:to>
                                        <p:strVal val="visible"/>
                                      </p:to>
                                    </p:set>
                                    <p:animEffect transition="in" filter="fade">
                                      <p:cBhvr>
                                        <p:cTn id="212" dur="500"/>
                                        <p:tgtEl>
                                          <p:spTgt spid="100"/>
                                        </p:tgtEl>
                                      </p:cBhvr>
                                    </p:animEffect>
                                  </p:childTnLst>
                                </p:cTn>
                              </p:par>
                              <p:par>
                                <p:cTn id="213" presetID="14" presetClass="entr" presetSubtype="10" fill="hold" grpId="0" nodeType="withEffect">
                                  <p:stCondLst>
                                    <p:cond delay="1750"/>
                                  </p:stCondLst>
                                  <p:childTnLst>
                                    <p:set>
                                      <p:cBhvr>
                                        <p:cTn id="214" dur="1" fill="hold">
                                          <p:stCondLst>
                                            <p:cond delay="0"/>
                                          </p:stCondLst>
                                        </p:cTn>
                                        <p:tgtEl>
                                          <p:spTgt spid="132"/>
                                        </p:tgtEl>
                                        <p:attrNameLst>
                                          <p:attrName>style.visibility</p:attrName>
                                        </p:attrNameLst>
                                      </p:cBhvr>
                                      <p:to>
                                        <p:strVal val="visible"/>
                                      </p:to>
                                    </p:set>
                                    <p:animEffect transition="in" filter="randombar(horizontal)">
                                      <p:cBhvr>
                                        <p:cTn id="215" dur="400"/>
                                        <p:tgtEl>
                                          <p:spTgt spid="132"/>
                                        </p:tgtEl>
                                      </p:cBhvr>
                                    </p:animEffect>
                                  </p:childTnLst>
                                </p:cTn>
                              </p:par>
                              <p:par>
                                <p:cTn id="216" presetID="14" presetClass="entr" presetSubtype="10" fill="hold" grpId="0" nodeType="withEffect">
                                  <p:stCondLst>
                                    <p:cond delay="1750"/>
                                  </p:stCondLst>
                                  <p:childTnLst>
                                    <p:set>
                                      <p:cBhvr>
                                        <p:cTn id="217" dur="1" fill="hold">
                                          <p:stCondLst>
                                            <p:cond delay="0"/>
                                          </p:stCondLst>
                                        </p:cTn>
                                        <p:tgtEl>
                                          <p:spTgt spid="133"/>
                                        </p:tgtEl>
                                        <p:attrNameLst>
                                          <p:attrName>style.visibility</p:attrName>
                                        </p:attrNameLst>
                                      </p:cBhvr>
                                      <p:to>
                                        <p:strVal val="visible"/>
                                      </p:to>
                                    </p:set>
                                    <p:animEffect transition="in" filter="randombar(horizontal)">
                                      <p:cBhvr>
                                        <p:cTn id="218" dur="400"/>
                                        <p:tgtEl>
                                          <p:spTgt spid="133"/>
                                        </p:tgtEl>
                                      </p:cBhvr>
                                    </p:animEffect>
                                  </p:childTnLst>
                                </p:cTn>
                              </p:par>
                              <p:par>
                                <p:cTn id="219" presetID="14" presetClass="entr" presetSubtype="10" fill="hold" grpId="0" nodeType="withEffect">
                                  <p:stCondLst>
                                    <p:cond delay="3250"/>
                                  </p:stCondLst>
                                  <p:childTnLst>
                                    <p:set>
                                      <p:cBhvr>
                                        <p:cTn id="220" dur="1" fill="hold">
                                          <p:stCondLst>
                                            <p:cond delay="0"/>
                                          </p:stCondLst>
                                        </p:cTn>
                                        <p:tgtEl>
                                          <p:spTgt spid="134"/>
                                        </p:tgtEl>
                                        <p:attrNameLst>
                                          <p:attrName>style.visibility</p:attrName>
                                        </p:attrNameLst>
                                      </p:cBhvr>
                                      <p:to>
                                        <p:strVal val="visible"/>
                                      </p:to>
                                    </p:set>
                                    <p:animEffect transition="in" filter="randombar(horizontal)">
                                      <p:cBhvr>
                                        <p:cTn id="221" dur="400"/>
                                        <p:tgtEl>
                                          <p:spTgt spid="134"/>
                                        </p:tgtEl>
                                      </p:cBhvr>
                                    </p:animEffect>
                                  </p:childTnLst>
                                </p:cTn>
                              </p:par>
                              <p:par>
                                <p:cTn id="222" presetID="14" presetClass="entr" presetSubtype="10" fill="hold" grpId="0" nodeType="withEffect">
                                  <p:stCondLst>
                                    <p:cond delay="3250"/>
                                  </p:stCondLst>
                                  <p:childTnLst>
                                    <p:set>
                                      <p:cBhvr>
                                        <p:cTn id="223" dur="1" fill="hold">
                                          <p:stCondLst>
                                            <p:cond delay="0"/>
                                          </p:stCondLst>
                                        </p:cTn>
                                        <p:tgtEl>
                                          <p:spTgt spid="135"/>
                                        </p:tgtEl>
                                        <p:attrNameLst>
                                          <p:attrName>style.visibility</p:attrName>
                                        </p:attrNameLst>
                                      </p:cBhvr>
                                      <p:to>
                                        <p:strVal val="visible"/>
                                      </p:to>
                                    </p:set>
                                    <p:animEffect transition="in" filter="randombar(horizontal)">
                                      <p:cBhvr>
                                        <p:cTn id="224" dur="400"/>
                                        <p:tgtEl>
                                          <p:spTgt spid="135"/>
                                        </p:tgtEl>
                                      </p:cBhvr>
                                    </p:animEffect>
                                  </p:childTnLst>
                                </p:cTn>
                              </p:par>
                            </p:childTnLst>
                          </p:cTn>
                        </p:par>
                        <p:par>
                          <p:cTn id="225" fill="hold">
                            <p:stCondLst>
                              <p:cond delay="13500"/>
                            </p:stCondLst>
                            <p:childTnLst>
                              <p:par>
                                <p:cTn id="226" presetID="14" presetClass="entr" presetSubtype="10" fill="hold" grpId="0" nodeType="afterEffect">
                                  <p:stCondLst>
                                    <p:cond delay="0"/>
                                  </p:stCondLst>
                                  <p:childTnLst>
                                    <p:set>
                                      <p:cBhvr>
                                        <p:cTn id="227" dur="1" fill="hold">
                                          <p:stCondLst>
                                            <p:cond delay="0"/>
                                          </p:stCondLst>
                                        </p:cTn>
                                        <p:tgtEl>
                                          <p:spTgt spid="3"/>
                                        </p:tgtEl>
                                        <p:attrNameLst>
                                          <p:attrName>style.visibility</p:attrName>
                                        </p:attrNameLst>
                                      </p:cBhvr>
                                      <p:to>
                                        <p:strVal val="visible"/>
                                      </p:to>
                                    </p:set>
                                    <p:animEffect transition="in" filter="randombar(horizontal)">
                                      <p:cBhvr>
                                        <p:cTn id="2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10" grpId="0" animBg="1"/>
      <p:bldP spid="22" grpId="0" animBg="1"/>
      <p:bldP spid="35" grpId="0" animBg="1"/>
      <p:bldP spid="48" grpId="0" animBg="1"/>
      <p:bldP spid="74" grpId="0" animBg="1"/>
      <p:bldP spid="87" grpId="0" animBg="1"/>
      <p:bldP spid="100" grpId="0" animBg="1"/>
      <p:bldP spid="108" grpId="0" animBg="1"/>
      <p:bldP spid="109" grpId="0" animBg="1"/>
      <p:bldP spid="110" grpId="0" animBg="1"/>
      <p:bldP spid="111" grpId="0" animBg="1"/>
      <p:bldP spid="112" grpId="0" animBg="1"/>
      <p:bldP spid="113" grpId="0" animBg="1"/>
      <p:bldP spid="114" grpId="0" animBg="1"/>
      <p:bldP spid="115" grpId="0" animBg="1"/>
      <p:bldP spid="116" grpId="0"/>
      <p:bldP spid="117" grpId="0"/>
      <p:bldP spid="118" grpId="0"/>
      <p:bldP spid="119" grpId="0"/>
      <p:bldP spid="120" grpId="0"/>
      <p:bldP spid="121" grpId="0"/>
      <p:bldP spid="122" grpId="0"/>
      <p:bldP spid="123" grpId="0"/>
      <p:bldP spid="124" grpId="0"/>
      <p:bldP spid="125" grpId="0"/>
      <p:bldP spid="126" grpId="0"/>
      <p:bldP spid="127" grpId="0"/>
      <p:bldP spid="128" grpId="0"/>
      <p:bldP spid="129" grpId="0"/>
      <p:bldP spid="130" grpId="0"/>
      <p:bldP spid="131" grpId="0"/>
      <p:bldP spid="132" grpId="0"/>
      <p:bldP spid="133" grpId="0"/>
      <p:bldP spid="134" grpId="0"/>
      <p:bldP spid="135"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sp>
        <p:nvSpPr>
          <p:cNvPr id="4" name="五边形 3"/>
          <p:cNvSpPr/>
          <p:nvPr/>
        </p:nvSpPr>
        <p:spPr>
          <a:xfrm>
            <a:off x="6192803" y="1671000"/>
            <a:ext cx="3840427" cy="1248139"/>
          </a:xfrm>
          <a:prstGeom prst="homePlat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五边形 4"/>
          <p:cNvSpPr/>
          <p:nvPr/>
        </p:nvSpPr>
        <p:spPr>
          <a:xfrm flipH="1">
            <a:off x="2352377" y="2910453"/>
            <a:ext cx="3840427" cy="1248139"/>
          </a:xfrm>
          <a:prstGeom prst="homePlate">
            <a:avLst/>
          </a:prstGeom>
          <a:solidFill>
            <a:srgbClr val="8D2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TextBox 14"/>
          <p:cNvSpPr txBox="1"/>
          <p:nvPr/>
        </p:nvSpPr>
        <p:spPr>
          <a:xfrm>
            <a:off x="2928441" y="3345765"/>
            <a:ext cx="3264363" cy="369332"/>
          </a:xfrm>
          <a:prstGeom prst="rect">
            <a:avLst/>
          </a:prstGeom>
          <a:noFill/>
        </p:spPr>
        <p:txBody>
          <a:bodyPr wrap="square" rtlCol="0">
            <a:spAutoFit/>
          </a:bodyPr>
          <a:lstStyle/>
          <a:p>
            <a:pPr algn="r"/>
            <a:r>
              <a:rPr lang="zh-CN" altLang="en-US" dirty="0" smtClean="0">
                <a:solidFill>
                  <a:schemeClr val="bg1"/>
                </a:solidFill>
                <a:latin typeface="微软雅黑" panose="020B0503020204020204" pitchFamily="34" charset="-122"/>
                <a:ea typeface="微软雅黑" panose="020B0503020204020204" pitchFamily="34" charset="-122"/>
              </a:rPr>
              <a:t>点击添加标题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 name="TextBox 15"/>
          <p:cNvSpPr txBox="1"/>
          <p:nvPr/>
        </p:nvSpPr>
        <p:spPr>
          <a:xfrm>
            <a:off x="6192803" y="2028329"/>
            <a:ext cx="3264363"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点击添加标题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 name="TextBox 16"/>
          <p:cNvSpPr txBox="1"/>
          <p:nvPr/>
        </p:nvSpPr>
        <p:spPr>
          <a:xfrm>
            <a:off x="1486740" y="1412776"/>
            <a:ext cx="4320479" cy="1200329"/>
          </a:xfrm>
          <a:prstGeom prst="rect">
            <a:avLst/>
          </a:prstGeom>
          <a:noFill/>
        </p:spPr>
        <p:txBody>
          <a:bodyPr wrap="square" rtlCol="0">
            <a:spAutoFit/>
          </a:bodyPr>
          <a:lstStyle/>
          <a:p>
            <a:pPr>
              <a:lnSpc>
                <a:spcPct val="15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TextBox 17"/>
          <p:cNvSpPr txBox="1"/>
          <p:nvPr/>
        </p:nvSpPr>
        <p:spPr>
          <a:xfrm>
            <a:off x="6480839" y="3263693"/>
            <a:ext cx="4320479" cy="1200329"/>
          </a:xfrm>
          <a:prstGeom prst="rect">
            <a:avLst/>
          </a:prstGeom>
          <a:noFill/>
        </p:spPr>
        <p:txBody>
          <a:bodyPr wrap="square" rtlCol="0">
            <a:spAutoFit/>
          </a:bodyPr>
          <a:lstStyle/>
          <a:p>
            <a:pPr>
              <a:lnSpc>
                <a:spcPct val="15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矩形 10"/>
          <p:cNvSpPr/>
          <p:nvPr/>
        </p:nvSpPr>
        <p:spPr>
          <a:xfrm>
            <a:off x="3701731" y="4848169"/>
            <a:ext cx="2256251" cy="302609"/>
          </a:xfrm>
          <a:prstGeom prst="rect">
            <a:avLst/>
          </a:prstGeom>
          <a:solidFill>
            <a:srgbClr val="8D2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矩形 11"/>
          <p:cNvSpPr/>
          <p:nvPr/>
        </p:nvSpPr>
        <p:spPr>
          <a:xfrm>
            <a:off x="2405588" y="5328224"/>
            <a:ext cx="3536265" cy="302609"/>
          </a:xfrm>
          <a:prstGeom prst="rect">
            <a:avLst/>
          </a:prstGeom>
          <a:solidFill>
            <a:srgbClr val="8D2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矩形 12"/>
          <p:cNvSpPr/>
          <p:nvPr/>
        </p:nvSpPr>
        <p:spPr>
          <a:xfrm>
            <a:off x="3077662" y="5889709"/>
            <a:ext cx="2880320" cy="302609"/>
          </a:xfrm>
          <a:prstGeom prst="rect">
            <a:avLst/>
          </a:prstGeom>
          <a:solidFill>
            <a:srgbClr val="8D2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TextBox 21"/>
          <p:cNvSpPr txBox="1"/>
          <p:nvPr/>
        </p:nvSpPr>
        <p:spPr>
          <a:xfrm>
            <a:off x="3980238" y="4848167"/>
            <a:ext cx="1343638" cy="318100"/>
          </a:xfrm>
          <a:prstGeom prst="rect">
            <a:avLst/>
          </a:prstGeom>
          <a:noFill/>
        </p:spPr>
        <p:txBody>
          <a:bodyPr wrap="none" rtlCol="0">
            <a:spAutoFit/>
          </a:bodyPr>
          <a:lstStyle/>
          <a:p>
            <a:r>
              <a:rPr lang="zh-CN" altLang="en-US" sz="1465" dirty="0">
                <a:solidFill>
                  <a:schemeClr val="bg1"/>
                </a:solidFill>
                <a:latin typeface="微软雅黑" panose="020B0503020204020204" pitchFamily="34" charset="-122"/>
                <a:ea typeface="微软雅黑" panose="020B0503020204020204" pitchFamily="34" charset="-122"/>
              </a:rPr>
              <a:t>对比一：</a:t>
            </a:r>
            <a:r>
              <a:rPr lang="en-US" altLang="zh-CN" sz="1465" dirty="0">
                <a:solidFill>
                  <a:schemeClr val="bg1"/>
                </a:solidFill>
                <a:latin typeface="微软雅黑" panose="020B0503020204020204" pitchFamily="34" charset="-122"/>
                <a:ea typeface="微软雅黑" panose="020B0503020204020204" pitchFamily="34" charset="-122"/>
              </a:rPr>
              <a:t>56</a:t>
            </a:r>
            <a:r>
              <a:rPr lang="zh-CN" altLang="en-US" sz="1465" dirty="0">
                <a:solidFill>
                  <a:schemeClr val="bg1"/>
                </a:solidFill>
                <a:latin typeface="微软雅黑" panose="020B0503020204020204" pitchFamily="34" charset="-122"/>
                <a:ea typeface="微软雅黑" panose="020B0503020204020204" pitchFamily="34" charset="-122"/>
              </a:rPr>
              <a:t>％</a:t>
            </a:r>
          </a:p>
        </p:txBody>
      </p:sp>
      <p:sp>
        <p:nvSpPr>
          <p:cNvPr id="15" name="TextBox 22"/>
          <p:cNvSpPr txBox="1"/>
          <p:nvPr/>
        </p:nvSpPr>
        <p:spPr>
          <a:xfrm>
            <a:off x="3980238" y="5328220"/>
            <a:ext cx="1454244" cy="318100"/>
          </a:xfrm>
          <a:prstGeom prst="rect">
            <a:avLst/>
          </a:prstGeom>
          <a:noFill/>
        </p:spPr>
        <p:txBody>
          <a:bodyPr wrap="none" rtlCol="0">
            <a:spAutoFit/>
          </a:bodyPr>
          <a:lstStyle/>
          <a:p>
            <a:r>
              <a:rPr lang="zh-CN" altLang="en-US" sz="1465" dirty="0">
                <a:solidFill>
                  <a:schemeClr val="bg1"/>
                </a:solidFill>
                <a:latin typeface="微软雅黑" panose="020B0503020204020204" pitchFamily="34" charset="-122"/>
                <a:ea typeface="微软雅黑" panose="020B0503020204020204" pitchFamily="34" charset="-122"/>
              </a:rPr>
              <a:t>对比二：</a:t>
            </a:r>
            <a:r>
              <a:rPr lang="en-US" altLang="zh-CN" sz="1465" dirty="0">
                <a:solidFill>
                  <a:schemeClr val="bg1"/>
                </a:solidFill>
                <a:latin typeface="微软雅黑" panose="020B0503020204020204" pitchFamily="34" charset="-122"/>
                <a:ea typeface="微软雅黑" panose="020B0503020204020204" pitchFamily="34" charset="-122"/>
              </a:rPr>
              <a:t>820</a:t>
            </a:r>
            <a:r>
              <a:rPr lang="zh-CN" altLang="en-US" sz="1465" dirty="0">
                <a:solidFill>
                  <a:schemeClr val="bg1"/>
                </a:solidFill>
                <a:latin typeface="微软雅黑" panose="020B0503020204020204" pitchFamily="34" charset="-122"/>
                <a:ea typeface="微软雅黑" panose="020B0503020204020204" pitchFamily="34" charset="-122"/>
              </a:rPr>
              <a:t>万</a:t>
            </a:r>
          </a:p>
        </p:txBody>
      </p:sp>
      <p:sp>
        <p:nvSpPr>
          <p:cNvPr id="16" name="TextBox 23"/>
          <p:cNvSpPr txBox="1"/>
          <p:nvPr/>
        </p:nvSpPr>
        <p:spPr>
          <a:xfrm>
            <a:off x="3980238" y="5896688"/>
            <a:ext cx="1454244" cy="318100"/>
          </a:xfrm>
          <a:prstGeom prst="rect">
            <a:avLst/>
          </a:prstGeom>
          <a:noFill/>
        </p:spPr>
        <p:txBody>
          <a:bodyPr wrap="none" rtlCol="0">
            <a:spAutoFit/>
          </a:bodyPr>
          <a:lstStyle/>
          <a:p>
            <a:r>
              <a:rPr lang="zh-CN" altLang="en-US" sz="1465" dirty="0">
                <a:solidFill>
                  <a:schemeClr val="bg1"/>
                </a:solidFill>
                <a:latin typeface="微软雅黑" panose="020B0503020204020204" pitchFamily="34" charset="-122"/>
                <a:ea typeface="微软雅黑" panose="020B0503020204020204" pitchFamily="34" charset="-122"/>
              </a:rPr>
              <a:t>对比三：</a:t>
            </a:r>
            <a:r>
              <a:rPr lang="en-US" altLang="zh-CN" sz="1465" dirty="0">
                <a:solidFill>
                  <a:schemeClr val="bg1"/>
                </a:solidFill>
                <a:latin typeface="微软雅黑" panose="020B0503020204020204" pitchFamily="34" charset="-122"/>
                <a:ea typeface="微软雅黑" panose="020B0503020204020204" pitchFamily="34" charset="-122"/>
              </a:rPr>
              <a:t>640</a:t>
            </a:r>
            <a:r>
              <a:rPr lang="zh-CN" altLang="en-US" sz="1465" dirty="0">
                <a:solidFill>
                  <a:schemeClr val="bg1"/>
                </a:solidFill>
                <a:latin typeface="微软雅黑" panose="020B0503020204020204" pitchFamily="34" charset="-122"/>
                <a:ea typeface="微软雅黑" panose="020B0503020204020204" pitchFamily="34" charset="-122"/>
              </a:rPr>
              <a:t>万</a:t>
            </a:r>
          </a:p>
        </p:txBody>
      </p:sp>
      <p:sp>
        <p:nvSpPr>
          <p:cNvPr id="17" name="矩形 16"/>
          <p:cNvSpPr/>
          <p:nvPr/>
        </p:nvSpPr>
        <p:spPr>
          <a:xfrm>
            <a:off x="6383281" y="4815977"/>
            <a:ext cx="2256251" cy="302609"/>
          </a:xfrm>
          <a:prstGeom prst="rect">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矩形 17"/>
          <p:cNvSpPr/>
          <p:nvPr/>
        </p:nvSpPr>
        <p:spPr>
          <a:xfrm>
            <a:off x="6399414" y="5296030"/>
            <a:ext cx="3536265" cy="302609"/>
          </a:xfrm>
          <a:prstGeom prst="rect">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矩形 18"/>
          <p:cNvSpPr/>
          <p:nvPr/>
        </p:nvSpPr>
        <p:spPr>
          <a:xfrm>
            <a:off x="6383281" y="5857517"/>
            <a:ext cx="2880320" cy="302609"/>
          </a:xfrm>
          <a:prstGeom prst="rect">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TextBox 27"/>
          <p:cNvSpPr txBox="1"/>
          <p:nvPr/>
        </p:nvSpPr>
        <p:spPr>
          <a:xfrm>
            <a:off x="6661788" y="4815975"/>
            <a:ext cx="1343638" cy="318100"/>
          </a:xfrm>
          <a:prstGeom prst="rect">
            <a:avLst/>
          </a:prstGeom>
          <a:noFill/>
        </p:spPr>
        <p:txBody>
          <a:bodyPr wrap="none" rtlCol="0">
            <a:spAutoFit/>
          </a:bodyPr>
          <a:lstStyle/>
          <a:p>
            <a:r>
              <a:rPr lang="zh-CN" altLang="en-US" sz="1465" dirty="0">
                <a:solidFill>
                  <a:schemeClr val="bg1"/>
                </a:solidFill>
                <a:latin typeface="微软雅黑" panose="020B0503020204020204" pitchFamily="34" charset="-122"/>
                <a:ea typeface="微软雅黑" panose="020B0503020204020204" pitchFamily="34" charset="-122"/>
              </a:rPr>
              <a:t>对比一：</a:t>
            </a:r>
            <a:r>
              <a:rPr lang="en-US" altLang="zh-CN" sz="1465" dirty="0">
                <a:solidFill>
                  <a:schemeClr val="bg1"/>
                </a:solidFill>
                <a:latin typeface="微软雅黑" panose="020B0503020204020204" pitchFamily="34" charset="-122"/>
                <a:ea typeface="微软雅黑" panose="020B0503020204020204" pitchFamily="34" charset="-122"/>
              </a:rPr>
              <a:t>56</a:t>
            </a:r>
            <a:r>
              <a:rPr lang="zh-CN" altLang="en-US" sz="1465" dirty="0">
                <a:solidFill>
                  <a:schemeClr val="bg1"/>
                </a:solidFill>
                <a:latin typeface="微软雅黑" panose="020B0503020204020204" pitchFamily="34" charset="-122"/>
                <a:ea typeface="微软雅黑" panose="020B0503020204020204" pitchFamily="34" charset="-122"/>
              </a:rPr>
              <a:t>％</a:t>
            </a:r>
          </a:p>
        </p:txBody>
      </p:sp>
      <p:sp>
        <p:nvSpPr>
          <p:cNvPr id="21" name="TextBox 28"/>
          <p:cNvSpPr txBox="1"/>
          <p:nvPr/>
        </p:nvSpPr>
        <p:spPr>
          <a:xfrm>
            <a:off x="6671313" y="5296028"/>
            <a:ext cx="1454244" cy="318100"/>
          </a:xfrm>
          <a:prstGeom prst="rect">
            <a:avLst/>
          </a:prstGeom>
          <a:noFill/>
        </p:spPr>
        <p:txBody>
          <a:bodyPr wrap="none" rtlCol="0">
            <a:spAutoFit/>
          </a:bodyPr>
          <a:lstStyle/>
          <a:p>
            <a:r>
              <a:rPr lang="zh-CN" altLang="en-US" sz="1465" dirty="0">
                <a:solidFill>
                  <a:schemeClr val="bg1"/>
                </a:solidFill>
                <a:latin typeface="微软雅黑" panose="020B0503020204020204" pitchFamily="34" charset="-122"/>
                <a:ea typeface="微软雅黑" panose="020B0503020204020204" pitchFamily="34" charset="-122"/>
              </a:rPr>
              <a:t>对比二：</a:t>
            </a:r>
            <a:r>
              <a:rPr lang="en-US" altLang="zh-CN" sz="1465" dirty="0">
                <a:solidFill>
                  <a:schemeClr val="bg1"/>
                </a:solidFill>
                <a:latin typeface="微软雅黑" panose="020B0503020204020204" pitchFamily="34" charset="-122"/>
                <a:ea typeface="微软雅黑" panose="020B0503020204020204" pitchFamily="34" charset="-122"/>
              </a:rPr>
              <a:t>820</a:t>
            </a:r>
            <a:r>
              <a:rPr lang="zh-CN" altLang="en-US" sz="1465" dirty="0">
                <a:solidFill>
                  <a:schemeClr val="bg1"/>
                </a:solidFill>
                <a:latin typeface="微软雅黑" panose="020B0503020204020204" pitchFamily="34" charset="-122"/>
                <a:ea typeface="微软雅黑" panose="020B0503020204020204" pitchFamily="34" charset="-122"/>
              </a:rPr>
              <a:t>万</a:t>
            </a:r>
          </a:p>
        </p:txBody>
      </p:sp>
      <p:sp>
        <p:nvSpPr>
          <p:cNvPr id="22" name="TextBox 29"/>
          <p:cNvSpPr txBox="1"/>
          <p:nvPr/>
        </p:nvSpPr>
        <p:spPr>
          <a:xfrm>
            <a:off x="6687410" y="5864496"/>
            <a:ext cx="1454244" cy="318100"/>
          </a:xfrm>
          <a:prstGeom prst="rect">
            <a:avLst/>
          </a:prstGeom>
          <a:noFill/>
        </p:spPr>
        <p:txBody>
          <a:bodyPr wrap="none" rtlCol="0">
            <a:spAutoFit/>
          </a:bodyPr>
          <a:lstStyle/>
          <a:p>
            <a:r>
              <a:rPr lang="zh-CN" altLang="en-US" sz="1465" dirty="0">
                <a:solidFill>
                  <a:schemeClr val="bg1"/>
                </a:solidFill>
                <a:latin typeface="微软雅黑" panose="020B0503020204020204" pitchFamily="34" charset="-122"/>
                <a:ea typeface="微软雅黑" panose="020B0503020204020204" pitchFamily="34" charset="-122"/>
              </a:rPr>
              <a:t>对比三：</a:t>
            </a:r>
            <a:r>
              <a:rPr lang="en-US" altLang="zh-CN" sz="1465" dirty="0">
                <a:solidFill>
                  <a:schemeClr val="bg1"/>
                </a:solidFill>
                <a:latin typeface="微软雅黑" panose="020B0503020204020204" pitchFamily="34" charset="-122"/>
                <a:ea typeface="微软雅黑" panose="020B0503020204020204" pitchFamily="34" charset="-122"/>
              </a:rPr>
              <a:t>640</a:t>
            </a:r>
            <a:r>
              <a:rPr lang="zh-CN" altLang="en-US" sz="1465" dirty="0">
                <a:solidFill>
                  <a:schemeClr val="bg1"/>
                </a:solidFill>
                <a:latin typeface="微软雅黑" panose="020B0503020204020204" pitchFamily="34" charset="-122"/>
                <a:ea typeface="微软雅黑" panose="020B0503020204020204" pitchFamily="34" charset="-122"/>
              </a:rPr>
              <a:t>万</a:t>
            </a:r>
          </a:p>
        </p:txBody>
      </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23" name="椭圆 22"/>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right)">
                                      <p:cBhvr>
                                        <p:cTn id="15" dur="500"/>
                                        <p:tgtEl>
                                          <p:spTgt spid="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randombar(horizontal)">
                                      <p:cBhvr>
                                        <p:cTn id="26" dur="500"/>
                                        <p:tgtEl>
                                          <p:spTgt spid="10"/>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right)">
                                      <p:cBhvr>
                                        <p:cTn id="30" dur="400"/>
                                        <p:tgtEl>
                                          <p:spTgt spid="11"/>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right)">
                                      <p:cBhvr>
                                        <p:cTn id="33" dur="500"/>
                                        <p:tgtEl>
                                          <p:spTgt spid="14"/>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right)">
                                      <p:cBhvr>
                                        <p:cTn id="36" dur="500"/>
                                        <p:tgtEl>
                                          <p:spTgt spid="12"/>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right)">
                                      <p:cBhvr>
                                        <p:cTn id="39" dur="500"/>
                                        <p:tgtEl>
                                          <p:spTgt spid="15"/>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right)">
                                      <p:cBhvr>
                                        <p:cTn id="42" dur="500"/>
                                        <p:tgtEl>
                                          <p:spTgt spid="16"/>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right)">
                                      <p:cBhvr>
                                        <p:cTn id="45" dur="500"/>
                                        <p:tgtEl>
                                          <p:spTgt spid="13"/>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left)">
                                      <p:cBhvr>
                                        <p:cTn id="51" dur="500"/>
                                        <p:tgtEl>
                                          <p:spTgt spid="17"/>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left)">
                                      <p:cBhvr>
                                        <p:cTn id="54" dur="500"/>
                                        <p:tgtEl>
                                          <p:spTgt spid="1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left)">
                                      <p:cBhvr>
                                        <p:cTn id="57" dur="500"/>
                                        <p:tgtEl>
                                          <p:spTgt spid="21"/>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left)">
                                      <p:cBhvr>
                                        <p:cTn id="60" dur="500"/>
                                        <p:tgtEl>
                                          <p:spTgt spid="19"/>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left)">
                                      <p:cBhvr>
                                        <p:cTn id="63" dur="500"/>
                                        <p:tgtEl>
                                          <p:spTgt spid="22"/>
                                        </p:tgtEl>
                                      </p:cBhvr>
                                    </p:animEffect>
                                  </p:childTnLst>
                                </p:cTn>
                              </p:par>
                            </p:childTnLst>
                          </p:cTn>
                        </p:par>
                        <p:par>
                          <p:cTn id="64" fill="hold">
                            <p:stCondLst>
                              <p:cond delay="3000"/>
                            </p:stCondLst>
                            <p:childTnLst>
                              <p:par>
                                <p:cTn id="65" presetID="14" presetClass="entr" presetSubtype="10" fill="hold" grpId="0" nodeType="afterEffect">
                                  <p:stCondLst>
                                    <p:cond delay="0"/>
                                  </p:stCondLst>
                                  <p:childTnLst>
                                    <p:set>
                                      <p:cBhvr>
                                        <p:cTn id="66" dur="1" fill="hold">
                                          <p:stCondLst>
                                            <p:cond delay="0"/>
                                          </p:stCondLst>
                                        </p:cTn>
                                        <p:tgtEl>
                                          <p:spTgt spid="3"/>
                                        </p:tgtEl>
                                        <p:attrNameLst>
                                          <p:attrName>style.visibility</p:attrName>
                                        </p:attrNameLst>
                                      </p:cBhvr>
                                      <p:to>
                                        <p:strVal val="visible"/>
                                      </p:to>
                                    </p:set>
                                    <p:animEffect transition="in" filter="randombar(horizontal)">
                                      <p:cBhvr>
                                        <p:cTn id="6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4" grpId="0" animBg="1"/>
      <p:bldP spid="5" grpId="0" animBg="1"/>
      <p:bldP spid="9" grpId="0"/>
      <p:bldP spid="10" grpId="0"/>
      <p:bldP spid="11" grpId="0" animBg="1"/>
      <p:bldP spid="12" grpId="0" animBg="1"/>
      <p:bldP spid="13" grpId="0" animBg="1"/>
      <p:bldP spid="14" grpId="0"/>
      <p:bldP spid="15" grpId="0"/>
      <p:bldP spid="16" grpId="0"/>
      <p:bldP spid="17" grpId="0" animBg="1"/>
      <p:bldP spid="18" grpId="0" animBg="1"/>
      <p:bldP spid="19" grpId="0" animBg="1"/>
      <p:bldP spid="20" grpId="0"/>
      <p:bldP spid="21" grpId="0"/>
      <p:bldP spid="2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sp>
        <p:nvSpPr>
          <p:cNvPr id="4" name="矩形 3"/>
          <p:cNvSpPr/>
          <p:nvPr/>
        </p:nvSpPr>
        <p:spPr>
          <a:xfrm>
            <a:off x="921199" y="1714501"/>
            <a:ext cx="3073843" cy="2298700"/>
          </a:xfrm>
          <a:prstGeom prst="rect">
            <a:avLst/>
          </a:prstGeom>
          <a:blipFill>
            <a:blip r:embed="rId2"/>
            <a:stretch>
              <a:fillRect/>
            </a:stretch>
          </a:blipFill>
          <a:ln w="25400" cap="flat" cmpd="sng" algn="ctr">
            <a:noFill/>
            <a:prstDash val="solid"/>
          </a:ln>
          <a:effectLst/>
        </p:spPr>
        <p:txBody>
          <a:bodyPr lIns="91440" tIns="45720" rIns="91440" bIns="45720"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endParaRPr>
          </a:p>
        </p:txBody>
      </p:sp>
      <p:sp>
        <p:nvSpPr>
          <p:cNvPr id="5" name="矩形 4"/>
          <p:cNvSpPr/>
          <p:nvPr/>
        </p:nvSpPr>
        <p:spPr>
          <a:xfrm>
            <a:off x="921199" y="4013200"/>
            <a:ext cx="3073843" cy="1911128"/>
          </a:xfrm>
          <a:prstGeom prst="rect">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lIns="91440" tIns="45720" rIns="91440" bIns="45720"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7" name="矩形 6"/>
          <p:cNvSpPr/>
          <p:nvPr/>
        </p:nvSpPr>
        <p:spPr>
          <a:xfrm>
            <a:off x="4604199" y="1714501"/>
            <a:ext cx="3073843" cy="2298700"/>
          </a:xfrm>
          <a:prstGeom prst="rect">
            <a:avLst/>
          </a:prstGeom>
          <a:blipFill>
            <a:blip r:embed="rId3"/>
            <a:stretch>
              <a:fillRect/>
            </a:stretch>
          </a:blipFill>
          <a:ln w="25400" cap="flat" cmpd="sng" algn="ctr">
            <a:noFill/>
            <a:prstDash val="solid"/>
          </a:ln>
          <a:effectLst/>
        </p:spPr>
        <p:txBody>
          <a:bodyPr lIns="91440" tIns="45720" rIns="91440" bIns="45720"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endParaRPr>
          </a:p>
        </p:txBody>
      </p:sp>
      <p:sp>
        <p:nvSpPr>
          <p:cNvPr id="8" name="矩形 7"/>
          <p:cNvSpPr/>
          <p:nvPr/>
        </p:nvSpPr>
        <p:spPr>
          <a:xfrm>
            <a:off x="4604199" y="4013200"/>
            <a:ext cx="3073843" cy="1911128"/>
          </a:xfrm>
          <a:prstGeom prst="rect">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lIns="91440" tIns="45720" rIns="91440" bIns="45720"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 name="矩形 8"/>
          <p:cNvSpPr/>
          <p:nvPr/>
        </p:nvSpPr>
        <p:spPr>
          <a:xfrm>
            <a:off x="8223699" y="1714501"/>
            <a:ext cx="3073843" cy="2298700"/>
          </a:xfrm>
          <a:prstGeom prst="rect">
            <a:avLst/>
          </a:prstGeom>
          <a:blipFill>
            <a:blip r:embed="rId4"/>
            <a:stretch>
              <a:fillRect/>
            </a:stretch>
          </a:blipFill>
          <a:ln w="25400" cap="flat" cmpd="sng" algn="ctr">
            <a:noFill/>
            <a:prstDash val="solid"/>
          </a:ln>
          <a:effectLst/>
        </p:spPr>
        <p:txBody>
          <a:bodyPr lIns="91440" tIns="45720" rIns="91440" bIns="45720"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pitchFamily="34" charset="-122"/>
            </a:endParaRPr>
          </a:p>
        </p:txBody>
      </p:sp>
      <p:sp>
        <p:nvSpPr>
          <p:cNvPr id="10" name="矩形 9"/>
          <p:cNvSpPr/>
          <p:nvPr/>
        </p:nvSpPr>
        <p:spPr>
          <a:xfrm>
            <a:off x="8223699" y="4013200"/>
            <a:ext cx="3073843" cy="1911128"/>
          </a:xfrm>
          <a:prstGeom prst="rect">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lIns="91440" tIns="45720" rIns="91440" bIns="45720"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1" name="TextBox 3073"/>
          <p:cNvSpPr txBox="1"/>
          <p:nvPr/>
        </p:nvSpPr>
        <p:spPr>
          <a:xfrm>
            <a:off x="1162499" y="4777089"/>
            <a:ext cx="2564232" cy="1221168"/>
          </a:xfrm>
          <a:prstGeom prst="rect">
            <a:avLst/>
          </a:prstGeom>
          <a:noFill/>
        </p:spPr>
        <p:txBody>
          <a:bodyPr wrap="square" lIns="91440" tIns="45720" rIns="91440" bIns="45720" rtlCol="0">
            <a:spAutoFit/>
          </a:bodyPr>
          <a:lstStyle/>
          <a:p>
            <a:pPr algn="just" fontAlgn="base">
              <a:spcBef>
                <a:spcPct val="0"/>
              </a:spcBef>
              <a:spcAft>
                <a:spcPct val="0"/>
              </a:spcAft>
              <a:buFont typeface="Arial" panose="020B0604020202020204" pitchFamily="34" charset="0"/>
              <a:buNone/>
            </a:pPr>
            <a:r>
              <a:rPr lang="zh-CN" altLang="en-US" sz="1465" dirty="0">
                <a:solidFill>
                  <a:prstClr val="black">
                    <a:lumMod val="50000"/>
                    <a:lumOff val="50000"/>
                  </a:prstClr>
                </a:solidFill>
                <a:latin typeface="微软雅黑" panose="020B0503020204020204" pitchFamily="34" charset="-122"/>
                <a:ea typeface="微软雅黑" panose="020B0503020204020204" pitchFamily="34" charset="-122"/>
              </a:rPr>
              <a:t>点击输入简要的文字介绍，文字内容需概括精炼，点击输入简要的文字介绍，文字内容需概括精炼，</a:t>
            </a:r>
          </a:p>
          <a:p>
            <a:pPr algn="just" fontAlgn="base">
              <a:spcBef>
                <a:spcPct val="0"/>
              </a:spcBef>
              <a:spcAft>
                <a:spcPct val="0"/>
              </a:spcAft>
              <a:buFont typeface="Arial" panose="020B0604020202020204" pitchFamily="34" charset="0"/>
              <a:buNone/>
            </a:pPr>
            <a:endParaRPr lang="zh-CN" altLang="en-US" sz="1465"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2" name="椭圆 11"/>
          <p:cNvSpPr/>
          <p:nvPr/>
        </p:nvSpPr>
        <p:spPr>
          <a:xfrm>
            <a:off x="1827923" y="3408759"/>
            <a:ext cx="1208884" cy="1208884"/>
          </a:xfrm>
          <a:prstGeom prst="ellipse">
            <a:avLst/>
          </a:prstGeom>
          <a:solidFill>
            <a:srgbClr val="FF1F87"/>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lIns="91440" tIns="45720" rIns="91440" bIns="45720"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 name="矩形 12"/>
          <p:cNvSpPr/>
          <p:nvPr/>
        </p:nvSpPr>
        <p:spPr>
          <a:xfrm>
            <a:off x="1890711" y="3802957"/>
            <a:ext cx="1208985" cy="502766"/>
          </a:xfrm>
          <a:prstGeom prst="rect">
            <a:avLst/>
          </a:prstGeom>
        </p:spPr>
        <p:txBody>
          <a:bodyPr wrap="none" lIns="91440" tIns="45720" rIns="91440" bIns="45720">
            <a:spAutoFit/>
          </a:bodyPr>
          <a:lstStyle/>
          <a:p>
            <a:pPr fontAlgn="base">
              <a:spcBef>
                <a:spcPct val="0"/>
              </a:spcBef>
              <a:spcAft>
                <a:spcPct val="0"/>
              </a:spcAft>
              <a:buFont typeface="Arial" panose="020B0604020202020204" pitchFamily="34" charset="0"/>
              <a:buNone/>
            </a:pPr>
            <a:r>
              <a:rPr lang="zh-CN" altLang="en-US" sz="2665" dirty="0">
                <a:solidFill>
                  <a:prstClr val="white"/>
                </a:solidFill>
                <a:latin typeface="微软雅黑" panose="020B0503020204020204" pitchFamily="34" charset="-122"/>
                <a:ea typeface="微软雅黑" panose="020B0503020204020204" pitchFamily="34" charset="-122"/>
              </a:rPr>
              <a:t>项目一</a:t>
            </a:r>
          </a:p>
        </p:txBody>
      </p:sp>
      <p:sp>
        <p:nvSpPr>
          <p:cNvPr id="14" name="TextBox 3073"/>
          <p:cNvSpPr txBox="1"/>
          <p:nvPr/>
        </p:nvSpPr>
        <p:spPr>
          <a:xfrm>
            <a:off x="4876365" y="4777089"/>
            <a:ext cx="2564232" cy="1221168"/>
          </a:xfrm>
          <a:prstGeom prst="rect">
            <a:avLst/>
          </a:prstGeom>
          <a:noFill/>
        </p:spPr>
        <p:txBody>
          <a:bodyPr wrap="square" lIns="91440" tIns="45720" rIns="91440" bIns="45720" rtlCol="0">
            <a:spAutoFit/>
          </a:bodyPr>
          <a:lstStyle/>
          <a:p>
            <a:pPr algn="just" fontAlgn="base">
              <a:spcBef>
                <a:spcPct val="0"/>
              </a:spcBef>
              <a:spcAft>
                <a:spcPct val="0"/>
              </a:spcAft>
              <a:buFont typeface="Arial" panose="020B0604020202020204" pitchFamily="34" charset="0"/>
              <a:buNone/>
            </a:pPr>
            <a:r>
              <a:rPr lang="zh-CN" altLang="en-US" sz="1465" dirty="0">
                <a:solidFill>
                  <a:prstClr val="black">
                    <a:lumMod val="50000"/>
                    <a:lumOff val="50000"/>
                  </a:prstClr>
                </a:solidFill>
                <a:latin typeface="微软雅黑" panose="020B0503020204020204" pitchFamily="34" charset="-122"/>
                <a:ea typeface="微软雅黑" panose="020B0503020204020204" pitchFamily="34" charset="-122"/>
              </a:rPr>
              <a:t>点击输入简要的文字介绍，文字内容需概括精炼，点击输入简要的文字介绍，文字内容需概括精炼，</a:t>
            </a:r>
          </a:p>
          <a:p>
            <a:pPr algn="just" fontAlgn="base">
              <a:spcBef>
                <a:spcPct val="0"/>
              </a:spcBef>
              <a:spcAft>
                <a:spcPct val="0"/>
              </a:spcAft>
              <a:buFont typeface="Arial" panose="020B0604020202020204" pitchFamily="34" charset="0"/>
              <a:buNone/>
            </a:pPr>
            <a:endParaRPr lang="zh-CN" altLang="en-US" sz="1465"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5541787" y="3408759"/>
            <a:ext cx="1259073" cy="1208884"/>
            <a:chOff x="5540992" y="3408758"/>
            <a:chExt cx="1259073" cy="1208884"/>
          </a:xfrm>
        </p:grpSpPr>
        <p:sp>
          <p:nvSpPr>
            <p:cNvPr id="16" name="椭圆 15"/>
            <p:cNvSpPr/>
            <p:nvPr/>
          </p:nvSpPr>
          <p:spPr>
            <a:xfrm>
              <a:off x="5540992" y="3408758"/>
              <a:ext cx="1208884" cy="1208884"/>
            </a:xfrm>
            <a:prstGeom prst="ellipse">
              <a:avLst/>
            </a:prstGeom>
            <a:solidFill>
              <a:srgbClr val="8D2963"/>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7" name="矩形 16"/>
            <p:cNvSpPr/>
            <p:nvPr/>
          </p:nvSpPr>
          <p:spPr>
            <a:xfrm>
              <a:off x="5591080" y="3802955"/>
              <a:ext cx="1208985" cy="502766"/>
            </a:xfrm>
            <a:prstGeom prst="rect">
              <a:avLst/>
            </a:prstGeom>
          </p:spPr>
          <p:txBody>
            <a:bodyPr wrap="none">
              <a:spAutoFit/>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665"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项目二</a:t>
              </a:r>
            </a:p>
          </p:txBody>
        </p:sp>
      </p:grpSp>
      <p:sp>
        <p:nvSpPr>
          <p:cNvPr id="18" name="TextBox 3073"/>
          <p:cNvSpPr txBox="1"/>
          <p:nvPr/>
        </p:nvSpPr>
        <p:spPr>
          <a:xfrm>
            <a:off x="8467082" y="4777089"/>
            <a:ext cx="2564232" cy="1221168"/>
          </a:xfrm>
          <a:prstGeom prst="rect">
            <a:avLst/>
          </a:prstGeom>
          <a:noFill/>
        </p:spPr>
        <p:txBody>
          <a:bodyPr wrap="square" lIns="91440" tIns="45720" rIns="91440" bIns="45720" rtlCol="0">
            <a:spAutoFit/>
          </a:bodyPr>
          <a:lstStyle/>
          <a:p>
            <a:pPr algn="just" fontAlgn="base">
              <a:spcBef>
                <a:spcPct val="0"/>
              </a:spcBef>
              <a:spcAft>
                <a:spcPct val="0"/>
              </a:spcAft>
              <a:buFont typeface="Arial" panose="020B0604020202020204" pitchFamily="34" charset="0"/>
              <a:buNone/>
            </a:pPr>
            <a:r>
              <a:rPr lang="zh-CN" altLang="en-US" sz="1465" dirty="0">
                <a:solidFill>
                  <a:prstClr val="black">
                    <a:lumMod val="50000"/>
                    <a:lumOff val="50000"/>
                  </a:prstClr>
                </a:solidFill>
                <a:latin typeface="微软雅黑" panose="020B0503020204020204" pitchFamily="34" charset="-122"/>
                <a:ea typeface="微软雅黑" panose="020B0503020204020204" pitchFamily="34" charset="-122"/>
              </a:rPr>
              <a:t>点击输入简要的文字介绍，文字内容需概括精炼，点击输入简要的文字介绍，文字内容需概括精炼，</a:t>
            </a:r>
          </a:p>
          <a:p>
            <a:pPr algn="just" fontAlgn="base">
              <a:spcBef>
                <a:spcPct val="0"/>
              </a:spcBef>
              <a:spcAft>
                <a:spcPct val="0"/>
              </a:spcAft>
              <a:buFont typeface="Arial" panose="020B0604020202020204" pitchFamily="34" charset="0"/>
              <a:buNone/>
            </a:pPr>
            <a:endParaRPr lang="zh-CN" altLang="en-US" sz="1465"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9069005" y="3408759"/>
            <a:ext cx="1259073" cy="1208884"/>
            <a:chOff x="9068210" y="3408758"/>
            <a:chExt cx="1259073" cy="1208884"/>
          </a:xfrm>
        </p:grpSpPr>
        <p:sp>
          <p:nvSpPr>
            <p:cNvPr id="20" name="椭圆 19"/>
            <p:cNvSpPr/>
            <p:nvPr/>
          </p:nvSpPr>
          <p:spPr>
            <a:xfrm>
              <a:off x="9068210" y="3408758"/>
              <a:ext cx="1208884" cy="1208884"/>
            </a:xfrm>
            <a:prstGeom prst="ellipse">
              <a:avLst/>
            </a:prstGeom>
            <a:solidFill>
              <a:srgbClr val="FF1F87"/>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1" name="矩形 20"/>
            <p:cNvSpPr/>
            <p:nvPr/>
          </p:nvSpPr>
          <p:spPr>
            <a:xfrm>
              <a:off x="9118298" y="3802955"/>
              <a:ext cx="1208985" cy="502766"/>
            </a:xfrm>
            <a:prstGeom prst="rect">
              <a:avLst/>
            </a:prstGeom>
          </p:spPr>
          <p:txBody>
            <a:bodyPr wrap="none">
              <a:spAutoFit/>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665"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项目三</a:t>
              </a:r>
            </a:p>
          </p:txBody>
        </p:sp>
      </p:gr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22" name="椭圆 21"/>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par>
                                <p:cTn id="18" presetID="2" presetClass="entr" presetSubtype="1" fill="hold" grpId="0" nodeType="withEffect">
                                  <p:stCondLst>
                                    <p:cond delay="25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75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par>
                                <p:cTn id="45" presetID="2" presetClass="entr" presetSubtype="1" fill="hold" grpId="0" nodeType="withEffect">
                                  <p:stCondLst>
                                    <p:cond delay="25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ppt_x"/>
                                          </p:val>
                                        </p:tav>
                                        <p:tav tm="100000">
                                          <p:val>
                                            <p:strVal val="#ppt_x"/>
                                          </p:val>
                                        </p:tav>
                                      </p:tavLst>
                                    </p:anim>
                                    <p:anim calcmode="lin" valueType="num">
                                      <p:cBhvr additive="base">
                                        <p:cTn id="4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nodeType="click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animEffect transition="in" filter="fade">
                                      <p:cBhvr>
                                        <p:cTn id="55" dur="500"/>
                                        <p:tgtEl>
                                          <p:spTgt spid="15"/>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9"/>
                                        </p:tgtEl>
                                        <p:attrNameLst>
                                          <p:attrName>style.visibility</p:attrName>
                                        </p:attrNameLst>
                                      </p:cBhvr>
                                      <p:to>
                                        <p:strVal val="visible"/>
                                      </p:to>
                                    </p:set>
                                    <p:anim calcmode="lin" valueType="num">
                                      <p:cBhvr additive="base">
                                        <p:cTn id="65" dur="500" fill="hold"/>
                                        <p:tgtEl>
                                          <p:spTgt spid="9"/>
                                        </p:tgtEl>
                                        <p:attrNameLst>
                                          <p:attrName>ppt_x</p:attrName>
                                        </p:attrNameLst>
                                      </p:cBhvr>
                                      <p:tavLst>
                                        <p:tav tm="0">
                                          <p:val>
                                            <p:strVal val="#ppt_x"/>
                                          </p:val>
                                        </p:tav>
                                        <p:tav tm="100000">
                                          <p:val>
                                            <p:strVal val="#ppt_x"/>
                                          </p:val>
                                        </p:tav>
                                      </p:tavLst>
                                    </p:anim>
                                    <p:anim calcmode="lin" valueType="num">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1" fill="hold" grpId="0" nodeType="withEffect">
                                  <p:stCondLst>
                                    <p:cond delay="25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fill="hold"/>
                                        <p:tgtEl>
                                          <p:spTgt spid="10"/>
                                        </p:tgtEl>
                                        <p:attrNameLst>
                                          <p:attrName>ppt_x</p:attrName>
                                        </p:attrNameLst>
                                      </p:cBhvr>
                                      <p:tavLst>
                                        <p:tav tm="0">
                                          <p:val>
                                            <p:strVal val="#ppt_x"/>
                                          </p:val>
                                        </p:tav>
                                        <p:tav tm="100000">
                                          <p:val>
                                            <p:strVal val="#ppt_x"/>
                                          </p:val>
                                        </p:tav>
                                      </p:tavLst>
                                    </p:anim>
                                    <p:anim calcmode="lin" valueType="num">
                                      <p:cBhvr additive="base">
                                        <p:cTn id="70"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nodeType="click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p:cTn id="75" dur="500" fill="hold"/>
                                        <p:tgtEl>
                                          <p:spTgt spid="19"/>
                                        </p:tgtEl>
                                        <p:attrNameLst>
                                          <p:attrName>ppt_w</p:attrName>
                                        </p:attrNameLst>
                                      </p:cBhvr>
                                      <p:tavLst>
                                        <p:tav tm="0">
                                          <p:val>
                                            <p:fltVal val="0"/>
                                          </p:val>
                                        </p:tav>
                                        <p:tav tm="100000">
                                          <p:val>
                                            <p:strVal val="#ppt_w"/>
                                          </p:val>
                                        </p:tav>
                                      </p:tavLst>
                                    </p:anim>
                                    <p:anim calcmode="lin" valueType="num">
                                      <p:cBhvr>
                                        <p:cTn id="76" dur="500" fill="hold"/>
                                        <p:tgtEl>
                                          <p:spTgt spid="19"/>
                                        </p:tgtEl>
                                        <p:attrNameLst>
                                          <p:attrName>ppt_h</p:attrName>
                                        </p:attrNameLst>
                                      </p:cBhvr>
                                      <p:tavLst>
                                        <p:tav tm="0">
                                          <p:val>
                                            <p:fltVal val="0"/>
                                          </p:val>
                                        </p:tav>
                                        <p:tav tm="100000">
                                          <p:val>
                                            <p:strVal val="#ppt_h"/>
                                          </p:val>
                                        </p:tav>
                                      </p:tavLst>
                                    </p:anim>
                                    <p:animEffect transition="in" filter="fade">
                                      <p:cBhvr>
                                        <p:cTn id="77" dur="500"/>
                                        <p:tgtEl>
                                          <p:spTgt spid="19"/>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fade">
                                      <p:cBhvr>
                                        <p:cTn id="82" dur="500"/>
                                        <p:tgtEl>
                                          <p:spTgt spid="18"/>
                                        </p:tgtEl>
                                      </p:cBhvr>
                                    </p:animEffect>
                                  </p:childTnLst>
                                </p:cTn>
                              </p:par>
                            </p:childTnLst>
                          </p:cTn>
                        </p:par>
                        <p:par>
                          <p:cTn id="83" fill="hold">
                            <p:stCondLst>
                              <p:cond delay="500"/>
                            </p:stCondLst>
                            <p:childTnLst>
                              <p:par>
                                <p:cTn id="84" presetID="14" presetClass="entr" presetSubtype="10" fill="hold" grpId="0" nodeType="afterEffect">
                                  <p:stCondLst>
                                    <p:cond delay="0"/>
                                  </p:stCondLst>
                                  <p:childTnLst>
                                    <p:set>
                                      <p:cBhvr>
                                        <p:cTn id="85" dur="1" fill="hold">
                                          <p:stCondLst>
                                            <p:cond delay="0"/>
                                          </p:stCondLst>
                                        </p:cTn>
                                        <p:tgtEl>
                                          <p:spTgt spid="3"/>
                                        </p:tgtEl>
                                        <p:attrNameLst>
                                          <p:attrName>style.visibility</p:attrName>
                                        </p:attrNameLst>
                                      </p:cBhvr>
                                      <p:to>
                                        <p:strVal val="visible"/>
                                      </p:to>
                                    </p:set>
                                    <p:animEffect transition="in" filter="randombar(horizontal)">
                                      <p:cBhvr>
                                        <p:cTn id="8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4" grpId="0" animBg="1"/>
      <p:bldP spid="5" grpId="0" animBg="1"/>
      <p:bldP spid="7" grpId="0" animBg="1"/>
      <p:bldP spid="8" grpId="0" animBg="1"/>
      <p:bldP spid="9" grpId="0" animBg="1"/>
      <p:bldP spid="10" grpId="0" animBg="1"/>
      <p:bldP spid="11" grpId="0"/>
      <p:bldP spid="12" grpId="0" animBg="1"/>
      <p:bldP spid="13" grpId="0"/>
      <p:bldP spid="14" grpId="0"/>
      <p:bldP spid="18"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sp>
        <p:nvSpPr>
          <p:cNvPr id="4" name="任意多边形 3"/>
          <p:cNvSpPr/>
          <p:nvPr/>
        </p:nvSpPr>
        <p:spPr>
          <a:xfrm>
            <a:off x="5333873" y="1988843"/>
            <a:ext cx="1884649" cy="1737027"/>
          </a:xfrm>
          <a:custGeom>
            <a:avLst/>
            <a:gdLst>
              <a:gd name="connsiteX0" fmla="*/ 30347 w 1313950"/>
              <a:gd name="connsiteY0" fmla="*/ 30347 h 1279311"/>
              <a:gd name="connsiteX1" fmla="*/ 103611 w 1313950"/>
              <a:gd name="connsiteY1" fmla="*/ 0 h 1279311"/>
              <a:gd name="connsiteX2" fmla="*/ 1210339 w 1313950"/>
              <a:gd name="connsiteY2" fmla="*/ 0 h 1279311"/>
              <a:gd name="connsiteX3" fmla="*/ 1313950 w 1313950"/>
              <a:gd name="connsiteY3" fmla="*/ 103611 h 1279311"/>
              <a:gd name="connsiteX4" fmla="*/ 1313950 w 1313950"/>
              <a:gd name="connsiteY4" fmla="*/ 648315 h 1279311"/>
              <a:gd name="connsiteX5" fmla="*/ 751928 w 1313950"/>
              <a:gd name="connsiteY5" fmla="*/ 648315 h 1279311"/>
              <a:gd name="connsiteX6" fmla="*/ 648317 w 1313950"/>
              <a:gd name="connsiteY6" fmla="*/ 751926 h 1279311"/>
              <a:gd name="connsiteX7" fmla="*/ 648317 w 1313950"/>
              <a:gd name="connsiteY7" fmla="*/ 1279311 h 1279311"/>
              <a:gd name="connsiteX8" fmla="*/ 103611 w 1313950"/>
              <a:gd name="connsiteY8" fmla="*/ 1279311 h 1279311"/>
              <a:gd name="connsiteX9" fmla="*/ 0 w 1313950"/>
              <a:gd name="connsiteY9" fmla="*/ 1175700 h 1279311"/>
              <a:gd name="connsiteX10" fmla="*/ 0 w 1313950"/>
              <a:gd name="connsiteY10" fmla="*/ 103611 h 1279311"/>
              <a:gd name="connsiteX11" fmla="*/ 30347 w 1313950"/>
              <a:gd name="connsiteY11" fmla="*/ 30347 h 127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3950" h="1279311">
                <a:moveTo>
                  <a:pt x="30347" y="30347"/>
                </a:moveTo>
                <a:cubicBezTo>
                  <a:pt x="49097" y="11597"/>
                  <a:pt x="75000" y="0"/>
                  <a:pt x="103611" y="0"/>
                </a:cubicBezTo>
                <a:lnTo>
                  <a:pt x="1210339" y="0"/>
                </a:lnTo>
                <a:cubicBezTo>
                  <a:pt x="1267562" y="0"/>
                  <a:pt x="1313950" y="46388"/>
                  <a:pt x="1313950" y="103611"/>
                </a:cubicBezTo>
                <a:lnTo>
                  <a:pt x="1313950" y="648315"/>
                </a:lnTo>
                <a:lnTo>
                  <a:pt x="751928" y="648315"/>
                </a:lnTo>
                <a:cubicBezTo>
                  <a:pt x="694704" y="648315"/>
                  <a:pt x="648317" y="694703"/>
                  <a:pt x="648317" y="751926"/>
                </a:cubicBezTo>
                <a:lnTo>
                  <a:pt x="648317" y="1279311"/>
                </a:lnTo>
                <a:lnTo>
                  <a:pt x="103611" y="1279311"/>
                </a:lnTo>
                <a:cubicBezTo>
                  <a:pt x="46388" y="1279311"/>
                  <a:pt x="0" y="1232923"/>
                  <a:pt x="0" y="1175700"/>
                </a:cubicBezTo>
                <a:lnTo>
                  <a:pt x="0" y="103611"/>
                </a:lnTo>
                <a:cubicBezTo>
                  <a:pt x="0" y="74999"/>
                  <a:pt x="11597" y="49097"/>
                  <a:pt x="30347" y="30347"/>
                </a:cubicBezTo>
                <a:close/>
              </a:path>
            </a:pathLst>
          </a:custGeom>
          <a:solidFill>
            <a:srgbClr val="8D2963"/>
          </a:solidFill>
          <a:ln w="12700" cap="flat" cmpd="sng" algn="ctr">
            <a:noFill/>
            <a:prstDash val="solid"/>
            <a:miter lim="800000"/>
          </a:ln>
          <a:effectLst/>
        </p:spPr>
        <p:txBody>
          <a:bodyPr lIns="143938" tIns="0" rIns="0" bIns="0"/>
          <a:lstStyle/>
          <a:p>
            <a:pPr defTabSz="913765" eaLnBrk="0" fontAlgn="base" hangingPunct="0">
              <a:spcBef>
                <a:spcPct val="0"/>
              </a:spcBef>
              <a:spcAft>
                <a:spcPct val="0"/>
              </a:spcAft>
              <a:defRPr/>
            </a:pPr>
            <a:r>
              <a:rPr lang="en-US" altLang="zh-CN" sz="4800" kern="0" dirty="0">
                <a:solidFill>
                  <a:srgbClr val="FFFFFF"/>
                </a:solidFill>
                <a:latin typeface="Algerian" panose="04020705040A02060702" pitchFamily="82" charset="0"/>
                <a:ea typeface="微软雅黑" panose="020B0503020204020204" pitchFamily="34" charset="-122"/>
              </a:rPr>
              <a:t>01</a:t>
            </a:r>
            <a:endParaRPr lang="zh-CN" altLang="en-US" sz="4800" kern="0" dirty="0">
              <a:solidFill>
                <a:srgbClr val="FFFFFF"/>
              </a:solidFill>
              <a:latin typeface="Algerian" panose="04020705040A02060702" pitchFamily="82" charset="0"/>
              <a:ea typeface="微软雅黑" panose="020B0503020204020204" pitchFamily="34" charset="-122"/>
            </a:endParaRPr>
          </a:p>
        </p:txBody>
      </p:sp>
      <p:sp>
        <p:nvSpPr>
          <p:cNvPr id="5" name="任意多边形 4"/>
          <p:cNvSpPr/>
          <p:nvPr/>
        </p:nvSpPr>
        <p:spPr>
          <a:xfrm>
            <a:off x="6469668" y="3016833"/>
            <a:ext cx="1834575" cy="1784442"/>
          </a:xfrm>
          <a:custGeom>
            <a:avLst/>
            <a:gdLst>
              <a:gd name="connsiteX0" fmla="*/ 103611 w 1279311"/>
              <a:gd name="connsiteY0" fmla="*/ 0 h 1313951"/>
              <a:gd name="connsiteX1" fmla="*/ 1175700 w 1279311"/>
              <a:gd name="connsiteY1" fmla="*/ 0 h 1313951"/>
              <a:gd name="connsiteX2" fmla="*/ 1248964 w 1279311"/>
              <a:gd name="connsiteY2" fmla="*/ 30347 h 1313951"/>
              <a:gd name="connsiteX3" fmla="*/ 1279311 w 1279311"/>
              <a:gd name="connsiteY3" fmla="*/ 103611 h 1313951"/>
              <a:gd name="connsiteX4" fmla="*/ 1279311 w 1279311"/>
              <a:gd name="connsiteY4" fmla="*/ 1210340 h 1313951"/>
              <a:gd name="connsiteX5" fmla="*/ 1175700 w 1279311"/>
              <a:gd name="connsiteY5" fmla="*/ 1313951 h 1313951"/>
              <a:gd name="connsiteX6" fmla="*/ 630996 w 1279311"/>
              <a:gd name="connsiteY6" fmla="*/ 1313951 h 1313951"/>
              <a:gd name="connsiteX7" fmla="*/ 630996 w 1279311"/>
              <a:gd name="connsiteY7" fmla="*/ 751929 h 1313951"/>
              <a:gd name="connsiteX8" fmla="*/ 527385 w 1279311"/>
              <a:gd name="connsiteY8" fmla="*/ 648318 h 1313951"/>
              <a:gd name="connsiteX9" fmla="*/ 0 w 1279311"/>
              <a:gd name="connsiteY9" fmla="*/ 648318 h 1313951"/>
              <a:gd name="connsiteX10" fmla="*/ 0 w 1279311"/>
              <a:gd name="connsiteY10" fmla="*/ 103611 h 1313951"/>
              <a:gd name="connsiteX11" fmla="*/ 103611 w 1279311"/>
              <a:gd name="connsiteY11" fmla="*/ 0 h 131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9311" h="1313951">
                <a:moveTo>
                  <a:pt x="103611" y="0"/>
                </a:moveTo>
                <a:lnTo>
                  <a:pt x="1175700" y="0"/>
                </a:lnTo>
                <a:cubicBezTo>
                  <a:pt x="1204312" y="0"/>
                  <a:pt x="1230214" y="11597"/>
                  <a:pt x="1248964" y="30347"/>
                </a:cubicBezTo>
                <a:cubicBezTo>
                  <a:pt x="1267714" y="49097"/>
                  <a:pt x="1279311" y="75000"/>
                  <a:pt x="1279311" y="103611"/>
                </a:cubicBezTo>
                <a:lnTo>
                  <a:pt x="1279311" y="1210340"/>
                </a:lnTo>
                <a:cubicBezTo>
                  <a:pt x="1279311" y="1267563"/>
                  <a:pt x="1232923" y="1313951"/>
                  <a:pt x="1175700" y="1313951"/>
                </a:cubicBezTo>
                <a:lnTo>
                  <a:pt x="630996" y="1313951"/>
                </a:lnTo>
                <a:lnTo>
                  <a:pt x="630996" y="751929"/>
                </a:lnTo>
                <a:cubicBezTo>
                  <a:pt x="630996" y="694705"/>
                  <a:pt x="584608" y="648318"/>
                  <a:pt x="527385" y="648318"/>
                </a:cubicBezTo>
                <a:lnTo>
                  <a:pt x="0" y="648318"/>
                </a:lnTo>
                <a:lnTo>
                  <a:pt x="0" y="103611"/>
                </a:lnTo>
                <a:cubicBezTo>
                  <a:pt x="0" y="46388"/>
                  <a:pt x="46388" y="0"/>
                  <a:pt x="103611" y="0"/>
                </a:cubicBezTo>
                <a:close/>
              </a:path>
            </a:pathLst>
          </a:custGeom>
          <a:solidFill>
            <a:srgbClr val="FF1F87"/>
          </a:solidFill>
          <a:ln w="12700" cap="flat" cmpd="sng" algn="ctr">
            <a:noFill/>
            <a:prstDash val="solid"/>
            <a:miter lim="800000"/>
          </a:ln>
          <a:effectLst/>
        </p:spPr>
        <p:txBody>
          <a:bodyPr lIns="0" tIns="0" rIns="143938" bIns="0"/>
          <a:lstStyle/>
          <a:p>
            <a:pPr algn="r" defTabSz="913765" eaLnBrk="0" fontAlgn="base" hangingPunct="0">
              <a:spcBef>
                <a:spcPct val="0"/>
              </a:spcBef>
              <a:spcAft>
                <a:spcPct val="0"/>
              </a:spcAft>
              <a:defRPr/>
            </a:pPr>
            <a:r>
              <a:rPr lang="en-US" altLang="zh-CN" sz="4800" kern="0" dirty="0">
                <a:solidFill>
                  <a:srgbClr val="FFFFFF"/>
                </a:solidFill>
                <a:latin typeface="Algerian" panose="04020705040A02060702" pitchFamily="82" charset="0"/>
                <a:ea typeface="微软雅黑" panose="020B0503020204020204" pitchFamily="34" charset="-122"/>
              </a:rPr>
              <a:t>02</a:t>
            </a:r>
            <a:endParaRPr lang="zh-CN" altLang="en-US" sz="4800" kern="0" dirty="0">
              <a:solidFill>
                <a:srgbClr val="FFFFFF"/>
              </a:solidFill>
              <a:latin typeface="Algerian" panose="04020705040A02060702" pitchFamily="82" charset="0"/>
              <a:ea typeface="微软雅黑" panose="020B0503020204020204" pitchFamily="34" charset="-122"/>
            </a:endParaRPr>
          </a:p>
        </p:txBody>
      </p:sp>
      <p:sp>
        <p:nvSpPr>
          <p:cNvPr id="7" name="任意多边形 6"/>
          <p:cNvSpPr/>
          <p:nvPr/>
        </p:nvSpPr>
        <p:spPr>
          <a:xfrm>
            <a:off x="5333873" y="4092240"/>
            <a:ext cx="1884649" cy="1737027"/>
          </a:xfrm>
          <a:custGeom>
            <a:avLst/>
            <a:gdLst>
              <a:gd name="connsiteX0" fmla="*/ 665633 w 1313950"/>
              <a:gd name="connsiteY0" fmla="*/ 0 h 1279311"/>
              <a:gd name="connsiteX1" fmla="*/ 1210339 w 1313950"/>
              <a:gd name="connsiteY1" fmla="*/ 0 h 1279311"/>
              <a:gd name="connsiteX2" fmla="*/ 1313950 w 1313950"/>
              <a:gd name="connsiteY2" fmla="*/ 103611 h 1279311"/>
              <a:gd name="connsiteX3" fmla="*/ 1313950 w 1313950"/>
              <a:gd name="connsiteY3" fmla="*/ 1175700 h 1279311"/>
              <a:gd name="connsiteX4" fmla="*/ 1283603 w 1313950"/>
              <a:gd name="connsiteY4" fmla="*/ 1248964 h 1279311"/>
              <a:gd name="connsiteX5" fmla="*/ 1210339 w 1313950"/>
              <a:gd name="connsiteY5" fmla="*/ 1279311 h 1279311"/>
              <a:gd name="connsiteX6" fmla="*/ 103611 w 1313950"/>
              <a:gd name="connsiteY6" fmla="*/ 1279311 h 1279311"/>
              <a:gd name="connsiteX7" fmla="*/ 0 w 1313950"/>
              <a:gd name="connsiteY7" fmla="*/ 1175700 h 1279311"/>
              <a:gd name="connsiteX8" fmla="*/ 0 w 1313950"/>
              <a:gd name="connsiteY8" fmla="*/ 630996 h 1279311"/>
              <a:gd name="connsiteX9" fmla="*/ 562022 w 1313950"/>
              <a:gd name="connsiteY9" fmla="*/ 630996 h 1279311"/>
              <a:gd name="connsiteX10" fmla="*/ 665633 w 1313950"/>
              <a:gd name="connsiteY10" fmla="*/ 527385 h 127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3950" h="1279311">
                <a:moveTo>
                  <a:pt x="665633" y="0"/>
                </a:moveTo>
                <a:lnTo>
                  <a:pt x="1210339" y="0"/>
                </a:lnTo>
                <a:cubicBezTo>
                  <a:pt x="1267562" y="0"/>
                  <a:pt x="1313950" y="46388"/>
                  <a:pt x="1313950" y="103611"/>
                </a:cubicBezTo>
                <a:lnTo>
                  <a:pt x="1313950" y="1175700"/>
                </a:lnTo>
                <a:cubicBezTo>
                  <a:pt x="1313950" y="1204312"/>
                  <a:pt x="1302353" y="1230214"/>
                  <a:pt x="1283603" y="1248964"/>
                </a:cubicBezTo>
                <a:cubicBezTo>
                  <a:pt x="1264853" y="1267714"/>
                  <a:pt x="1238950" y="1279311"/>
                  <a:pt x="1210339" y="1279311"/>
                </a:cubicBezTo>
                <a:lnTo>
                  <a:pt x="103611" y="1279311"/>
                </a:lnTo>
                <a:cubicBezTo>
                  <a:pt x="46388" y="1279311"/>
                  <a:pt x="0" y="1232923"/>
                  <a:pt x="0" y="1175700"/>
                </a:cubicBezTo>
                <a:lnTo>
                  <a:pt x="0" y="630996"/>
                </a:lnTo>
                <a:lnTo>
                  <a:pt x="562022" y="630996"/>
                </a:lnTo>
                <a:cubicBezTo>
                  <a:pt x="619246" y="630996"/>
                  <a:pt x="665633" y="584608"/>
                  <a:pt x="665633" y="527385"/>
                </a:cubicBezTo>
                <a:close/>
              </a:path>
            </a:pathLst>
          </a:custGeom>
          <a:solidFill>
            <a:srgbClr val="8D2963"/>
          </a:solidFill>
          <a:ln w="12700" cap="flat" cmpd="sng" algn="ctr">
            <a:noFill/>
            <a:prstDash val="solid"/>
            <a:miter lim="800000"/>
          </a:ln>
          <a:effectLst/>
        </p:spPr>
        <p:txBody>
          <a:bodyPr lIns="0" tIns="0" rIns="143938" bIns="0" anchor="b"/>
          <a:lstStyle/>
          <a:p>
            <a:pPr algn="r" defTabSz="913765" eaLnBrk="0" fontAlgn="base" hangingPunct="0">
              <a:spcBef>
                <a:spcPct val="0"/>
              </a:spcBef>
              <a:spcAft>
                <a:spcPct val="0"/>
              </a:spcAft>
              <a:defRPr/>
            </a:pPr>
            <a:r>
              <a:rPr lang="en-US" altLang="zh-CN" sz="4800" kern="0" dirty="0">
                <a:solidFill>
                  <a:srgbClr val="FFFFFF"/>
                </a:solidFill>
                <a:latin typeface="Algerian" panose="04020705040A02060702" pitchFamily="82" charset="0"/>
                <a:ea typeface="微软雅黑" panose="020B0503020204020204" pitchFamily="34" charset="-122"/>
              </a:rPr>
              <a:t>03</a:t>
            </a:r>
            <a:endParaRPr lang="zh-CN" altLang="en-US" sz="4800" kern="0" dirty="0">
              <a:solidFill>
                <a:srgbClr val="FFFFFF"/>
              </a:solidFill>
              <a:latin typeface="Algerian" panose="04020705040A02060702" pitchFamily="82" charset="0"/>
              <a:ea typeface="微软雅黑" panose="020B0503020204020204" pitchFamily="34" charset="-122"/>
            </a:endParaRPr>
          </a:p>
        </p:txBody>
      </p:sp>
      <p:sp>
        <p:nvSpPr>
          <p:cNvPr id="8" name="任意多边形 7"/>
          <p:cNvSpPr/>
          <p:nvPr/>
        </p:nvSpPr>
        <p:spPr>
          <a:xfrm>
            <a:off x="4248152" y="3016833"/>
            <a:ext cx="1834575" cy="1784442"/>
          </a:xfrm>
          <a:custGeom>
            <a:avLst/>
            <a:gdLst>
              <a:gd name="connsiteX0" fmla="*/ 103611 w 1279311"/>
              <a:gd name="connsiteY0" fmla="*/ 0 h 1313951"/>
              <a:gd name="connsiteX1" fmla="*/ 648315 w 1279311"/>
              <a:gd name="connsiteY1" fmla="*/ 0 h 1313951"/>
              <a:gd name="connsiteX2" fmla="*/ 648315 w 1279311"/>
              <a:gd name="connsiteY2" fmla="*/ 562023 h 1313951"/>
              <a:gd name="connsiteX3" fmla="*/ 751926 w 1279311"/>
              <a:gd name="connsiteY3" fmla="*/ 665634 h 1313951"/>
              <a:gd name="connsiteX4" fmla="*/ 1279311 w 1279311"/>
              <a:gd name="connsiteY4" fmla="*/ 665634 h 1313951"/>
              <a:gd name="connsiteX5" fmla="*/ 1279311 w 1279311"/>
              <a:gd name="connsiteY5" fmla="*/ 1210340 h 1313951"/>
              <a:gd name="connsiteX6" fmla="*/ 1175700 w 1279311"/>
              <a:gd name="connsiteY6" fmla="*/ 1313951 h 1313951"/>
              <a:gd name="connsiteX7" fmla="*/ 103611 w 1279311"/>
              <a:gd name="connsiteY7" fmla="*/ 1313951 h 1313951"/>
              <a:gd name="connsiteX8" fmla="*/ 30347 w 1279311"/>
              <a:gd name="connsiteY8" fmla="*/ 1283604 h 1313951"/>
              <a:gd name="connsiteX9" fmla="*/ 0 w 1279311"/>
              <a:gd name="connsiteY9" fmla="*/ 1210340 h 1313951"/>
              <a:gd name="connsiteX10" fmla="*/ 0 w 1279311"/>
              <a:gd name="connsiteY10" fmla="*/ 103611 h 1313951"/>
              <a:gd name="connsiteX11" fmla="*/ 103611 w 1279311"/>
              <a:gd name="connsiteY11" fmla="*/ 0 h 131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9311" h="1313951">
                <a:moveTo>
                  <a:pt x="103611" y="0"/>
                </a:moveTo>
                <a:lnTo>
                  <a:pt x="648315" y="0"/>
                </a:lnTo>
                <a:lnTo>
                  <a:pt x="648315" y="562023"/>
                </a:lnTo>
                <a:cubicBezTo>
                  <a:pt x="648315" y="619247"/>
                  <a:pt x="694703" y="665634"/>
                  <a:pt x="751926" y="665634"/>
                </a:cubicBezTo>
                <a:lnTo>
                  <a:pt x="1279311" y="665634"/>
                </a:lnTo>
                <a:lnTo>
                  <a:pt x="1279311" y="1210340"/>
                </a:lnTo>
                <a:cubicBezTo>
                  <a:pt x="1279311" y="1267563"/>
                  <a:pt x="1232923" y="1313951"/>
                  <a:pt x="1175700" y="1313951"/>
                </a:cubicBezTo>
                <a:lnTo>
                  <a:pt x="103611" y="1313951"/>
                </a:lnTo>
                <a:cubicBezTo>
                  <a:pt x="74999" y="1313951"/>
                  <a:pt x="49097" y="1302354"/>
                  <a:pt x="30347" y="1283604"/>
                </a:cubicBezTo>
                <a:cubicBezTo>
                  <a:pt x="11597" y="1264854"/>
                  <a:pt x="0" y="1238951"/>
                  <a:pt x="0" y="1210340"/>
                </a:cubicBezTo>
                <a:lnTo>
                  <a:pt x="0" y="103611"/>
                </a:lnTo>
                <a:cubicBezTo>
                  <a:pt x="0" y="46388"/>
                  <a:pt x="46388" y="0"/>
                  <a:pt x="103611" y="0"/>
                </a:cubicBezTo>
                <a:close/>
              </a:path>
            </a:pathLst>
          </a:custGeom>
          <a:solidFill>
            <a:srgbClr val="FF1F87"/>
          </a:solidFill>
          <a:ln w="12700" cap="flat" cmpd="sng" algn="ctr">
            <a:noFill/>
            <a:prstDash val="solid"/>
            <a:miter lim="800000"/>
          </a:ln>
          <a:effectLst/>
        </p:spPr>
        <p:txBody>
          <a:bodyPr lIns="143938" tIns="0" rIns="0" bIns="0" anchor="b"/>
          <a:lstStyle/>
          <a:p>
            <a:pPr defTabSz="913765" eaLnBrk="0" fontAlgn="base" hangingPunct="0">
              <a:spcBef>
                <a:spcPct val="0"/>
              </a:spcBef>
              <a:spcAft>
                <a:spcPct val="0"/>
              </a:spcAft>
              <a:defRPr/>
            </a:pPr>
            <a:r>
              <a:rPr lang="en-US" altLang="zh-CN" sz="4800" kern="0" dirty="0">
                <a:solidFill>
                  <a:srgbClr val="FFFFFF"/>
                </a:solidFill>
                <a:latin typeface="Algerian" panose="04020705040A02060702" pitchFamily="82" charset="0"/>
                <a:ea typeface="微软雅黑" panose="020B0503020204020204" pitchFamily="34" charset="-122"/>
              </a:rPr>
              <a:t>04</a:t>
            </a:r>
            <a:endParaRPr lang="zh-CN" altLang="en-US" sz="4800" kern="0" dirty="0">
              <a:solidFill>
                <a:srgbClr val="FFFFFF"/>
              </a:solidFill>
              <a:latin typeface="Algerian" panose="04020705040A02060702" pitchFamily="82" charset="0"/>
              <a:ea typeface="微软雅黑" panose="020B0503020204020204" pitchFamily="34" charset="-122"/>
            </a:endParaRPr>
          </a:p>
        </p:txBody>
      </p:sp>
      <p:sp>
        <p:nvSpPr>
          <p:cNvPr id="9" name="TextBox 6"/>
          <p:cNvSpPr txBox="1"/>
          <p:nvPr/>
        </p:nvSpPr>
        <p:spPr>
          <a:xfrm>
            <a:off x="7218522" y="2004073"/>
            <a:ext cx="3563209" cy="815553"/>
          </a:xfrm>
          <a:prstGeom prst="rect">
            <a:avLst/>
          </a:prstGeom>
          <a:noFill/>
        </p:spPr>
        <p:txBody>
          <a:bodyPr wrap="square" lIns="121868" tIns="60933" rIns="121868" bIns="60933" rtlCol="0">
            <a:spAutoFit/>
          </a:bodyPr>
          <a:lstStyle/>
          <a:p>
            <a:pPr defTabSz="1450340">
              <a:defRPr/>
            </a:pPr>
            <a:r>
              <a:rPr lang="zh-CN" altLang="en-US" sz="1500">
                <a:solidFill>
                  <a:prstClr val="black">
                    <a:lumMod val="75000"/>
                    <a:lumOff val="25000"/>
                  </a:prstClr>
                </a:solidFill>
                <a:latin typeface="微软雅黑" panose="020B0503020204020204" pitchFamily="34" charset="-122"/>
                <a:ea typeface="微软雅黑" panose="020B0503020204020204" pitchFamily="34" charset="-122"/>
                <a:cs typeface="Open Sans" pitchFamily="34" charset="0"/>
              </a:rPr>
              <a:t>您的内容打在这里或者通过复制您的文本黏贴自此。您的内容打在这里或者通过复制您的文本黏贴自此。</a:t>
            </a:r>
            <a:endParaRPr lang="en-US" altLang="zh-CN" sz="1500">
              <a:solidFill>
                <a:prstClr val="black">
                  <a:lumMod val="75000"/>
                  <a:lumOff val="25000"/>
                </a:prstClr>
              </a:solidFill>
              <a:latin typeface="Open Sans" pitchFamily="34" charset="0"/>
              <a:ea typeface="Open Sans" pitchFamily="34" charset="0"/>
              <a:cs typeface="Open Sans" pitchFamily="34" charset="0"/>
            </a:endParaRPr>
          </a:p>
        </p:txBody>
      </p:sp>
      <p:sp>
        <p:nvSpPr>
          <p:cNvPr id="10" name="TextBox 7"/>
          <p:cNvSpPr txBox="1"/>
          <p:nvPr/>
        </p:nvSpPr>
        <p:spPr>
          <a:xfrm>
            <a:off x="7298423" y="4808013"/>
            <a:ext cx="3592490" cy="815553"/>
          </a:xfrm>
          <a:prstGeom prst="rect">
            <a:avLst/>
          </a:prstGeom>
          <a:noFill/>
        </p:spPr>
        <p:txBody>
          <a:bodyPr wrap="square" lIns="121868" tIns="60933" rIns="121868" bIns="60933" rtlCol="0">
            <a:spAutoFit/>
          </a:bodyPr>
          <a:lstStyle/>
          <a:p>
            <a:pPr defTabSz="1450340">
              <a:defRPr/>
            </a:pPr>
            <a:r>
              <a:rPr lang="zh-CN" altLang="en-US" sz="1500">
                <a:solidFill>
                  <a:prstClr val="black">
                    <a:lumMod val="75000"/>
                    <a:lumOff val="25000"/>
                  </a:prstClr>
                </a:solidFill>
                <a:latin typeface="微软雅黑" panose="020B0503020204020204" pitchFamily="34" charset="-122"/>
                <a:ea typeface="微软雅黑" panose="020B0503020204020204" pitchFamily="34" charset="-122"/>
                <a:cs typeface="Open Sans" pitchFamily="34" charset="0"/>
              </a:rPr>
              <a:t>您的内容打在这里或者通过复制您的文本黏贴自此。您的内容打在这里或者通过复制您的文本黏贴自此。</a:t>
            </a:r>
            <a:endParaRPr lang="en-US" altLang="zh-CN" sz="1500">
              <a:solidFill>
                <a:prstClr val="black">
                  <a:lumMod val="75000"/>
                  <a:lumOff val="25000"/>
                </a:prstClr>
              </a:solidFill>
              <a:latin typeface="Open Sans" pitchFamily="34" charset="0"/>
              <a:ea typeface="Open Sans" pitchFamily="34" charset="0"/>
              <a:cs typeface="Open Sans" pitchFamily="34" charset="0"/>
            </a:endParaRPr>
          </a:p>
        </p:txBody>
      </p:sp>
      <p:sp>
        <p:nvSpPr>
          <p:cNvPr id="11" name="TextBox 8"/>
          <p:cNvSpPr txBox="1"/>
          <p:nvPr/>
        </p:nvSpPr>
        <p:spPr>
          <a:xfrm>
            <a:off x="1637732" y="4808013"/>
            <a:ext cx="3698858" cy="815553"/>
          </a:xfrm>
          <a:prstGeom prst="rect">
            <a:avLst/>
          </a:prstGeom>
          <a:noFill/>
        </p:spPr>
        <p:txBody>
          <a:bodyPr wrap="square" lIns="121868" tIns="60933" rIns="121868" bIns="60933" rtlCol="0">
            <a:spAutoFit/>
          </a:bodyPr>
          <a:lstStyle/>
          <a:p>
            <a:pPr defTabSz="1450340">
              <a:defRPr/>
            </a:pPr>
            <a:r>
              <a:rPr lang="zh-CN" altLang="en-US" sz="1500">
                <a:solidFill>
                  <a:prstClr val="black">
                    <a:lumMod val="75000"/>
                    <a:lumOff val="25000"/>
                  </a:prstClr>
                </a:solidFill>
                <a:latin typeface="微软雅黑" panose="020B0503020204020204" pitchFamily="34" charset="-122"/>
                <a:ea typeface="微软雅黑" panose="020B0503020204020204" pitchFamily="34" charset="-122"/>
                <a:cs typeface="Open Sans" pitchFamily="34" charset="0"/>
              </a:rPr>
              <a:t>您的内容打在这里或者通过复制您的文本黏贴自此。您的内容打在这里或者通过复制您的文本黏贴自此。</a:t>
            </a:r>
            <a:endParaRPr lang="en-US" altLang="zh-CN" sz="1500">
              <a:solidFill>
                <a:prstClr val="black">
                  <a:lumMod val="75000"/>
                  <a:lumOff val="25000"/>
                </a:prstClr>
              </a:solidFill>
              <a:latin typeface="Open Sans" pitchFamily="34" charset="0"/>
              <a:ea typeface="Open Sans" pitchFamily="34" charset="0"/>
              <a:cs typeface="Open Sans" pitchFamily="34" charset="0"/>
            </a:endParaRPr>
          </a:p>
        </p:txBody>
      </p:sp>
      <p:sp>
        <p:nvSpPr>
          <p:cNvPr id="12" name="TextBox 9"/>
          <p:cNvSpPr txBox="1"/>
          <p:nvPr/>
        </p:nvSpPr>
        <p:spPr>
          <a:xfrm>
            <a:off x="1637731" y="2004073"/>
            <a:ext cx="3708016" cy="815553"/>
          </a:xfrm>
          <a:prstGeom prst="rect">
            <a:avLst/>
          </a:prstGeom>
          <a:noFill/>
        </p:spPr>
        <p:txBody>
          <a:bodyPr wrap="square" lIns="121868" tIns="60933" rIns="121868" bIns="60933" rtlCol="0">
            <a:spAutoFit/>
          </a:bodyPr>
          <a:lstStyle/>
          <a:p>
            <a:pPr defTabSz="1450340">
              <a:defRPr/>
            </a:pPr>
            <a:r>
              <a:rPr lang="zh-CN" altLang="en-US" sz="1500">
                <a:solidFill>
                  <a:prstClr val="black">
                    <a:lumMod val="75000"/>
                    <a:lumOff val="25000"/>
                  </a:prstClr>
                </a:solidFill>
                <a:latin typeface="微软雅黑" panose="020B0503020204020204" pitchFamily="34" charset="-122"/>
                <a:ea typeface="微软雅黑" panose="020B0503020204020204" pitchFamily="34" charset="-122"/>
                <a:cs typeface="Open Sans" pitchFamily="34" charset="0"/>
              </a:rPr>
              <a:t>您的内容打在这里或者通过复制您的文本黏贴自此。您的内容打在这里或者通过复制您的文本黏贴自此。</a:t>
            </a:r>
            <a:endParaRPr lang="en-US" altLang="zh-CN" sz="1500">
              <a:solidFill>
                <a:prstClr val="black">
                  <a:lumMod val="75000"/>
                  <a:lumOff val="25000"/>
                </a:prstClr>
              </a:solidFill>
              <a:latin typeface="Open Sans" pitchFamily="34" charset="0"/>
              <a:ea typeface="Open Sans" pitchFamily="34" charset="0"/>
              <a:cs typeface="Open Sans" pitchFamily="34" charset="0"/>
            </a:endParaRPr>
          </a:p>
        </p:txBody>
      </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13" name="椭圆 12"/>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1" fill="hold" grpId="0" nodeType="withEffect">
                                  <p:stCondLst>
                                    <p:cond delay="1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8" fill="hold" grpId="0" nodeType="withEffect">
                                  <p:stCondLst>
                                    <p:cond delay="2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4" fill="hold" grpId="0" nodeType="withEffect">
                                  <p:stCondLst>
                                    <p:cond delay="3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right)">
                                      <p:cBhvr>
                                        <p:cTn id="38" dur="500"/>
                                        <p:tgtEl>
                                          <p:spTgt spid="12"/>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right)">
                                      <p:cBhvr>
                                        <p:cTn id="41" dur="500"/>
                                        <p:tgtEl>
                                          <p:spTgt spid="11"/>
                                        </p:tgtEl>
                                      </p:cBhvr>
                                    </p:animEffect>
                                  </p:childTnLst>
                                </p:cTn>
                              </p:par>
                            </p:childTnLst>
                          </p:cTn>
                        </p:par>
                        <p:par>
                          <p:cTn id="42" fill="hold">
                            <p:stCondLst>
                              <p:cond delay="2000"/>
                            </p:stCondLst>
                            <p:childTnLst>
                              <p:par>
                                <p:cTn id="43" presetID="14" presetClass="entr" presetSubtype="10" fill="hold" grpId="0" nodeType="after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randombar(horizontal)">
                                      <p:cBhvr>
                                        <p:cTn id="4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4" grpId="0" animBg="1"/>
      <p:bldP spid="5" grpId="0" animBg="1"/>
      <p:bldP spid="7" grpId="0" animBg="1"/>
      <p:bldP spid="8" grpId="0" animBg="1"/>
      <p:bldP spid="9" grpId="0"/>
      <p:bldP spid="10" grpId="0"/>
      <p:bldP spid="11" grpId="0"/>
      <p:bldP spid="1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grpSp>
        <p:nvGrpSpPr>
          <p:cNvPr id="4" name="Group 14"/>
          <p:cNvGrpSpPr/>
          <p:nvPr/>
        </p:nvGrpSpPr>
        <p:grpSpPr>
          <a:xfrm>
            <a:off x="5379937" y="3062299"/>
            <a:ext cx="1414667" cy="1619124"/>
            <a:chOff x="5379142" y="2991066"/>
            <a:chExt cx="1414667" cy="1619124"/>
          </a:xfrm>
          <a:solidFill>
            <a:srgbClr val="FF1F87"/>
          </a:solidFill>
        </p:grpSpPr>
        <p:sp>
          <p:nvSpPr>
            <p:cNvPr id="5" name="Shape 1723"/>
            <p:cNvSpPr/>
            <p:nvPr/>
          </p:nvSpPr>
          <p:spPr>
            <a:xfrm rot="18900000">
              <a:off x="5379143" y="2991066"/>
              <a:ext cx="1414666" cy="1414666"/>
            </a:xfrm>
            <a:prstGeom prst="roundRect">
              <a:avLst>
                <a:gd name="adj" fmla="val 15000"/>
              </a:avLst>
            </a:prstGeom>
            <a:grpFill/>
            <a:ln w="12700">
              <a:miter lim="400000"/>
            </a:ln>
          </p:spPr>
          <p:txBody>
            <a:bodyPr lIns="67733" tIns="67733" rIns="67733" bIns="67733" anchor="ctr"/>
            <a:lstStyle/>
            <a:p>
              <a:pPr defTabSz="1218565">
                <a:spcBef>
                  <a:spcPts val="4500"/>
                </a:spcBef>
                <a:defRPr sz="2500">
                  <a:latin typeface="Aller Light"/>
                  <a:ea typeface="Aller Light"/>
                  <a:cs typeface="Aller Light"/>
                  <a:sym typeface="Aller Light"/>
                </a:defRPr>
              </a:pPr>
              <a:endParaRPr sz="3335" kern="0">
                <a:solidFill>
                  <a:sysClr val="windowText" lastClr="000000"/>
                </a:solidFill>
                <a:latin typeface="微软雅黑" panose="020B0503020204020204" pitchFamily="34" charset="-122"/>
                <a:ea typeface="微软雅黑" panose="020B0503020204020204" pitchFamily="34" charset="-122"/>
                <a:cs typeface="Aller Light"/>
                <a:sym typeface="Aller Light"/>
              </a:endParaRPr>
            </a:p>
          </p:txBody>
        </p:sp>
        <p:sp>
          <p:nvSpPr>
            <p:cNvPr id="7" name="Shape 1726"/>
            <p:cNvSpPr/>
            <p:nvPr/>
          </p:nvSpPr>
          <p:spPr>
            <a:xfrm rot="18900000">
              <a:off x="5379142" y="3195523"/>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defTabSz="1218565">
                <a:spcBef>
                  <a:spcPts val="4500"/>
                </a:spcBef>
                <a:defRPr sz="2500">
                  <a:latin typeface="Aller Light"/>
                  <a:ea typeface="Aller Light"/>
                  <a:cs typeface="Aller Light"/>
                  <a:sym typeface="Aller Light"/>
                </a:defRPr>
              </a:pPr>
              <a:endParaRPr sz="3335" kern="0">
                <a:solidFill>
                  <a:sysClr val="windowText" lastClr="000000"/>
                </a:solidFill>
                <a:latin typeface="微软雅黑" panose="020B0503020204020204" pitchFamily="34" charset="-122"/>
                <a:ea typeface="微软雅黑" panose="020B0503020204020204" pitchFamily="34" charset="-122"/>
                <a:cs typeface="Aller Light"/>
                <a:sym typeface="Aller Light"/>
              </a:endParaRPr>
            </a:p>
          </p:txBody>
        </p:sp>
      </p:grpSp>
      <p:grpSp>
        <p:nvGrpSpPr>
          <p:cNvPr id="8" name="Group 12"/>
          <p:cNvGrpSpPr/>
          <p:nvPr/>
        </p:nvGrpSpPr>
        <p:grpSpPr>
          <a:xfrm>
            <a:off x="3564665" y="3270642"/>
            <a:ext cx="1414667" cy="1619124"/>
            <a:chOff x="3563871" y="3199409"/>
            <a:chExt cx="1414666" cy="1619124"/>
          </a:xfrm>
          <a:solidFill>
            <a:srgbClr val="8D2963"/>
          </a:solidFill>
        </p:grpSpPr>
        <p:sp>
          <p:nvSpPr>
            <p:cNvPr id="9" name="Shape 1722"/>
            <p:cNvSpPr/>
            <p:nvPr/>
          </p:nvSpPr>
          <p:spPr>
            <a:xfrm rot="8100000">
              <a:off x="3563871" y="3403867"/>
              <a:ext cx="1414666" cy="1414666"/>
            </a:xfrm>
            <a:prstGeom prst="roundRect">
              <a:avLst>
                <a:gd name="adj" fmla="val 15000"/>
              </a:avLst>
            </a:prstGeom>
            <a:grpFill/>
            <a:ln w="12700">
              <a:miter lim="400000"/>
            </a:ln>
          </p:spPr>
          <p:txBody>
            <a:bodyPr lIns="67733" tIns="67733" rIns="67733" bIns="67733" anchor="ctr"/>
            <a:lstStyle/>
            <a:p>
              <a:pPr defTabSz="1218565">
                <a:spcBef>
                  <a:spcPts val="4500"/>
                </a:spcBef>
                <a:defRPr sz="2500">
                  <a:latin typeface="Aller Light"/>
                  <a:ea typeface="Aller Light"/>
                  <a:cs typeface="Aller Light"/>
                  <a:sym typeface="Aller Light"/>
                </a:defRPr>
              </a:pPr>
              <a:endParaRPr sz="3335" kern="0">
                <a:solidFill>
                  <a:sysClr val="windowText" lastClr="000000"/>
                </a:solidFill>
                <a:latin typeface="微软雅黑" panose="020B0503020204020204" pitchFamily="34" charset="-122"/>
                <a:ea typeface="微软雅黑" panose="020B0503020204020204" pitchFamily="34" charset="-122"/>
                <a:cs typeface="Aller Light"/>
                <a:sym typeface="Aller Light"/>
              </a:endParaRPr>
            </a:p>
          </p:txBody>
        </p:sp>
        <p:sp>
          <p:nvSpPr>
            <p:cNvPr id="10" name="Shape 1729"/>
            <p:cNvSpPr/>
            <p:nvPr/>
          </p:nvSpPr>
          <p:spPr>
            <a:xfrm rot="8100000">
              <a:off x="3563871" y="3199409"/>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defTabSz="1218565">
                <a:spcBef>
                  <a:spcPts val="4500"/>
                </a:spcBef>
                <a:defRPr sz="2500">
                  <a:latin typeface="Aller Light"/>
                  <a:ea typeface="Aller Light"/>
                  <a:cs typeface="Aller Light"/>
                  <a:sym typeface="Aller Light"/>
                </a:defRPr>
              </a:pPr>
              <a:endParaRPr sz="3335" kern="0">
                <a:solidFill>
                  <a:sysClr val="windowText" lastClr="000000"/>
                </a:solidFill>
                <a:latin typeface="微软雅黑" panose="020B0503020204020204" pitchFamily="34" charset="-122"/>
                <a:ea typeface="微软雅黑" panose="020B0503020204020204" pitchFamily="34" charset="-122"/>
                <a:cs typeface="Aller Light"/>
                <a:sym typeface="Aller Light"/>
              </a:endParaRPr>
            </a:p>
          </p:txBody>
        </p:sp>
      </p:grpSp>
      <p:grpSp>
        <p:nvGrpSpPr>
          <p:cNvPr id="11" name="Group 11"/>
          <p:cNvGrpSpPr/>
          <p:nvPr/>
        </p:nvGrpSpPr>
        <p:grpSpPr>
          <a:xfrm>
            <a:off x="1680303" y="3062299"/>
            <a:ext cx="1414667" cy="1619124"/>
            <a:chOff x="1743076" y="2991066"/>
            <a:chExt cx="1414666" cy="1619124"/>
          </a:xfrm>
          <a:solidFill>
            <a:srgbClr val="FF1F87"/>
          </a:solidFill>
        </p:grpSpPr>
        <p:sp>
          <p:nvSpPr>
            <p:cNvPr id="12" name="Shape 1721"/>
            <p:cNvSpPr/>
            <p:nvPr/>
          </p:nvSpPr>
          <p:spPr>
            <a:xfrm rot="18900000">
              <a:off x="1743076" y="2991066"/>
              <a:ext cx="1414666" cy="1414666"/>
            </a:xfrm>
            <a:prstGeom prst="roundRect">
              <a:avLst>
                <a:gd name="adj" fmla="val 15000"/>
              </a:avLst>
            </a:prstGeom>
            <a:grpFill/>
            <a:ln w="12700">
              <a:miter lim="400000"/>
            </a:ln>
          </p:spPr>
          <p:txBody>
            <a:bodyPr lIns="67733" tIns="67733" rIns="67733" bIns="67733" anchor="ctr"/>
            <a:lstStyle/>
            <a:p>
              <a:pPr defTabSz="1218565">
                <a:spcBef>
                  <a:spcPts val="4500"/>
                </a:spcBef>
                <a:defRPr sz="2500">
                  <a:latin typeface="Aller Light"/>
                  <a:ea typeface="Aller Light"/>
                  <a:cs typeface="Aller Light"/>
                  <a:sym typeface="Aller Light"/>
                </a:defRPr>
              </a:pPr>
              <a:endParaRPr sz="3335" kern="0">
                <a:solidFill>
                  <a:sysClr val="windowText" lastClr="000000"/>
                </a:solidFill>
                <a:latin typeface="微软雅黑" panose="020B0503020204020204" pitchFamily="34" charset="-122"/>
                <a:ea typeface="微软雅黑" panose="020B0503020204020204" pitchFamily="34" charset="-122"/>
                <a:cs typeface="Aller Light"/>
                <a:sym typeface="Aller Light"/>
              </a:endParaRPr>
            </a:p>
          </p:txBody>
        </p:sp>
        <p:sp>
          <p:nvSpPr>
            <p:cNvPr id="13" name="Shape 1732"/>
            <p:cNvSpPr/>
            <p:nvPr/>
          </p:nvSpPr>
          <p:spPr>
            <a:xfrm rot="18900000">
              <a:off x="1743076" y="3195523"/>
              <a:ext cx="1414666" cy="1414667"/>
            </a:xfrm>
            <a:prstGeom prst="roundRect">
              <a:avLst>
                <a:gd name="adj" fmla="val 15000"/>
              </a:avLst>
            </a:prstGeom>
            <a:grpFill/>
            <a:ln w="50800" cap="flat">
              <a:solidFill>
                <a:sysClr val="window" lastClr="FFFFFF"/>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defTabSz="1218565">
                <a:spcBef>
                  <a:spcPts val="4500"/>
                </a:spcBef>
                <a:defRPr sz="2500">
                  <a:latin typeface="Aller Light"/>
                  <a:ea typeface="Aller Light"/>
                  <a:cs typeface="Aller Light"/>
                  <a:sym typeface="Aller Light"/>
                </a:defRPr>
              </a:pPr>
              <a:endParaRPr sz="3335" kern="0">
                <a:solidFill>
                  <a:sysClr val="windowText" lastClr="000000"/>
                </a:solidFill>
                <a:latin typeface="微软雅黑" panose="020B0503020204020204" pitchFamily="34" charset="-122"/>
                <a:ea typeface="微软雅黑" panose="020B0503020204020204" pitchFamily="34" charset="-122"/>
                <a:cs typeface="Aller Light"/>
                <a:sym typeface="Aller Light"/>
              </a:endParaRPr>
            </a:p>
          </p:txBody>
        </p:sp>
      </p:grpSp>
      <p:grpSp>
        <p:nvGrpSpPr>
          <p:cNvPr id="14" name="Group 15"/>
          <p:cNvGrpSpPr/>
          <p:nvPr/>
        </p:nvGrpSpPr>
        <p:grpSpPr>
          <a:xfrm>
            <a:off x="7200731" y="3270642"/>
            <a:ext cx="1414667" cy="1619125"/>
            <a:chOff x="7199937" y="3199409"/>
            <a:chExt cx="1414666" cy="1619125"/>
          </a:xfrm>
          <a:solidFill>
            <a:srgbClr val="8D2963"/>
          </a:solidFill>
        </p:grpSpPr>
        <p:sp>
          <p:nvSpPr>
            <p:cNvPr id="15" name="Shape 1724"/>
            <p:cNvSpPr/>
            <p:nvPr/>
          </p:nvSpPr>
          <p:spPr>
            <a:xfrm rot="8100000">
              <a:off x="7199937" y="3403868"/>
              <a:ext cx="1414666" cy="1414666"/>
            </a:xfrm>
            <a:prstGeom prst="roundRect">
              <a:avLst>
                <a:gd name="adj" fmla="val 15000"/>
              </a:avLst>
            </a:prstGeom>
            <a:grpFill/>
            <a:ln w="12700">
              <a:miter lim="400000"/>
            </a:ln>
          </p:spPr>
          <p:txBody>
            <a:bodyPr lIns="67733" tIns="67733" rIns="67733" bIns="67733" anchor="ctr"/>
            <a:lstStyle/>
            <a:p>
              <a:pPr defTabSz="1218565">
                <a:spcBef>
                  <a:spcPts val="4500"/>
                </a:spcBef>
                <a:defRPr sz="2500">
                  <a:latin typeface="Aller Light"/>
                  <a:ea typeface="Aller Light"/>
                  <a:cs typeface="Aller Light"/>
                  <a:sym typeface="Aller Light"/>
                </a:defRPr>
              </a:pPr>
              <a:endParaRPr sz="3335" kern="0">
                <a:solidFill>
                  <a:sysClr val="windowText" lastClr="000000"/>
                </a:solidFill>
                <a:latin typeface="微软雅黑" panose="020B0503020204020204" pitchFamily="34" charset="-122"/>
                <a:ea typeface="微软雅黑" panose="020B0503020204020204" pitchFamily="34" charset="-122"/>
                <a:cs typeface="Aller Light"/>
                <a:sym typeface="Aller Light"/>
              </a:endParaRPr>
            </a:p>
          </p:txBody>
        </p:sp>
        <p:sp>
          <p:nvSpPr>
            <p:cNvPr id="16" name="Shape 1735"/>
            <p:cNvSpPr/>
            <p:nvPr/>
          </p:nvSpPr>
          <p:spPr>
            <a:xfrm rot="8100000">
              <a:off x="7199937" y="3199409"/>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defTabSz="1218565">
                <a:spcBef>
                  <a:spcPts val="4500"/>
                </a:spcBef>
                <a:defRPr sz="2500">
                  <a:latin typeface="Aller Light"/>
                  <a:ea typeface="Aller Light"/>
                  <a:cs typeface="Aller Light"/>
                  <a:sym typeface="Aller Light"/>
                </a:defRPr>
              </a:pPr>
              <a:endParaRPr sz="3335" kern="0">
                <a:solidFill>
                  <a:sysClr val="windowText" lastClr="000000"/>
                </a:solidFill>
                <a:latin typeface="微软雅黑" panose="020B0503020204020204" pitchFamily="34" charset="-122"/>
                <a:ea typeface="微软雅黑" panose="020B0503020204020204" pitchFamily="34" charset="-122"/>
                <a:cs typeface="Aller Light"/>
                <a:sym typeface="Aller Light"/>
              </a:endParaRPr>
            </a:p>
          </p:txBody>
        </p:sp>
      </p:grpSp>
      <p:grpSp>
        <p:nvGrpSpPr>
          <p:cNvPr id="17" name="Group 16"/>
          <p:cNvGrpSpPr/>
          <p:nvPr/>
        </p:nvGrpSpPr>
        <p:grpSpPr>
          <a:xfrm>
            <a:off x="9016003" y="3062299"/>
            <a:ext cx="1414667" cy="1619124"/>
            <a:chOff x="9015209" y="2991066"/>
            <a:chExt cx="1414666" cy="1619124"/>
          </a:xfrm>
          <a:solidFill>
            <a:srgbClr val="FF1F87"/>
          </a:solidFill>
        </p:grpSpPr>
        <p:sp>
          <p:nvSpPr>
            <p:cNvPr id="18" name="Shape 1725"/>
            <p:cNvSpPr/>
            <p:nvPr/>
          </p:nvSpPr>
          <p:spPr>
            <a:xfrm rot="18900000">
              <a:off x="9015209" y="2991066"/>
              <a:ext cx="1414666" cy="1414666"/>
            </a:xfrm>
            <a:prstGeom prst="roundRect">
              <a:avLst>
                <a:gd name="adj" fmla="val 15000"/>
              </a:avLst>
            </a:prstGeom>
            <a:grpFill/>
            <a:ln w="12700">
              <a:miter lim="400000"/>
            </a:ln>
          </p:spPr>
          <p:txBody>
            <a:bodyPr lIns="67733" tIns="67733" rIns="67733" bIns="67733" anchor="ctr"/>
            <a:lstStyle/>
            <a:p>
              <a:pPr defTabSz="1218565">
                <a:spcBef>
                  <a:spcPts val="4500"/>
                </a:spcBef>
                <a:defRPr sz="2500">
                  <a:latin typeface="Aller Light"/>
                  <a:ea typeface="Aller Light"/>
                  <a:cs typeface="Aller Light"/>
                  <a:sym typeface="Aller Light"/>
                </a:defRPr>
              </a:pPr>
              <a:endParaRPr sz="3335" kern="0">
                <a:solidFill>
                  <a:sysClr val="windowText" lastClr="000000"/>
                </a:solidFill>
                <a:latin typeface="微软雅黑" panose="020B0503020204020204" pitchFamily="34" charset="-122"/>
                <a:ea typeface="微软雅黑" panose="020B0503020204020204" pitchFamily="34" charset="-122"/>
                <a:cs typeface="Aller Light"/>
                <a:sym typeface="Aller Light"/>
              </a:endParaRPr>
            </a:p>
          </p:txBody>
        </p:sp>
        <p:sp>
          <p:nvSpPr>
            <p:cNvPr id="19" name="Shape 1738"/>
            <p:cNvSpPr/>
            <p:nvPr/>
          </p:nvSpPr>
          <p:spPr>
            <a:xfrm rot="18900000">
              <a:off x="9015209" y="3195523"/>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defTabSz="1218565">
                <a:spcBef>
                  <a:spcPts val="4500"/>
                </a:spcBef>
                <a:defRPr sz="2500">
                  <a:latin typeface="Aller Light"/>
                  <a:ea typeface="Aller Light"/>
                  <a:cs typeface="Aller Light"/>
                  <a:sym typeface="Aller Light"/>
                </a:defRPr>
              </a:pPr>
              <a:endParaRPr sz="3335" kern="0">
                <a:solidFill>
                  <a:sysClr val="windowText" lastClr="000000"/>
                </a:solidFill>
                <a:latin typeface="微软雅黑" panose="020B0503020204020204" pitchFamily="34" charset="-122"/>
                <a:ea typeface="微软雅黑" panose="020B0503020204020204" pitchFamily="34" charset="-122"/>
                <a:cs typeface="Aller Light"/>
                <a:sym typeface="Aller Light"/>
              </a:endParaRPr>
            </a:p>
          </p:txBody>
        </p:sp>
      </p:grpSp>
      <p:sp>
        <p:nvSpPr>
          <p:cNvPr id="20" name="Text Placeholder 4"/>
          <p:cNvSpPr txBox="1"/>
          <p:nvPr/>
        </p:nvSpPr>
        <p:spPr>
          <a:xfrm>
            <a:off x="1782227" y="38402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Font typeface="Arial" panose="020B0604020202020204" pitchFamily="34" charset="0"/>
              <a:buNone/>
              <a:defRPr/>
            </a:pPr>
            <a:r>
              <a:rPr lang="zh-CN" altLang="en-US" sz="1600" b="1" dirty="0">
                <a:solidFill>
                  <a:sysClr val="window" lastClr="FFFFFF"/>
                </a:solidFill>
                <a:latin typeface="微软雅黑" panose="020B0503020204020204" pitchFamily="34" charset="-122"/>
                <a:ea typeface="微软雅黑" panose="020B0503020204020204" pitchFamily="34" charset="-122"/>
              </a:rPr>
              <a:t>点击输入标题内容</a:t>
            </a:r>
            <a:endParaRPr lang="en-GB" altLang="zh-CN" sz="1600" b="1" dirty="0">
              <a:solidFill>
                <a:sysClr val="window" lastClr="FFFFFF"/>
              </a:solidFill>
              <a:latin typeface="微软雅黑" panose="020B0503020204020204" pitchFamily="34" charset="-122"/>
              <a:ea typeface="微软雅黑" panose="020B0503020204020204" pitchFamily="34" charset="-122"/>
            </a:endParaRPr>
          </a:p>
        </p:txBody>
      </p:sp>
      <p:sp>
        <p:nvSpPr>
          <p:cNvPr id="21" name="Text Placeholder 4"/>
          <p:cNvSpPr txBox="1"/>
          <p:nvPr/>
        </p:nvSpPr>
        <p:spPr>
          <a:xfrm>
            <a:off x="3663826" y="38402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Font typeface="Arial" panose="020B0604020202020204" pitchFamily="34" charset="0"/>
              <a:buNone/>
              <a:defRPr/>
            </a:pPr>
            <a:r>
              <a:rPr lang="zh-CN" altLang="en-US" sz="1600" b="1" dirty="0">
                <a:solidFill>
                  <a:sysClr val="window" lastClr="FFFFFF"/>
                </a:solidFill>
                <a:latin typeface="微软雅黑" panose="020B0503020204020204" pitchFamily="34" charset="-122"/>
                <a:ea typeface="微软雅黑" panose="020B0503020204020204" pitchFamily="34" charset="-122"/>
              </a:rPr>
              <a:t>点击输入标题内容</a:t>
            </a:r>
            <a:endParaRPr lang="en-GB" altLang="zh-CN" sz="1600" b="1" dirty="0">
              <a:solidFill>
                <a:sysClr val="window" lastClr="FFFFFF"/>
              </a:solidFill>
              <a:latin typeface="微软雅黑" panose="020B0503020204020204" pitchFamily="34" charset="-122"/>
              <a:ea typeface="微软雅黑" panose="020B0503020204020204" pitchFamily="34" charset="-122"/>
            </a:endParaRPr>
          </a:p>
        </p:txBody>
      </p:sp>
      <p:sp>
        <p:nvSpPr>
          <p:cNvPr id="22" name="Text Placeholder 4"/>
          <p:cNvSpPr txBox="1"/>
          <p:nvPr/>
        </p:nvSpPr>
        <p:spPr>
          <a:xfrm>
            <a:off x="5481147" y="38402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Font typeface="Arial" panose="020B0604020202020204" pitchFamily="34" charset="0"/>
              <a:buNone/>
              <a:defRPr/>
            </a:pPr>
            <a:r>
              <a:rPr lang="zh-CN" altLang="en-US" sz="1600" b="1" dirty="0">
                <a:solidFill>
                  <a:sysClr val="window" lastClr="FFFFFF"/>
                </a:solidFill>
                <a:latin typeface="微软雅黑" panose="020B0503020204020204" pitchFamily="34" charset="-122"/>
                <a:ea typeface="微软雅黑" panose="020B0503020204020204" pitchFamily="34" charset="-122"/>
              </a:rPr>
              <a:t>点击输入标题内容</a:t>
            </a:r>
            <a:endParaRPr lang="en-GB" altLang="zh-CN" sz="1600" b="1" dirty="0">
              <a:solidFill>
                <a:sysClr val="window" lastClr="FFFFFF"/>
              </a:solidFill>
              <a:latin typeface="微软雅黑" panose="020B0503020204020204" pitchFamily="34" charset="-122"/>
              <a:ea typeface="微软雅黑" panose="020B0503020204020204" pitchFamily="34" charset="-122"/>
            </a:endParaRPr>
          </a:p>
        </p:txBody>
      </p:sp>
      <p:sp>
        <p:nvSpPr>
          <p:cNvPr id="23" name="Text Placeholder 4"/>
          <p:cNvSpPr txBox="1"/>
          <p:nvPr/>
        </p:nvSpPr>
        <p:spPr>
          <a:xfrm>
            <a:off x="7299179" y="38402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Font typeface="Arial" panose="020B0604020202020204" pitchFamily="34" charset="0"/>
              <a:buNone/>
              <a:defRPr/>
            </a:pPr>
            <a:r>
              <a:rPr lang="zh-CN" altLang="en-US" sz="1600" b="1" dirty="0">
                <a:solidFill>
                  <a:sysClr val="window" lastClr="FFFFFF"/>
                </a:solidFill>
                <a:latin typeface="微软雅黑" panose="020B0503020204020204" pitchFamily="34" charset="-122"/>
                <a:ea typeface="微软雅黑" panose="020B0503020204020204" pitchFamily="34" charset="-122"/>
              </a:rPr>
              <a:t>点击输入标题内容</a:t>
            </a:r>
            <a:endParaRPr lang="en-GB" altLang="zh-CN" sz="1600" b="1" dirty="0">
              <a:solidFill>
                <a:sysClr val="window" lastClr="FFFFFF"/>
              </a:solidFill>
              <a:latin typeface="微软雅黑" panose="020B0503020204020204" pitchFamily="34" charset="-122"/>
              <a:ea typeface="微软雅黑" panose="020B0503020204020204" pitchFamily="34" charset="-122"/>
            </a:endParaRPr>
          </a:p>
        </p:txBody>
      </p:sp>
      <p:sp>
        <p:nvSpPr>
          <p:cNvPr id="24" name="Text Placeholder 4"/>
          <p:cNvSpPr txBox="1"/>
          <p:nvPr/>
        </p:nvSpPr>
        <p:spPr>
          <a:xfrm>
            <a:off x="9117927" y="38402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Font typeface="Arial" panose="020B0604020202020204" pitchFamily="34" charset="0"/>
              <a:buNone/>
              <a:defRPr/>
            </a:pPr>
            <a:r>
              <a:rPr lang="zh-CN" altLang="en-US" sz="1600" b="1" dirty="0">
                <a:solidFill>
                  <a:sysClr val="window" lastClr="FFFFFF"/>
                </a:solidFill>
                <a:latin typeface="微软雅黑" panose="020B0503020204020204" pitchFamily="34" charset="-122"/>
                <a:ea typeface="微软雅黑" panose="020B0503020204020204" pitchFamily="34" charset="-122"/>
              </a:rPr>
              <a:t>点击输入标题内容</a:t>
            </a:r>
            <a:endParaRPr lang="en-GB" altLang="zh-CN" sz="1600" b="1" dirty="0">
              <a:solidFill>
                <a:sysClr val="window" lastClr="FFFFFF"/>
              </a:solidFill>
              <a:latin typeface="微软雅黑" panose="020B0503020204020204" pitchFamily="34" charset="-122"/>
              <a:ea typeface="微软雅黑" panose="020B0503020204020204" pitchFamily="34" charset="-122"/>
            </a:endParaRPr>
          </a:p>
        </p:txBody>
      </p:sp>
      <p:sp>
        <p:nvSpPr>
          <p:cNvPr id="25" name="TextBox 52"/>
          <p:cNvSpPr txBox="1"/>
          <p:nvPr/>
        </p:nvSpPr>
        <p:spPr>
          <a:xfrm>
            <a:off x="1296262" y="1747261"/>
            <a:ext cx="2328369" cy="984629"/>
          </a:xfrm>
          <a:prstGeom prst="rect">
            <a:avLst/>
          </a:prstGeom>
          <a:noFill/>
        </p:spPr>
        <p:txBody>
          <a:bodyPr wrap="square" lIns="0" tIns="0" rIns="0" bIns="0" rtlCol="0">
            <a:spAutoFit/>
          </a:bodyPr>
          <a:lstStyle/>
          <a:p>
            <a:pPr algn="just" defTabSz="1218565">
              <a:lnSpc>
                <a:spcPct val="120000"/>
              </a:lnSpc>
              <a:defRPr/>
            </a:pPr>
            <a:r>
              <a:rPr lang="zh-CN" altLang="en-US" sz="13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详写内容</a:t>
            </a:r>
            <a:r>
              <a:rPr lang="en-US" altLang="zh-CN" sz="13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a:t>
            </a:r>
            <a:r>
              <a:rPr lang="zh-CN" altLang="en-US" sz="13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26" name="TextBox 53"/>
          <p:cNvSpPr txBox="1"/>
          <p:nvPr/>
        </p:nvSpPr>
        <p:spPr>
          <a:xfrm>
            <a:off x="3120464" y="5228424"/>
            <a:ext cx="2328369" cy="984629"/>
          </a:xfrm>
          <a:prstGeom prst="rect">
            <a:avLst/>
          </a:prstGeom>
          <a:noFill/>
        </p:spPr>
        <p:txBody>
          <a:bodyPr wrap="square" lIns="0" tIns="0" rIns="0" bIns="0" rtlCol="0">
            <a:spAutoFit/>
          </a:bodyPr>
          <a:lstStyle/>
          <a:p>
            <a:pPr algn="just" defTabSz="1218565">
              <a:lnSpc>
                <a:spcPct val="120000"/>
              </a:lnSpc>
              <a:defRPr/>
            </a:pPr>
            <a:r>
              <a:rPr lang="zh-CN" altLang="en-US" sz="13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详写内容</a:t>
            </a:r>
            <a:r>
              <a:rPr lang="en-US" altLang="zh-CN" sz="13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a:t>
            </a:r>
            <a:r>
              <a:rPr lang="zh-CN" altLang="en-US" sz="13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27" name="TextBox 54"/>
          <p:cNvSpPr txBox="1"/>
          <p:nvPr/>
        </p:nvSpPr>
        <p:spPr>
          <a:xfrm>
            <a:off x="4936882" y="1747261"/>
            <a:ext cx="2328369" cy="984629"/>
          </a:xfrm>
          <a:prstGeom prst="rect">
            <a:avLst/>
          </a:prstGeom>
          <a:noFill/>
        </p:spPr>
        <p:txBody>
          <a:bodyPr wrap="square" lIns="0" tIns="0" rIns="0" bIns="0" rtlCol="0">
            <a:spAutoFit/>
          </a:bodyPr>
          <a:lstStyle/>
          <a:p>
            <a:pPr algn="just" defTabSz="1218565">
              <a:lnSpc>
                <a:spcPct val="120000"/>
              </a:lnSpc>
              <a:defRPr/>
            </a:pPr>
            <a:r>
              <a:rPr lang="zh-CN" altLang="en-US" sz="13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详写内容</a:t>
            </a:r>
            <a:r>
              <a:rPr lang="en-US" altLang="zh-CN" sz="13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a:t>
            </a:r>
            <a:r>
              <a:rPr lang="zh-CN" altLang="en-US" sz="13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28" name="TextBox 55"/>
          <p:cNvSpPr txBox="1"/>
          <p:nvPr/>
        </p:nvSpPr>
        <p:spPr>
          <a:xfrm>
            <a:off x="6754668" y="5228424"/>
            <a:ext cx="2328369" cy="984629"/>
          </a:xfrm>
          <a:prstGeom prst="rect">
            <a:avLst/>
          </a:prstGeom>
          <a:noFill/>
        </p:spPr>
        <p:txBody>
          <a:bodyPr wrap="square" lIns="0" tIns="0" rIns="0" bIns="0" rtlCol="0">
            <a:spAutoFit/>
          </a:bodyPr>
          <a:lstStyle/>
          <a:p>
            <a:pPr algn="just" defTabSz="1218565">
              <a:lnSpc>
                <a:spcPct val="120000"/>
              </a:lnSpc>
              <a:defRPr/>
            </a:pPr>
            <a:r>
              <a:rPr lang="zh-CN" altLang="en-US" sz="13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详写内容</a:t>
            </a:r>
            <a:r>
              <a:rPr lang="en-US" altLang="zh-CN" sz="13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a:t>
            </a:r>
            <a:r>
              <a:rPr lang="zh-CN" altLang="en-US" sz="13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29" name="TextBox 56"/>
          <p:cNvSpPr txBox="1"/>
          <p:nvPr/>
        </p:nvSpPr>
        <p:spPr>
          <a:xfrm>
            <a:off x="8553551" y="1747261"/>
            <a:ext cx="2328369" cy="984629"/>
          </a:xfrm>
          <a:prstGeom prst="rect">
            <a:avLst/>
          </a:prstGeom>
          <a:noFill/>
        </p:spPr>
        <p:txBody>
          <a:bodyPr wrap="square" lIns="0" tIns="0" rIns="0" bIns="0" rtlCol="0">
            <a:spAutoFit/>
          </a:bodyPr>
          <a:lstStyle/>
          <a:p>
            <a:pPr algn="just" defTabSz="1218565">
              <a:lnSpc>
                <a:spcPct val="120000"/>
              </a:lnSpc>
              <a:defRPr/>
            </a:pPr>
            <a:r>
              <a:rPr lang="zh-CN" altLang="en-US" sz="13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详写内容</a:t>
            </a:r>
            <a:r>
              <a:rPr lang="en-US" altLang="zh-CN" sz="13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a:t>
            </a:r>
            <a:r>
              <a:rPr lang="zh-CN" altLang="en-US" sz="13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30" name="椭圆 29"/>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dissolv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
                                            <p:txEl>
                                              <p:pRg st="0" end="0"/>
                                            </p:txEl>
                                          </p:spTgt>
                                        </p:tgtEl>
                                        <p:attrNameLst>
                                          <p:attrName>style.visibility</p:attrName>
                                        </p:attrNameLst>
                                      </p:cBhvr>
                                      <p:to>
                                        <p:strVal val="visible"/>
                                      </p:to>
                                    </p:set>
                                    <p:animEffect transition="in" filter="fade">
                                      <p:cBhvr>
                                        <p:cTn id="18" dur="500"/>
                                        <p:tgtEl>
                                          <p:spTgt spid="20">
                                            <p:txEl>
                                              <p:pRg st="0" end="0"/>
                                            </p:txEl>
                                          </p:spTgt>
                                        </p:tgtEl>
                                      </p:cBhvr>
                                    </p:animEffect>
                                  </p:childTnLst>
                                </p:cTn>
                              </p:par>
                            </p:childTnLst>
                          </p:cTn>
                        </p:par>
                        <p:par>
                          <p:cTn id="19" fill="hold">
                            <p:stCondLst>
                              <p:cond delay="1500"/>
                            </p:stCondLst>
                            <p:childTnLst>
                              <p:par>
                                <p:cTn id="20" presetID="18" presetClass="entr" presetSubtype="6"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strips(downRight)">
                                      <p:cBhvr>
                                        <p:cTn id="22" dur="500"/>
                                        <p:tgtEl>
                                          <p:spTgt spid="25"/>
                                        </p:tgtEl>
                                      </p:cBhvr>
                                    </p:animEffect>
                                  </p:childTnLst>
                                </p:cTn>
                              </p:par>
                            </p:childTnLst>
                          </p:cTn>
                        </p:par>
                        <p:par>
                          <p:cTn id="23" fill="hold">
                            <p:stCondLst>
                              <p:cond delay="2000"/>
                            </p:stCondLst>
                            <p:childTnLst>
                              <p:par>
                                <p:cTn id="24" presetID="9"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dissolve">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1">
                                            <p:txEl>
                                              <p:pRg st="0" end="0"/>
                                            </p:txEl>
                                          </p:spTgt>
                                        </p:tgtEl>
                                        <p:attrNameLst>
                                          <p:attrName>style.visibility</p:attrName>
                                        </p:attrNameLst>
                                      </p:cBhvr>
                                      <p:to>
                                        <p:strVal val="visible"/>
                                      </p:to>
                                    </p:set>
                                    <p:animEffect transition="in" filter="fade">
                                      <p:cBhvr>
                                        <p:cTn id="29" dur="500"/>
                                        <p:tgtEl>
                                          <p:spTgt spid="21">
                                            <p:txEl>
                                              <p:pRg st="0" end="0"/>
                                            </p:txEl>
                                          </p:spTgt>
                                        </p:tgtEl>
                                      </p:cBhvr>
                                    </p:animEffect>
                                  </p:childTnLst>
                                </p:cTn>
                              </p:par>
                            </p:childTnLst>
                          </p:cTn>
                        </p:par>
                        <p:par>
                          <p:cTn id="30" fill="hold">
                            <p:stCondLst>
                              <p:cond delay="2500"/>
                            </p:stCondLst>
                            <p:childTnLst>
                              <p:par>
                                <p:cTn id="31" presetID="18" presetClass="entr" presetSubtype="6"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strips(downRight)">
                                      <p:cBhvr>
                                        <p:cTn id="33" dur="500"/>
                                        <p:tgtEl>
                                          <p:spTgt spid="26"/>
                                        </p:tgtEl>
                                      </p:cBhvr>
                                    </p:animEffect>
                                  </p:childTnLst>
                                </p:cTn>
                              </p:par>
                            </p:childTnLst>
                          </p:cTn>
                        </p:par>
                        <p:par>
                          <p:cTn id="34" fill="hold">
                            <p:stCondLst>
                              <p:cond delay="3000"/>
                            </p:stCondLst>
                            <p:childTnLst>
                              <p:par>
                                <p:cTn id="35" presetID="9"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dissolve">
                                      <p:cBhvr>
                                        <p:cTn id="37" dur="500"/>
                                        <p:tgtEl>
                                          <p:spTgt spid="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2">
                                            <p:txEl>
                                              <p:pRg st="0" end="0"/>
                                            </p:txEl>
                                          </p:spTgt>
                                        </p:tgtEl>
                                        <p:attrNameLst>
                                          <p:attrName>style.visibility</p:attrName>
                                        </p:attrNameLst>
                                      </p:cBhvr>
                                      <p:to>
                                        <p:strVal val="visible"/>
                                      </p:to>
                                    </p:set>
                                    <p:animEffect transition="in" filter="fade">
                                      <p:cBhvr>
                                        <p:cTn id="40" dur="500"/>
                                        <p:tgtEl>
                                          <p:spTgt spid="22">
                                            <p:txEl>
                                              <p:pRg st="0" end="0"/>
                                            </p:txEl>
                                          </p:spTgt>
                                        </p:tgtEl>
                                      </p:cBhvr>
                                    </p:animEffect>
                                  </p:childTnLst>
                                </p:cTn>
                              </p:par>
                            </p:childTnLst>
                          </p:cTn>
                        </p:par>
                        <p:par>
                          <p:cTn id="41" fill="hold">
                            <p:stCondLst>
                              <p:cond delay="3500"/>
                            </p:stCondLst>
                            <p:childTnLst>
                              <p:par>
                                <p:cTn id="42" presetID="18" presetClass="entr" presetSubtype="6"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strips(downRight)">
                                      <p:cBhvr>
                                        <p:cTn id="44" dur="500"/>
                                        <p:tgtEl>
                                          <p:spTgt spid="27"/>
                                        </p:tgtEl>
                                      </p:cBhvr>
                                    </p:animEffect>
                                  </p:childTnLst>
                                </p:cTn>
                              </p:par>
                            </p:childTnLst>
                          </p:cTn>
                        </p:par>
                        <p:par>
                          <p:cTn id="45" fill="hold">
                            <p:stCondLst>
                              <p:cond delay="4000"/>
                            </p:stCondLst>
                            <p:childTnLst>
                              <p:par>
                                <p:cTn id="46" presetID="9" presetClass="entr" presetSubtype="0"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dissolve">
                                      <p:cBhvr>
                                        <p:cTn id="48" dur="500"/>
                                        <p:tgtEl>
                                          <p:spTgt spid="1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3">
                                            <p:txEl>
                                              <p:pRg st="0" end="0"/>
                                            </p:txEl>
                                          </p:spTgt>
                                        </p:tgtEl>
                                        <p:attrNameLst>
                                          <p:attrName>style.visibility</p:attrName>
                                        </p:attrNameLst>
                                      </p:cBhvr>
                                      <p:to>
                                        <p:strVal val="visible"/>
                                      </p:to>
                                    </p:set>
                                    <p:animEffect transition="in" filter="fade">
                                      <p:cBhvr>
                                        <p:cTn id="51" dur="500"/>
                                        <p:tgtEl>
                                          <p:spTgt spid="23">
                                            <p:txEl>
                                              <p:pRg st="0" end="0"/>
                                            </p:txEl>
                                          </p:spTgt>
                                        </p:tgtEl>
                                      </p:cBhvr>
                                    </p:animEffect>
                                  </p:childTnLst>
                                </p:cTn>
                              </p:par>
                            </p:childTnLst>
                          </p:cTn>
                        </p:par>
                        <p:par>
                          <p:cTn id="52" fill="hold">
                            <p:stCondLst>
                              <p:cond delay="4500"/>
                            </p:stCondLst>
                            <p:childTnLst>
                              <p:par>
                                <p:cTn id="53" presetID="18" presetClass="entr" presetSubtype="6"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strips(downRight)">
                                      <p:cBhvr>
                                        <p:cTn id="55" dur="500"/>
                                        <p:tgtEl>
                                          <p:spTgt spid="28"/>
                                        </p:tgtEl>
                                      </p:cBhvr>
                                    </p:animEffect>
                                  </p:childTnLst>
                                </p:cTn>
                              </p:par>
                            </p:childTnLst>
                          </p:cTn>
                        </p:par>
                        <p:par>
                          <p:cTn id="56" fill="hold">
                            <p:stCondLst>
                              <p:cond delay="5000"/>
                            </p:stCondLst>
                            <p:childTnLst>
                              <p:par>
                                <p:cTn id="57" presetID="9" presetClass="entr" presetSubtype="0"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dissolve">
                                      <p:cBhvr>
                                        <p:cTn id="59" dur="500"/>
                                        <p:tgtEl>
                                          <p:spTgt spid="17"/>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4">
                                            <p:txEl>
                                              <p:pRg st="0" end="0"/>
                                            </p:txEl>
                                          </p:spTgt>
                                        </p:tgtEl>
                                        <p:attrNameLst>
                                          <p:attrName>style.visibility</p:attrName>
                                        </p:attrNameLst>
                                      </p:cBhvr>
                                      <p:to>
                                        <p:strVal val="visible"/>
                                      </p:to>
                                    </p:set>
                                    <p:animEffect transition="in" filter="fade">
                                      <p:cBhvr>
                                        <p:cTn id="62" dur="500"/>
                                        <p:tgtEl>
                                          <p:spTgt spid="24">
                                            <p:txEl>
                                              <p:pRg st="0" end="0"/>
                                            </p:txEl>
                                          </p:spTgt>
                                        </p:tgtEl>
                                      </p:cBhvr>
                                    </p:animEffect>
                                  </p:childTnLst>
                                </p:cTn>
                              </p:par>
                            </p:childTnLst>
                          </p:cTn>
                        </p:par>
                        <p:par>
                          <p:cTn id="63" fill="hold">
                            <p:stCondLst>
                              <p:cond delay="5500"/>
                            </p:stCondLst>
                            <p:childTnLst>
                              <p:par>
                                <p:cTn id="64" presetID="18" presetClass="entr" presetSubtype="6" fill="hold" grpId="0"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strips(downRight)">
                                      <p:cBhvr>
                                        <p:cTn id="66" dur="500"/>
                                        <p:tgtEl>
                                          <p:spTgt spid="29"/>
                                        </p:tgtEl>
                                      </p:cBhvr>
                                    </p:animEffect>
                                  </p:childTnLst>
                                </p:cTn>
                              </p:par>
                            </p:childTnLst>
                          </p:cTn>
                        </p:par>
                        <p:par>
                          <p:cTn id="67" fill="hold">
                            <p:stCondLst>
                              <p:cond delay="6000"/>
                            </p:stCondLst>
                            <p:childTnLst>
                              <p:par>
                                <p:cTn id="68" presetID="14" presetClass="entr" presetSubtype="10" fill="hold" grpId="0" nodeType="after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randombar(horizontal)">
                                      <p:cBhvr>
                                        <p:cTn id="7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20" grpId="0" build="p"/>
      <p:bldP spid="21" grpId="0" build="p"/>
      <p:bldP spid="22" grpId="0" build="p"/>
      <p:bldP spid="23" grpId="0" build="p"/>
      <p:bldP spid="24" grpId="0" build="p"/>
      <p:bldP spid="25" grpId="0"/>
      <p:bldP spid="26" grpId="0"/>
      <p:bldP spid="27" grpId="0"/>
      <p:bldP spid="28" grpId="0"/>
      <p:bldP spid="29"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圆角矩形 3"/>
          <p:cNvSpPr/>
          <p:nvPr/>
        </p:nvSpPr>
        <p:spPr>
          <a:xfrm>
            <a:off x="2348841" y="940429"/>
            <a:ext cx="7737191" cy="3857363"/>
          </a:xfrm>
          <a:prstGeom prst="roundRect">
            <a:avLst>
              <a:gd name="adj" fmla="val 11852"/>
            </a:avLst>
          </a:prstGeom>
          <a:gradFill>
            <a:gsLst>
              <a:gs pos="0">
                <a:schemeClr val="bg1">
                  <a:lumMod val="99000"/>
                </a:schemeClr>
              </a:gs>
              <a:gs pos="50000">
                <a:schemeClr val="bg1">
                  <a:lumMod val="85000"/>
                </a:schemeClr>
              </a:gs>
              <a:gs pos="100000">
                <a:schemeClr val="bg1">
                  <a:lumMod val="83000"/>
                  <a:lumOff val="17000"/>
                </a:schemeClr>
              </a:gs>
            </a:gsLst>
            <a:lin ang="5400000" scaled="0"/>
          </a:gradFill>
          <a:ln w="38100">
            <a:gradFill>
              <a:gsLst>
                <a:gs pos="0">
                  <a:schemeClr val="bg1">
                    <a:lumMod val="82000"/>
                  </a:schemeClr>
                </a:gs>
                <a:gs pos="50000">
                  <a:schemeClr val="bg1">
                    <a:lumMod val="43000"/>
                    <a:lumOff val="57000"/>
                  </a:schemeClr>
                </a:gs>
                <a:gs pos="100000">
                  <a:schemeClr val="bg1">
                    <a:lumMod val="86000"/>
                  </a:schemeClr>
                </a:gs>
              </a:gsLst>
              <a:lin ang="5400000" scaled="0"/>
            </a:gradFill>
          </a:ln>
          <a:effectLst>
            <a:outerShdw blurRad="393700" dist="63500" dir="7200000" sx="101000" sy="101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endParaRPr>
          </a:p>
        </p:txBody>
      </p:sp>
      <p:sp>
        <p:nvSpPr>
          <p:cNvPr id="5" name="Rectangle 30"/>
          <p:cNvSpPr>
            <a:spLocks noChangeArrowheads="1"/>
          </p:cNvSpPr>
          <p:nvPr/>
        </p:nvSpPr>
        <p:spPr bwMode="auto">
          <a:xfrm>
            <a:off x="3101256" y="1860998"/>
            <a:ext cx="6659480" cy="2146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500" dirty="0">
                <a:latin typeface="微软雅黑" panose="020B0503020204020204" pitchFamily="34" charset="-122"/>
                <a:ea typeface="微软雅黑" panose="020B0503020204020204" pitchFamily="34" charset="-122"/>
              </a:rPr>
              <a:t>       在全体同事的共同努力下，在公司领导的全面支持、关心下，本着一切为客户服务的宗旨，围绕优化服务、拓展</a:t>
            </a:r>
            <a:r>
              <a:rPr lang="en-US" altLang="zh-CN" sz="1500" dirty="0">
                <a:latin typeface="微软雅黑" panose="020B0503020204020204" pitchFamily="34" charset="-122"/>
                <a:ea typeface="微软雅黑" panose="020B0503020204020204" pitchFamily="34" charset="-122"/>
              </a:rPr>
              <a:t>xxx</a:t>
            </a:r>
            <a:r>
              <a:rPr lang="zh-CN" altLang="en-US" sz="1500" dirty="0">
                <a:latin typeface="微软雅黑" panose="020B0503020204020204" pitchFamily="34" charset="-122"/>
                <a:ea typeface="微软雅黑" panose="020B0503020204020204" pitchFamily="34" charset="-122"/>
              </a:rPr>
              <a:t>和</a:t>
            </a:r>
            <a:r>
              <a:rPr lang="en-US" altLang="zh-CN" sz="1500" dirty="0">
                <a:latin typeface="微软雅黑" panose="020B0503020204020204" pitchFamily="34" charset="-122"/>
                <a:ea typeface="微软雅黑" panose="020B0503020204020204" pitchFamily="34" charset="-122"/>
              </a:rPr>
              <a:t>xxx</a:t>
            </a:r>
            <a:r>
              <a:rPr lang="zh-CN" altLang="en-US" sz="1500" dirty="0">
                <a:latin typeface="微软雅黑" panose="020B0503020204020204" pitchFamily="34" charset="-122"/>
                <a:ea typeface="微软雅黑" panose="020B0503020204020204" pitchFamily="34" charset="-122"/>
              </a:rPr>
              <a:t>的宣传和信息的功能，从客户的利益角度服务、业务管理、提高企业的知名度和利益最大化，通过扎扎实实的努力，圆满地完成了</a:t>
            </a:r>
            <a:r>
              <a:rPr lang="en-US" altLang="zh-CN" sz="1500" dirty="0" smtClean="0">
                <a:latin typeface="微软雅黑" panose="020B0503020204020204" pitchFamily="34" charset="-122"/>
                <a:ea typeface="微软雅黑" panose="020B0503020204020204" pitchFamily="34" charset="-122"/>
              </a:rPr>
              <a:t>2018</a:t>
            </a:r>
            <a:r>
              <a:rPr lang="zh-CN" altLang="en-US" sz="1500" dirty="0" smtClean="0">
                <a:latin typeface="微软雅黑" panose="020B0503020204020204" pitchFamily="34" charset="-122"/>
                <a:ea typeface="微软雅黑" panose="020B0503020204020204" pitchFamily="34" charset="-122"/>
              </a:rPr>
              <a:t>年</a:t>
            </a:r>
            <a:r>
              <a:rPr lang="zh-CN" altLang="en-US" sz="1500" dirty="0">
                <a:latin typeface="微软雅黑" panose="020B0503020204020204" pitchFamily="34" charset="-122"/>
                <a:ea typeface="微软雅黑" panose="020B0503020204020204" pitchFamily="34" charset="-122"/>
              </a:rPr>
              <a:t>的工作。</a:t>
            </a:r>
            <a:br>
              <a:rPr lang="zh-CN" altLang="en-US" sz="1500" dirty="0">
                <a:latin typeface="微软雅黑" panose="020B0503020204020204" pitchFamily="34" charset="-122"/>
                <a:ea typeface="微软雅黑" panose="020B0503020204020204" pitchFamily="34" charset="-122"/>
              </a:rPr>
            </a:br>
            <a:r>
              <a:rPr lang="en-US" altLang="zh-CN" sz="1500" dirty="0">
                <a:latin typeface="微软雅黑" panose="020B0503020204020204" pitchFamily="34" charset="-122"/>
                <a:ea typeface="微软雅黑" panose="020B0503020204020204" pitchFamily="34" charset="-122"/>
              </a:rPr>
              <a:t>       </a:t>
            </a:r>
            <a:r>
              <a:rPr lang="zh-CN" altLang="en-US" sz="1500" dirty="0">
                <a:latin typeface="微软雅黑" panose="020B0503020204020204" pitchFamily="34" charset="-122"/>
                <a:ea typeface="微软雅黑" panose="020B0503020204020204" pitchFamily="34" charset="-122"/>
              </a:rPr>
              <a:t>回顾这一年的工作，在取得成绩的同时，我们也找到了工作中的不足和问题，展望新的一年，我们将继续努力，力争各项工作更上一个新台阶。</a:t>
            </a:r>
            <a:endParaRPr lang="zh-CN" altLang="en-US" sz="1500" dirty="0"/>
          </a:p>
        </p:txBody>
      </p:sp>
      <p:cxnSp>
        <p:nvCxnSpPr>
          <p:cNvPr id="6" name="直接连接符 5"/>
          <p:cNvCxnSpPr/>
          <p:nvPr/>
        </p:nvCxnSpPr>
        <p:spPr>
          <a:xfrm>
            <a:off x="2785308" y="1465445"/>
            <a:ext cx="2769920" cy="0"/>
          </a:xfrm>
          <a:prstGeom prst="lin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 name="直接连接符 6"/>
          <p:cNvCxnSpPr/>
          <p:nvPr/>
        </p:nvCxnSpPr>
        <p:spPr>
          <a:xfrm>
            <a:off x="6873389" y="1450808"/>
            <a:ext cx="2769920" cy="0"/>
          </a:xfrm>
          <a:prstGeom prst="lin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cxnSp>
      <p:grpSp>
        <p:nvGrpSpPr>
          <p:cNvPr id="8" name="组合 7"/>
          <p:cNvGrpSpPr/>
          <p:nvPr/>
        </p:nvGrpSpPr>
        <p:grpSpPr>
          <a:xfrm>
            <a:off x="5381015" y="1183185"/>
            <a:ext cx="1672843" cy="533448"/>
            <a:chOff x="4304043" y="1286668"/>
            <a:chExt cx="3837944" cy="2757793"/>
          </a:xfrm>
          <a:effectLst>
            <a:outerShdw blurRad="381000" dist="254000" dir="8100000" algn="tr" rotWithShape="0">
              <a:prstClr val="black">
                <a:alpha val="40000"/>
              </a:prstClr>
            </a:outerShdw>
          </a:effectLst>
        </p:grpSpPr>
        <p:sp>
          <p:nvSpPr>
            <p:cNvPr id="9" name="圆角矩形 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0" name="圆角矩形 9"/>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dirty="0">
                  <a:solidFill>
                    <a:srgbClr val="8D2963"/>
                  </a:solidFill>
                  <a:ea typeface="微软雅黑" panose="020B0503020204020204" pitchFamily="34" charset="-122"/>
                </a:rPr>
                <a:t>前 言</a:t>
              </a:r>
            </a:p>
          </p:txBody>
        </p:sp>
      </p:grpSp>
      <p:grpSp>
        <p:nvGrpSpPr>
          <p:cNvPr id="11" name="组合 1"/>
          <p:cNvGrpSpPr/>
          <p:nvPr/>
        </p:nvGrpSpPr>
        <p:grpSpPr bwMode="auto">
          <a:xfrm>
            <a:off x="7522205" y="4031162"/>
            <a:ext cx="1073594" cy="1075209"/>
            <a:chOff x="0" y="0"/>
            <a:chExt cx="1582738" cy="1584325"/>
          </a:xfrm>
        </p:grpSpPr>
        <p:sp>
          <p:nvSpPr>
            <p:cNvPr id="12" name="椭圆 9"/>
            <p:cNvSpPr>
              <a:spLocks noChangeArrowheads="1"/>
            </p:cNvSpPr>
            <p:nvPr/>
          </p:nvSpPr>
          <p:spPr bwMode="auto">
            <a:xfrm>
              <a:off x="0" y="0"/>
              <a:ext cx="1582738" cy="1584325"/>
            </a:xfrm>
            <a:prstGeom prst="ellipse">
              <a:avLst/>
            </a:prstGeom>
            <a:gradFill>
              <a:gsLst>
                <a:gs pos="0">
                  <a:schemeClr val="bg1"/>
                </a:gs>
                <a:gs pos="50000">
                  <a:schemeClr val="bg1">
                    <a:lumMod val="75000"/>
                  </a:schemeClr>
                </a:gs>
                <a:gs pos="100000">
                  <a:schemeClr val="bg1"/>
                </a:gs>
              </a:gsLst>
              <a:lin ang="5400000" scaled="0"/>
            </a:gradFill>
            <a:ln w="57150" cmpd="sng">
              <a:solidFill>
                <a:srgbClr val="8D2963"/>
              </a:solidFill>
              <a:round/>
            </a:ln>
            <a:effectLst>
              <a:outerShdw blurRad="177800" dist="88900" dir="6360000" sx="105000" sy="105000" algn="tr" rotWithShape="0">
                <a:prstClr val="black">
                  <a:alpha val="61000"/>
                </a:prstClr>
              </a:outerShdw>
            </a:effectLst>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13" name="椭圆 31"/>
            <p:cNvSpPr>
              <a:spLocks noChangeArrowheads="1"/>
            </p:cNvSpPr>
            <p:nvPr/>
          </p:nvSpPr>
          <p:spPr bwMode="auto">
            <a:xfrm flipH="1">
              <a:off x="107915" y="108022"/>
              <a:ext cx="1366909" cy="1368281"/>
            </a:xfrm>
            <a:prstGeom prst="ellipse">
              <a:avLst/>
            </a:prstGeom>
            <a:blipFill dpi="0" rotWithShape="1">
              <a:blip r:embed="rId2"/>
              <a:srcRect/>
              <a:stretch>
                <a:fillRect l="-3000" b="-18000"/>
              </a:stretch>
            </a:blipFill>
            <a:ln w="9525" cmpd="sng">
              <a:solidFill>
                <a:srgbClr val="000000"/>
              </a:solidFill>
              <a:bevel/>
            </a:ln>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grpSp>
        <p:nvGrpSpPr>
          <p:cNvPr id="14" name="组合 40"/>
          <p:cNvGrpSpPr/>
          <p:nvPr/>
        </p:nvGrpSpPr>
        <p:grpSpPr bwMode="auto">
          <a:xfrm>
            <a:off x="8777604" y="4190121"/>
            <a:ext cx="904214" cy="904214"/>
            <a:chOff x="0" y="0"/>
            <a:chExt cx="1584325" cy="1584325"/>
          </a:xfrm>
        </p:grpSpPr>
        <p:sp>
          <p:nvSpPr>
            <p:cNvPr id="15" name="椭圆 24"/>
            <p:cNvSpPr>
              <a:spLocks noChangeArrowheads="1"/>
            </p:cNvSpPr>
            <p:nvPr/>
          </p:nvSpPr>
          <p:spPr bwMode="auto">
            <a:xfrm>
              <a:off x="0" y="0"/>
              <a:ext cx="1584325" cy="1584325"/>
            </a:xfrm>
            <a:prstGeom prst="ellipse">
              <a:avLst/>
            </a:prstGeom>
            <a:gradFill>
              <a:gsLst>
                <a:gs pos="0">
                  <a:schemeClr val="bg1"/>
                </a:gs>
                <a:gs pos="50000">
                  <a:schemeClr val="bg1">
                    <a:lumMod val="71000"/>
                  </a:schemeClr>
                </a:gs>
                <a:gs pos="100000">
                  <a:schemeClr val="bg1"/>
                </a:gs>
              </a:gsLst>
              <a:lin ang="5400000" scaled="0"/>
            </a:gradFill>
            <a:ln w="57150" cmpd="sng">
              <a:solidFill>
                <a:srgbClr val="8D2963"/>
              </a:solidFill>
              <a:round/>
            </a:ln>
            <a:effectLst>
              <a:outerShdw blurRad="177800" dist="88900" dir="6360000" sx="105000" sy="105000" algn="tr" rotWithShape="0">
                <a:prstClr val="black">
                  <a:alpha val="61000"/>
                </a:prstClr>
              </a:outerShdw>
            </a:effectLst>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16" name="椭圆 25"/>
            <p:cNvSpPr>
              <a:spLocks noChangeArrowheads="1"/>
            </p:cNvSpPr>
            <p:nvPr/>
          </p:nvSpPr>
          <p:spPr bwMode="auto">
            <a:xfrm>
              <a:off x="107950" y="107950"/>
              <a:ext cx="1368425" cy="1368425"/>
            </a:xfrm>
            <a:prstGeom prst="ellipse">
              <a:avLst/>
            </a:prstGeom>
            <a:blipFill dpi="0" rotWithShape="1">
              <a:blip r:embed="rId3"/>
              <a:srcRect/>
              <a:stretch>
                <a:fillRect l="-2000" r="-1000" b="-16000"/>
              </a:stretch>
            </a:blipFill>
            <a:ln w="9525" cmpd="sng">
              <a:solidFill>
                <a:srgbClr val="000000"/>
              </a:solidFill>
              <a:bevel/>
            </a:ln>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accel="50000" fill="hold" nodeType="afterEffect" p14:presetBounceEnd="50000">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14:bounceEnd="50000">
                                          <p:cBhvr additive="base">
                                            <p:cTn id="13"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2"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right)">
                                          <p:cBhvr>
                                            <p:cTn id="21" dur="500"/>
                                            <p:tgtEl>
                                              <p:spTgt spid="7"/>
                                            </p:tgtEl>
                                          </p:cBhvr>
                                        </p:animEffect>
                                      </p:childTnLst>
                                    </p:cTn>
                                  </p:par>
                                </p:childTnLst>
                              </p:cTn>
                            </p:par>
                            <p:par>
                              <p:cTn id="22" fill="hold">
                                <p:stCondLst>
                                  <p:cond delay="2000"/>
                                </p:stCondLst>
                                <p:childTnLst>
                                  <p:par>
                                    <p:cTn id="23" presetID="10" presetClass="entr" presetSubtype="0" fill="hold" grpId="0" nodeType="afterEffect">
                                      <p:stCondLst>
                                        <p:cond delay="0"/>
                                      </p:stCondLst>
                                      <p:iterate type="lt">
                                        <p:tmPct val="10000"/>
                                      </p:iterate>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par>
                              <p:cTn id="26" fill="hold">
                                <p:stCondLst>
                                  <p:cond delay="12399"/>
                                </p:stCondLst>
                                <p:childTnLst>
                                  <p:par>
                                    <p:cTn id="27" presetID="10" presetClass="entr" presetSubtype="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p:cBhvr>
                                            <p:cTn id="31" dur="500"/>
                                            <p:tgtEl>
                                              <p:spTgt spid="11"/>
                                            </p:tgtEl>
                                          </p:cBhvr>
                                        </p:animEffect>
                                        <p:anim calcmode="lin" valueType="num">
                                          <p:cBhvr>
                                            <p:cTn id="32" dur="500" fill="hold"/>
                                            <p:tgtEl>
                                              <p:spTgt spid="11"/>
                                            </p:tgtEl>
                                            <p:attrNameLst>
                                              <p:attrName>ppt_x</p:attrName>
                                            </p:attrNameLst>
                                          </p:cBhvr>
                                          <p:tavLst>
                                            <p:tav tm="0">
                                              <p:val>
                                                <p:fltVal val="0.5"/>
                                              </p:val>
                                            </p:tav>
                                            <p:tav tm="100000">
                                              <p:val>
                                                <p:strVal val="#ppt_x"/>
                                              </p:val>
                                            </p:tav>
                                          </p:tavLst>
                                        </p:anim>
                                        <p:anim calcmode="lin" valueType="num">
                                          <p:cBhvr>
                                            <p:cTn id="33" dur="500" fill="hold"/>
                                            <p:tgtEl>
                                              <p:spTgt spid="11"/>
                                            </p:tgtEl>
                                            <p:attrNameLst>
                                              <p:attrName>ppt_y</p:attrName>
                                            </p:attrNameLst>
                                          </p:cBhvr>
                                          <p:tavLst>
                                            <p:tav tm="0">
                                              <p:val>
                                                <p:fltVal val="0.5"/>
                                              </p:val>
                                            </p:tav>
                                            <p:tav tm="100000">
                                              <p:val>
                                                <p:strVal val="#ppt_y"/>
                                              </p:val>
                                            </p:tav>
                                          </p:tavLst>
                                        </p:anim>
                                      </p:childTnLst>
                                    </p:cTn>
                                  </p:par>
                                </p:childTnLst>
                              </p:cTn>
                            </p:par>
                            <p:par>
                              <p:cTn id="34" fill="hold">
                                <p:stCondLst>
                                  <p:cond delay="12899"/>
                                </p:stCondLst>
                                <p:childTnLst>
                                  <p:par>
                                    <p:cTn id="35" presetID="10" presetClass="entr" presetSubtype="0"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p:cBhvr>
                                            <p:cTn id="39" dur="500"/>
                                            <p:tgtEl>
                                              <p:spTgt spid="14"/>
                                            </p:tgtEl>
                                          </p:cBhvr>
                                        </p:animEffect>
                                        <p:anim calcmode="lin" valueType="num">
                                          <p:cBhvr>
                                            <p:cTn id="40" dur="500" fill="hold"/>
                                            <p:tgtEl>
                                              <p:spTgt spid="14"/>
                                            </p:tgtEl>
                                            <p:attrNameLst>
                                              <p:attrName>ppt_x</p:attrName>
                                            </p:attrNameLst>
                                          </p:cBhvr>
                                          <p:tavLst>
                                            <p:tav tm="0">
                                              <p:val>
                                                <p:fltVal val="0.5"/>
                                              </p:val>
                                            </p:tav>
                                            <p:tav tm="100000">
                                              <p:val>
                                                <p:strVal val="#ppt_x"/>
                                              </p:val>
                                            </p:tav>
                                          </p:tavLst>
                                        </p:anim>
                                        <p:anim calcmode="lin" valueType="num">
                                          <p:cBhvr>
                                            <p:cTn id="41" dur="500" fill="hold"/>
                                            <p:tgtEl>
                                              <p:spTgt spid="1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accel="5000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2"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right)">
                                          <p:cBhvr>
                                            <p:cTn id="21" dur="500"/>
                                            <p:tgtEl>
                                              <p:spTgt spid="7"/>
                                            </p:tgtEl>
                                          </p:cBhvr>
                                        </p:animEffect>
                                      </p:childTnLst>
                                    </p:cTn>
                                  </p:par>
                                </p:childTnLst>
                              </p:cTn>
                            </p:par>
                            <p:par>
                              <p:cTn id="22" fill="hold">
                                <p:stCondLst>
                                  <p:cond delay="2000"/>
                                </p:stCondLst>
                                <p:childTnLst>
                                  <p:par>
                                    <p:cTn id="23" presetID="10" presetClass="entr" presetSubtype="0" fill="hold" grpId="0" nodeType="afterEffect">
                                      <p:stCondLst>
                                        <p:cond delay="0"/>
                                      </p:stCondLst>
                                      <p:iterate type="lt">
                                        <p:tmPct val="10000"/>
                                      </p:iterate>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par>
                              <p:cTn id="26" fill="hold">
                                <p:stCondLst>
                                  <p:cond delay="12399"/>
                                </p:stCondLst>
                                <p:childTnLst>
                                  <p:par>
                                    <p:cTn id="27" presetID="10" presetClass="entr" presetSubtype="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p:cBhvr>
                                            <p:cTn id="31" dur="500"/>
                                            <p:tgtEl>
                                              <p:spTgt spid="11"/>
                                            </p:tgtEl>
                                          </p:cBhvr>
                                        </p:animEffect>
                                        <p:anim calcmode="lin" valueType="num">
                                          <p:cBhvr>
                                            <p:cTn id="32" dur="500" fill="hold"/>
                                            <p:tgtEl>
                                              <p:spTgt spid="11"/>
                                            </p:tgtEl>
                                            <p:attrNameLst>
                                              <p:attrName>ppt_x</p:attrName>
                                            </p:attrNameLst>
                                          </p:cBhvr>
                                          <p:tavLst>
                                            <p:tav tm="0">
                                              <p:val>
                                                <p:fltVal val="0.5"/>
                                              </p:val>
                                            </p:tav>
                                            <p:tav tm="100000">
                                              <p:val>
                                                <p:strVal val="#ppt_x"/>
                                              </p:val>
                                            </p:tav>
                                          </p:tavLst>
                                        </p:anim>
                                        <p:anim calcmode="lin" valueType="num">
                                          <p:cBhvr>
                                            <p:cTn id="33" dur="500" fill="hold"/>
                                            <p:tgtEl>
                                              <p:spTgt spid="11"/>
                                            </p:tgtEl>
                                            <p:attrNameLst>
                                              <p:attrName>ppt_y</p:attrName>
                                            </p:attrNameLst>
                                          </p:cBhvr>
                                          <p:tavLst>
                                            <p:tav tm="0">
                                              <p:val>
                                                <p:fltVal val="0.5"/>
                                              </p:val>
                                            </p:tav>
                                            <p:tav tm="100000">
                                              <p:val>
                                                <p:strVal val="#ppt_y"/>
                                              </p:val>
                                            </p:tav>
                                          </p:tavLst>
                                        </p:anim>
                                      </p:childTnLst>
                                    </p:cTn>
                                  </p:par>
                                </p:childTnLst>
                              </p:cTn>
                            </p:par>
                            <p:par>
                              <p:cTn id="34" fill="hold">
                                <p:stCondLst>
                                  <p:cond delay="12899"/>
                                </p:stCondLst>
                                <p:childTnLst>
                                  <p:par>
                                    <p:cTn id="35" presetID="10" presetClass="entr" presetSubtype="0"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p:cBhvr>
                                            <p:cTn id="39" dur="500"/>
                                            <p:tgtEl>
                                              <p:spTgt spid="14"/>
                                            </p:tgtEl>
                                          </p:cBhvr>
                                        </p:animEffect>
                                        <p:anim calcmode="lin" valueType="num">
                                          <p:cBhvr>
                                            <p:cTn id="40" dur="500" fill="hold"/>
                                            <p:tgtEl>
                                              <p:spTgt spid="14"/>
                                            </p:tgtEl>
                                            <p:attrNameLst>
                                              <p:attrName>ppt_x</p:attrName>
                                            </p:attrNameLst>
                                          </p:cBhvr>
                                          <p:tavLst>
                                            <p:tav tm="0">
                                              <p:val>
                                                <p:fltVal val="0.5"/>
                                              </p:val>
                                            </p:tav>
                                            <p:tav tm="100000">
                                              <p:val>
                                                <p:strVal val="#ppt_x"/>
                                              </p:val>
                                            </p:tav>
                                          </p:tavLst>
                                        </p:anim>
                                        <p:anim calcmode="lin" valueType="num">
                                          <p:cBhvr>
                                            <p:cTn id="41" dur="500" fill="hold"/>
                                            <p:tgtEl>
                                              <p:spTgt spid="1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0"/>
          <p:cNvGrpSpPr/>
          <p:nvPr/>
        </p:nvGrpSpPr>
        <p:grpSpPr>
          <a:xfrm rot="5400000">
            <a:off x="1936235" y="2308636"/>
            <a:ext cx="1900800" cy="1898360"/>
            <a:chOff x="4819176" y="1662676"/>
            <a:chExt cx="2993523" cy="2989680"/>
          </a:xfrm>
          <a:solidFill>
            <a:srgbClr val="8D2963"/>
          </a:solidFill>
        </p:grpSpPr>
        <p:grpSp>
          <p:nvGrpSpPr>
            <p:cNvPr id="12" name="组合 11"/>
            <p:cNvGrpSpPr/>
            <p:nvPr/>
          </p:nvGrpSpPr>
          <p:grpSpPr>
            <a:xfrm>
              <a:off x="4819176" y="1662676"/>
              <a:ext cx="2993523" cy="2989680"/>
              <a:chOff x="304800" y="673100"/>
              <a:chExt cx="4147845" cy="4000500"/>
            </a:xfrm>
            <a:grpFill/>
            <a:effectLst>
              <a:outerShdw blurRad="444500" dist="254000" dir="8100000" algn="tr" rotWithShape="0">
                <a:prstClr val="black">
                  <a:alpha val="50000"/>
                </a:prstClr>
              </a:outerShdw>
            </a:effectLst>
          </p:grpSpPr>
          <p:sp>
            <p:nvSpPr>
              <p:cNvPr id="14" name="矩形 13"/>
              <p:cNvSpPr/>
              <p:nvPr/>
            </p:nvSpPr>
            <p:spPr>
              <a:xfrm>
                <a:off x="304800" y="673100"/>
                <a:ext cx="4147845" cy="4000500"/>
              </a:xfrm>
              <a:prstGeom prst="rect">
                <a:avLst/>
              </a:prstGeom>
              <a:grpFill/>
              <a:ln w="25400" cap="flat" cmpd="sng" algn="ctr">
                <a:noFill/>
                <a:prstDash val="solid"/>
              </a:ln>
              <a:effectLst/>
            </p:spPr>
            <p:txBody>
              <a:bodyPr rtlCol="0" anchor="ctr"/>
              <a:lstStyle/>
              <a:p>
                <a:pPr algn="ctr" defTabSz="1218565">
                  <a:defRPr/>
                </a:pPr>
                <a:endParaRPr lang="zh-CN" altLang="en-US" kern="0">
                  <a:solidFill>
                    <a:sysClr val="windowText" lastClr="000000"/>
                  </a:solidFill>
                  <a:latin typeface="Calibri" panose="020F0502020204030204"/>
                  <a:ea typeface="宋体" panose="02010600030101010101" pitchFamily="2" charset="-122"/>
                </a:endParaRPr>
              </a:p>
            </p:txBody>
          </p:sp>
          <p:sp>
            <p:nvSpPr>
              <p:cNvPr id="15" name="矩形 14"/>
              <p:cNvSpPr/>
              <p:nvPr/>
            </p:nvSpPr>
            <p:spPr>
              <a:xfrm>
                <a:off x="399069" y="760412"/>
                <a:ext cx="3959307" cy="3825874"/>
              </a:xfrm>
              <a:prstGeom prst="rect">
                <a:avLst/>
              </a:prstGeom>
              <a:grpFill/>
              <a:ln w="25400" cap="flat" cmpd="sng" algn="ctr">
                <a:noFill/>
                <a:prstDash val="solid"/>
              </a:ln>
              <a:effectLst/>
            </p:spPr>
            <p:txBody>
              <a:bodyPr rtlCol="0" anchor="ctr"/>
              <a:lstStyle/>
              <a:p>
                <a:pPr algn="ctr" defTabSz="1218565">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13" name="矩形 12"/>
            <p:cNvSpPr/>
            <p:nvPr/>
          </p:nvSpPr>
          <p:spPr>
            <a:xfrm>
              <a:off x="5038399" y="1880357"/>
              <a:ext cx="2555077" cy="2554311"/>
            </a:xfrm>
            <a:prstGeom prst="rect">
              <a:avLst/>
            </a:prstGeom>
            <a:grpFill/>
            <a:ln w="28575" cap="flat" cmpd="sng" algn="ctr">
              <a:noFill/>
              <a:prstDash val="solid"/>
            </a:ln>
            <a:effectLst>
              <a:outerShdw blurRad="63500" sx="102000" sy="102000" algn="ctr" rotWithShape="0">
                <a:prstClr val="black">
                  <a:alpha val="40000"/>
                </a:prstClr>
              </a:outerShdw>
            </a:effectLst>
          </p:spPr>
          <p:txBody>
            <a:bodyPr rtlCol="0" anchor="ctr"/>
            <a:lstStyle/>
            <a:p>
              <a:pPr algn="ctr" defTabSz="1218565">
                <a:defRPr/>
              </a:pPr>
              <a:endParaRPr lang="zh-CN" altLang="en-US" kern="0">
                <a:solidFill>
                  <a:sysClr val="window" lastClr="FFFFFF"/>
                </a:solidFill>
                <a:latin typeface="Palatino Linotype" panose="02040502050505030304"/>
                <a:ea typeface="宋体" panose="02010600030101010101" pitchFamily="2" charset="-122"/>
              </a:endParaRPr>
            </a:p>
          </p:txBody>
        </p:sp>
      </p:grpSp>
      <p:sp>
        <p:nvSpPr>
          <p:cNvPr id="16" name="文本框 15"/>
          <p:cNvSpPr txBox="1"/>
          <p:nvPr/>
        </p:nvSpPr>
        <p:spPr>
          <a:xfrm>
            <a:off x="2154824" y="2580707"/>
            <a:ext cx="1463623" cy="1323439"/>
          </a:xfrm>
          <a:prstGeom prst="rect">
            <a:avLst/>
          </a:prstGeom>
          <a:noFill/>
        </p:spPr>
        <p:txBody>
          <a:bodyPr wrap="square" rtlCol="0">
            <a:spAutoFit/>
          </a:bodyPr>
          <a:lstStyle/>
          <a:p>
            <a:r>
              <a:rPr lang="en-US" altLang="zh-CN" sz="8000" b="1" smtClean="0">
                <a:solidFill>
                  <a:schemeClr val="bg1"/>
                </a:solidFill>
                <a:latin typeface="Roboto Black" panose="02000000000000000000" pitchFamily="2" charset="0"/>
                <a:ea typeface="Roboto Black" panose="02000000000000000000" pitchFamily="2" charset="0"/>
              </a:rPr>
              <a:t>03</a:t>
            </a:r>
            <a:endParaRPr lang="zh-CN" altLang="en-US" sz="8000" b="1">
              <a:solidFill>
                <a:schemeClr val="bg1"/>
              </a:solidFill>
              <a:latin typeface="Roboto Black" panose="02000000000000000000" pitchFamily="2" charset="0"/>
            </a:endParaRPr>
          </a:p>
        </p:txBody>
      </p:sp>
      <p:sp>
        <p:nvSpPr>
          <p:cNvPr id="17" name="文本框 16"/>
          <p:cNvSpPr txBox="1"/>
          <p:nvPr/>
        </p:nvSpPr>
        <p:spPr>
          <a:xfrm>
            <a:off x="4752646" y="2180862"/>
            <a:ext cx="6222761" cy="995209"/>
          </a:xfrm>
          <a:prstGeom prst="rect">
            <a:avLst/>
          </a:prstGeom>
          <a:noFill/>
        </p:spPr>
        <p:txBody>
          <a:bodyPr wrap="square" rtlCol="0">
            <a:spAutoFit/>
          </a:bodyPr>
          <a:lstStyle/>
          <a:p>
            <a:r>
              <a:rPr lang="zh-CN" altLang="en-US" sz="5865" b="1" smtClean="0">
                <a:solidFill>
                  <a:srgbClr val="8D2963"/>
                </a:solidFill>
                <a:latin typeface="微软雅黑" panose="020B0503020204020204" pitchFamily="34" charset="-122"/>
                <a:ea typeface="微软雅黑" panose="020B0503020204020204" pitchFamily="34" charset="-122"/>
              </a:rPr>
              <a:t>工作成果展示</a:t>
            </a:r>
            <a:endParaRPr lang="zh-CN" altLang="en-US" sz="5865" b="1">
              <a:solidFill>
                <a:srgbClr val="8D2963"/>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4384827" y="3309527"/>
            <a:ext cx="6245524" cy="0"/>
          </a:xfrm>
          <a:prstGeom prst="line">
            <a:avLst/>
          </a:prstGeom>
          <a:ln>
            <a:solidFill>
              <a:srgbClr val="25262A"/>
            </a:solidFill>
          </a:ln>
        </p:spPr>
        <p:style>
          <a:lnRef idx="1">
            <a:schemeClr val="accent1"/>
          </a:lnRef>
          <a:fillRef idx="0">
            <a:schemeClr val="accent1"/>
          </a:fillRef>
          <a:effectRef idx="0">
            <a:schemeClr val="accent1"/>
          </a:effectRef>
          <a:fontRef idx="minor">
            <a:schemeClr val="tx1"/>
          </a:fontRef>
        </p:style>
      </p:cxnSp>
      <p:sp>
        <p:nvSpPr>
          <p:cNvPr id="19" name="文本占位符 5"/>
          <p:cNvSpPr txBox="1"/>
          <p:nvPr/>
        </p:nvSpPr>
        <p:spPr>
          <a:xfrm>
            <a:off x="5104017" y="3584286"/>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0" name="文本占位符 5"/>
          <p:cNvSpPr txBox="1"/>
          <p:nvPr/>
        </p:nvSpPr>
        <p:spPr>
          <a:xfrm>
            <a:off x="6580757" y="3584286"/>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1" name="文本占位符 5"/>
          <p:cNvSpPr txBox="1"/>
          <p:nvPr/>
        </p:nvSpPr>
        <p:spPr>
          <a:xfrm>
            <a:off x="8057496" y="3584286"/>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2" name="文本占位符 5"/>
          <p:cNvSpPr txBox="1"/>
          <p:nvPr/>
        </p:nvSpPr>
        <p:spPr>
          <a:xfrm>
            <a:off x="5104017" y="4150069"/>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3" name="文本占位符 5"/>
          <p:cNvSpPr txBox="1"/>
          <p:nvPr/>
        </p:nvSpPr>
        <p:spPr>
          <a:xfrm>
            <a:off x="6574885" y="4150069"/>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4" name="文本占位符 5"/>
          <p:cNvSpPr txBox="1"/>
          <p:nvPr/>
        </p:nvSpPr>
        <p:spPr>
          <a:xfrm>
            <a:off x="8057496" y="4150069"/>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 name="文本框 1"/>
          <p:cNvSpPr txBox="1"/>
          <p:nvPr/>
        </p:nvSpPr>
        <p:spPr>
          <a:xfrm>
            <a:off x="2287905" y="2717800"/>
            <a:ext cx="1218565" cy="1048385"/>
          </a:xfrm>
          <a:prstGeom prst="rect">
            <a:avLst/>
          </a:prstGeom>
          <a:noFill/>
        </p:spPr>
        <p:txBody>
          <a:bodyPr wrap="square" rtlCol="0">
            <a:spAutoFit/>
          </a:bodyPr>
          <a:lstStyle/>
          <a:p>
            <a:r>
              <a:rPr lang="en-US" altLang="zh-CN" sz="5865" b="1">
                <a:solidFill>
                  <a:schemeClr val="bg1"/>
                </a:solidFill>
                <a:latin typeface="微软雅黑" panose="020B0503020204020204" pitchFamily="34" charset="-122"/>
                <a:ea typeface="微软雅黑" panose="020B0503020204020204" pitchFamily="34" charset="-122"/>
              </a:rPr>
              <a:t>03</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6"/>
                                        </p:tgtEl>
                                        <p:attrNameLst>
                                          <p:attrName>ppt_y</p:attrName>
                                        </p:attrNameLst>
                                      </p:cBhvr>
                                      <p:tavLst>
                                        <p:tav tm="0">
                                          <p:val>
                                            <p:strVal val="#ppt_y"/>
                                          </p:val>
                                        </p:tav>
                                        <p:tav tm="100000">
                                          <p:val>
                                            <p:strVal val="#ppt_y"/>
                                          </p:val>
                                        </p:tav>
                                      </p:tavLst>
                                    </p:anim>
                                    <p:anim calcmode="lin" valueType="num">
                                      <p:cBhvr>
                                        <p:cTn id="1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6"/>
                                        </p:tgtEl>
                                      </p:cBhvr>
                                    </p:animEffect>
                                  </p:childTnLst>
                                </p:cTn>
                              </p:par>
                            </p:childTnLst>
                          </p:cTn>
                        </p:par>
                        <p:par>
                          <p:cTn id="18" fill="hold">
                            <p:stCondLst>
                              <p:cond delay="1049"/>
                            </p:stCondLst>
                            <p:childTnLst>
                              <p:par>
                                <p:cTn id="19" presetID="22" presetClass="entr" presetSubtype="8" fill="hold" grpId="0" nodeType="afterEffect">
                                  <p:stCondLst>
                                    <p:cond delay="50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049"/>
                            </p:stCondLst>
                            <p:childTnLst>
                              <p:par>
                                <p:cTn id="23" presetID="22" presetClass="entr" presetSubtype="8"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22" presetClass="entr" presetSubtype="8" fill="hold" grpId="0" nodeType="withEffect">
                                  <p:stCondLst>
                                    <p:cond delay="30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400"/>
                                        <p:tgtEl>
                                          <p:spTgt spid="19"/>
                                        </p:tgtEl>
                                      </p:cBhvr>
                                    </p:animEffect>
                                  </p:childTnLst>
                                </p:cTn>
                              </p:par>
                              <p:par>
                                <p:cTn id="29" presetID="22" presetClass="entr" presetSubtype="8" fill="hold" grpId="0" nodeType="withEffect">
                                  <p:stCondLst>
                                    <p:cond delay="30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400"/>
                                        <p:tgtEl>
                                          <p:spTgt spid="20"/>
                                        </p:tgtEl>
                                      </p:cBhvr>
                                    </p:animEffect>
                                  </p:childTnLst>
                                </p:cTn>
                              </p:par>
                              <p:par>
                                <p:cTn id="32" presetID="22" presetClass="entr" presetSubtype="8" fill="hold" grpId="0" nodeType="withEffect">
                                  <p:stCondLst>
                                    <p:cond delay="30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400"/>
                                        <p:tgtEl>
                                          <p:spTgt spid="21"/>
                                        </p:tgtEl>
                                      </p:cBhvr>
                                    </p:animEffect>
                                  </p:childTnLst>
                                </p:cTn>
                              </p:par>
                              <p:par>
                                <p:cTn id="35" presetID="22" presetClass="entr" presetSubtype="8" fill="hold" grpId="0" nodeType="withEffect">
                                  <p:stCondLst>
                                    <p:cond delay="30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400"/>
                                        <p:tgtEl>
                                          <p:spTgt spid="22"/>
                                        </p:tgtEl>
                                      </p:cBhvr>
                                    </p:animEffect>
                                  </p:childTnLst>
                                </p:cTn>
                              </p:par>
                              <p:par>
                                <p:cTn id="38" presetID="22" presetClass="entr" presetSubtype="8" fill="hold" grpId="0" nodeType="withEffect">
                                  <p:stCondLst>
                                    <p:cond delay="30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400"/>
                                        <p:tgtEl>
                                          <p:spTgt spid="23"/>
                                        </p:tgtEl>
                                      </p:cBhvr>
                                    </p:animEffect>
                                  </p:childTnLst>
                                </p:cTn>
                              </p:par>
                              <p:par>
                                <p:cTn id="41" presetID="22" presetClass="entr" presetSubtype="8" fill="hold" grpId="0" nodeType="withEffect">
                                  <p:stCondLst>
                                    <p:cond delay="30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400"/>
                                        <p:tgtEl>
                                          <p:spTgt spid="24"/>
                                        </p:tgtEl>
                                      </p:cBhvr>
                                    </p:animEffect>
                                  </p:childTnLst>
                                </p:cTn>
                              </p:par>
                            </p:childTnLst>
                          </p:cTn>
                        </p:par>
                        <p:par>
                          <p:cTn id="44" fill="hold">
                            <p:stCondLst>
                              <p:cond delay="2549"/>
                            </p:stCondLst>
                            <p:childTnLst>
                              <p:par>
                                <p:cTn id="45" presetID="22" presetClass="entr" presetSubtype="8" fill="hold" grpId="0" nodeType="afterEffect">
                                  <p:stCondLst>
                                    <p:cond delay="50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9" grpId="0" animBg="1"/>
      <p:bldP spid="20" grpId="0" animBg="1"/>
      <p:bldP spid="21" grpId="0" animBg="1"/>
      <p:bldP spid="22" grpId="0" animBg="1"/>
      <p:bldP spid="23" grpId="0" animBg="1"/>
      <p:bldP spid="24" grpId="0" animBg="1"/>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grpSp>
        <p:nvGrpSpPr>
          <p:cNvPr id="4" name="组合 3"/>
          <p:cNvGrpSpPr/>
          <p:nvPr/>
        </p:nvGrpSpPr>
        <p:grpSpPr>
          <a:xfrm>
            <a:off x="1378559" y="1412777"/>
            <a:ext cx="5604612" cy="3172260"/>
            <a:chOff x="1952717" y="1419622"/>
            <a:chExt cx="6580810" cy="2379195"/>
          </a:xfrm>
        </p:grpSpPr>
        <p:cxnSp>
          <p:nvCxnSpPr>
            <p:cNvPr id="5" name="直接连接符 4"/>
            <p:cNvCxnSpPr/>
            <p:nvPr/>
          </p:nvCxnSpPr>
          <p:spPr>
            <a:xfrm>
              <a:off x="1952717" y="3798816"/>
              <a:ext cx="6580810" cy="1"/>
            </a:xfrm>
            <a:prstGeom prst="line">
              <a:avLst/>
            </a:prstGeom>
            <a:noFill/>
            <a:ln w="9525" cap="flat" cmpd="sng" algn="ctr">
              <a:solidFill>
                <a:srgbClr val="C0C0C0"/>
              </a:solidFill>
              <a:prstDash val="solid"/>
            </a:ln>
            <a:effectLst/>
          </p:spPr>
        </p:cxnSp>
        <p:cxnSp>
          <p:nvCxnSpPr>
            <p:cNvPr id="7" name="直接连接符 6"/>
            <p:cNvCxnSpPr/>
            <p:nvPr/>
          </p:nvCxnSpPr>
          <p:spPr>
            <a:xfrm>
              <a:off x="1952717" y="3582527"/>
              <a:ext cx="6580810" cy="1"/>
            </a:xfrm>
            <a:prstGeom prst="line">
              <a:avLst/>
            </a:prstGeom>
            <a:noFill/>
            <a:ln w="9525" cap="flat" cmpd="sng" algn="ctr">
              <a:solidFill>
                <a:srgbClr val="C0C0C0"/>
              </a:solidFill>
              <a:prstDash val="solid"/>
            </a:ln>
            <a:effectLst/>
          </p:spPr>
        </p:cxnSp>
        <p:cxnSp>
          <p:nvCxnSpPr>
            <p:cNvPr id="8" name="直接连接符 7"/>
            <p:cNvCxnSpPr/>
            <p:nvPr/>
          </p:nvCxnSpPr>
          <p:spPr>
            <a:xfrm>
              <a:off x="1952717" y="3366236"/>
              <a:ext cx="6580810" cy="1"/>
            </a:xfrm>
            <a:prstGeom prst="line">
              <a:avLst/>
            </a:prstGeom>
            <a:noFill/>
            <a:ln w="9525" cap="flat" cmpd="sng" algn="ctr">
              <a:solidFill>
                <a:srgbClr val="C0C0C0"/>
              </a:solidFill>
              <a:prstDash val="solid"/>
            </a:ln>
            <a:effectLst/>
          </p:spPr>
        </p:cxnSp>
        <p:cxnSp>
          <p:nvCxnSpPr>
            <p:cNvPr id="9" name="直接连接符 8"/>
            <p:cNvCxnSpPr/>
            <p:nvPr/>
          </p:nvCxnSpPr>
          <p:spPr>
            <a:xfrm>
              <a:off x="1952717" y="2933655"/>
              <a:ext cx="6580810" cy="1"/>
            </a:xfrm>
            <a:prstGeom prst="line">
              <a:avLst/>
            </a:prstGeom>
            <a:noFill/>
            <a:ln w="9525" cap="flat" cmpd="sng" algn="ctr">
              <a:solidFill>
                <a:srgbClr val="C0C0C0"/>
              </a:solidFill>
              <a:prstDash val="solid"/>
            </a:ln>
            <a:effectLst/>
          </p:spPr>
        </p:cxnSp>
        <p:cxnSp>
          <p:nvCxnSpPr>
            <p:cNvPr id="10" name="直接连接符 9"/>
            <p:cNvCxnSpPr/>
            <p:nvPr/>
          </p:nvCxnSpPr>
          <p:spPr>
            <a:xfrm>
              <a:off x="1952717" y="3149946"/>
              <a:ext cx="6580810" cy="1"/>
            </a:xfrm>
            <a:prstGeom prst="line">
              <a:avLst/>
            </a:prstGeom>
            <a:noFill/>
            <a:ln w="9525" cap="flat" cmpd="sng" algn="ctr">
              <a:solidFill>
                <a:srgbClr val="C0C0C0"/>
              </a:solidFill>
              <a:prstDash val="solid"/>
            </a:ln>
            <a:effectLst/>
          </p:spPr>
        </p:cxnSp>
        <p:cxnSp>
          <p:nvCxnSpPr>
            <p:cNvPr id="11" name="直接连接符 10"/>
            <p:cNvCxnSpPr/>
            <p:nvPr/>
          </p:nvCxnSpPr>
          <p:spPr>
            <a:xfrm>
              <a:off x="1952717" y="2717365"/>
              <a:ext cx="6580810" cy="1"/>
            </a:xfrm>
            <a:prstGeom prst="line">
              <a:avLst/>
            </a:prstGeom>
            <a:noFill/>
            <a:ln w="9525" cap="flat" cmpd="sng" algn="ctr">
              <a:solidFill>
                <a:srgbClr val="C0C0C0"/>
              </a:solidFill>
              <a:prstDash val="solid"/>
            </a:ln>
            <a:effectLst/>
          </p:spPr>
        </p:cxnSp>
        <p:cxnSp>
          <p:nvCxnSpPr>
            <p:cNvPr id="12" name="直接连接符 11"/>
            <p:cNvCxnSpPr/>
            <p:nvPr/>
          </p:nvCxnSpPr>
          <p:spPr>
            <a:xfrm>
              <a:off x="1952717" y="2501075"/>
              <a:ext cx="6580810" cy="1"/>
            </a:xfrm>
            <a:prstGeom prst="line">
              <a:avLst/>
            </a:prstGeom>
            <a:noFill/>
            <a:ln w="9525" cap="flat" cmpd="sng" algn="ctr">
              <a:solidFill>
                <a:srgbClr val="C0C0C0"/>
              </a:solidFill>
              <a:prstDash val="solid"/>
            </a:ln>
            <a:effectLst/>
          </p:spPr>
        </p:cxnSp>
        <p:cxnSp>
          <p:nvCxnSpPr>
            <p:cNvPr id="13" name="直接连接符 12"/>
            <p:cNvCxnSpPr/>
            <p:nvPr/>
          </p:nvCxnSpPr>
          <p:spPr>
            <a:xfrm>
              <a:off x="1952717" y="2284784"/>
              <a:ext cx="6580810" cy="1"/>
            </a:xfrm>
            <a:prstGeom prst="line">
              <a:avLst/>
            </a:prstGeom>
            <a:noFill/>
            <a:ln w="9525" cap="flat" cmpd="sng" algn="ctr">
              <a:solidFill>
                <a:srgbClr val="C0C0C0"/>
              </a:solidFill>
              <a:prstDash val="solid"/>
            </a:ln>
            <a:effectLst/>
          </p:spPr>
        </p:cxnSp>
        <p:cxnSp>
          <p:nvCxnSpPr>
            <p:cNvPr id="14" name="直接连接符 13"/>
            <p:cNvCxnSpPr/>
            <p:nvPr/>
          </p:nvCxnSpPr>
          <p:spPr>
            <a:xfrm>
              <a:off x="1952717" y="2068493"/>
              <a:ext cx="6580810" cy="1"/>
            </a:xfrm>
            <a:prstGeom prst="line">
              <a:avLst/>
            </a:prstGeom>
            <a:noFill/>
            <a:ln w="9525" cap="flat" cmpd="sng" algn="ctr">
              <a:solidFill>
                <a:srgbClr val="C0C0C0"/>
              </a:solidFill>
              <a:prstDash val="solid"/>
            </a:ln>
            <a:effectLst/>
          </p:spPr>
        </p:cxnSp>
        <p:cxnSp>
          <p:nvCxnSpPr>
            <p:cNvPr id="15" name="直接连接符 14"/>
            <p:cNvCxnSpPr/>
            <p:nvPr/>
          </p:nvCxnSpPr>
          <p:spPr>
            <a:xfrm>
              <a:off x="1952717" y="1852203"/>
              <a:ext cx="6580810" cy="1"/>
            </a:xfrm>
            <a:prstGeom prst="line">
              <a:avLst/>
            </a:prstGeom>
            <a:noFill/>
            <a:ln w="9525" cap="flat" cmpd="sng" algn="ctr">
              <a:solidFill>
                <a:srgbClr val="C0C0C0"/>
              </a:solidFill>
              <a:prstDash val="solid"/>
            </a:ln>
            <a:effectLst/>
          </p:spPr>
        </p:cxnSp>
        <p:cxnSp>
          <p:nvCxnSpPr>
            <p:cNvPr id="16" name="直接连接符 15"/>
            <p:cNvCxnSpPr/>
            <p:nvPr/>
          </p:nvCxnSpPr>
          <p:spPr>
            <a:xfrm>
              <a:off x="1952717" y="1635913"/>
              <a:ext cx="6580810" cy="1"/>
            </a:xfrm>
            <a:prstGeom prst="line">
              <a:avLst/>
            </a:prstGeom>
            <a:noFill/>
            <a:ln w="9525" cap="flat" cmpd="sng" algn="ctr">
              <a:solidFill>
                <a:srgbClr val="C0C0C0"/>
              </a:solidFill>
              <a:prstDash val="solid"/>
            </a:ln>
            <a:effectLst/>
          </p:spPr>
        </p:cxnSp>
        <p:cxnSp>
          <p:nvCxnSpPr>
            <p:cNvPr id="17" name="直接连接符 16"/>
            <p:cNvCxnSpPr/>
            <p:nvPr/>
          </p:nvCxnSpPr>
          <p:spPr>
            <a:xfrm>
              <a:off x="1952717" y="1419622"/>
              <a:ext cx="6580810" cy="1"/>
            </a:xfrm>
            <a:prstGeom prst="line">
              <a:avLst/>
            </a:prstGeom>
            <a:noFill/>
            <a:ln w="9525" cap="flat" cmpd="sng" algn="ctr">
              <a:solidFill>
                <a:srgbClr val="014075"/>
              </a:solidFill>
              <a:prstDash val="solid"/>
            </a:ln>
            <a:effectLst>
              <a:outerShdw blurRad="50800" dist="38100" dir="2700000" algn="tl" rotWithShape="0">
                <a:prstClr val="black">
                  <a:alpha val="40000"/>
                </a:prstClr>
              </a:outerShdw>
            </a:effectLst>
          </p:spPr>
        </p:cxnSp>
      </p:grpSp>
      <p:sp>
        <p:nvSpPr>
          <p:cNvPr id="18" name="TextBox 49"/>
          <p:cNvSpPr txBox="1"/>
          <p:nvPr/>
        </p:nvSpPr>
        <p:spPr>
          <a:xfrm>
            <a:off x="791956" y="4158553"/>
            <a:ext cx="689540" cy="338530"/>
          </a:xfrm>
          <a:prstGeom prst="rect">
            <a:avLst/>
          </a:prstGeom>
          <a:noFill/>
        </p:spPr>
        <p:txBody>
          <a:bodyPr wrap="square" lIns="91416" tIns="45708" rIns="91416" bIns="45708" rtlCol="0">
            <a:spAutoFit/>
          </a:bodyPr>
          <a:lstStyle/>
          <a:p>
            <a:pPr algn="r" fontAlgn="base">
              <a:spcBef>
                <a:spcPct val="0"/>
              </a:spcBef>
              <a:spcAft>
                <a:spcPct val="0"/>
              </a:spcAft>
              <a:buFont typeface="Arial" panose="020B0604020202020204" pitchFamily="34" charset="0"/>
              <a:buNone/>
              <a:defRPr/>
            </a:pPr>
            <a:r>
              <a:rPr lang="en-US" altLang="zh-CN" sz="1600" kern="0" dirty="0">
                <a:solidFill>
                  <a:sysClr val="windowText" lastClr="000000"/>
                </a:solidFill>
                <a:latin typeface="微软雅黑" panose="020B0503020204020204" pitchFamily="34" charset="-122"/>
                <a:ea typeface="微软雅黑" panose="020B0503020204020204" pitchFamily="34" charset="-122"/>
              </a:rPr>
              <a:t>10</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9" name="TextBox 50"/>
          <p:cNvSpPr txBox="1"/>
          <p:nvPr/>
        </p:nvSpPr>
        <p:spPr>
          <a:xfrm>
            <a:off x="791956" y="4448679"/>
            <a:ext cx="689540" cy="338530"/>
          </a:xfrm>
          <a:prstGeom prst="rect">
            <a:avLst/>
          </a:prstGeom>
          <a:noFill/>
        </p:spPr>
        <p:txBody>
          <a:bodyPr wrap="square" lIns="91416" tIns="45708" rIns="91416" bIns="45708" rtlCol="0">
            <a:spAutoFit/>
          </a:bodyPr>
          <a:lstStyle/>
          <a:p>
            <a:pPr algn="r" fontAlgn="base">
              <a:spcBef>
                <a:spcPct val="0"/>
              </a:spcBef>
              <a:spcAft>
                <a:spcPct val="0"/>
              </a:spcAft>
              <a:buFont typeface="Arial" panose="020B0604020202020204" pitchFamily="34" charset="0"/>
              <a:buNone/>
              <a:defRPr/>
            </a:pPr>
            <a:r>
              <a:rPr lang="en-US" altLang="zh-CN" sz="1600" kern="0" dirty="0">
                <a:solidFill>
                  <a:sysClr val="windowText" lastClr="000000"/>
                </a:solidFill>
                <a:latin typeface="微软雅黑" panose="020B0503020204020204" pitchFamily="34" charset="-122"/>
                <a:ea typeface="微软雅黑" panose="020B0503020204020204" pitchFamily="34" charset="-122"/>
              </a:rPr>
              <a:t>0</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0" name="TextBox 51"/>
          <p:cNvSpPr txBox="1"/>
          <p:nvPr/>
        </p:nvSpPr>
        <p:spPr>
          <a:xfrm>
            <a:off x="791956" y="3868426"/>
            <a:ext cx="689540" cy="338530"/>
          </a:xfrm>
          <a:prstGeom prst="rect">
            <a:avLst/>
          </a:prstGeom>
          <a:noFill/>
        </p:spPr>
        <p:txBody>
          <a:bodyPr wrap="square" lIns="91416" tIns="45708" rIns="91416" bIns="45708" rtlCol="0">
            <a:spAutoFit/>
          </a:bodyPr>
          <a:lstStyle/>
          <a:p>
            <a:pPr algn="r" fontAlgn="base">
              <a:spcBef>
                <a:spcPct val="0"/>
              </a:spcBef>
              <a:spcAft>
                <a:spcPct val="0"/>
              </a:spcAft>
              <a:buFont typeface="Arial" panose="020B0604020202020204" pitchFamily="34" charset="0"/>
              <a:buNone/>
              <a:defRPr/>
            </a:pPr>
            <a:r>
              <a:rPr lang="en-US" altLang="zh-CN" sz="1600" kern="0" dirty="0">
                <a:solidFill>
                  <a:sysClr val="windowText" lastClr="000000"/>
                </a:solidFill>
                <a:latin typeface="微软雅黑" panose="020B0503020204020204" pitchFamily="34" charset="-122"/>
                <a:ea typeface="微软雅黑" panose="020B0503020204020204" pitchFamily="34" charset="-122"/>
              </a:rPr>
              <a:t>20</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1" name="TextBox 52"/>
          <p:cNvSpPr txBox="1"/>
          <p:nvPr/>
        </p:nvSpPr>
        <p:spPr>
          <a:xfrm>
            <a:off x="791956" y="3578298"/>
            <a:ext cx="689540" cy="338530"/>
          </a:xfrm>
          <a:prstGeom prst="rect">
            <a:avLst/>
          </a:prstGeom>
          <a:noFill/>
        </p:spPr>
        <p:txBody>
          <a:bodyPr wrap="square" lIns="91416" tIns="45708" rIns="91416" bIns="45708" rtlCol="0">
            <a:spAutoFit/>
          </a:bodyPr>
          <a:lstStyle/>
          <a:p>
            <a:pPr algn="r" fontAlgn="base">
              <a:spcBef>
                <a:spcPct val="0"/>
              </a:spcBef>
              <a:spcAft>
                <a:spcPct val="0"/>
              </a:spcAft>
              <a:buFont typeface="Arial" panose="020B0604020202020204" pitchFamily="34" charset="0"/>
              <a:buNone/>
              <a:defRPr/>
            </a:pPr>
            <a:r>
              <a:rPr lang="en-US" altLang="zh-CN" sz="1600" kern="0" dirty="0">
                <a:solidFill>
                  <a:sysClr val="windowText" lastClr="000000"/>
                </a:solidFill>
                <a:latin typeface="微软雅黑" panose="020B0503020204020204" pitchFamily="34" charset="-122"/>
                <a:ea typeface="微软雅黑" panose="020B0503020204020204" pitchFamily="34" charset="-122"/>
              </a:rPr>
              <a:t>30</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2" name="TextBox 53"/>
          <p:cNvSpPr txBox="1"/>
          <p:nvPr/>
        </p:nvSpPr>
        <p:spPr>
          <a:xfrm>
            <a:off x="802768" y="3288170"/>
            <a:ext cx="689540" cy="338530"/>
          </a:xfrm>
          <a:prstGeom prst="rect">
            <a:avLst/>
          </a:prstGeom>
          <a:noFill/>
        </p:spPr>
        <p:txBody>
          <a:bodyPr wrap="square" lIns="91416" tIns="45708" rIns="91416" bIns="45708" rtlCol="0">
            <a:spAutoFit/>
          </a:bodyPr>
          <a:lstStyle/>
          <a:p>
            <a:pPr algn="r" fontAlgn="base">
              <a:spcBef>
                <a:spcPct val="0"/>
              </a:spcBef>
              <a:spcAft>
                <a:spcPct val="0"/>
              </a:spcAft>
              <a:buFont typeface="Arial" panose="020B0604020202020204" pitchFamily="34" charset="0"/>
              <a:buNone/>
              <a:defRPr/>
            </a:pPr>
            <a:r>
              <a:rPr lang="en-US" altLang="zh-CN" sz="1600" kern="0" dirty="0">
                <a:solidFill>
                  <a:sysClr val="windowText" lastClr="000000"/>
                </a:solidFill>
                <a:latin typeface="微软雅黑" panose="020B0503020204020204" pitchFamily="34" charset="-122"/>
                <a:ea typeface="微软雅黑" panose="020B0503020204020204" pitchFamily="34" charset="-122"/>
              </a:rPr>
              <a:t>40</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3" name="TextBox 54"/>
          <p:cNvSpPr txBox="1"/>
          <p:nvPr/>
        </p:nvSpPr>
        <p:spPr>
          <a:xfrm>
            <a:off x="791956" y="2998043"/>
            <a:ext cx="689540" cy="338530"/>
          </a:xfrm>
          <a:prstGeom prst="rect">
            <a:avLst/>
          </a:prstGeom>
          <a:noFill/>
        </p:spPr>
        <p:txBody>
          <a:bodyPr wrap="square" lIns="91416" tIns="45708" rIns="91416" bIns="45708" rtlCol="0">
            <a:spAutoFit/>
          </a:bodyPr>
          <a:lstStyle/>
          <a:p>
            <a:pPr algn="r" fontAlgn="base">
              <a:spcBef>
                <a:spcPct val="0"/>
              </a:spcBef>
              <a:spcAft>
                <a:spcPct val="0"/>
              </a:spcAft>
              <a:buFont typeface="Arial" panose="020B0604020202020204" pitchFamily="34" charset="0"/>
              <a:buNone/>
              <a:defRPr/>
            </a:pPr>
            <a:r>
              <a:rPr lang="en-US" altLang="zh-CN" sz="1600" kern="0" dirty="0">
                <a:solidFill>
                  <a:sysClr val="windowText" lastClr="000000"/>
                </a:solidFill>
                <a:latin typeface="微软雅黑" panose="020B0503020204020204" pitchFamily="34" charset="-122"/>
                <a:ea typeface="微软雅黑" panose="020B0503020204020204" pitchFamily="34" charset="-122"/>
              </a:rPr>
              <a:t>50</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4" name="TextBox 55"/>
          <p:cNvSpPr txBox="1"/>
          <p:nvPr/>
        </p:nvSpPr>
        <p:spPr>
          <a:xfrm>
            <a:off x="802768" y="2707915"/>
            <a:ext cx="689540" cy="338530"/>
          </a:xfrm>
          <a:prstGeom prst="rect">
            <a:avLst/>
          </a:prstGeom>
          <a:noFill/>
        </p:spPr>
        <p:txBody>
          <a:bodyPr wrap="square" lIns="91416" tIns="45708" rIns="91416" bIns="45708" rtlCol="0">
            <a:spAutoFit/>
          </a:bodyPr>
          <a:lstStyle/>
          <a:p>
            <a:pPr algn="r" fontAlgn="base">
              <a:spcBef>
                <a:spcPct val="0"/>
              </a:spcBef>
              <a:spcAft>
                <a:spcPct val="0"/>
              </a:spcAft>
              <a:buFont typeface="Arial" panose="020B0604020202020204" pitchFamily="34" charset="0"/>
              <a:buNone/>
              <a:defRPr/>
            </a:pPr>
            <a:r>
              <a:rPr lang="en-US" altLang="zh-CN" sz="1600" kern="0" dirty="0">
                <a:solidFill>
                  <a:sysClr val="windowText" lastClr="000000"/>
                </a:solidFill>
                <a:latin typeface="微软雅黑" panose="020B0503020204020204" pitchFamily="34" charset="-122"/>
                <a:ea typeface="微软雅黑" panose="020B0503020204020204" pitchFamily="34" charset="-122"/>
              </a:rPr>
              <a:t>60</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5" name="TextBox 56"/>
          <p:cNvSpPr txBox="1"/>
          <p:nvPr/>
        </p:nvSpPr>
        <p:spPr>
          <a:xfrm>
            <a:off x="802768" y="2417787"/>
            <a:ext cx="689540" cy="338530"/>
          </a:xfrm>
          <a:prstGeom prst="rect">
            <a:avLst/>
          </a:prstGeom>
          <a:noFill/>
        </p:spPr>
        <p:txBody>
          <a:bodyPr wrap="square" lIns="91416" tIns="45708" rIns="91416" bIns="45708" rtlCol="0">
            <a:spAutoFit/>
          </a:bodyPr>
          <a:lstStyle/>
          <a:p>
            <a:pPr algn="r" fontAlgn="base">
              <a:spcBef>
                <a:spcPct val="0"/>
              </a:spcBef>
              <a:spcAft>
                <a:spcPct val="0"/>
              </a:spcAft>
              <a:buFont typeface="Arial" panose="020B0604020202020204" pitchFamily="34" charset="0"/>
              <a:buNone/>
              <a:defRPr/>
            </a:pPr>
            <a:r>
              <a:rPr lang="en-US" altLang="zh-CN" sz="1600" kern="0" dirty="0">
                <a:solidFill>
                  <a:sysClr val="windowText" lastClr="000000"/>
                </a:solidFill>
                <a:latin typeface="微软雅黑" panose="020B0503020204020204" pitchFamily="34" charset="-122"/>
                <a:ea typeface="微软雅黑" panose="020B0503020204020204" pitchFamily="34" charset="-122"/>
              </a:rPr>
              <a:t>70</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6" name="TextBox 57"/>
          <p:cNvSpPr txBox="1"/>
          <p:nvPr/>
        </p:nvSpPr>
        <p:spPr>
          <a:xfrm>
            <a:off x="791956" y="2127659"/>
            <a:ext cx="689540" cy="338530"/>
          </a:xfrm>
          <a:prstGeom prst="rect">
            <a:avLst/>
          </a:prstGeom>
          <a:noFill/>
        </p:spPr>
        <p:txBody>
          <a:bodyPr wrap="square" lIns="91416" tIns="45708" rIns="91416" bIns="45708" rtlCol="0">
            <a:spAutoFit/>
          </a:bodyPr>
          <a:lstStyle/>
          <a:p>
            <a:pPr algn="r" fontAlgn="base">
              <a:spcBef>
                <a:spcPct val="0"/>
              </a:spcBef>
              <a:spcAft>
                <a:spcPct val="0"/>
              </a:spcAft>
              <a:buFont typeface="Arial" panose="020B0604020202020204" pitchFamily="34" charset="0"/>
              <a:buNone/>
              <a:defRPr/>
            </a:pPr>
            <a:r>
              <a:rPr lang="en-US" altLang="zh-CN" sz="1600" kern="0" dirty="0">
                <a:solidFill>
                  <a:sysClr val="windowText" lastClr="000000"/>
                </a:solidFill>
                <a:latin typeface="微软雅黑" panose="020B0503020204020204" pitchFamily="34" charset="-122"/>
                <a:ea typeface="微软雅黑" panose="020B0503020204020204" pitchFamily="34" charset="-122"/>
              </a:rPr>
              <a:t>80</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7" name="TextBox 58"/>
          <p:cNvSpPr txBox="1"/>
          <p:nvPr/>
        </p:nvSpPr>
        <p:spPr>
          <a:xfrm>
            <a:off x="802768" y="1837531"/>
            <a:ext cx="689540" cy="338530"/>
          </a:xfrm>
          <a:prstGeom prst="rect">
            <a:avLst/>
          </a:prstGeom>
          <a:noFill/>
        </p:spPr>
        <p:txBody>
          <a:bodyPr wrap="square" lIns="91416" tIns="45708" rIns="91416" bIns="45708" rtlCol="0">
            <a:spAutoFit/>
          </a:bodyPr>
          <a:lstStyle/>
          <a:p>
            <a:pPr algn="r" fontAlgn="base">
              <a:spcBef>
                <a:spcPct val="0"/>
              </a:spcBef>
              <a:spcAft>
                <a:spcPct val="0"/>
              </a:spcAft>
              <a:buFont typeface="Arial" panose="020B0604020202020204" pitchFamily="34" charset="0"/>
              <a:buNone/>
              <a:defRPr/>
            </a:pPr>
            <a:r>
              <a:rPr lang="en-US" altLang="zh-CN" sz="1600" kern="0" dirty="0">
                <a:solidFill>
                  <a:sysClr val="windowText" lastClr="000000"/>
                </a:solidFill>
                <a:latin typeface="微软雅黑" panose="020B0503020204020204" pitchFamily="34" charset="-122"/>
                <a:ea typeface="微软雅黑" panose="020B0503020204020204" pitchFamily="34" charset="-122"/>
              </a:rPr>
              <a:t>90</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8" name="TextBox 59"/>
          <p:cNvSpPr txBox="1"/>
          <p:nvPr/>
        </p:nvSpPr>
        <p:spPr>
          <a:xfrm>
            <a:off x="802768" y="1547403"/>
            <a:ext cx="689540" cy="338530"/>
          </a:xfrm>
          <a:prstGeom prst="rect">
            <a:avLst/>
          </a:prstGeom>
          <a:noFill/>
        </p:spPr>
        <p:txBody>
          <a:bodyPr wrap="square" lIns="91416" tIns="45708" rIns="91416" bIns="45708" rtlCol="0">
            <a:spAutoFit/>
          </a:bodyPr>
          <a:lstStyle/>
          <a:p>
            <a:pPr algn="r" fontAlgn="base">
              <a:spcBef>
                <a:spcPct val="0"/>
              </a:spcBef>
              <a:spcAft>
                <a:spcPct val="0"/>
              </a:spcAft>
              <a:buFont typeface="Arial" panose="020B0604020202020204" pitchFamily="34" charset="0"/>
              <a:buNone/>
              <a:defRPr/>
            </a:pPr>
            <a:r>
              <a:rPr lang="en-US" altLang="zh-CN" sz="1600" kern="0" dirty="0">
                <a:solidFill>
                  <a:sysClr val="windowText" lastClr="000000"/>
                </a:solidFill>
                <a:latin typeface="微软雅黑" panose="020B0503020204020204" pitchFamily="34" charset="-122"/>
                <a:ea typeface="微软雅黑" panose="020B0503020204020204" pitchFamily="34" charset="-122"/>
              </a:rPr>
              <a:t>100</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9" name="矩形 28"/>
          <p:cNvSpPr/>
          <p:nvPr/>
        </p:nvSpPr>
        <p:spPr>
          <a:xfrm>
            <a:off x="1894605" y="2389999"/>
            <a:ext cx="479019" cy="2211461"/>
          </a:xfrm>
          <a:prstGeom prst="rect">
            <a:avLst/>
          </a:prstGeom>
          <a:solidFill>
            <a:srgbClr val="8D2963"/>
          </a:solidFill>
          <a:ln w="25400" cap="flat" cmpd="sng" algn="ctr">
            <a:noFill/>
            <a:prstDash val="solid"/>
          </a:ln>
          <a:effectLst/>
        </p:spPr>
        <p:txBody>
          <a:bodyPr rtlCol="0" anchor="t"/>
          <a:lstStyle/>
          <a:p>
            <a:pPr algn="ctr" fontAlgn="base">
              <a:spcBef>
                <a:spcPct val="0"/>
              </a:spcBef>
              <a:spcAft>
                <a:spcPct val="0"/>
              </a:spcAft>
              <a:buFont typeface="Arial" panose="020B0604020202020204" pitchFamily="34" charset="0"/>
              <a:buNone/>
              <a:defRPr/>
            </a:pPr>
            <a:r>
              <a:rPr lang="en-US" altLang="zh-CN" sz="1465" kern="0" dirty="0">
                <a:solidFill>
                  <a:sysClr val="window" lastClr="FFFFFF"/>
                </a:solidFill>
                <a:latin typeface="微软雅黑" panose="020B0503020204020204" pitchFamily="34" charset="-122"/>
                <a:ea typeface="微软雅黑" panose="020B0503020204020204" pitchFamily="34" charset="-122"/>
              </a:rPr>
              <a:t>16</a:t>
            </a:r>
            <a:endParaRPr lang="zh-CN" altLang="en-US" sz="1465" kern="0" dirty="0">
              <a:solidFill>
                <a:sysClr val="window" lastClr="FFFFFF"/>
              </a:solidFill>
              <a:latin typeface="微软雅黑" panose="020B0503020204020204" pitchFamily="34" charset="-122"/>
              <a:ea typeface="微软雅黑" panose="020B0503020204020204" pitchFamily="34" charset="-122"/>
            </a:endParaRPr>
          </a:p>
        </p:txBody>
      </p:sp>
      <p:sp>
        <p:nvSpPr>
          <p:cNvPr id="30" name="矩形 29"/>
          <p:cNvSpPr/>
          <p:nvPr/>
        </p:nvSpPr>
        <p:spPr>
          <a:xfrm>
            <a:off x="3814818" y="3813043"/>
            <a:ext cx="479019" cy="758464"/>
          </a:xfrm>
          <a:prstGeom prst="rect">
            <a:avLst/>
          </a:prstGeom>
          <a:solidFill>
            <a:srgbClr val="8D2963"/>
          </a:solidFill>
          <a:ln w="25400" cap="flat" cmpd="sng" algn="ctr">
            <a:noFill/>
            <a:prstDash val="solid"/>
          </a:ln>
          <a:effectLst/>
        </p:spPr>
        <p:txBody>
          <a:bodyPr rtlCol="0" anchor="t"/>
          <a:lstStyle/>
          <a:p>
            <a:pPr algn="ctr" fontAlgn="base">
              <a:spcBef>
                <a:spcPct val="0"/>
              </a:spcBef>
              <a:spcAft>
                <a:spcPct val="0"/>
              </a:spcAft>
              <a:buFont typeface="Arial" panose="020B0604020202020204" pitchFamily="34" charset="0"/>
              <a:buNone/>
              <a:defRPr/>
            </a:pPr>
            <a:r>
              <a:rPr lang="en-US" altLang="zh-CN" sz="1465" kern="0" dirty="0">
                <a:solidFill>
                  <a:sysClr val="window" lastClr="FFFFFF"/>
                </a:solidFill>
                <a:latin typeface="微软雅黑" panose="020B0503020204020204" pitchFamily="34" charset="-122"/>
                <a:ea typeface="微软雅黑" panose="020B0503020204020204" pitchFamily="34" charset="-122"/>
              </a:rPr>
              <a:t>6</a:t>
            </a:r>
            <a:endParaRPr lang="zh-CN" altLang="en-US" sz="1465" kern="0" dirty="0">
              <a:solidFill>
                <a:sysClr val="window" lastClr="FFFFFF"/>
              </a:solidFill>
              <a:latin typeface="微软雅黑" panose="020B0503020204020204" pitchFamily="34" charset="-122"/>
              <a:ea typeface="微软雅黑" panose="020B0503020204020204" pitchFamily="34" charset="-122"/>
            </a:endParaRPr>
          </a:p>
        </p:txBody>
      </p:sp>
      <p:sp>
        <p:nvSpPr>
          <p:cNvPr id="31" name="TextBox 62"/>
          <p:cNvSpPr txBox="1"/>
          <p:nvPr/>
        </p:nvSpPr>
        <p:spPr>
          <a:xfrm>
            <a:off x="1631312" y="4701874"/>
            <a:ext cx="1195121" cy="584751"/>
          </a:xfrm>
          <a:prstGeom prst="rect">
            <a:avLst/>
          </a:prstGeom>
          <a:noFill/>
        </p:spPr>
        <p:txBody>
          <a:bodyPr wrap="square" lIns="91416" tIns="45708" rIns="91416" bIns="45708" rtlCol="0">
            <a:spAutoFit/>
          </a:bodyPr>
          <a:lstStyle/>
          <a:p>
            <a:pPr fontAlgn="base">
              <a:spcBef>
                <a:spcPct val="0"/>
              </a:spcBef>
              <a:spcAft>
                <a:spcPct val="0"/>
              </a:spcAft>
              <a:buFont typeface="Arial" panose="020B0604020202020204" pitchFamily="34" charset="0"/>
              <a:buNone/>
              <a:defRPr/>
            </a:pPr>
            <a:r>
              <a:rPr lang="zh-CN" altLang="en-US" sz="1600" kern="0" dirty="0">
                <a:solidFill>
                  <a:sysClr val="windowText" lastClr="000000"/>
                </a:solidFill>
                <a:latin typeface="微软雅黑" panose="020B0503020204020204" pitchFamily="34" charset="-122"/>
                <a:ea typeface="微软雅黑" panose="020B0503020204020204" pitchFamily="34" charset="-122"/>
              </a:rPr>
              <a:t>添加标题</a:t>
            </a:r>
            <a:r>
              <a:rPr lang="en-US" altLang="zh-CN" sz="1600" kern="0" dirty="0">
                <a:solidFill>
                  <a:sysClr val="windowText" lastClr="000000"/>
                </a:solidFill>
                <a:latin typeface="微软雅黑" panose="020B0503020204020204" pitchFamily="34" charset="-122"/>
                <a:ea typeface="微软雅黑" panose="020B0503020204020204" pitchFamily="34" charset="-122"/>
              </a:rPr>
              <a:t>  76.2%</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32" name="TextBox 63"/>
          <p:cNvSpPr txBox="1"/>
          <p:nvPr/>
        </p:nvSpPr>
        <p:spPr>
          <a:xfrm>
            <a:off x="2591419" y="4701874"/>
            <a:ext cx="1175696" cy="584751"/>
          </a:xfrm>
          <a:prstGeom prst="rect">
            <a:avLst/>
          </a:prstGeom>
          <a:noFill/>
        </p:spPr>
        <p:txBody>
          <a:bodyPr wrap="square" lIns="91416" tIns="45708" rIns="91416" bIns="45708" rtlCol="0">
            <a:spAutoFit/>
          </a:bodyPr>
          <a:lstStyle/>
          <a:p>
            <a:pPr fontAlgn="base">
              <a:spcBef>
                <a:spcPct val="0"/>
              </a:spcBef>
              <a:spcAft>
                <a:spcPct val="0"/>
              </a:spcAft>
              <a:buFont typeface="Arial" panose="020B0604020202020204" pitchFamily="34" charset="0"/>
              <a:buNone/>
              <a:defRPr/>
            </a:pPr>
            <a:r>
              <a:rPr lang="zh-CN" altLang="en-US" sz="1600" kern="0" dirty="0">
                <a:solidFill>
                  <a:sysClr val="windowText" lastClr="000000"/>
                </a:solidFill>
                <a:latin typeface="微软雅黑" panose="020B0503020204020204" pitchFamily="34" charset="-122"/>
                <a:ea typeface="微软雅黑" panose="020B0503020204020204" pitchFamily="34" charset="-122"/>
              </a:rPr>
              <a:t>添加标题</a:t>
            </a:r>
            <a:r>
              <a:rPr lang="en-US" altLang="zh-CN" sz="1600" kern="0" dirty="0">
                <a:solidFill>
                  <a:sysClr val="windowText" lastClr="000000"/>
                </a:solidFill>
                <a:latin typeface="微软雅黑" panose="020B0503020204020204" pitchFamily="34" charset="-122"/>
                <a:ea typeface="微软雅黑" panose="020B0503020204020204" pitchFamily="34" charset="-122"/>
              </a:rPr>
              <a:t>  28.6%</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33" name="TextBox 64"/>
          <p:cNvSpPr txBox="1"/>
          <p:nvPr/>
        </p:nvSpPr>
        <p:spPr>
          <a:xfrm>
            <a:off x="3551525" y="4701874"/>
            <a:ext cx="1007811" cy="584751"/>
          </a:xfrm>
          <a:prstGeom prst="rect">
            <a:avLst/>
          </a:prstGeom>
          <a:noFill/>
        </p:spPr>
        <p:txBody>
          <a:bodyPr wrap="square" lIns="91416" tIns="45708" rIns="91416" bIns="45708" rtlCol="0">
            <a:spAutoFit/>
          </a:bodyPr>
          <a:lstStyle/>
          <a:p>
            <a:pPr fontAlgn="base">
              <a:spcBef>
                <a:spcPct val="0"/>
              </a:spcBef>
              <a:spcAft>
                <a:spcPct val="0"/>
              </a:spcAft>
              <a:buFont typeface="Arial" panose="020B0604020202020204" pitchFamily="34" charset="0"/>
              <a:buNone/>
              <a:defRPr/>
            </a:pPr>
            <a:r>
              <a:rPr lang="zh-CN" altLang="en-US" sz="1600" kern="0" dirty="0">
                <a:solidFill>
                  <a:sysClr val="windowText" lastClr="000000"/>
                </a:solidFill>
                <a:latin typeface="微软雅黑" panose="020B0503020204020204" pitchFamily="34" charset="-122"/>
                <a:ea typeface="微软雅黑" panose="020B0503020204020204" pitchFamily="34" charset="-122"/>
              </a:rPr>
              <a:t>添加标题</a:t>
            </a:r>
            <a:r>
              <a:rPr lang="en-US" altLang="zh-CN" sz="1600" kern="0" dirty="0">
                <a:solidFill>
                  <a:sysClr val="windowText" lastClr="000000"/>
                </a:solidFill>
                <a:latin typeface="微软雅黑" panose="020B0503020204020204" pitchFamily="34" charset="-122"/>
                <a:ea typeface="微软雅黑" panose="020B0503020204020204" pitchFamily="34" charset="-122"/>
              </a:rPr>
              <a:t>  28.6%</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34" name="矩形 33"/>
          <p:cNvSpPr/>
          <p:nvPr/>
        </p:nvSpPr>
        <p:spPr>
          <a:xfrm>
            <a:off x="2854711" y="3813044"/>
            <a:ext cx="479019" cy="771993"/>
          </a:xfrm>
          <a:prstGeom prst="rect">
            <a:avLst/>
          </a:prstGeom>
          <a:solidFill>
            <a:srgbClr val="FF1F87"/>
          </a:solidFill>
          <a:ln w="25400" cap="flat" cmpd="sng" algn="ctr">
            <a:noFill/>
            <a:prstDash val="solid"/>
          </a:ln>
          <a:effectLst/>
        </p:spPr>
        <p:txBody>
          <a:bodyPr rtlCol="0" anchor="t"/>
          <a:lstStyle/>
          <a:p>
            <a:pPr algn="ctr" fontAlgn="base">
              <a:spcBef>
                <a:spcPct val="0"/>
              </a:spcBef>
              <a:spcAft>
                <a:spcPct val="0"/>
              </a:spcAft>
              <a:buFont typeface="Arial" panose="020B0604020202020204" pitchFamily="34" charset="0"/>
              <a:buNone/>
              <a:defRPr/>
            </a:pPr>
            <a:r>
              <a:rPr lang="en-US" altLang="zh-CN" sz="1465" kern="0" dirty="0">
                <a:solidFill>
                  <a:sysClr val="window" lastClr="FFFFFF"/>
                </a:solidFill>
                <a:latin typeface="微软雅黑" panose="020B0503020204020204" pitchFamily="34" charset="-122"/>
                <a:ea typeface="微软雅黑" panose="020B0503020204020204" pitchFamily="34" charset="-122"/>
              </a:rPr>
              <a:t>6</a:t>
            </a:r>
            <a:endParaRPr lang="zh-CN" altLang="en-US" sz="1465" kern="0" dirty="0">
              <a:solidFill>
                <a:sysClr val="window" lastClr="FFFFFF"/>
              </a:solidFill>
              <a:latin typeface="微软雅黑" panose="020B0503020204020204" pitchFamily="34" charset="-122"/>
              <a:ea typeface="微软雅黑" panose="020B0503020204020204" pitchFamily="34" charset="-122"/>
            </a:endParaRPr>
          </a:p>
        </p:txBody>
      </p:sp>
      <p:sp>
        <p:nvSpPr>
          <p:cNvPr id="35" name="矩形 34"/>
          <p:cNvSpPr/>
          <p:nvPr/>
        </p:nvSpPr>
        <p:spPr>
          <a:xfrm>
            <a:off x="4774925" y="4158552"/>
            <a:ext cx="479019" cy="438872"/>
          </a:xfrm>
          <a:prstGeom prst="rect">
            <a:avLst/>
          </a:prstGeom>
          <a:solidFill>
            <a:srgbClr val="FF1F87"/>
          </a:solidFill>
          <a:ln w="25400" cap="flat" cmpd="sng" algn="ctr">
            <a:noFill/>
            <a:prstDash val="solid"/>
          </a:ln>
          <a:effectLst/>
        </p:spPr>
        <p:txBody>
          <a:bodyPr rtlCol="0" anchor="t"/>
          <a:lstStyle/>
          <a:p>
            <a:pPr algn="ctr" fontAlgn="base">
              <a:spcBef>
                <a:spcPct val="0"/>
              </a:spcBef>
              <a:spcAft>
                <a:spcPct val="0"/>
              </a:spcAft>
              <a:buFont typeface="Arial" panose="020B0604020202020204" pitchFamily="34" charset="0"/>
              <a:buNone/>
              <a:defRPr/>
            </a:pPr>
            <a:r>
              <a:rPr lang="en-US" altLang="zh-CN" sz="1465" kern="0" dirty="0">
                <a:solidFill>
                  <a:sysClr val="window" lastClr="FFFFFF"/>
                </a:solidFill>
                <a:latin typeface="微软雅黑" panose="020B0503020204020204" pitchFamily="34" charset="-122"/>
                <a:ea typeface="微软雅黑" panose="020B0503020204020204" pitchFamily="34" charset="-122"/>
              </a:rPr>
              <a:t>3</a:t>
            </a:r>
            <a:endParaRPr lang="zh-CN" altLang="en-US" sz="1465" kern="0" dirty="0">
              <a:solidFill>
                <a:sysClr val="window" lastClr="FFFFFF"/>
              </a:solidFill>
              <a:latin typeface="微软雅黑" panose="020B0503020204020204" pitchFamily="34" charset="-122"/>
              <a:ea typeface="微软雅黑" panose="020B0503020204020204" pitchFamily="34" charset="-122"/>
            </a:endParaRPr>
          </a:p>
        </p:txBody>
      </p:sp>
      <p:sp>
        <p:nvSpPr>
          <p:cNvPr id="36" name="TextBox 67"/>
          <p:cNvSpPr txBox="1"/>
          <p:nvPr/>
        </p:nvSpPr>
        <p:spPr>
          <a:xfrm>
            <a:off x="4511632" y="4701874"/>
            <a:ext cx="1210665" cy="584751"/>
          </a:xfrm>
          <a:prstGeom prst="rect">
            <a:avLst/>
          </a:prstGeom>
          <a:noFill/>
        </p:spPr>
        <p:txBody>
          <a:bodyPr wrap="square" lIns="91416" tIns="45708" rIns="91416" bIns="45708" rtlCol="0">
            <a:spAutoFit/>
          </a:bodyPr>
          <a:lstStyle/>
          <a:p>
            <a:pPr fontAlgn="base">
              <a:spcBef>
                <a:spcPct val="0"/>
              </a:spcBef>
              <a:spcAft>
                <a:spcPct val="0"/>
              </a:spcAft>
              <a:buFont typeface="Arial" panose="020B0604020202020204" pitchFamily="34" charset="0"/>
              <a:buNone/>
              <a:defRPr/>
            </a:pPr>
            <a:r>
              <a:rPr lang="zh-CN" altLang="en-US" sz="1600" kern="0" dirty="0">
                <a:solidFill>
                  <a:sysClr val="windowText" lastClr="000000"/>
                </a:solidFill>
                <a:latin typeface="微软雅黑" panose="020B0503020204020204" pitchFamily="34" charset="-122"/>
                <a:ea typeface="微软雅黑" panose="020B0503020204020204" pitchFamily="34" charset="-122"/>
              </a:rPr>
              <a:t>添加标题</a:t>
            </a:r>
            <a:r>
              <a:rPr lang="en-US" altLang="zh-CN" sz="1600" kern="0" dirty="0">
                <a:solidFill>
                  <a:sysClr val="windowText" lastClr="000000"/>
                </a:solidFill>
                <a:latin typeface="微软雅黑" panose="020B0503020204020204" pitchFamily="34" charset="-122"/>
                <a:ea typeface="微软雅黑" panose="020B0503020204020204" pitchFamily="34" charset="-122"/>
              </a:rPr>
              <a:t>  14.3%</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37" name="矩形 36"/>
          <p:cNvSpPr/>
          <p:nvPr/>
        </p:nvSpPr>
        <p:spPr>
          <a:xfrm>
            <a:off x="5736066" y="3916827"/>
            <a:ext cx="479019" cy="684636"/>
          </a:xfrm>
          <a:prstGeom prst="rect">
            <a:avLst/>
          </a:prstGeom>
          <a:solidFill>
            <a:srgbClr val="8D2963"/>
          </a:solidFill>
          <a:ln w="25400" cap="flat" cmpd="sng" algn="ctr">
            <a:noFill/>
            <a:prstDash val="solid"/>
          </a:ln>
          <a:effectLst/>
        </p:spPr>
        <p:txBody>
          <a:bodyPr rtlCol="0" anchor="t"/>
          <a:lstStyle/>
          <a:p>
            <a:pPr fontAlgn="base">
              <a:spcBef>
                <a:spcPct val="0"/>
              </a:spcBef>
              <a:spcAft>
                <a:spcPct val="0"/>
              </a:spcAft>
              <a:buFont typeface="Arial" panose="020B0604020202020204" pitchFamily="34" charset="0"/>
              <a:buNone/>
              <a:defRPr/>
            </a:pPr>
            <a:r>
              <a:rPr lang="en-US" altLang="zh-CN" sz="1465" kern="0" dirty="0">
                <a:solidFill>
                  <a:sysClr val="window" lastClr="FFFFFF"/>
                </a:solidFill>
                <a:latin typeface="微软雅黑" panose="020B0503020204020204" pitchFamily="34" charset="-122"/>
                <a:ea typeface="微软雅黑" panose="020B0503020204020204" pitchFamily="34" charset="-122"/>
              </a:rPr>
              <a:t>5</a:t>
            </a:r>
            <a:endParaRPr lang="zh-CN" altLang="en-US" sz="1465" kern="0" dirty="0">
              <a:solidFill>
                <a:sysClr val="window" lastClr="FFFFFF"/>
              </a:solidFill>
              <a:latin typeface="微软雅黑" panose="020B0503020204020204" pitchFamily="34" charset="-122"/>
              <a:ea typeface="微软雅黑" panose="020B0503020204020204" pitchFamily="34" charset="-122"/>
            </a:endParaRPr>
          </a:p>
        </p:txBody>
      </p:sp>
      <p:sp>
        <p:nvSpPr>
          <p:cNvPr id="38" name="TextBox 69"/>
          <p:cNvSpPr txBox="1"/>
          <p:nvPr/>
        </p:nvSpPr>
        <p:spPr>
          <a:xfrm>
            <a:off x="5471738" y="4701874"/>
            <a:ext cx="1248139" cy="584751"/>
          </a:xfrm>
          <a:prstGeom prst="rect">
            <a:avLst/>
          </a:prstGeom>
          <a:noFill/>
        </p:spPr>
        <p:txBody>
          <a:bodyPr wrap="square" lIns="91416" tIns="45708" rIns="91416" bIns="45708" rtlCol="0">
            <a:spAutoFit/>
          </a:bodyPr>
          <a:lstStyle/>
          <a:p>
            <a:pPr fontAlgn="base">
              <a:spcBef>
                <a:spcPct val="0"/>
              </a:spcBef>
              <a:spcAft>
                <a:spcPct val="0"/>
              </a:spcAft>
              <a:buFont typeface="Arial" panose="020B0604020202020204" pitchFamily="34" charset="0"/>
              <a:buNone/>
              <a:defRPr/>
            </a:pPr>
            <a:r>
              <a:rPr lang="zh-CN" altLang="en-US" sz="1600" kern="0" dirty="0">
                <a:solidFill>
                  <a:sysClr val="windowText" lastClr="000000"/>
                </a:solidFill>
                <a:latin typeface="微软雅黑" panose="020B0503020204020204" pitchFamily="34" charset="-122"/>
                <a:ea typeface="微软雅黑" panose="020B0503020204020204" pitchFamily="34" charset="-122"/>
              </a:rPr>
              <a:t>添加标题</a:t>
            </a:r>
            <a:r>
              <a:rPr lang="en-US" altLang="zh-CN" sz="1600" kern="0" dirty="0">
                <a:solidFill>
                  <a:sysClr val="windowText" lastClr="000000"/>
                </a:solidFill>
                <a:latin typeface="微软雅黑" panose="020B0503020204020204" pitchFamily="34" charset="-122"/>
                <a:ea typeface="微软雅黑" panose="020B0503020204020204" pitchFamily="34" charset="-122"/>
              </a:rPr>
              <a:t>  23.8%</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39" name="TextBox 70"/>
          <p:cNvSpPr txBox="1"/>
          <p:nvPr/>
        </p:nvSpPr>
        <p:spPr>
          <a:xfrm>
            <a:off x="525716" y="1579246"/>
            <a:ext cx="433521" cy="666977"/>
          </a:xfrm>
          <a:prstGeom prst="rect">
            <a:avLst/>
          </a:prstGeom>
          <a:noFill/>
        </p:spPr>
        <p:txBody>
          <a:bodyPr wrap="square" rtlCol="0">
            <a:spAutoFit/>
          </a:bodyPr>
          <a:lstStyle/>
          <a:p>
            <a:pPr fontAlgn="base">
              <a:spcBef>
                <a:spcPct val="0"/>
              </a:spcBef>
              <a:spcAft>
                <a:spcPct val="0"/>
              </a:spcAft>
              <a:buFont typeface="Arial" panose="020B0604020202020204" pitchFamily="34" charset="0"/>
              <a:buNone/>
            </a:pPr>
            <a:r>
              <a:rPr lang="zh-CN" altLang="en-US" sz="1865" dirty="0">
                <a:solidFill>
                  <a:prstClr val="black"/>
                </a:solidFill>
                <a:latin typeface="微软雅黑" panose="020B0503020204020204" pitchFamily="34" charset="-122"/>
                <a:ea typeface="微软雅黑" panose="020B0503020204020204" pitchFamily="34" charset="-122"/>
              </a:rPr>
              <a:t>比重</a:t>
            </a:r>
          </a:p>
        </p:txBody>
      </p:sp>
      <p:grpSp>
        <p:nvGrpSpPr>
          <p:cNvPr id="40" name="组合 39"/>
          <p:cNvGrpSpPr/>
          <p:nvPr/>
        </p:nvGrpSpPr>
        <p:grpSpPr>
          <a:xfrm>
            <a:off x="102918" y="2948949"/>
            <a:ext cx="753450" cy="666978"/>
            <a:chOff x="27649" y="2025583"/>
            <a:chExt cx="565088" cy="500233"/>
          </a:xfrm>
        </p:grpSpPr>
        <p:sp>
          <p:nvSpPr>
            <p:cNvPr id="41" name="矩形 40"/>
            <p:cNvSpPr/>
            <p:nvPr/>
          </p:nvSpPr>
          <p:spPr>
            <a:xfrm>
              <a:off x="27649" y="2122963"/>
              <a:ext cx="108000" cy="108000"/>
            </a:xfrm>
            <a:prstGeom prst="rect">
              <a:avLst/>
            </a:prstGeom>
            <a:solidFill>
              <a:srgbClr val="FF1F87"/>
            </a:solidFill>
            <a:ln w="25400" cap="flat" cmpd="sng" algn="ctr">
              <a:noFill/>
              <a:prstDash val="solid"/>
            </a:ln>
            <a:effectLst/>
          </p:spPr>
          <p:txBody>
            <a:bodyPr rtlCol="0" anchor="ctr"/>
            <a:lstStyle/>
            <a:p>
              <a:pPr algn="ctr" fontAlgn="base">
                <a:spcBef>
                  <a:spcPct val="0"/>
                </a:spcBef>
                <a:spcAft>
                  <a:spcPct val="0"/>
                </a:spcAft>
                <a:buFont typeface="Arial" panose="020B0604020202020204" pitchFamily="34" charset="0"/>
                <a:buNone/>
                <a:defRPr/>
              </a:pPr>
              <a:endParaRPr lang="zh-CN" altLang="en-US" sz="1335" kern="0">
                <a:solidFill>
                  <a:sysClr val="window" lastClr="FFFFFF"/>
                </a:solidFill>
                <a:latin typeface="微软雅黑" panose="020B0503020204020204" pitchFamily="34" charset="-122"/>
                <a:ea typeface="微软雅黑" panose="020B0503020204020204" pitchFamily="34" charset="-122"/>
              </a:endParaRPr>
            </a:p>
          </p:txBody>
        </p:sp>
        <p:sp>
          <p:nvSpPr>
            <p:cNvPr id="42" name="TextBox 73"/>
            <p:cNvSpPr txBox="1"/>
            <p:nvPr/>
          </p:nvSpPr>
          <p:spPr>
            <a:xfrm>
              <a:off x="95966" y="2025583"/>
              <a:ext cx="496771" cy="500233"/>
            </a:xfrm>
            <a:prstGeom prst="rect">
              <a:avLst/>
            </a:prstGeom>
            <a:noFill/>
          </p:spPr>
          <p:txBody>
            <a:bodyPr wrap="none" rtlCol="0">
              <a:spAutoFit/>
            </a:bodyPr>
            <a:lstStyle/>
            <a:p>
              <a:pPr fontAlgn="base">
                <a:spcBef>
                  <a:spcPct val="0"/>
                </a:spcBef>
                <a:spcAft>
                  <a:spcPct val="0"/>
                </a:spcAft>
                <a:buFont typeface="Arial" panose="020B0604020202020204" pitchFamily="34" charset="0"/>
                <a:buNone/>
                <a:defRPr/>
              </a:pPr>
              <a:r>
                <a:rPr lang="zh-CN" altLang="en-US" sz="1865" kern="0" dirty="0">
                  <a:solidFill>
                    <a:sysClr val="windowText" lastClr="000000"/>
                  </a:solidFill>
                  <a:latin typeface="微软雅黑" panose="020B0503020204020204" pitchFamily="34" charset="-122"/>
                  <a:ea typeface="微软雅黑" panose="020B0503020204020204" pitchFamily="34" charset="-122"/>
                </a:rPr>
                <a:t>添加</a:t>
              </a:r>
              <a:endParaRPr lang="en-US" altLang="zh-CN" sz="1865" kern="0" dirty="0">
                <a:solidFill>
                  <a:sysClr val="windowText" lastClr="000000"/>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defRPr/>
              </a:pPr>
              <a:r>
                <a:rPr lang="zh-CN" altLang="en-US" sz="1865" kern="0" dirty="0">
                  <a:solidFill>
                    <a:sysClr val="windowText" lastClr="000000"/>
                  </a:solidFill>
                  <a:latin typeface="微软雅黑" panose="020B0503020204020204" pitchFamily="34" charset="-122"/>
                  <a:ea typeface="微软雅黑" panose="020B0503020204020204" pitchFamily="34" charset="-122"/>
                </a:rPr>
                <a:t>标题</a:t>
              </a:r>
            </a:p>
          </p:txBody>
        </p:sp>
      </p:grpSp>
      <p:sp>
        <p:nvSpPr>
          <p:cNvPr id="43" name="Freeform 6"/>
          <p:cNvSpPr/>
          <p:nvPr/>
        </p:nvSpPr>
        <p:spPr bwMode="auto">
          <a:xfrm>
            <a:off x="1237392" y="5901491"/>
            <a:ext cx="5633871" cy="407829"/>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FF1F87"/>
          </a:solidFill>
          <a:ln>
            <a:noFill/>
          </a:ln>
        </p:spPr>
        <p:txBody>
          <a:bodyPr vert="horz" wrap="square" lIns="91440" tIns="45720" rIns="91440" bIns="45720" numCol="1" anchor="t" anchorCtr="0" compatLnSpc="1"/>
          <a:lstStyle/>
          <a:p>
            <a:pPr fontAlgn="base">
              <a:spcBef>
                <a:spcPct val="0"/>
              </a:spcBef>
              <a:spcAft>
                <a:spcPct val="0"/>
              </a:spcAft>
              <a:buFont typeface="Arial" panose="020B0604020202020204" pitchFamily="34" charset="0"/>
              <a:buNone/>
            </a:pPr>
            <a:endParaRPr lang="zh-CN" altLang="en-US">
              <a:solidFill>
                <a:prstClr val="black"/>
              </a:solidFill>
              <a:latin typeface="Arial" panose="020B0604020202020204" pitchFamily="34" charset="0"/>
            </a:endParaRPr>
          </a:p>
        </p:txBody>
      </p:sp>
      <p:sp>
        <p:nvSpPr>
          <p:cNvPr id="44" name="Freeform 7"/>
          <p:cNvSpPr/>
          <p:nvPr/>
        </p:nvSpPr>
        <p:spPr bwMode="auto">
          <a:xfrm>
            <a:off x="1237390" y="5901491"/>
            <a:ext cx="2816937" cy="407829"/>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8D2963"/>
          </a:solidFill>
          <a:ln>
            <a:noFill/>
          </a:ln>
        </p:spPr>
        <p:txBody>
          <a:bodyPr vert="horz" wrap="square" lIns="91440" tIns="45720" rIns="91440" bIns="45720" numCol="1" anchor="ctr" anchorCtr="0" compatLnSpc="1"/>
          <a:lstStyle/>
          <a:p>
            <a:pPr algn="r" fontAlgn="base">
              <a:spcBef>
                <a:spcPct val="0"/>
              </a:spcBef>
              <a:spcAft>
                <a:spcPct val="0"/>
              </a:spcAft>
              <a:buFont typeface="Arial" panose="020B0604020202020204" pitchFamily="34" charset="0"/>
              <a:buNone/>
            </a:pPr>
            <a:r>
              <a:rPr lang="en-US" altLang="zh-CN" sz="1865" dirty="0">
                <a:solidFill>
                  <a:prstClr val="white"/>
                </a:solidFill>
                <a:latin typeface="微软雅黑" panose="020B0503020204020204" pitchFamily="34" charset="-122"/>
                <a:ea typeface="微软雅黑" panose="020B0503020204020204" pitchFamily="34" charset="-122"/>
              </a:rPr>
              <a:t>7</a:t>
            </a:r>
            <a:endParaRPr lang="zh-CN" altLang="en-US" sz="1865" dirty="0">
              <a:solidFill>
                <a:prstClr val="white"/>
              </a:solidFill>
              <a:latin typeface="微软雅黑" panose="020B0503020204020204" pitchFamily="34" charset="-122"/>
              <a:ea typeface="微软雅黑" panose="020B0503020204020204" pitchFamily="34" charset="-122"/>
            </a:endParaRPr>
          </a:p>
        </p:txBody>
      </p:sp>
      <p:sp>
        <p:nvSpPr>
          <p:cNvPr id="45" name="TextBox 76"/>
          <p:cNvSpPr txBox="1"/>
          <p:nvPr/>
        </p:nvSpPr>
        <p:spPr>
          <a:xfrm>
            <a:off x="1208836" y="5403785"/>
            <a:ext cx="4513461" cy="431015"/>
          </a:xfrm>
          <a:prstGeom prst="rect">
            <a:avLst/>
          </a:prstGeom>
          <a:noFill/>
        </p:spPr>
        <p:txBody>
          <a:bodyPr wrap="square" lIns="91440" tIns="0" rIns="91440" bIns="0" rtlCol="0" anchor="t">
            <a:spAutoFit/>
          </a:bodyPr>
          <a:lstStyle/>
          <a:p>
            <a:pPr fontAlgn="base">
              <a:lnSpc>
                <a:spcPct val="150000"/>
              </a:lnSpc>
              <a:spcBef>
                <a:spcPct val="0"/>
              </a:spcBef>
              <a:spcAft>
                <a:spcPct val="0"/>
              </a:spcAft>
              <a:buFont typeface="Arial" panose="020B0604020202020204" pitchFamily="34" charset="0"/>
              <a:buNone/>
            </a:pPr>
            <a:r>
              <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cs typeface="华文黑体" pitchFamily="2" charset="-122"/>
              </a:rPr>
              <a:t>点击添加标题（</a:t>
            </a:r>
            <a:r>
              <a:rPr lang="en-US" altLang="zh-CN" sz="1865" dirty="0">
                <a:solidFill>
                  <a:prstClr val="black">
                    <a:lumMod val="85000"/>
                    <a:lumOff val="15000"/>
                  </a:prstClr>
                </a:solidFill>
                <a:latin typeface="微软雅黑" panose="020B0503020204020204" pitchFamily="34" charset="-122"/>
                <a:ea typeface="微软雅黑" panose="020B0503020204020204" pitchFamily="34" charset="-122"/>
                <a:cs typeface="华文黑体" pitchFamily="2" charset="-122"/>
              </a:rPr>
              <a:t>46.7%</a:t>
            </a:r>
            <a:r>
              <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cs typeface="华文黑体" pitchFamily="2" charset="-122"/>
              </a:rPr>
              <a:t>）</a:t>
            </a:r>
          </a:p>
        </p:txBody>
      </p:sp>
      <p:sp>
        <p:nvSpPr>
          <p:cNvPr id="46" name="TextBox 77"/>
          <p:cNvSpPr txBox="1"/>
          <p:nvPr/>
        </p:nvSpPr>
        <p:spPr>
          <a:xfrm>
            <a:off x="6335834" y="5894755"/>
            <a:ext cx="672075" cy="379656"/>
          </a:xfrm>
          <a:prstGeom prst="rect">
            <a:avLst/>
          </a:prstGeom>
          <a:noFill/>
        </p:spPr>
        <p:txBody>
          <a:bodyPr wrap="square" rtlCol="0">
            <a:spAutoFit/>
          </a:bodyPr>
          <a:lstStyle/>
          <a:p>
            <a:pPr fontAlgn="base">
              <a:spcBef>
                <a:spcPct val="0"/>
              </a:spcBef>
              <a:spcAft>
                <a:spcPct val="0"/>
              </a:spcAft>
              <a:buFont typeface="Arial" panose="020B0604020202020204" pitchFamily="34" charset="0"/>
              <a:buNone/>
            </a:pPr>
            <a:r>
              <a:rPr lang="en-US" altLang="zh-CN" sz="1865" dirty="0">
                <a:solidFill>
                  <a:prstClr val="white"/>
                </a:solidFill>
                <a:latin typeface="微软雅黑" panose="020B0503020204020204" pitchFamily="34" charset="-122"/>
                <a:ea typeface="微软雅黑" panose="020B0503020204020204" pitchFamily="34" charset="-122"/>
              </a:rPr>
              <a:t>15</a:t>
            </a:r>
            <a:endParaRPr lang="zh-CN" altLang="en-US" sz="1865" dirty="0">
              <a:solidFill>
                <a:prstClr val="white"/>
              </a:solidFill>
              <a:latin typeface="微软雅黑" panose="020B0503020204020204" pitchFamily="34" charset="-122"/>
              <a:ea typeface="微软雅黑" panose="020B0503020204020204" pitchFamily="34" charset="-122"/>
            </a:endParaRPr>
          </a:p>
        </p:txBody>
      </p:sp>
      <p:sp>
        <p:nvSpPr>
          <p:cNvPr id="47" name="TextBox 79"/>
          <p:cNvSpPr txBox="1"/>
          <p:nvPr/>
        </p:nvSpPr>
        <p:spPr>
          <a:xfrm>
            <a:off x="8160037" y="2539310"/>
            <a:ext cx="3552395" cy="3482941"/>
          </a:xfrm>
          <a:prstGeom prst="rect">
            <a:avLst/>
          </a:prstGeom>
          <a:noFill/>
        </p:spPr>
        <p:txBody>
          <a:bodyPr wrap="square" lIns="91440" tIns="45720" rIns="91440" bIns="45720" rtlCol="0">
            <a:spAutoFit/>
          </a:bodyPr>
          <a:lstStyle/>
          <a:p>
            <a:pPr fontAlgn="base">
              <a:lnSpc>
                <a:spcPct val="150000"/>
              </a:lnSpc>
              <a:spcBef>
                <a:spcPct val="0"/>
              </a:spcBef>
              <a:spcAft>
                <a:spcPct val="0"/>
              </a:spcAft>
              <a:buFont typeface="Arial" panose="020B0604020202020204" pitchFamily="34" charset="0"/>
              <a:buNone/>
            </a:pPr>
            <a:r>
              <a:rPr lang="en-US" altLang="zh-CN" sz="1865" dirty="0">
                <a:solidFill>
                  <a:prstClr val="black">
                    <a:lumMod val="95000"/>
                    <a:lumOff val="5000"/>
                  </a:prstClr>
                </a:solidFill>
                <a:latin typeface="微软雅黑" panose="020B0503020204020204" pitchFamily="34" charset="-122"/>
                <a:ea typeface="微软雅黑" panose="020B0503020204020204" pitchFamily="34" charset="-122"/>
              </a:rPr>
              <a:t>1</a:t>
            </a:r>
            <a:r>
              <a:rPr lang="zh-CN" altLang="en-US" sz="1865" dirty="0">
                <a:solidFill>
                  <a:prstClr val="black">
                    <a:lumMod val="95000"/>
                    <a:lumOff val="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865" dirty="0">
              <a:solidFill>
                <a:prstClr val="black">
                  <a:lumMod val="95000"/>
                  <a:lumOff val="5000"/>
                </a:prstClr>
              </a:solidFill>
              <a:latin typeface="微软雅黑" panose="020B0503020204020204" pitchFamily="34" charset="-122"/>
              <a:ea typeface="微软雅黑" panose="020B0503020204020204" pitchFamily="34" charset="-122"/>
            </a:endParaRPr>
          </a:p>
          <a:p>
            <a:pPr fontAlgn="base">
              <a:lnSpc>
                <a:spcPct val="150000"/>
              </a:lnSpc>
              <a:spcBef>
                <a:spcPct val="0"/>
              </a:spcBef>
              <a:spcAft>
                <a:spcPct val="0"/>
              </a:spcAft>
              <a:buFont typeface="Arial" panose="020B0604020202020204" pitchFamily="34" charset="0"/>
              <a:buNone/>
            </a:pPr>
            <a:endParaRPr lang="zh-CN" altLang="en-US" sz="1865" dirty="0">
              <a:solidFill>
                <a:prstClr val="black">
                  <a:lumMod val="95000"/>
                  <a:lumOff val="5000"/>
                </a:prstClr>
              </a:solidFill>
              <a:latin typeface="微软雅黑" panose="020B0503020204020204" pitchFamily="34" charset="-122"/>
              <a:ea typeface="微软雅黑" panose="020B0503020204020204" pitchFamily="34" charset="-122"/>
            </a:endParaRPr>
          </a:p>
          <a:p>
            <a:pPr fontAlgn="base">
              <a:lnSpc>
                <a:spcPct val="150000"/>
              </a:lnSpc>
              <a:spcBef>
                <a:spcPct val="0"/>
              </a:spcBef>
              <a:spcAft>
                <a:spcPct val="0"/>
              </a:spcAft>
              <a:buFont typeface="Arial" panose="020B0604020202020204" pitchFamily="34" charset="0"/>
              <a:buNone/>
            </a:pPr>
            <a:r>
              <a:rPr lang="en-US" altLang="zh-CN" sz="1865" dirty="0">
                <a:solidFill>
                  <a:prstClr val="black">
                    <a:lumMod val="95000"/>
                    <a:lumOff val="5000"/>
                  </a:prstClr>
                </a:solidFill>
                <a:latin typeface="微软雅黑" panose="020B0503020204020204" pitchFamily="34" charset="-122"/>
                <a:ea typeface="微软雅黑" panose="020B0503020204020204" pitchFamily="34" charset="-122"/>
              </a:rPr>
              <a:t>2</a:t>
            </a:r>
            <a:r>
              <a:rPr lang="zh-CN" altLang="en-US" sz="1865" dirty="0">
                <a:solidFill>
                  <a:prstClr val="black">
                    <a:lumMod val="95000"/>
                    <a:lumOff val="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a:p>
            <a:pPr fontAlgn="base">
              <a:lnSpc>
                <a:spcPct val="130000"/>
              </a:lnSpc>
              <a:spcBef>
                <a:spcPct val="0"/>
              </a:spcBef>
              <a:spcAft>
                <a:spcPct val="0"/>
              </a:spcAft>
              <a:buFont typeface="Arial" panose="020B0604020202020204" pitchFamily="34" charset="0"/>
              <a:buNone/>
            </a:pPr>
            <a:endParaRPr lang="zh-CN" altLang="en-US" sz="1865"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48" name="椭圆 47"/>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0-#ppt_w/2"/>
                                          </p:val>
                                        </p:tav>
                                        <p:tav tm="100000">
                                          <p:val>
                                            <p:strVal val="#ppt_x"/>
                                          </p:val>
                                        </p:tav>
                                      </p:tavLst>
                                    </p:anim>
                                    <p:anim calcmode="lin" valueType="num">
                                      <p:cBhvr additive="base">
                                        <p:cTn id="20" dur="500" fill="hold"/>
                                        <p:tgtEl>
                                          <p:spTgt spid="3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0-#ppt_w/2"/>
                                          </p:val>
                                        </p:tav>
                                        <p:tav tm="100000">
                                          <p:val>
                                            <p:strVal val="#ppt_x"/>
                                          </p:val>
                                        </p:tav>
                                      </p:tavLst>
                                    </p:anim>
                                    <p:anim calcmode="lin" valueType="num">
                                      <p:cBhvr additive="base">
                                        <p:cTn id="28" dur="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0-#ppt_w/2"/>
                                          </p:val>
                                        </p:tav>
                                        <p:tav tm="100000">
                                          <p:val>
                                            <p:strVal val="#ppt_x"/>
                                          </p:val>
                                        </p:tav>
                                      </p:tavLst>
                                    </p:anim>
                                    <p:anim calcmode="lin" valueType="num">
                                      <p:cBhvr additive="base">
                                        <p:cTn id="32" dur="500" fill="hold"/>
                                        <p:tgtEl>
                                          <p:spTgt spid="3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fill="hold"/>
                                        <p:tgtEl>
                                          <p:spTgt spid="38"/>
                                        </p:tgtEl>
                                        <p:attrNameLst>
                                          <p:attrName>ppt_x</p:attrName>
                                        </p:attrNameLst>
                                      </p:cBhvr>
                                      <p:tavLst>
                                        <p:tav tm="0">
                                          <p:val>
                                            <p:strVal val="0-#ppt_w/2"/>
                                          </p:val>
                                        </p:tav>
                                        <p:tav tm="100000">
                                          <p:val>
                                            <p:strVal val="#ppt_x"/>
                                          </p:val>
                                        </p:tav>
                                      </p:tavLst>
                                    </p:anim>
                                    <p:anim calcmode="lin" valueType="num">
                                      <p:cBhvr additive="base">
                                        <p:cTn id="36" dur="500" fill="hold"/>
                                        <p:tgtEl>
                                          <p:spTgt spid="38"/>
                                        </p:tgtEl>
                                        <p:attrNameLst>
                                          <p:attrName>ppt_y</p:attrName>
                                        </p:attrNameLst>
                                      </p:cBhvr>
                                      <p:tavLst>
                                        <p:tav tm="0">
                                          <p:val>
                                            <p:strVal val="#ppt_y"/>
                                          </p:val>
                                        </p:tav>
                                        <p:tav tm="100000">
                                          <p:val>
                                            <p:strVal val="#ppt_y"/>
                                          </p:val>
                                        </p:tav>
                                      </p:tavLst>
                                    </p:anim>
                                  </p:childTnLst>
                                </p:cTn>
                              </p:par>
                            </p:childTnLst>
                          </p:cTn>
                        </p:par>
                        <p:par>
                          <p:cTn id="37" fill="hold">
                            <p:stCondLst>
                              <p:cond delay="2000"/>
                            </p:stCondLst>
                            <p:childTnLst>
                              <p:par>
                                <p:cTn id="38" presetID="2" presetClass="entr" presetSubtype="4"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ppt_x"/>
                                          </p:val>
                                        </p:tav>
                                        <p:tav tm="100000">
                                          <p:val>
                                            <p:strVal val="#ppt_x"/>
                                          </p:val>
                                        </p:tav>
                                      </p:tavLst>
                                    </p:anim>
                                    <p:anim calcmode="lin" valueType="num">
                                      <p:cBhvr additive="base">
                                        <p:cTn id="41" dur="500" fill="hold"/>
                                        <p:tgtEl>
                                          <p:spTgt spid="18"/>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ppt_x"/>
                                          </p:val>
                                        </p:tav>
                                        <p:tav tm="100000">
                                          <p:val>
                                            <p:strVal val="#ppt_x"/>
                                          </p:val>
                                        </p:tav>
                                      </p:tavLst>
                                    </p:anim>
                                    <p:anim calcmode="lin" valueType="num">
                                      <p:cBhvr additive="base">
                                        <p:cTn id="45" dur="500" fill="hold"/>
                                        <p:tgtEl>
                                          <p:spTgt spid="19"/>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fill="hold"/>
                                        <p:tgtEl>
                                          <p:spTgt spid="20"/>
                                        </p:tgtEl>
                                        <p:attrNameLst>
                                          <p:attrName>ppt_x</p:attrName>
                                        </p:attrNameLst>
                                      </p:cBhvr>
                                      <p:tavLst>
                                        <p:tav tm="0">
                                          <p:val>
                                            <p:strVal val="#ppt_x"/>
                                          </p:val>
                                        </p:tav>
                                        <p:tav tm="100000">
                                          <p:val>
                                            <p:strVal val="#ppt_x"/>
                                          </p:val>
                                        </p:tav>
                                      </p:tavLst>
                                    </p:anim>
                                    <p:anim calcmode="lin" valueType="num">
                                      <p:cBhvr additive="base">
                                        <p:cTn id="49" dur="500" fill="hold"/>
                                        <p:tgtEl>
                                          <p:spTgt spid="20"/>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500" fill="hold"/>
                                        <p:tgtEl>
                                          <p:spTgt spid="21"/>
                                        </p:tgtEl>
                                        <p:attrNameLst>
                                          <p:attrName>ppt_x</p:attrName>
                                        </p:attrNameLst>
                                      </p:cBhvr>
                                      <p:tavLst>
                                        <p:tav tm="0">
                                          <p:val>
                                            <p:strVal val="#ppt_x"/>
                                          </p:val>
                                        </p:tav>
                                        <p:tav tm="100000">
                                          <p:val>
                                            <p:strVal val="#ppt_x"/>
                                          </p:val>
                                        </p:tav>
                                      </p:tavLst>
                                    </p:anim>
                                    <p:anim calcmode="lin" valueType="num">
                                      <p:cBhvr additive="base">
                                        <p:cTn id="53" dur="500" fill="hold"/>
                                        <p:tgtEl>
                                          <p:spTgt spid="21"/>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additive="base">
                                        <p:cTn id="56" dur="500" fill="hold"/>
                                        <p:tgtEl>
                                          <p:spTgt spid="22"/>
                                        </p:tgtEl>
                                        <p:attrNameLst>
                                          <p:attrName>ppt_x</p:attrName>
                                        </p:attrNameLst>
                                      </p:cBhvr>
                                      <p:tavLst>
                                        <p:tav tm="0">
                                          <p:val>
                                            <p:strVal val="#ppt_x"/>
                                          </p:val>
                                        </p:tav>
                                        <p:tav tm="100000">
                                          <p:val>
                                            <p:strVal val="#ppt_x"/>
                                          </p:val>
                                        </p:tav>
                                      </p:tavLst>
                                    </p:anim>
                                    <p:anim calcmode="lin" valueType="num">
                                      <p:cBhvr additive="base">
                                        <p:cTn id="57" dur="500" fill="hold"/>
                                        <p:tgtEl>
                                          <p:spTgt spid="22"/>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fill="hold"/>
                                        <p:tgtEl>
                                          <p:spTgt spid="23"/>
                                        </p:tgtEl>
                                        <p:attrNameLst>
                                          <p:attrName>ppt_x</p:attrName>
                                        </p:attrNameLst>
                                      </p:cBhvr>
                                      <p:tavLst>
                                        <p:tav tm="0">
                                          <p:val>
                                            <p:strVal val="#ppt_x"/>
                                          </p:val>
                                        </p:tav>
                                        <p:tav tm="100000">
                                          <p:val>
                                            <p:strVal val="#ppt_x"/>
                                          </p:val>
                                        </p:tav>
                                      </p:tavLst>
                                    </p:anim>
                                    <p:anim calcmode="lin" valueType="num">
                                      <p:cBhvr additive="base">
                                        <p:cTn id="61" dur="500" fill="hold"/>
                                        <p:tgtEl>
                                          <p:spTgt spid="23"/>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additive="base">
                                        <p:cTn id="64" dur="500" fill="hold"/>
                                        <p:tgtEl>
                                          <p:spTgt spid="24"/>
                                        </p:tgtEl>
                                        <p:attrNameLst>
                                          <p:attrName>ppt_x</p:attrName>
                                        </p:attrNameLst>
                                      </p:cBhvr>
                                      <p:tavLst>
                                        <p:tav tm="0">
                                          <p:val>
                                            <p:strVal val="#ppt_x"/>
                                          </p:val>
                                        </p:tav>
                                        <p:tav tm="100000">
                                          <p:val>
                                            <p:strVal val="#ppt_x"/>
                                          </p:val>
                                        </p:tav>
                                      </p:tavLst>
                                    </p:anim>
                                    <p:anim calcmode="lin" valueType="num">
                                      <p:cBhvr additive="base">
                                        <p:cTn id="65" dur="500" fill="hold"/>
                                        <p:tgtEl>
                                          <p:spTgt spid="24"/>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additive="base">
                                        <p:cTn id="68" dur="500" fill="hold"/>
                                        <p:tgtEl>
                                          <p:spTgt spid="25"/>
                                        </p:tgtEl>
                                        <p:attrNameLst>
                                          <p:attrName>ppt_x</p:attrName>
                                        </p:attrNameLst>
                                      </p:cBhvr>
                                      <p:tavLst>
                                        <p:tav tm="0">
                                          <p:val>
                                            <p:strVal val="#ppt_x"/>
                                          </p:val>
                                        </p:tav>
                                        <p:tav tm="100000">
                                          <p:val>
                                            <p:strVal val="#ppt_x"/>
                                          </p:val>
                                        </p:tav>
                                      </p:tavLst>
                                    </p:anim>
                                    <p:anim calcmode="lin" valueType="num">
                                      <p:cBhvr additive="base">
                                        <p:cTn id="69" dur="500" fill="hold"/>
                                        <p:tgtEl>
                                          <p:spTgt spid="25"/>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500" fill="hold"/>
                                        <p:tgtEl>
                                          <p:spTgt spid="26"/>
                                        </p:tgtEl>
                                        <p:attrNameLst>
                                          <p:attrName>ppt_x</p:attrName>
                                        </p:attrNameLst>
                                      </p:cBhvr>
                                      <p:tavLst>
                                        <p:tav tm="0">
                                          <p:val>
                                            <p:strVal val="#ppt_x"/>
                                          </p:val>
                                        </p:tav>
                                        <p:tav tm="100000">
                                          <p:val>
                                            <p:strVal val="#ppt_x"/>
                                          </p:val>
                                        </p:tav>
                                      </p:tavLst>
                                    </p:anim>
                                    <p:anim calcmode="lin" valueType="num">
                                      <p:cBhvr additive="base">
                                        <p:cTn id="73" dur="500" fill="hold"/>
                                        <p:tgtEl>
                                          <p:spTgt spid="26"/>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fill="hold"/>
                                        <p:tgtEl>
                                          <p:spTgt spid="27"/>
                                        </p:tgtEl>
                                        <p:attrNameLst>
                                          <p:attrName>ppt_x</p:attrName>
                                        </p:attrNameLst>
                                      </p:cBhvr>
                                      <p:tavLst>
                                        <p:tav tm="0">
                                          <p:val>
                                            <p:strVal val="#ppt_x"/>
                                          </p:val>
                                        </p:tav>
                                        <p:tav tm="100000">
                                          <p:val>
                                            <p:strVal val="#ppt_x"/>
                                          </p:val>
                                        </p:tav>
                                      </p:tavLst>
                                    </p:anim>
                                    <p:anim calcmode="lin" valueType="num">
                                      <p:cBhvr additive="base">
                                        <p:cTn id="77" dur="500" fill="hold"/>
                                        <p:tgtEl>
                                          <p:spTgt spid="27"/>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 calcmode="lin" valueType="num">
                                      <p:cBhvr additive="base">
                                        <p:cTn id="80" dur="500" fill="hold"/>
                                        <p:tgtEl>
                                          <p:spTgt spid="28"/>
                                        </p:tgtEl>
                                        <p:attrNameLst>
                                          <p:attrName>ppt_x</p:attrName>
                                        </p:attrNameLst>
                                      </p:cBhvr>
                                      <p:tavLst>
                                        <p:tav tm="0">
                                          <p:val>
                                            <p:strVal val="#ppt_x"/>
                                          </p:val>
                                        </p:tav>
                                        <p:tav tm="100000">
                                          <p:val>
                                            <p:strVal val="#ppt_x"/>
                                          </p:val>
                                        </p:tav>
                                      </p:tavLst>
                                    </p:anim>
                                    <p:anim calcmode="lin" valueType="num">
                                      <p:cBhvr additive="base">
                                        <p:cTn id="81" dur="500" fill="hold"/>
                                        <p:tgtEl>
                                          <p:spTgt spid="28"/>
                                        </p:tgtEl>
                                        <p:attrNameLst>
                                          <p:attrName>ppt_y</p:attrName>
                                        </p:attrNameLst>
                                      </p:cBhvr>
                                      <p:tavLst>
                                        <p:tav tm="0">
                                          <p:val>
                                            <p:strVal val="1+#ppt_h/2"/>
                                          </p:val>
                                        </p:tav>
                                        <p:tav tm="100000">
                                          <p:val>
                                            <p:strVal val="#ppt_y"/>
                                          </p:val>
                                        </p:tav>
                                      </p:tavLst>
                                    </p:anim>
                                  </p:childTnLst>
                                </p:cTn>
                              </p:par>
                            </p:childTnLst>
                          </p:cTn>
                        </p:par>
                        <p:par>
                          <p:cTn id="82" fill="hold">
                            <p:stCondLst>
                              <p:cond delay="2500"/>
                            </p:stCondLst>
                            <p:childTnLst>
                              <p:par>
                                <p:cTn id="83" presetID="10" presetClass="entr" presetSubtype="0" fill="hold" grpId="0" nodeType="after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fade">
                                      <p:cBhvr>
                                        <p:cTn id="85" dur="500"/>
                                        <p:tgtEl>
                                          <p:spTgt spid="39"/>
                                        </p:tgtEl>
                                      </p:cBhvr>
                                    </p:animEffect>
                                  </p:childTnLst>
                                </p:cTn>
                              </p:par>
                            </p:childTnLst>
                          </p:cTn>
                        </p:par>
                        <p:par>
                          <p:cTn id="86" fill="hold">
                            <p:stCondLst>
                              <p:cond delay="3000"/>
                            </p:stCondLst>
                            <p:childTnLst>
                              <p:par>
                                <p:cTn id="87" presetID="14" presetClass="entr" presetSubtype="10" fill="hold" nodeType="afterEffect">
                                  <p:stCondLst>
                                    <p:cond delay="0"/>
                                  </p:stCondLst>
                                  <p:childTnLst>
                                    <p:set>
                                      <p:cBhvr>
                                        <p:cTn id="88" dur="1" fill="hold">
                                          <p:stCondLst>
                                            <p:cond delay="0"/>
                                          </p:stCondLst>
                                        </p:cTn>
                                        <p:tgtEl>
                                          <p:spTgt spid="40"/>
                                        </p:tgtEl>
                                        <p:attrNameLst>
                                          <p:attrName>style.visibility</p:attrName>
                                        </p:attrNameLst>
                                      </p:cBhvr>
                                      <p:to>
                                        <p:strVal val="visible"/>
                                      </p:to>
                                    </p:set>
                                    <p:animEffect transition="in" filter="randombar(horizontal)">
                                      <p:cBhvr>
                                        <p:cTn id="89" dur="500"/>
                                        <p:tgtEl>
                                          <p:spTgt spid="40"/>
                                        </p:tgtEl>
                                      </p:cBhvr>
                                    </p:animEffect>
                                  </p:childTnLst>
                                </p:cTn>
                              </p:par>
                              <p:par>
                                <p:cTn id="90" presetID="22" presetClass="entr" presetSubtype="4" fill="hold" grpId="0" nodeType="withEffect">
                                  <p:stCondLst>
                                    <p:cond delay="300"/>
                                  </p:stCondLst>
                                  <p:childTnLst>
                                    <p:set>
                                      <p:cBhvr>
                                        <p:cTn id="91" dur="1" fill="hold">
                                          <p:stCondLst>
                                            <p:cond delay="0"/>
                                          </p:stCondLst>
                                        </p:cTn>
                                        <p:tgtEl>
                                          <p:spTgt spid="29"/>
                                        </p:tgtEl>
                                        <p:attrNameLst>
                                          <p:attrName>style.visibility</p:attrName>
                                        </p:attrNameLst>
                                      </p:cBhvr>
                                      <p:to>
                                        <p:strVal val="visible"/>
                                      </p:to>
                                    </p:set>
                                    <p:animEffect transition="in" filter="wipe(down)">
                                      <p:cBhvr>
                                        <p:cTn id="92" dur="500"/>
                                        <p:tgtEl>
                                          <p:spTgt spid="29"/>
                                        </p:tgtEl>
                                      </p:cBhvr>
                                    </p:animEffect>
                                  </p:childTnLst>
                                </p:cTn>
                              </p:par>
                              <p:par>
                                <p:cTn id="93" presetID="22" presetClass="entr" presetSubtype="4" fill="hold" grpId="0" nodeType="withEffect">
                                  <p:stCondLst>
                                    <p:cond delay="300"/>
                                  </p:stCondLst>
                                  <p:childTnLst>
                                    <p:set>
                                      <p:cBhvr>
                                        <p:cTn id="94" dur="1" fill="hold">
                                          <p:stCondLst>
                                            <p:cond delay="0"/>
                                          </p:stCondLst>
                                        </p:cTn>
                                        <p:tgtEl>
                                          <p:spTgt spid="34"/>
                                        </p:tgtEl>
                                        <p:attrNameLst>
                                          <p:attrName>style.visibility</p:attrName>
                                        </p:attrNameLst>
                                      </p:cBhvr>
                                      <p:to>
                                        <p:strVal val="visible"/>
                                      </p:to>
                                    </p:set>
                                    <p:animEffect transition="in" filter="wipe(down)">
                                      <p:cBhvr>
                                        <p:cTn id="95" dur="500"/>
                                        <p:tgtEl>
                                          <p:spTgt spid="34"/>
                                        </p:tgtEl>
                                      </p:cBhvr>
                                    </p:animEffect>
                                  </p:childTnLst>
                                </p:cTn>
                              </p:par>
                              <p:par>
                                <p:cTn id="96" presetID="22" presetClass="entr" presetSubtype="4" fill="hold" grpId="0" nodeType="withEffect">
                                  <p:stCondLst>
                                    <p:cond delay="300"/>
                                  </p:stCondLst>
                                  <p:childTnLst>
                                    <p:set>
                                      <p:cBhvr>
                                        <p:cTn id="97" dur="1" fill="hold">
                                          <p:stCondLst>
                                            <p:cond delay="0"/>
                                          </p:stCondLst>
                                        </p:cTn>
                                        <p:tgtEl>
                                          <p:spTgt spid="30"/>
                                        </p:tgtEl>
                                        <p:attrNameLst>
                                          <p:attrName>style.visibility</p:attrName>
                                        </p:attrNameLst>
                                      </p:cBhvr>
                                      <p:to>
                                        <p:strVal val="visible"/>
                                      </p:to>
                                    </p:set>
                                    <p:animEffect transition="in" filter="wipe(down)">
                                      <p:cBhvr>
                                        <p:cTn id="98" dur="500"/>
                                        <p:tgtEl>
                                          <p:spTgt spid="30"/>
                                        </p:tgtEl>
                                      </p:cBhvr>
                                    </p:animEffect>
                                  </p:childTnLst>
                                </p:cTn>
                              </p:par>
                              <p:par>
                                <p:cTn id="99" presetID="22" presetClass="entr" presetSubtype="4" fill="hold" grpId="0" nodeType="withEffect">
                                  <p:stCondLst>
                                    <p:cond delay="300"/>
                                  </p:stCondLst>
                                  <p:childTnLst>
                                    <p:set>
                                      <p:cBhvr>
                                        <p:cTn id="100" dur="1" fill="hold">
                                          <p:stCondLst>
                                            <p:cond delay="0"/>
                                          </p:stCondLst>
                                        </p:cTn>
                                        <p:tgtEl>
                                          <p:spTgt spid="35"/>
                                        </p:tgtEl>
                                        <p:attrNameLst>
                                          <p:attrName>style.visibility</p:attrName>
                                        </p:attrNameLst>
                                      </p:cBhvr>
                                      <p:to>
                                        <p:strVal val="visible"/>
                                      </p:to>
                                    </p:set>
                                    <p:animEffect transition="in" filter="wipe(down)">
                                      <p:cBhvr>
                                        <p:cTn id="101" dur="500"/>
                                        <p:tgtEl>
                                          <p:spTgt spid="35"/>
                                        </p:tgtEl>
                                      </p:cBhvr>
                                    </p:animEffect>
                                  </p:childTnLst>
                                </p:cTn>
                              </p:par>
                              <p:par>
                                <p:cTn id="102" presetID="22" presetClass="entr" presetSubtype="4" fill="hold" grpId="0" nodeType="withEffect">
                                  <p:stCondLst>
                                    <p:cond delay="300"/>
                                  </p:stCondLst>
                                  <p:childTnLst>
                                    <p:set>
                                      <p:cBhvr>
                                        <p:cTn id="103" dur="1" fill="hold">
                                          <p:stCondLst>
                                            <p:cond delay="0"/>
                                          </p:stCondLst>
                                        </p:cTn>
                                        <p:tgtEl>
                                          <p:spTgt spid="37"/>
                                        </p:tgtEl>
                                        <p:attrNameLst>
                                          <p:attrName>style.visibility</p:attrName>
                                        </p:attrNameLst>
                                      </p:cBhvr>
                                      <p:to>
                                        <p:strVal val="visible"/>
                                      </p:to>
                                    </p:set>
                                    <p:animEffect transition="in" filter="wipe(down)">
                                      <p:cBhvr>
                                        <p:cTn id="104" dur="500"/>
                                        <p:tgtEl>
                                          <p:spTgt spid="37"/>
                                        </p:tgtEl>
                                      </p:cBhvr>
                                    </p:animEffect>
                                  </p:childTnLst>
                                </p:cTn>
                              </p:par>
                            </p:childTnLst>
                          </p:cTn>
                        </p:par>
                        <p:par>
                          <p:cTn id="105" fill="hold">
                            <p:stCondLst>
                              <p:cond delay="3500"/>
                            </p:stCondLst>
                            <p:childTnLst>
                              <p:par>
                                <p:cTn id="106" presetID="22" presetClass="entr" presetSubtype="8" fill="hold" grpId="0" nodeType="afterEffect">
                                  <p:stCondLst>
                                    <p:cond delay="0"/>
                                  </p:stCondLst>
                                  <p:childTnLst>
                                    <p:set>
                                      <p:cBhvr>
                                        <p:cTn id="107" dur="1" fill="hold">
                                          <p:stCondLst>
                                            <p:cond delay="0"/>
                                          </p:stCondLst>
                                        </p:cTn>
                                        <p:tgtEl>
                                          <p:spTgt spid="43"/>
                                        </p:tgtEl>
                                        <p:attrNameLst>
                                          <p:attrName>style.visibility</p:attrName>
                                        </p:attrNameLst>
                                      </p:cBhvr>
                                      <p:to>
                                        <p:strVal val="visible"/>
                                      </p:to>
                                    </p:set>
                                    <p:animEffect transition="in" filter="wipe(left)">
                                      <p:cBhvr>
                                        <p:cTn id="108" dur="500"/>
                                        <p:tgtEl>
                                          <p:spTgt spid="43"/>
                                        </p:tgtEl>
                                      </p:cBhvr>
                                    </p:animEffect>
                                  </p:childTnLst>
                                </p:cTn>
                              </p:par>
                            </p:childTnLst>
                          </p:cTn>
                        </p:par>
                        <p:par>
                          <p:cTn id="109" fill="hold">
                            <p:stCondLst>
                              <p:cond delay="4000"/>
                            </p:stCondLst>
                            <p:childTnLst>
                              <p:par>
                                <p:cTn id="110" presetID="42" presetClass="entr" presetSubtype="0" fill="hold" grpId="0" nodeType="afterEffect">
                                  <p:stCondLst>
                                    <p:cond delay="0"/>
                                  </p:stCondLst>
                                  <p:childTnLst>
                                    <p:set>
                                      <p:cBhvr>
                                        <p:cTn id="111" dur="1" fill="hold">
                                          <p:stCondLst>
                                            <p:cond delay="0"/>
                                          </p:stCondLst>
                                        </p:cTn>
                                        <p:tgtEl>
                                          <p:spTgt spid="45"/>
                                        </p:tgtEl>
                                        <p:attrNameLst>
                                          <p:attrName>style.visibility</p:attrName>
                                        </p:attrNameLst>
                                      </p:cBhvr>
                                      <p:to>
                                        <p:strVal val="visible"/>
                                      </p:to>
                                    </p:set>
                                    <p:animEffect transition="in" filter="fade">
                                      <p:cBhvr>
                                        <p:cTn id="112" dur="1000"/>
                                        <p:tgtEl>
                                          <p:spTgt spid="45"/>
                                        </p:tgtEl>
                                      </p:cBhvr>
                                    </p:animEffect>
                                    <p:anim calcmode="lin" valueType="num">
                                      <p:cBhvr>
                                        <p:cTn id="113" dur="1000" fill="hold"/>
                                        <p:tgtEl>
                                          <p:spTgt spid="45"/>
                                        </p:tgtEl>
                                        <p:attrNameLst>
                                          <p:attrName>ppt_x</p:attrName>
                                        </p:attrNameLst>
                                      </p:cBhvr>
                                      <p:tavLst>
                                        <p:tav tm="0">
                                          <p:val>
                                            <p:strVal val="#ppt_x"/>
                                          </p:val>
                                        </p:tav>
                                        <p:tav tm="100000">
                                          <p:val>
                                            <p:strVal val="#ppt_x"/>
                                          </p:val>
                                        </p:tav>
                                      </p:tavLst>
                                    </p:anim>
                                    <p:anim calcmode="lin" valueType="num">
                                      <p:cBhvr>
                                        <p:cTn id="114" dur="1000" fill="hold"/>
                                        <p:tgtEl>
                                          <p:spTgt spid="45"/>
                                        </p:tgtEl>
                                        <p:attrNameLst>
                                          <p:attrName>ppt_y</p:attrName>
                                        </p:attrNameLst>
                                      </p:cBhvr>
                                      <p:tavLst>
                                        <p:tav tm="0">
                                          <p:val>
                                            <p:strVal val="#ppt_y+.1"/>
                                          </p:val>
                                        </p:tav>
                                        <p:tav tm="100000">
                                          <p:val>
                                            <p:strVal val="#ppt_y"/>
                                          </p:val>
                                        </p:tav>
                                      </p:tavLst>
                                    </p:anim>
                                  </p:childTnLst>
                                </p:cTn>
                              </p:par>
                            </p:childTnLst>
                          </p:cTn>
                        </p:par>
                        <p:par>
                          <p:cTn id="115" fill="hold">
                            <p:stCondLst>
                              <p:cond delay="5000"/>
                            </p:stCondLst>
                            <p:childTnLst>
                              <p:par>
                                <p:cTn id="116" presetID="22" presetClass="entr" presetSubtype="8" fill="hold" grpId="0" nodeType="afterEffect">
                                  <p:stCondLst>
                                    <p:cond delay="0"/>
                                  </p:stCondLst>
                                  <p:childTnLst>
                                    <p:set>
                                      <p:cBhvr>
                                        <p:cTn id="117" dur="1" fill="hold">
                                          <p:stCondLst>
                                            <p:cond delay="0"/>
                                          </p:stCondLst>
                                        </p:cTn>
                                        <p:tgtEl>
                                          <p:spTgt spid="44"/>
                                        </p:tgtEl>
                                        <p:attrNameLst>
                                          <p:attrName>style.visibility</p:attrName>
                                        </p:attrNameLst>
                                      </p:cBhvr>
                                      <p:to>
                                        <p:strVal val="visible"/>
                                      </p:to>
                                    </p:set>
                                    <p:animEffect transition="in" filter="wipe(left)">
                                      <p:cBhvr>
                                        <p:cTn id="118" dur="500"/>
                                        <p:tgtEl>
                                          <p:spTgt spid="44"/>
                                        </p:tgtEl>
                                      </p:cBhvr>
                                    </p:animEffect>
                                  </p:childTnLst>
                                </p:cTn>
                              </p:par>
                              <p:par>
                                <p:cTn id="119" presetID="42" presetClass="entr" presetSubtype="0" fill="hold" grpId="0" nodeType="withEffect">
                                  <p:stCondLst>
                                    <p:cond delay="0"/>
                                  </p:stCondLst>
                                  <p:childTnLst>
                                    <p:set>
                                      <p:cBhvr>
                                        <p:cTn id="120" dur="1" fill="hold">
                                          <p:stCondLst>
                                            <p:cond delay="0"/>
                                          </p:stCondLst>
                                        </p:cTn>
                                        <p:tgtEl>
                                          <p:spTgt spid="47"/>
                                        </p:tgtEl>
                                        <p:attrNameLst>
                                          <p:attrName>style.visibility</p:attrName>
                                        </p:attrNameLst>
                                      </p:cBhvr>
                                      <p:to>
                                        <p:strVal val="visible"/>
                                      </p:to>
                                    </p:set>
                                    <p:animEffect transition="in" filter="fade">
                                      <p:cBhvr>
                                        <p:cTn id="121" dur="1000"/>
                                        <p:tgtEl>
                                          <p:spTgt spid="47"/>
                                        </p:tgtEl>
                                      </p:cBhvr>
                                    </p:animEffect>
                                    <p:anim calcmode="lin" valueType="num">
                                      <p:cBhvr>
                                        <p:cTn id="122" dur="1000" fill="hold"/>
                                        <p:tgtEl>
                                          <p:spTgt spid="47"/>
                                        </p:tgtEl>
                                        <p:attrNameLst>
                                          <p:attrName>ppt_x</p:attrName>
                                        </p:attrNameLst>
                                      </p:cBhvr>
                                      <p:tavLst>
                                        <p:tav tm="0">
                                          <p:val>
                                            <p:strVal val="#ppt_x"/>
                                          </p:val>
                                        </p:tav>
                                        <p:tav tm="100000">
                                          <p:val>
                                            <p:strVal val="#ppt_x"/>
                                          </p:val>
                                        </p:tav>
                                      </p:tavLst>
                                    </p:anim>
                                    <p:anim calcmode="lin" valueType="num">
                                      <p:cBhvr>
                                        <p:cTn id="123" dur="1000" fill="hold"/>
                                        <p:tgtEl>
                                          <p:spTgt spid="47"/>
                                        </p:tgtEl>
                                        <p:attrNameLst>
                                          <p:attrName>ppt_y</p:attrName>
                                        </p:attrNameLst>
                                      </p:cBhvr>
                                      <p:tavLst>
                                        <p:tav tm="0">
                                          <p:val>
                                            <p:strVal val="#ppt_y+.1"/>
                                          </p:val>
                                        </p:tav>
                                        <p:tav tm="100000">
                                          <p:val>
                                            <p:strVal val="#ppt_y"/>
                                          </p:val>
                                        </p:tav>
                                      </p:tavLst>
                                    </p:anim>
                                  </p:childTnLst>
                                </p:cTn>
                              </p:par>
                            </p:childTnLst>
                          </p:cTn>
                        </p:par>
                        <p:par>
                          <p:cTn id="124" fill="hold">
                            <p:stCondLst>
                              <p:cond delay="5500"/>
                            </p:stCondLst>
                            <p:childTnLst>
                              <p:par>
                                <p:cTn id="125" presetID="14" presetClass="entr" presetSubtype="10" fill="hold" grpId="0" nodeType="afterEffect">
                                  <p:stCondLst>
                                    <p:cond delay="0"/>
                                  </p:stCondLst>
                                  <p:childTnLst>
                                    <p:set>
                                      <p:cBhvr>
                                        <p:cTn id="126" dur="1" fill="hold">
                                          <p:stCondLst>
                                            <p:cond delay="0"/>
                                          </p:stCondLst>
                                        </p:cTn>
                                        <p:tgtEl>
                                          <p:spTgt spid="3"/>
                                        </p:tgtEl>
                                        <p:attrNameLst>
                                          <p:attrName>style.visibility</p:attrName>
                                        </p:attrNameLst>
                                      </p:cBhvr>
                                      <p:to>
                                        <p:strVal val="visible"/>
                                      </p:to>
                                    </p:set>
                                    <p:animEffect transition="in" filter="randombar(horizontal)">
                                      <p:cBhvr>
                                        <p:cTn id="1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18" grpId="0"/>
      <p:bldP spid="19" grpId="0"/>
      <p:bldP spid="20" grpId="0"/>
      <p:bldP spid="21" grpId="0"/>
      <p:bldP spid="22" grpId="0"/>
      <p:bldP spid="23" grpId="0"/>
      <p:bldP spid="24" grpId="0"/>
      <p:bldP spid="25" grpId="0"/>
      <p:bldP spid="26" grpId="0"/>
      <p:bldP spid="27" grpId="0"/>
      <p:bldP spid="28" grpId="0"/>
      <p:bldP spid="29" grpId="0" animBg="1"/>
      <p:bldP spid="30" grpId="0" animBg="1"/>
      <p:bldP spid="31" grpId="0"/>
      <p:bldP spid="32" grpId="0"/>
      <p:bldP spid="33" grpId="0"/>
      <p:bldP spid="34" grpId="0" animBg="1"/>
      <p:bldP spid="35" grpId="0" animBg="1"/>
      <p:bldP spid="36" grpId="0"/>
      <p:bldP spid="37" grpId="0" animBg="1"/>
      <p:bldP spid="38" grpId="0"/>
      <p:bldP spid="39" grpId="0"/>
      <p:bldP spid="43" grpId="0" animBg="1"/>
      <p:bldP spid="44" grpId="0" animBg="1"/>
      <p:bldP spid="45" grpId="0"/>
      <p:bldP spid="47"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sp>
        <p:nvSpPr>
          <p:cNvPr id="4" name="五边形 3"/>
          <p:cNvSpPr/>
          <p:nvPr/>
        </p:nvSpPr>
        <p:spPr>
          <a:xfrm flipH="1">
            <a:off x="2640199" y="3784085"/>
            <a:ext cx="3002784" cy="479467"/>
          </a:xfrm>
          <a:prstGeom prst="homePlate">
            <a:avLst/>
          </a:prstGeom>
          <a:solidFill>
            <a:srgbClr val="FF1F87"/>
          </a:solidFill>
          <a:ln w="25400" cap="flat" cmpd="sng" algn="ctr">
            <a:noFill/>
            <a:prstDash val="solid"/>
          </a:ln>
          <a:effectLst>
            <a:outerShdw blurRad="127000" dist="25400" dir="5400000" algn="t" rotWithShape="0">
              <a:prstClr val="black">
                <a:alpha val="40000"/>
              </a:prstClr>
            </a:outerShdw>
          </a:effectLst>
        </p:spPr>
        <p:txBody>
          <a:bodyPr lIns="91438" tIns="45719" rIns="91438" bIns="45719"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 name="五边形 4"/>
          <p:cNvSpPr/>
          <p:nvPr/>
        </p:nvSpPr>
        <p:spPr>
          <a:xfrm flipH="1">
            <a:off x="3796278" y="4390634"/>
            <a:ext cx="1846706" cy="479467"/>
          </a:xfrm>
          <a:prstGeom prst="homePlate">
            <a:avLst/>
          </a:prstGeom>
          <a:solidFill>
            <a:srgbClr val="FF1F87"/>
          </a:solidFill>
          <a:ln w="25400" cap="flat" cmpd="sng" algn="ctr">
            <a:noFill/>
            <a:prstDash val="solid"/>
          </a:ln>
          <a:effectLst>
            <a:outerShdw blurRad="127000" dist="25400" dir="5400000" algn="t" rotWithShape="0">
              <a:prstClr val="black">
                <a:alpha val="40000"/>
              </a:prstClr>
            </a:outerShdw>
          </a:effectLst>
        </p:spPr>
        <p:txBody>
          <a:bodyPr lIns="91438" tIns="45719" rIns="91438" bIns="45719"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7" name="五边形 6"/>
          <p:cNvSpPr/>
          <p:nvPr/>
        </p:nvSpPr>
        <p:spPr>
          <a:xfrm flipH="1">
            <a:off x="3093747" y="4997184"/>
            <a:ext cx="2549236" cy="479467"/>
          </a:xfrm>
          <a:prstGeom prst="homePlate">
            <a:avLst/>
          </a:prstGeom>
          <a:solidFill>
            <a:srgbClr val="FF1F87"/>
          </a:solidFill>
          <a:ln w="25400" cap="flat" cmpd="sng" algn="ctr">
            <a:noFill/>
            <a:prstDash val="solid"/>
          </a:ln>
          <a:effectLst>
            <a:outerShdw blurRad="127000" dist="25400" dir="5400000" algn="t" rotWithShape="0">
              <a:prstClr val="black">
                <a:alpha val="40000"/>
              </a:prstClr>
            </a:outerShdw>
          </a:effectLst>
        </p:spPr>
        <p:txBody>
          <a:bodyPr lIns="91438" tIns="45719" rIns="91438" bIns="45719"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8" name="五边形 7"/>
          <p:cNvSpPr/>
          <p:nvPr/>
        </p:nvSpPr>
        <p:spPr>
          <a:xfrm flipH="1">
            <a:off x="1967285" y="5603734"/>
            <a:ext cx="3675697" cy="479467"/>
          </a:xfrm>
          <a:prstGeom prst="homePlate">
            <a:avLst/>
          </a:prstGeom>
          <a:solidFill>
            <a:srgbClr val="FF1F87"/>
          </a:solidFill>
          <a:ln w="25400" cap="flat" cmpd="sng" algn="ctr">
            <a:noFill/>
            <a:prstDash val="solid"/>
          </a:ln>
          <a:effectLst>
            <a:outerShdw blurRad="127000" dist="25400" dir="5400000" algn="t" rotWithShape="0">
              <a:prstClr val="black">
                <a:alpha val="40000"/>
              </a:prstClr>
            </a:outerShdw>
          </a:effectLst>
        </p:spPr>
        <p:txBody>
          <a:bodyPr lIns="91438" tIns="45719" rIns="91438" bIns="45719"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 name="TextBox 159"/>
          <p:cNvSpPr txBox="1"/>
          <p:nvPr/>
        </p:nvSpPr>
        <p:spPr>
          <a:xfrm>
            <a:off x="4802611" y="3834645"/>
            <a:ext cx="776608" cy="420725"/>
          </a:xfrm>
          <a:prstGeom prst="rect">
            <a:avLst/>
          </a:prstGeom>
          <a:noFill/>
        </p:spPr>
        <p:txBody>
          <a:bodyPr wrap="none" lIns="91438" tIns="45719" rIns="91438" bIns="45719" rtlCol="0">
            <a:spAutoFit/>
          </a:bodyPr>
          <a:lstStyle/>
          <a:p>
            <a:pPr algn="ctr" defTabSz="1218565"/>
            <a:r>
              <a:rPr lang="en-US" altLang="zh-CN" sz="2100" b="1" dirty="0">
                <a:solidFill>
                  <a:prstClr val="white"/>
                </a:solidFill>
                <a:latin typeface="微软雅黑" panose="020B0503020204020204" pitchFamily="34" charset="-122"/>
                <a:ea typeface="微软雅黑" panose="020B0503020204020204" pitchFamily="34" charset="-122"/>
              </a:rPr>
              <a:t>73%</a:t>
            </a:r>
            <a:endParaRPr lang="zh-CN" altLang="en-US" sz="2100" b="1" dirty="0">
              <a:solidFill>
                <a:prstClr val="white"/>
              </a:solidFill>
              <a:latin typeface="微软雅黑" panose="020B0503020204020204" pitchFamily="34" charset="-122"/>
              <a:ea typeface="微软雅黑" panose="020B0503020204020204" pitchFamily="34" charset="-122"/>
            </a:endParaRPr>
          </a:p>
        </p:txBody>
      </p:sp>
      <p:sp>
        <p:nvSpPr>
          <p:cNvPr id="10" name="TextBox 160"/>
          <p:cNvSpPr txBox="1"/>
          <p:nvPr/>
        </p:nvSpPr>
        <p:spPr>
          <a:xfrm>
            <a:off x="4792993" y="4446019"/>
            <a:ext cx="776608" cy="420725"/>
          </a:xfrm>
          <a:prstGeom prst="rect">
            <a:avLst/>
          </a:prstGeom>
          <a:noFill/>
        </p:spPr>
        <p:txBody>
          <a:bodyPr wrap="none" lIns="91438" tIns="45719" rIns="91438" bIns="45719" rtlCol="0">
            <a:spAutoFit/>
          </a:bodyPr>
          <a:lstStyle/>
          <a:p>
            <a:pPr algn="ctr" defTabSz="1218565"/>
            <a:r>
              <a:rPr lang="en-US" altLang="zh-CN" sz="2100" b="1" dirty="0">
                <a:solidFill>
                  <a:prstClr val="white"/>
                </a:solidFill>
                <a:latin typeface="微软雅黑" panose="020B0503020204020204" pitchFamily="34" charset="-122"/>
                <a:ea typeface="微软雅黑" panose="020B0503020204020204" pitchFamily="34" charset="-122"/>
              </a:rPr>
              <a:t>30%</a:t>
            </a:r>
            <a:endParaRPr lang="zh-CN" altLang="en-US" sz="2100" b="1" dirty="0">
              <a:solidFill>
                <a:prstClr val="white"/>
              </a:solidFill>
              <a:latin typeface="微软雅黑" panose="020B0503020204020204" pitchFamily="34" charset="-122"/>
              <a:ea typeface="微软雅黑" panose="020B0503020204020204" pitchFamily="34" charset="-122"/>
            </a:endParaRPr>
          </a:p>
        </p:txBody>
      </p:sp>
      <p:sp>
        <p:nvSpPr>
          <p:cNvPr id="11" name="TextBox 161"/>
          <p:cNvSpPr txBox="1"/>
          <p:nvPr/>
        </p:nvSpPr>
        <p:spPr>
          <a:xfrm>
            <a:off x="4792995" y="5052649"/>
            <a:ext cx="776608" cy="420725"/>
          </a:xfrm>
          <a:prstGeom prst="rect">
            <a:avLst/>
          </a:prstGeom>
          <a:noFill/>
        </p:spPr>
        <p:txBody>
          <a:bodyPr wrap="none" lIns="91438" tIns="45719" rIns="91438" bIns="45719" rtlCol="0">
            <a:spAutoFit/>
          </a:bodyPr>
          <a:lstStyle/>
          <a:p>
            <a:pPr algn="ctr" defTabSz="1218565"/>
            <a:r>
              <a:rPr lang="en-US" altLang="zh-CN" sz="2100" b="1" dirty="0">
                <a:solidFill>
                  <a:prstClr val="white"/>
                </a:solidFill>
                <a:latin typeface="微软雅黑" panose="020B0503020204020204" pitchFamily="34" charset="-122"/>
                <a:ea typeface="微软雅黑" panose="020B0503020204020204" pitchFamily="34" charset="-122"/>
              </a:rPr>
              <a:t>50%</a:t>
            </a:r>
            <a:endParaRPr lang="zh-CN" altLang="en-US" sz="2100" b="1" dirty="0">
              <a:solidFill>
                <a:prstClr val="white"/>
              </a:solidFill>
              <a:latin typeface="微软雅黑" panose="020B0503020204020204" pitchFamily="34" charset="-122"/>
              <a:ea typeface="微软雅黑" panose="020B0503020204020204" pitchFamily="34" charset="-122"/>
            </a:endParaRPr>
          </a:p>
        </p:txBody>
      </p:sp>
      <p:sp>
        <p:nvSpPr>
          <p:cNvPr id="12" name="TextBox 162"/>
          <p:cNvSpPr txBox="1"/>
          <p:nvPr/>
        </p:nvSpPr>
        <p:spPr>
          <a:xfrm>
            <a:off x="4818641" y="5665131"/>
            <a:ext cx="776608" cy="420725"/>
          </a:xfrm>
          <a:prstGeom prst="rect">
            <a:avLst/>
          </a:prstGeom>
          <a:noFill/>
        </p:spPr>
        <p:txBody>
          <a:bodyPr wrap="none" lIns="91438" tIns="45719" rIns="91438" bIns="45719" rtlCol="0">
            <a:spAutoFit/>
          </a:bodyPr>
          <a:lstStyle/>
          <a:p>
            <a:pPr algn="ctr" defTabSz="1218565"/>
            <a:r>
              <a:rPr lang="en-US" altLang="zh-CN" sz="2100" b="1" dirty="0">
                <a:solidFill>
                  <a:prstClr val="white"/>
                </a:solidFill>
                <a:latin typeface="微软雅黑" panose="020B0503020204020204" pitchFamily="34" charset="-122"/>
                <a:ea typeface="微软雅黑" panose="020B0503020204020204" pitchFamily="34" charset="-122"/>
              </a:rPr>
              <a:t>75%</a:t>
            </a:r>
            <a:endParaRPr lang="zh-CN" altLang="en-US" sz="2100" b="1" dirty="0">
              <a:solidFill>
                <a:prstClr val="white"/>
              </a:solidFill>
              <a:latin typeface="微软雅黑" panose="020B0503020204020204" pitchFamily="34" charset="-122"/>
              <a:ea typeface="微软雅黑" panose="020B0503020204020204" pitchFamily="34" charset="-122"/>
            </a:endParaRPr>
          </a:p>
        </p:txBody>
      </p:sp>
      <p:sp>
        <p:nvSpPr>
          <p:cNvPr id="13" name="五边形 12"/>
          <p:cNvSpPr/>
          <p:nvPr/>
        </p:nvSpPr>
        <p:spPr>
          <a:xfrm>
            <a:off x="6611707" y="3786740"/>
            <a:ext cx="1532686" cy="479467"/>
          </a:xfrm>
          <a:prstGeom prst="homePlate">
            <a:avLst/>
          </a:prstGeom>
          <a:solidFill>
            <a:srgbClr val="8D2963"/>
          </a:solidFill>
          <a:ln w="25400" cap="flat" cmpd="sng" algn="ctr">
            <a:noFill/>
            <a:prstDash val="solid"/>
          </a:ln>
          <a:effectLst>
            <a:outerShdw blurRad="127000" dist="25400" dir="5400000" algn="t" rotWithShape="0">
              <a:prstClr val="black">
                <a:alpha val="40000"/>
              </a:prstClr>
            </a:outerShdw>
          </a:effectLst>
        </p:spPr>
        <p:txBody>
          <a:bodyPr lIns="91438" tIns="45719" rIns="91438" bIns="45719"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00"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4" name="五边形 13"/>
          <p:cNvSpPr/>
          <p:nvPr/>
        </p:nvSpPr>
        <p:spPr>
          <a:xfrm>
            <a:off x="6611709" y="4393290"/>
            <a:ext cx="2893326" cy="479467"/>
          </a:xfrm>
          <a:prstGeom prst="homePlate">
            <a:avLst/>
          </a:prstGeom>
          <a:solidFill>
            <a:srgbClr val="8D2963"/>
          </a:solidFill>
          <a:ln w="25400" cap="flat" cmpd="sng" algn="ctr">
            <a:noFill/>
            <a:prstDash val="solid"/>
          </a:ln>
          <a:effectLst>
            <a:outerShdw blurRad="127000" dist="25400" dir="5400000" algn="t" rotWithShape="0">
              <a:prstClr val="black">
                <a:alpha val="40000"/>
              </a:prstClr>
            </a:outerShdw>
          </a:effectLst>
        </p:spPr>
        <p:txBody>
          <a:bodyPr lIns="91438" tIns="45719" rIns="91438" bIns="45719"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5" name="五边形 14"/>
          <p:cNvSpPr/>
          <p:nvPr/>
        </p:nvSpPr>
        <p:spPr>
          <a:xfrm>
            <a:off x="6611708" y="4999841"/>
            <a:ext cx="1814186" cy="479467"/>
          </a:xfrm>
          <a:prstGeom prst="homePlate">
            <a:avLst/>
          </a:prstGeom>
          <a:solidFill>
            <a:srgbClr val="8D2963"/>
          </a:solidFill>
          <a:ln w="25400" cap="flat" cmpd="sng" algn="ctr">
            <a:noFill/>
            <a:prstDash val="solid"/>
          </a:ln>
          <a:effectLst>
            <a:outerShdw blurRad="127000" dist="25400" dir="5400000" algn="t" rotWithShape="0">
              <a:prstClr val="black">
                <a:alpha val="40000"/>
              </a:prstClr>
            </a:outerShdw>
          </a:effectLst>
        </p:spPr>
        <p:txBody>
          <a:bodyPr lIns="91438" tIns="45719" rIns="91438" bIns="45719"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00"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6" name="五边形 15"/>
          <p:cNvSpPr/>
          <p:nvPr/>
        </p:nvSpPr>
        <p:spPr>
          <a:xfrm>
            <a:off x="6611708" y="5606389"/>
            <a:ext cx="3867471" cy="479467"/>
          </a:xfrm>
          <a:prstGeom prst="homePlate">
            <a:avLst/>
          </a:prstGeom>
          <a:solidFill>
            <a:srgbClr val="8D2963"/>
          </a:solidFill>
          <a:ln w="25400" cap="flat" cmpd="sng" algn="ctr">
            <a:noFill/>
            <a:prstDash val="solid"/>
          </a:ln>
          <a:effectLst>
            <a:outerShdw blurRad="127000" dist="25400" dir="5400000" algn="t" rotWithShape="0">
              <a:prstClr val="black">
                <a:alpha val="40000"/>
              </a:prstClr>
            </a:outerShdw>
          </a:effectLst>
        </p:spPr>
        <p:txBody>
          <a:bodyPr lIns="91438" tIns="45719" rIns="91438" bIns="45719"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7" name="TextBox 173"/>
          <p:cNvSpPr txBox="1"/>
          <p:nvPr/>
        </p:nvSpPr>
        <p:spPr>
          <a:xfrm>
            <a:off x="6705133" y="3843273"/>
            <a:ext cx="776608" cy="420725"/>
          </a:xfrm>
          <a:prstGeom prst="rect">
            <a:avLst/>
          </a:prstGeom>
          <a:noFill/>
        </p:spPr>
        <p:txBody>
          <a:bodyPr wrap="none" lIns="91438" tIns="45719" rIns="91438" bIns="45719" rtlCol="0">
            <a:spAutoFit/>
          </a:bodyPr>
          <a:lstStyle/>
          <a:p>
            <a:pPr algn="ctr" defTabSz="1218565"/>
            <a:r>
              <a:rPr lang="en-US" altLang="zh-CN" sz="2100" b="1" dirty="0">
                <a:solidFill>
                  <a:prstClr val="white"/>
                </a:solidFill>
                <a:latin typeface="微软雅黑" panose="020B0503020204020204" pitchFamily="34" charset="-122"/>
                <a:ea typeface="微软雅黑" panose="020B0503020204020204" pitchFamily="34" charset="-122"/>
              </a:rPr>
              <a:t>20%</a:t>
            </a:r>
            <a:endParaRPr lang="zh-CN" altLang="en-US" sz="2100" b="1" dirty="0">
              <a:solidFill>
                <a:prstClr val="white"/>
              </a:solidFill>
              <a:latin typeface="微软雅黑" panose="020B0503020204020204" pitchFamily="34" charset="-122"/>
              <a:ea typeface="微软雅黑" panose="020B0503020204020204" pitchFamily="34" charset="-122"/>
            </a:endParaRPr>
          </a:p>
        </p:txBody>
      </p:sp>
      <p:sp>
        <p:nvSpPr>
          <p:cNvPr id="18" name="TextBox 174"/>
          <p:cNvSpPr txBox="1"/>
          <p:nvPr/>
        </p:nvSpPr>
        <p:spPr>
          <a:xfrm>
            <a:off x="6705131" y="4439969"/>
            <a:ext cx="776608" cy="420725"/>
          </a:xfrm>
          <a:prstGeom prst="rect">
            <a:avLst/>
          </a:prstGeom>
          <a:noFill/>
        </p:spPr>
        <p:txBody>
          <a:bodyPr wrap="none" lIns="91438" tIns="45719" rIns="91438" bIns="45719" rtlCol="0">
            <a:spAutoFit/>
          </a:bodyPr>
          <a:lstStyle/>
          <a:p>
            <a:pPr algn="ctr" defTabSz="1218565"/>
            <a:r>
              <a:rPr lang="en-US" altLang="zh-CN" sz="2100" b="1" dirty="0">
                <a:solidFill>
                  <a:prstClr val="white"/>
                </a:solidFill>
                <a:latin typeface="微软雅黑" panose="020B0503020204020204" pitchFamily="34" charset="-122"/>
                <a:ea typeface="微软雅黑" panose="020B0503020204020204" pitchFamily="34" charset="-122"/>
              </a:rPr>
              <a:t>56%</a:t>
            </a:r>
            <a:endParaRPr lang="zh-CN" altLang="en-US" sz="2100" b="1" dirty="0">
              <a:solidFill>
                <a:prstClr val="white"/>
              </a:solidFill>
              <a:latin typeface="微软雅黑" panose="020B0503020204020204" pitchFamily="34" charset="-122"/>
              <a:ea typeface="微软雅黑" panose="020B0503020204020204" pitchFamily="34" charset="-122"/>
            </a:endParaRPr>
          </a:p>
        </p:txBody>
      </p:sp>
      <p:sp>
        <p:nvSpPr>
          <p:cNvPr id="19" name="TextBox 175"/>
          <p:cNvSpPr txBox="1"/>
          <p:nvPr/>
        </p:nvSpPr>
        <p:spPr>
          <a:xfrm>
            <a:off x="6705134" y="5052647"/>
            <a:ext cx="776608" cy="420725"/>
          </a:xfrm>
          <a:prstGeom prst="rect">
            <a:avLst/>
          </a:prstGeom>
          <a:noFill/>
        </p:spPr>
        <p:txBody>
          <a:bodyPr wrap="none" lIns="91438" tIns="45719" rIns="91438" bIns="45719" rtlCol="0">
            <a:spAutoFit/>
          </a:bodyPr>
          <a:lstStyle/>
          <a:p>
            <a:pPr algn="ctr" defTabSz="1218565"/>
            <a:r>
              <a:rPr lang="en-US" altLang="zh-CN" sz="2100" b="1" dirty="0">
                <a:solidFill>
                  <a:prstClr val="white"/>
                </a:solidFill>
                <a:latin typeface="微软雅黑" panose="020B0503020204020204" pitchFamily="34" charset="-122"/>
                <a:ea typeface="微软雅黑" panose="020B0503020204020204" pitchFamily="34" charset="-122"/>
              </a:rPr>
              <a:t>29%</a:t>
            </a:r>
            <a:endParaRPr lang="zh-CN" altLang="en-US" sz="2100" b="1" dirty="0">
              <a:solidFill>
                <a:prstClr val="white"/>
              </a:solidFill>
              <a:latin typeface="微软雅黑" panose="020B0503020204020204" pitchFamily="34" charset="-122"/>
              <a:ea typeface="微软雅黑" panose="020B0503020204020204" pitchFamily="34" charset="-122"/>
            </a:endParaRPr>
          </a:p>
        </p:txBody>
      </p:sp>
      <p:sp>
        <p:nvSpPr>
          <p:cNvPr id="20" name="TextBox 176"/>
          <p:cNvSpPr txBox="1"/>
          <p:nvPr/>
        </p:nvSpPr>
        <p:spPr>
          <a:xfrm>
            <a:off x="6722108" y="5661854"/>
            <a:ext cx="776608" cy="420725"/>
          </a:xfrm>
          <a:prstGeom prst="rect">
            <a:avLst/>
          </a:prstGeom>
          <a:noFill/>
        </p:spPr>
        <p:txBody>
          <a:bodyPr wrap="none" lIns="91438" tIns="45719" rIns="91438" bIns="45719" rtlCol="0">
            <a:spAutoFit/>
          </a:bodyPr>
          <a:lstStyle/>
          <a:p>
            <a:pPr algn="ctr" defTabSz="1218565"/>
            <a:r>
              <a:rPr lang="en-US" altLang="zh-CN" sz="2100" b="1" dirty="0">
                <a:solidFill>
                  <a:prstClr val="white"/>
                </a:solidFill>
                <a:latin typeface="微软雅黑" panose="020B0503020204020204" pitchFamily="34" charset="-122"/>
                <a:ea typeface="微软雅黑" panose="020B0503020204020204" pitchFamily="34" charset="-122"/>
              </a:rPr>
              <a:t>77%</a:t>
            </a:r>
            <a:endParaRPr lang="zh-CN" altLang="en-US" sz="2100" b="1" dirty="0">
              <a:solidFill>
                <a:prstClr val="white"/>
              </a:solidFill>
              <a:latin typeface="微软雅黑" panose="020B0503020204020204" pitchFamily="34" charset="-122"/>
              <a:ea typeface="微软雅黑" panose="020B0503020204020204" pitchFamily="34" charset="-122"/>
            </a:endParaRPr>
          </a:p>
        </p:txBody>
      </p:sp>
      <p:sp>
        <p:nvSpPr>
          <p:cNvPr id="21" name="TextBox 180"/>
          <p:cNvSpPr txBox="1"/>
          <p:nvPr/>
        </p:nvSpPr>
        <p:spPr>
          <a:xfrm>
            <a:off x="5746894" y="3889862"/>
            <a:ext cx="761648" cy="323240"/>
          </a:xfrm>
          <a:prstGeom prst="rect">
            <a:avLst/>
          </a:prstGeom>
          <a:noFill/>
        </p:spPr>
        <p:txBody>
          <a:bodyPr wrap="none" lIns="91438" tIns="45719" rIns="91438" bIns="45719" rtlCol="0">
            <a:spAutoFit/>
          </a:bodyPr>
          <a:lstStyle/>
          <a:p>
            <a:pPr algn="ctr" defTabSz="1218565"/>
            <a:r>
              <a:rPr lang="zh-CN" altLang="en-US" sz="1500" b="1" dirty="0">
                <a:solidFill>
                  <a:prstClr val="black">
                    <a:lumMod val="75000"/>
                    <a:lumOff val="25000"/>
                  </a:prstClr>
                </a:solidFill>
                <a:latin typeface="微软雅黑" panose="020B0503020204020204" pitchFamily="34" charset="-122"/>
                <a:ea typeface="微软雅黑" panose="020B0503020204020204" pitchFamily="34" charset="-122"/>
              </a:rPr>
              <a:t>项目一</a:t>
            </a:r>
          </a:p>
        </p:txBody>
      </p:sp>
      <p:sp>
        <p:nvSpPr>
          <p:cNvPr id="22" name="TextBox 181"/>
          <p:cNvSpPr txBox="1"/>
          <p:nvPr/>
        </p:nvSpPr>
        <p:spPr>
          <a:xfrm>
            <a:off x="5746894" y="4492113"/>
            <a:ext cx="761648" cy="323240"/>
          </a:xfrm>
          <a:prstGeom prst="rect">
            <a:avLst/>
          </a:prstGeom>
          <a:noFill/>
        </p:spPr>
        <p:txBody>
          <a:bodyPr wrap="none" lIns="91438" tIns="45719" rIns="91438" bIns="45719" rtlCol="0">
            <a:spAutoFit/>
          </a:bodyPr>
          <a:lstStyle/>
          <a:p>
            <a:pPr algn="ctr" defTabSz="1218565"/>
            <a:r>
              <a:rPr lang="zh-CN" altLang="en-US" sz="1500" b="1" dirty="0">
                <a:solidFill>
                  <a:prstClr val="black">
                    <a:lumMod val="75000"/>
                    <a:lumOff val="25000"/>
                  </a:prstClr>
                </a:solidFill>
                <a:latin typeface="微软雅黑" panose="020B0503020204020204" pitchFamily="34" charset="-122"/>
                <a:ea typeface="微软雅黑" panose="020B0503020204020204" pitchFamily="34" charset="-122"/>
              </a:rPr>
              <a:t>项目二</a:t>
            </a:r>
          </a:p>
        </p:txBody>
      </p:sp>
      <p:sp>
        <p:nvSpPr>
          <p:cNvPr id="23" name="TextBox 182"/>
          <p:cNvSpPr txBox="1"/>
          <p:nvPr/>
        </p:nvSpPr>
        <p:spPr>
          <a:xfrm>
            <a:off x="5747126" y="5098663"/>
            <a:ext cx="761648" cy="323240"/>
          </a:xfrm>
          <a:prstGeom prst="rect">
            <a:avLst/>
          </a:prstGeom>
          <a:noFill/>
        </p:spPr>
        <p:txBody>
          <a:bodyPr wrap="none" lIns="91438" tIns="45719" rIns="91438" bIns="45719" rtlCol="0">
            <a:spAutoFit/>
          </a:bodyPr>
          <a:lstStyle/>
          <a:p>
            <a:pPr algn="ctr" defTabSz="1218565"/>
            <a:r>
              <a:rPr lang="zh-CN" altLang="en-US" sz="1500" b="1" dirty="0">
                <a:solidFill>
                  <a:prstClr val="black">
                    <a:lumMod val="75000"/>
                    <a:lumOff val="25000"/>
                  </a:prstClr>
                </a:solidFill>
                <a:latin typeface="微软雅黑" panose="020B0503020204020204" pitchFamily="34" charset="-122"/>
                <a:ea typeface="微软雅黑" panose="020B0503020204020204" pitchFamily="34" charset="-122"/>
              </a:rPr>
              <a:t>项目三</a:t>
            </a:r>
          </a:p>
        </p:txBody>
      </p:sp>
      <p:sp>
        <p:nvSpPr>
          <p:cNvPr id="24" name="TextBox 183"/>
          <p:cNvSpPr txBox="1"/>
          <p:nvPr/>
        </p:nvSpPr>
        <p:spPr>
          <a:xfrm>
            <a:off x="5747126" y="5707869"/>
            <a:ext cx="761648" cy="323240"/>
          </a:xfrm>
          <a:prstGeom prst="rect">
            <a:avLst/>
          </a:prstGeom>
          <a:noFill/>
        </p:spPr>
        <p:txBody>
          <a:bodyPr wrap="none" lIns="91438" tIns="45719" rIns="91438" bIns="45719" rtlCol="0">
            <a:spAutoFit/>
          </a:bodyPr>
          <a:lstStyle/>
          <a:p>
            <a:pPr algn="ctr" defTabSz="1218565"/>
            <a:r>
              <a:rPr lang="zh-CN" altLang="en-US" sz="1500" b="1" dirty="0">
                <a:solidFill>
                  <a:prstClr val="black">
                    <a:lumMod val="75000"/>
                    <a:lumOff val="25000"/>
                  </a:prstClr>
                </a:solidFill>
                <a:latin typeface="微软雅黑" panose="020B0503020204020204" pitchFamily="34" charset="-122"/>
                <a:ea typeface="微软雅黑" panose="020B0503020204020204" pitchFamily="34" charset="-122"/>
              </a:rPr>
              <a:t>项目四</a:t>
            </a:r>
          </a:p>
        </p:txBody>
      </p:sp>
      <p:sp>
        <p:nvSpPr>
          <p:cNvPr id="25" name="Oval 4"/>
          <p:cNvSpPr/>
          <p:nvPr/>
        </p:nvSpPr>
        <p:spPr>
          <a:xfrm>
            <a:off x="6609201" y="1509136"/>
            <a:ext cx="1117974" cy="1054844"/>
          </a:xfrm>
          <a:prstGeom prst="ellipse">
            <a:avLst/>
          </a:prstGeom>
          <a:solidFill>
            <a:srgbClr val="8D2963"/>
          </a:solidFill>
          <a:ln w="63500" cap="flat" cmpd="sng" algn="ctr">
            <a:solidFill>
              <a:sysClr val="window" lastClr="FFFFFF"/>
            </a:solidFill>
            <a:prstDash val="solid"/>
          </a:ln>
          <a:effectLst>
            <a:outerShdw blurRad="127000" dist="38100" dir="8100000" algn="tr" rotWithShape="0">
              <a:prstClr val="black">
                <a:alpha val="40000"/>
              </a:prstClr>
            </a:outerShdw>
          </a:effectLst>
        </p:spPr>
        <p:txBody>
          <a:bodyPr lIns="91438" tIns="45719" rIns="91438" bIns="45719"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sz="1900"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rPr>
              <a:t>2018</a:t>
            </a:r>
            <a:endParaRPr kumimoji="0" lang="en-US" sz="19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6" name="Oval 5"/>
          <p:cNvSpPr/>
          <p:nvPr/>
        </p:nvSpPr>
        <p:spPr>
          <a:xfrm>
            <a:off x="4547564" y="1509136"/>
            <a:ext cx="1117974" cy="1054844"/>
          </a:xfrm>
          <a:prstGeom prst="ellipse">
            <a:avLst/>
          </a:prstGeom>
          <a:solidFill>
            <a:srgbClr val="FF1F87"/>
          </a:solidFill>
          <a:ln w="63500" cap="flat" cmpd="sng" algn="ctr">
            <a:solidFill>
              <a:sysClr val="window" lastClr="FFFFFF"/>
            </a:solidFill>
            <a:prstDash val="solid"/>
          </a:ln>
          <a:effectLst>
            <a:outerShdw blurRad="127000" dist="38100" dir="8100000" algn="tr" rotWithShape="0">
              <a:prstClr val="black">
                <a:alpha val="40000"/>
              </a:prstClr>
            </a:outerShdw>
          </a:effectLst>
        </p:spPr>
        <p:txBody>
          <a:bodyPr lIns="91438" tIns="45719" rIns="91438" bIns="45719"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1900" b="1"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rPr>
              <a:t>2017</a:t>
            </a:r>
            <a:endParaRPr kumimoji="0" lang="en-US" sz="19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Text Box 10"/>
          <p:cNvSpPr txBox="1">
            <a:spLocks noChangeArrowheads="1"/>
          </p:cNvSpPr>
          <p:nvPr/>
        </p:nvSpPr>
        <p:spPr bwMode="auto">
          <a:xfrm>
            <a:off x="6611707" y="2693720"/>
            <a:ext cx="4955395" cy="1006662"/>
          </a:xfrm>
          <a:prstGeom prst="rect">
            <a:avLst/>
          </a:prstGeom>
          <a:noFill/>
          <a:ln w="9525">
            <a:noFill/>
            <a:miter lim="800000"/>
          </a:ln>
        </p:spPr>
        <p:txBody>
          <a:bodyPr wrap="square" lIns="45719" tIns="22859" rIns="45719" bIns="22859">
            <a:spAutoFit/>
          </a:bodyPr>
          <a:lstStyle/>
          <a:p>
            <a:pPr defTabSz="1087755">
              <a:lnSpc>
                <a:spcPct val="130000"/>
              </a:lnSpc>
            </a:pPr>
            <a:r>
              <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Open Sans" pitchFamily="34" charset="0"/>
              </a:rPr>
              <a:t>单击此处添加标题</a:t>
            </a:r>
            <a:endParaRPr lang="en-US" altLang="zh-CN" sz="1600" b="1" dirty="0">
              <a:solidFill>
                <a:prstClr val="black">
                  <a:lumMod val="75000"/>
                  <a:lumOff val="25000"/>
                </a:prstClr>
              </a:solidFill>
              <a:latin typeface="微软雅黑" panose="020B0503020204020204" pitchFamily="34" charset="-122"/>
              <a:ea typeface="微软雅黑" panose="020B0503020204020204" pitchFamily="34" charset="-122"/>
              <a:cs typeface="Open Sans" pitchFamily="34" charset="0"/>
            </a:endParaRPr>
          </a:p>
          <a:p>
            <a:pPr defTabSz="1087755">
              <a:lnSpc>
                <a:spcPct val="130000"/>
              </a:lnSpc>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cs typeface="Open Sans" pitchFamily="34" charset="0"/>
              </a:rPr>
              <a:t>您的内容打在这里，或者通过复制您的文本后，在此框中选择粘贴，并选择只保留文字。</a:t>
            </a:r>
            <a:endParaRPr lang="en-US" sz="1600" dirty="0">
              <a:solidFill>
                <a:prstClr val="black">
                  <a:lumMod val="75000"/>
                  <a:lumOff val="25000"/>
                </a:prstClr>
              </a:solidFill>
              <a:latin typeface="微软雅黑" panose="020B0503020204020204" pitchFamily="34" charset="-122"/>
              <a:ea typeface="微软雅黑" panose="020B0503020204020204" pitchFamily="34" charset="-122"/>
              <a:cs typeface="Open Sans" pitchFamily="34" charset="0"/>
            </a:endParaRPr>
          </a:p>
        </p:txBody>
      </p:sp>
      <p:sp>
        <p:nvSpPr>
          <p:cNvPr id="28" name="Text Box 10"/>
          <p:cNvSpPr txBox="1">
            <a:spLocks noChangeArrowheads="1"/>
          </p:cNvSpPr>
          <p:nvPr/>
        </p:nvSpPr>
        <p:spPr bwMode="auto">
          <a:xfrm>
            <a:off x="815308" y="2693718"/>
            <a:ext cx="4841832" cy="1006662"/>
          </a:xfrm>
          <a:prstGeom prst="rect">
            <a:avLst/>
          </a:prstGeom>
          <a:noFill/>
          <a:ln w="9525">
            <a:noFill/>
            <a:miter lim="800000"/>
          </a:ln>
        </p:spPr>
        <p:txBody>
          <a:bodyPr wrap="square" lIns="45719" tIns="22859" rIns="45719" bIns="22859">
            <a:spAutoFit/>
          </a:bodyPr>
          <a:lstStyle/>
          <a:p>
            <a:pPr algn="r" defTabSz="1087755">
              <a:lnSpc>
                <a:spcPct val="130000"/>
              </a:lnSpc>
            </a:pPr>
            <a:r>
              <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Open Sans" pitchFamily="34" charset="0"/>
              </a:rPr>
              <a:t>单击此处添加标题</a:t>
            </a:r>
            <a:endParaRPr lang="en-US" altLang="zh-CN" sz="1600" b="1" dirty="0">
              <a:solidFill>
                <a:prstClr val="black">
                  <a:lumMod val="75000"/>
                  <a:lumOff val="25000"/>
                </a:prstClr>
              </a:solidFill>
              <a:latin typeface="微软雅黑" panose="020B0503020204020204" pitchFamily="34" charset="-122"/>
              <a:ea typeface="微软雅黑" panose="020B0503020204020204" pitchFamily="34" charset="-122"/>
              <a:cs typeface="Open Sans" pitchFamily="34" charset="0"/>
            </a:endParaRPr>
          </a:p>
          <a:p>
            <a:pPr algn="r" defTabSz="1087755">
              <a:lnSpc>
                <a:spcPct val="130000"/>
              </a:lnSpc>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cs typeface="Open Sans" pitchFamily="34" charset="0"/>
              </a:rPr>
              <a:t>您的内容打在这里，或者通过复制您的文本后，在此框中选择粘贴，并选择只保留文字。</a:t>
            </a:r>
            <a:endParaRPr lang="en-US" sz="1600" dirty="0">
              <a:solidFill>
                <a:prstClr val="black">
                  <a:lumMod val="75000"/>
                  <a:lumOff val="25000"/>
                </a:prstClr>
              </a:solidFill>
              <a:latin typeface="微软雅黑" panose="020B0503020204020204" pitchFamily="34" charset="-122"/>
              <a:ea typeface="微软雅黑" panose="020B0503020204020204" pitchFamily="34" charset="-122"/>
              <a:cs typeface="Open Sans" pitchFamily="34" charset="0"/>
            </a:endParaRPr>
          </a:p>
        </p:txBody>
      </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29" name="椭圆 28"/>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0-#ppt_w/2"/>
                                          </p:val>
                                        </p:tav>
                                        <p:tav tm="100000">
                                          <p:val>
                                            <p:strVal val="#ppt_x"/>
                                          </p:val>
                                        </p:tav>
                                      </p:tavLst>
                                    </p:anim>
                                    <p:anim calcmode="lin" valueType="num">
                                      <p:cBhvr additive="base">
                                        <p:cTn id="16" dur="500" fill="hold"/>
                                        <p:tgtEl>
                                          <p:spTgt spid="26"/>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1+#ppt_w/2"/>
                                          </p:val>
                                        </p:tav>
                                        <p:tav tm="100000">
                                          <p:val>
                                            <p:strVal val="#ppt_x"/>
                                          </p:val>
                                        </p:tav>
                                      </p:tavLst>
                                    </p:anim>
                                    <p:anim calcmode="lin" valueType="num">
                                      <p:cBhvr additive="base">
                                        <p:cTn id="21" dur="500" fill="hold"/>
                                        <p:tgtEl>
                                          <p:spTgt spid="25"/>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childTnLst>
                          </p:cTn>
                        </p:par>
                        <p:par>
                          <p:cTn id="30" fill="hold">
                            <p:stCondLst>
                              <p:cond delay="3000"/>
                            </p:stCondLst>
                            <p:childTnLst>
                              <p:par>
                                <p:cTn id="31" presetID="2" presetClass="entr" presetSubtype="4" decel="100000"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decel="10000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par>
                                <p:cTn id="51" presetID="22" presetClass="entr" presetSubtype="8" fill="hold" grpId="0" nodeType="withEffect">
                                  <p:stCondLst>
                                    <p:cond delay="10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par>
                                <p:cTn id="54" presetID="22" presetClass="entr" presetSubtype="8" fill="hold" grpId="0" nodeType="withEffect">
                                  <p:stCondLst>
                                    <p:cond delay="200"/>
                                  </p:stCondLst>
                                  <p:childTnLst>
                                    <p:set>
                                      <p:cBhvr>
                                        <p:cTn id="55" dur="1" fill="hold">
                                          <p:stCondLst>
                                            <p:cond delay="0"/>
                                          </p:stCondLst>
                                        </p:cTn>
                                        <p:tgtEl>
                                          <p:spTgt spid="15"/>
                                        </p:tgtEl>
                                        <p:attrNameLst>
                                          <p:attrName>style.visibility</p:attrName>
                                        </p:attrNameLst>
                                      </p:cBhvr>
                                      <p:to>
                                        <p:strVal val="visible"/>
                                      </p:to>
                                    </p:set>
                                    <p:animEffect transition="in" filter="wipe(left)">
                                      <p:cBhvr>
                                        <p:cTn id="56" dur="500"/>
                                        <p:tgtEl>
                                          <p:spTgt spid="15"/>
                                        </p:tgtEl>
                                      </p:cBhvr>
                                    </p:animEffect>
                                  </p:childTnLst>
                                </p:cTn>
                              </p:par>
                              <p:par>
                                <p:cTn id="57" presetID="22" presetClass="entr" presetSubtype="8" fill="hold" grpId="0" nodeType="withEffect">
                                  <p:stCondLst>
                                    <p:cond delay="30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500"/>
                                        <p:tgtEl>
                                          <p:spTgt spid="16"/>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wipe(right)">
                                      <p:cBhvr>
                                        <p:cTn id="62" dur="500"/>
                                        <p:tgtEl>
                                          <p:spTgt spid="4"/>
                                        </p:tgtEl>
                                      </p:cBhvr>
                                    </p:animEffect>
                                  </p:childTnLst>
                                </p:cTn>
                              </p:par>
                              <p:par>
                                <p:cTn id="63" presetID="22" presetClass="entr" presetSubtype="2" fill="hold" grpId="0" nodeType="withEffect">
                                  <p:stCondLst>
                                    <p:cond delay="100"/>
                                  </p:stCondLst>
                                  <p:childTnLst>
                                    <p:set>
                                      <p:cBhvr>
                                        <p:cTn id="64" dur="1" fill="hold">
                                          <p:stCondLst>
                                            <p:cond delay="0"/>
                                          </p:stCondLst>
                                        </p:cTn>
                                        <p:tgtEl>
                                          <p:spTgt spid="5"/>
                                        </p:tgtEl>
                                        <p:attrNameLst>
                                          <p:attrName>style.visibility</p:attrName>
                                        </p:attrNameLst>
                                      </p:cBhvr>
                                      <p:to>
                                        <p:strVal val="visible"/>
                                      </p:to>
                                    </p:set>
                                    <p:animEffect transition="in" filter="wipe(right)">
                                      <p:cBhvr>
                                        <p:cTn id="65" dur="500"/>
                                        <p:tgtEl>
                                          <p:spTgt spid="5"/>
                                        </p:tgtEl>
                                      </p:cBhvr>
                                    </p:animEffect>
                                  </p:childTnLst>
                                </p:cTn>
                              </p:par>
                              <p:par>
                                <p:cTn id="66" presetID="22" presetClass="entr" presetSubtype="2" fill="hold" grpId="0" nodeType="withEffect">
                                  <p:stCondLst>
                                    <p:cond delay="200"/>
                                  </p:stCondLst>
                                  <p:childTnLst>
                                    <p:set>
                                      <p:cBhvr>
                                        <p:cTn id="67" dur="1" fill="hold">
                                          <p:stCondLst>
                                            <p:cond delay="0"/>
                                          </p:stCondLst>
                                        </p:cTn>
                                        <p:tgtEl>
                                          <p:spTgt spid="7"/>
                                        </p:tgtEl>
                                        <p:attrNameLst>
                                          <p:attrName>style.visibility</p:attrName>
                                        </p:attrNameLst>
                                      </p:cBhvr>
                                      <p:to>
                                        <p:strVal val="visible"/>
                                      </p:to>
                                    </p:set>
                                    <p:animEffect transition="in" filter="wipe(right)">
                                      <p:cBhvr>
                                        <p:cTn id="68" dur="500"/>
                                        <p:tgtEl>
                                          <p:spTgt spid="7"/>
                                        </p:tgtEl>
                                      </p:cBhvr>
                                    </p:animEffect>
                                  </p:childTnLst>
                                </p:cTn>
                              </p:par>
                              <p:par>
                                <p:cTn id="69" presetID="22" presetClass="entr" presetSubtype="2" fill="hold" grpId="0" nodeType="withEffect">
                                  <p:stCondLst>
                                    <p:cond delay="300"/>
                                  </p:stCondLst>
                                  <p:childTnLst>
                                    <p:set>
                                      <p:cBhvr>
                                        <p:cTn id="70" dur="1" fill="hold">
                                          <p:stCondLst>
                                            <p:cond delay="0"/>
                                          </p:stCondLst>
                                        </p:cTn>
                                        <p:tgtEl>
                                          <p:spTgt spid="8"/>
                                        </p:tgtEl>
                                        <p:attrNameLst>
                                          <p:attrName>style.visibility</p:attrName>
                                        </p:attrNameLst>
                                      </p:cBhvr>
                                      <p:to>
                                        <p:strVal val="visible"/>
                                      </p:to>
                                    </p:set>
                                    <p:animEffect transition="in" filter="wipe(right)">
                                      <p:cBhvr>
                                        <p:cTn id="71" dur="500"/>
                                        <p:tgtEl>
                                          <p:spTgt spid="8"/>
                                        </p:tgtEl>
                                      </p:cBhvr>
                                    </p:animEffect>
                                  </p:childTnLst>
                                </p:cTn>
                              </p:par>
                            </p:childTnLst>
                          </p:cTn>
                        </p:par>
                        <p:par>
                          <p:cTn id="72" fill="hold">
                            <p:stCondLst>
                              <p:cond delay="4000"/>
                            </p:stCondLst>
                            <p:childTnLst>
                              <p:par>
                                <p:cTn id="73" presetID="22" presetClass="entr" presetSubtype="8" fill="hold" grpId="0"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left)">
                                      <p:cBhvr>
                                        <p:cTn id="75" dur="500"/>
                                        <p:tgtEl>
                                          <p:spTgt spid="17"/>
                                        </p:tgtEl>
                                      </p:cBhvr>
                                    </p:animEffect>
                                  </p:childTnLst>
                                </p:cTn>
                              </p:par>
                              <p:par>
                                <p:cTn id="76" presetID="22" presetClass="entr" presetSubtype="8" fill="hold" grpId="0" nodeType="withEffect">
                                  <p:stCondLst>
                                    <p:cond delay="150"/>
                                  </p:stCondLst>
                                  <p:childTnLst>
                                    <p:set>
                                      <p:cBhvr>
                                        <p:cTn id="77" dur="1" fill="hold">
                                          <p:stCondLst>
                                            <p:cond delay="0"/>
                                          </p:stCondLst>
                                        </p:cTn>
                                        <p:tgtEl>
                                          <p:spTgt spid="18"/>
                                        </p:tgtEl>
                                        <p:attrNameLst>
                                          <p:attrName>style.visibility</p:attrName>
                                        </p:attrNameLst>
                                      </p:cBhvr>
                                      <p:to>
                                        <p:strVal val="visible"/>
                                      </p:to>
                                    </p:set>
                                    <p:animEffect transition="in" filter="wipe(left)">
                                      <p:cBhvr>
                                        <p:cTn id="78" dur="500"/>
                                        <p:tgtEl>
                                          <p:spTgt spid="18"/>
                                        </p:tgtEl>
                                      </p:cBhvr>
                                    </p:animEffect>
                                  </p:childTnLst>
                                </p:cTn>
                              </p:par>
                              <p:par>
                                <p:cTn id="79" presetID="22" presetClass="entr" presetSubtype="8" fill="hold" grpId="0" nodeType="withEffect">
                                  <p:stCondLst>
                                    <p:cond delay="300"/>
                                  </p:stCondLst>
                                  <p:childTnLst>
                                    <p:set>
                                      <p:cBhvr>
                                        <p:cTn id="80" dur="1" fill="hold">
                                          <p:stCondLst>
                                            <p:cond delay="0"/>
                                          </p:stCondLst>
                                        </p:cTn>
                                        <p:tgtEl>
                                          <p:spTgt spid="19"/>
                                        </p:tgtEl>
                                        <p:attrNameLst>
                                          <p:attrName>style.visibility</p:attrName>
                                        </p:attrNameLst>
                                      </p:cBhvr>
                                      <p:to>
                                        <p:strVal val="visible"/>
                                      </p:to>
                                    </p:set>
                                    <p:animEffect transition="in" filter="wipe(left)">
                                      <p:cBhvr>
                                        <p:cTn id="81" dur="500"/>
                                        <p:tgtEl>
                                          <p:spTgt spid="19"/>
                                        </p:tgtEl>
                                      </p:cBhvr>
                                    </p:animEffect>
                                  </p:childTnLst>
                                </p:cTn>
                              </p:par>
                              <p:par>
                                <p:cTn id="82" presetID="22" presetClass="entr" presetSubtype="8" fill="hold" grpId="0" nodeType="withEffect">
                                  <p:stCondLst>
                                    <p:cond delay="450"/>
                                  </p:stCondLst>
                                  <p:childTnLst>
                                    <p:set>
                                      <p:cBhvr>
                                        <p:cTn id="83" dur="1" fill="hold">
                                          <p:stCondLst>
                                            <p:cond delay="0"/>
                                          </p:stCondLst>
                                        </p:cTn>
                                        <p:tgtEl>
                                          <p:spTgt spid="20"/>
                                        </p:tgtEl>
                                        <p:attrNameLst>
                                          <p:attrName>style.visibility</p:attrName>
                                        </p:attrNameLst>
                                      </p:cBhvr>
                                      <p:to>
                                        <p:strVal val="visible"/>
                                      </p:to>
                                    </p:set>
                                    <p:animEffect transition="in" filter="wipe(left)">
                                      <p:cBhvr>
                                        <p:cTn id="84" dur="500"/>
                                        <p:tgtEl>
                                          <p:spTgt spid="20"/>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9"/>
                                        </p:tgtEl>
                                        <p:attrNameLst>
                                          <p:attrName>style.visibility</p:attrName>
                                        </p:attrNameLst>
                                      </p:cBhvr>
                                      <p:to>
                                        <p:strVal val="visible"/>
                                      </p:to>
                                    </p:set>
                                    <p:animEffect transition="in" filter="wipe(right)">
                                      <p:cBhvr>
                                        <p:cTn id="87" dur="500"/>
                                        <p:tgtEl>
                                          <p:spTgt spid="9"/>
                                        </p:tgtEl>
                                      </p:cBhvr>
                                    </p:animEffect>
                                  </p:childTnLst>
                                </p:cTn>
                              </p:par>
                              <p:par>
                                <p:cTn id="88" presetID="22" presetClass="entr" presetSubtype="2" fill="hold" grpId="0" nodeType="withEffect">
                                  <p:stCondLst>
                                    <p:cond delay="150"/>
                                  </p:stCondLst>
                                  <p:childTnLst>
                                    <p:set>
                                      <p:cBhvr>
                                        <p:cTn id="89" dur="1" fill="hold">
                                          <p:stCondLst>
                                            <p:cond delay="0"/>
                                          </p:stCondLst>
                                        </p:cTn>
                                        <p:tgtEl>
                                          <p:spTgt spid="10"/>
                                        </p:tgtEl>
                                        <p:attrNameLst>
                                          <p:attrName>style.visibility</p:attrName>
                                        </p:attrNameLst>
                                      </p:cBhvr>
                                      <p:to>
                                        <p:strVal val="visible"/>
                                      </p:to>
                                    </p:set>
                                    <p:animEffect transition="in" filter="wipe(right)">
                                      <p:cBhvr>
                                        <p:cTn id="90" dur="500"/>
                                        <p:tgtEl>
                                          <p:spTgt spid="10"/>
                                        </p:tgtEl>
                                      </p:cBhvr>
                                    </p:animEffect>
                                  </p:childTnLst>
                                </p:cTn>
                              </p:par>
                              <p:par>
                                <p:cTn id="91" presetID="22" presetClass="entr" presetSubtype="2" fill="hold" grpId="0" nodeType="withEffect">
                                  <p:stCondLst>
                                    <p:cond delay="300"/>
                                  </p:stCondLst>
                                  <p:childTnLst>
                                    <p:set>
                                      <p:cBhvr>
                                        <p:cTn id="92" dur="1" fill="hold">
                                          <p:stCondLst>
                                            <p:cond delay="0"/>
                                          </p:stCondLst>
                                        </p:cTn>
                                        <p:tgtEl>
                                          <p:spTgt spid="11"/>
                                        </p:tgtEl>
                                        <p:attrNameLst>
                                          <p:attrName>style.visibility</p:attrName>
                                        </p:attrNameLst>
                                      </p:cBhvr>
                                      <p:to>
                                        <p:strVal val="visible"/>
                                      </p:to>
                                    </p:set>
                                    <p:animEffect transition="in" filter="wipe(right)">
                                      <p:cBhvr>
                                        <p:cTn id="93" dur="500"/>
                                        <p:tgtEl>
                                          <p:spTgt spid="11"/>
                                        </p:tgtEl>
                                      </p:cBhvr>
                                    </p:animEffect>
                                  </p:childTnLst>
                                </p:cTn>
                              </p:par>
                              <p:par>
                                <p:cTn id="94" presetID="22" presetClass="entr" presetSubtype="2" fill="hold" grpId="0" nodeType="withEffect">
                                  <p:stCondLst>
                                    <p:cond delay="450"/>
                                  </p:stCondLst>
                                  <p:childTnLst>
                                    <p:set>
                                      <p:cBhvr>
                                        <p:cTn id="95" dur="1" fill="hold">
                                          <p:stCondLst>
                                            <p:cond delay="0"/>
                                          </p:stCondLst>
                                        </p:cTn>
                                        <p:tgtEl>
                                          <p:spTgt spid="12"/>
                                        </p:tgtEl>
                                        <p:attrNameLst>
                                          <p:attrName>style.visibility</p:attrName>
                                        </p:attrNameLst>
                                      </p:cBhvr>
                                      <p:to>
                                        <p:strVal val="visible"/>
                                      </p:to>
                                    </p:set>
                                    <p:animEffect transition="in" filter="wipe(right)">
                                      <p:cBhvr>
                                        <p:cTn id="96" dur="500"/>
                                        <p:tgtEl>
                                          <p:spTgt spid="12"/>
                                        </p:tgtEl>
                                      </p:cBhvr>
                                    </p:animEffect>
                                  </p:childTnLst>
                                </p:cTn>
                              </p:par>
                            </p:childTnLst>
                          </p:cTn>
                        </p:par>
                        <p:par>
                          <p:cTn id="97" fill="hold">
                            <p:stCondLst>
                              <p:cond delay="4500"/>
                            </p:stCondLst>
                            <p:childTnLst>
                              <p:par>
                                <p:cTn id="98" presetID="14" presetClass="entr" presetSubtype="10" fill="hold" grpId="0" nodeType="afterEffect">
                                  <p:stCondLst>
                                    <p:cond delay="0"/>
                                  </p:stCondLst>
                                  <p:childTnLst>
                                    <p:set>
                                      <p:cBhvr>
                                        <p:cTn id="99" dur="1" fill="hold">
                                          <p:stCondLst>
                                            <p:cond delay="0"/>
                                          </p:stCondLst>
                                        </p:cTn>
                                        <p:tgtEl>
                                          <p:spTgt spid="3"/>
                                        </p:tgtEl>
                                        <p:attrNameLst>
                                          <p:attrName>style.visibility</p:attrName>
                                        </p:attrNameLst>
                                      </p:cBhvr>
                                      <p:to>
                                        <p:strVal val="visible"/>
                                      </p:to>
                                    </p:set>
                                    <p:animEffect transition="in" filter="randombar(horizontal)">
                                      <p:cBhvr>
                                        <p:cTn id="10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4" grpId="0" animBg="1"/>
      <p:bldP spid="5" grpId="0" animBg="1"/>
      <p:bldP spid="7" grpId="0" animBg="1"/>
      <p:bldP spid="8" grpId="0" animBg="1"/>
      <p:bldP spid="9" grpId="0"/>
      <p:bldP spid="10" grpId="0"/>
      <p:bldP spid="11" grpId="0"/>
      <p:bldP spid="12" grpId="0"/>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animBg="1"/>
      <p:bldP spid="26" grpId="0" animBg="1"/>
      <p:bldP spid="27" grpId="0"/>
      <p:bldP spid="28"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grpSp>
        <p:nvGrpSpPr>
          <p:cNvPr id="4" name="组合 32"/>
          <p:cNvGrpSpPr/>
          <p:nvPr/>
        </p:nvGrpSpPr>
        <p:grpSpPr bwMode="auto">
          <a:xfrm>
            <a:off x="-143898" y="3341588"/>
            <a:ext cx="3956811" cy="675216"/>
            <a:chOff x="-1032447" y="0"/>
            <a:chExt cx="2967616" cy="506624"/>
          </a:xfrm>
          <a:solidFill>
            <a:srgbClr val="8D2963"/>
          </a:solidFill>
          <a:effectLst>
            <a:outerShdw blurRad="127000" dist="38100" dir="8100000" algn="tr" rotWithShape="0">
              <a:prstClr val="black">
                <a:alpha val="40000"/>
              </a:prstClr>
            </a:outerShdw>
          </a:effectLst>
        </p:grpSpPr>
        <p:sp>
          <p:nvSpPr>
            <p:cNvPr id="5"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1218565">
                <a:defRPr/>
              </a:pPr>
              <a:endParaRPr lang="zh-CN" altLang="zh-CN" sz="2400" kern="0">
                <a:solidFill>
                  <a:srgbClr val="FFFFFF"/>
                </a:solidFill>
                <a:latin typeface="宋体" panose="02010600030101010101" pitchFamily="2" charset="-122"/>
                <a:sym typeface="宋体" panose="02010600030101010101" pitchFamily="2" charset="-122"/>
              </a:endParaRPr>
            </a:p>
          </p:txBody>
        </p:sp>
        <p:sp>
          <p:nvSpPr>
            <p:cNvPr id="7"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1218565">
                <a:defRPr/>
              </a:pPr>
              <a:endParaRPr lang="zh-CN" altLang="zh-CN" sz="2400" kern="0">
                <a:solidFill>
                  <a:srgbClr val="FFFFFF"/>
                </a:solidFill>
                <a:latin typeface="宋体" panose="02010600030101010101" pitchFamily="2" charset="-122"/>
                <a:sym typeface="宋体" panose="02010600030101010101" pitchFamily="2" charset="-122"/>
              </a:endParaRPr>
            </a:p>
          </p:txBody>
        </p:sp>
      </p:grpSp>
      <p:sp>
        <p:nvSpPr>
          <p:cNvPr id="8" name="椭圆 35"/>
          <p:cNvSpPr>
            <a:spLocks noChangeArrowheads="1"/>
          </p:cNvSpPr>
          <p:nvPr/>
        </p:nvSpPr>
        <p:spPr bwMode="auto">
          <a:xfrm>
            <a:off x="1814778" y="1588988"/>
            <a:ext cx="1413933" cy="1413933"/>
          </a:xfrm>
          <a:prstGeom prst="ellipse">
            <a:avLst/>
          </a:prstGeom>
          <a:solidFill>
            <a:srgbClr val="8D2963"/>
          </a:solidFill>
          <a:ln w="76200">
            <a:solidFill>
              <a:sysClr val="window" lastClr="FFFFFF"/>
            </a:solidFill>
          </a:ln>
          <a:effectLst>
            <a:outerShdw blurRad="127000" dist="38100" dir="8100000" algn="tr" rotWithShape="0">
              <a:prstClr val="black">
                <a:alpha val="40000"/>
              </a:prstClr>
            </a:outerShdw>
          </a:effectLst>
        </p:spPr>
        <p:txBody>
          <a:bodyPr anchor="ctr"/>
          <a:lstStyle/>
          <a:p>
            <a:pPr algn="ctr" defTabSz="1218565">
              <a:defRPr/>
            </a:pPr>
            <a:endParaRPr lang="zh-CN" altLang="zh-CN" sz="2400" kern="0">
              <a:solidFill>
                <a:sysClr val="window" lastClr="FFFFFF"/>
              </a:solidFill>
              <a:latin typeface="宋体" panose="02010600030101010101" pitchFamily="2" charset="-122"/>
              <a:sym typeface="宋体" panose="02010600030101010101" pitchFamily="2" charset="-122"/>
            </a:endParaRPr>
          </a:p>
        </p:txBody>
      </p:sp>
      <p:grpSp>
        <p:nvGrpSpPr>
          <p:cNvPr id="9" name="组合 36"/>
          <p:cNvGrpSpPr/>
          <p:nvPr/>
        </p:nvGrpSpPr>
        <p:grpSpPr bwMode="auto">
          <a:xfrm flipV="1">
            <a:off x="3658395" y="3441072"/>
            <a:ext cx="2580217" cy="675217"/>
            <a:chOff x="0" y="0"/>
            <a:chExt cx="1935168" cy="506624"/>
          </a:xfrm>
          <a:solidFill>
            <a:srgbClr val="FF1F87"/>
          </a:solidFill>
          <a:effectLst>
            <a:outerShdw blurRad="127000" dist="38100" dir="8100000" algn="tr" rotWithShape="0">
              <a:prstClr val="black">
                <a:alpha val="40000"/>
              </a:prstClr>
            </a:outerShdw>
          </a:effectLst>
        </p:grpSpPr>
        <p:sp>
          <p:nvSpPr>
            <p:cNvPr id="10"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1218565">
                <a:defRPr/>
              </a:pPr>
              <a:endParaRPr lang="zh-CN" altLang="zh-CN" sz="2400" kern="0">
                <a:solidFill>
                  <a:srgbClr val="FFFFFF"/>
                </a:solidFill>
                <a:latin typeface="宋体" panose="02010600030101010101" pitchFamily="2" charset="-122"/>
                <a:sym typeface="宋体" panose="02010600030101010101" pitchFamily="2" charset="-122"/>
              </a:endParaRPr>
            </a:p>
          </p:txBody>
        </p:sp>
        <p:sp>
          <p:nvSpPr>
            <p:cNvPr id="11"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1218565">
                <a:defRPr/>
              </a:pPr>
              <a:endParaRPr lang="zh-CN" altLang="zh-CN" sz="2400" kern="0">
                <a:solidFill>
                  <a:srgbClr val="FFFFFF"/>
                </a:solidFill>
                <a:latin typeface="宋体" panose="02010600030101010101" pitchFamily="2" charset="-122"/>
                <a:sym typeface="宋体" panose="02010600030101010101" pitchFamily="2" charset="-122"/>
              </a:endParaRPr>
            </a:p>
          </p:txBody>
        </p:sp>
      </p:grpSp>
      <p:sp>
        <p:nvSpPr>
          <p:cNvPr id="12" name="椭圆 39"/>
          <p:cNvSpPr>
            <a:spLocks noChangeArrowheads="1"/>
          </p:cNvSpPr>
          <p:nvPr/>
        </p:nvSpPr>
        <p:spPr bwMode="auto">
          <a:xfrm>
            <a:off x="4327261" y="4347004"/>
            <a:ext cx="1413933" cy="1413933"/>
          </a:xfrm>
          <a:prstGeom prst="ellipse">
            <a:avLst/>
          </a:prstGeom>
          <a:solidFill>
            <a:srgbClr val="FF1F87"/>
          </a:solidFill>
          <a:ln w="76200">
            <a:solidFill>
              <a:sysClr val="window" lastClr="FFFFFF"/>
            </a:solidFill>
          </a:ln>
          <a:effectLst>
            <a:outerShdw blurRad="127000" dist="38100" dir="8100000" algn="tr" rotWithShape="0">
              <a:prstClr val="black">
                <a:alpha val="40000"/>
              </a:prstClr>
            </a:outerShdw>
          </a:effectLst>
        </p:spPr>
        <p:txBody>
          <a:bodyPr anchor="ctr"/>
          <a:lstStyle/>
          <a:p>
            <a:pPr algn="ctr" defTabSz="1218565">
              <a:defRPr/>
            </a:pPr>
            <a:endParaRPr lang="zh-CN" altLang="zh-CN" sz="2400" kern="0">
              <a:solidFill>
                <a:sysClr val="window" lastClr="FFFFFF"/>
              </a:solidFill>
              <a:latin typeface="宋体" panose="02010600030101010101" pitchFamily="2" charset="-122"/>
              <a:sym typeface="宋体" panose="02010600030101010101" pitchFamily="2" charset="-122"/>
            </a:endParaRPr>
          </a:p>
        </p:txBody>
      </p:sp>
      <p:grpSp>
        <p:nvGrpSpPr>
          <p:cNvPr id="13" name="组合 40"/>
          <p:cNvGrpSpPr/>
          <p:nvPr/>
        </p:nvGrpSpPr>
        <p:grpSpPr bwMode="auto">
          <a:xfrm>
            <a:off x="6088328" y="3341588"/>
            <a:ext cx="2582333" cy="675216"/>
            <a:chOff x="0" y="0"/>
            <a:chExt cx="1935168" cy="506624"/>
          </a:xfrm>
          <a:solidFill>
            <a:srgbClr val="8D2963"/>
          </a:solidFill>
          <a:effectLst>
            <a:outerShdw blurRad="127000" dist="38100" dir="8100000" algn="tr" rotWithShape="0">
              <a:prstClr val="black">
                <a:alpha val="40000"/>
              </a:prstClr>
            </a:outerShdw>
          </a:effectLst>
        </p:grpSpPr>
        <p:sp>
          <p:nvSpPr>
            <p:cNvPr id="14"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1218565">
                <a:defRPr/>
              </a:pPr>
              <a:endParaRPr lang="zh-CN" altLang="zh-CN" sz="2400" kern="0">
                <a:solidFill>
                  <a:srgbClr val="FFFFFF"/>
                </a:solidFill>
                <a:latin typeface="宋体" panose="02010600030101010101" pitchFamily="2" charset="-122"/>
                <a:sym typeface="宋体" panose="02010600030101010101" pitchFamily="2" charset="-122"/>
              </a:endParaRPr>
            </a:p>
          </p:txBody>
        </p:sp>
        <p:sp>
          <p:nvSpPr>
            <p:cNvPr id="15"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1218565">
                <a:defRPr/>
              </a:pPr>
              <a:endParaRPr lang="zh-CN" altLang="zh-CN" sz="2400" kern="0">
                <a:solidFill>
                  <a:srgbClr val="FFFFFF"/>
                </a:solidFill>
                <a:latin typeface="宋体" panose="02010600030101010101" pitchFamily="2" charset="-122"/>
                <a:sym typeface="宋体" panose="02010600030101010101" pitchFamily="2" charset="-122"/>
              </a:endParaRPr>
            </a:p>
          </p:txBody>
        </p:sp>
      </p:grpSp>
      <p:sp>
        <p:nvSpPr>
          <p:cNvPr id="16" name="椭圆 43"/>
          <p:cNvSpPr>
            <a:spLocks noChangeArrowheads="1"/>
          </p:cNvSpPr>
          <p:nvPr/>
        </p:nvSpPr>
        <p:spPr bwMode="auto">
          <a:xfrm>
            <a:off x="6672528" y="1588988"/>
            <a:ext cx="1413933" cy="1413933"/>
          </a:xfrm>
          <a:prstGeom prst="ellipse">
            <a:avLst/>
          </a:prstGeom>
          <a:solidFill>
            <a:srgbClr val="8D2963"/>
          </a:solidFill>
          <a:ln w="76200">
            <a:solidFill>
              <a:sysClr val="window" lastClr="FFFFFF"/>
            </a:solidFill>
          </a:ln>
          <a:effectLst>
            <a:outerShdw blurRad="127000" dist="38100" dir="8100000" algn="tr" rotWithShape="0">
              <a:prstClr val="black">
                <a:alpha val="40000"/>
              </a:prstClr>
            </a:outerShdw>
          </a:effectLst>
        </p:spPr>
        <p:txBody>
          <a:bodyPr anchor="ctr"/>
          <a:lstStyle/>
          <a:p>
            <a:pPr algn="ctr" defTabSz="1218565">
              <a:defRPr/>
            </a:pPr>
            <a:endParaRPr lang="zh-CN" altLang="zh-CN" sz="2400" kern="0">
              <a:solidFill>
                <a:sysClr val="window" lastClr="FFFFFF"/>
              </a:solidFill>
              <a:latin typeface="宋体" panose="02010600030101010101" pitchFamily="2" charset="-122"/>
              <a:sym typeface="宋体" panose="02010600030101010101" pitchFamily="2" charset="-122"/>
            </a:endParaRPr>
          </a:p>
        </p:txBody>
      </p:sp>
      <p:sp>
        <p:nvSpPr>
          <p:cNvPr id="17" name="椭圆 45"/>
          <p:cNvSpPr>
            <a:spLocks noChangeArrowheads="1"/>
          </p:cNvSpPr>
          <p:nvPr/>
        </p:nvSpPr>
        <p:spPr bwMode="auto">
          <a:xfrm>
            <a:off x="9098228" y="4347004"/>
            <a:ext cx="1413933" cy="1413933"/>
          </a:xfrm>
          <a:prstGeom prst="ellipse">
            <a:avLst/>
          </a:prstGeom>
          <a:solidFill>
            <a:srgbClr val="FF1F87"/>
          </a:solidFill>
          <a:ln w="76200">
            <a:solidFill>
              <a:sysClr val="window" lastClr="FFFFFF"/>
            </a:solidFill>
          </a:ln>
          <a:effectLst>
            <a:outerShdw blurRad="127000" dist="38100" dir="8100000" algn="tr" rotWithShape="0">
              <a:prstClr val="black">
                <a:alpha val="40000"/>
              </a:prstClr>
            </a:outerShdw>
          </a:effectLst>
        </p:spPr>
        <p:txBody>
          <a:bodyPr anchor="ctr"/>
          <a:lstStyle/>
          <a:p>
            <a:pPr algn="ctr" defTabSz="1218565">
              <a:defRPr/>
            </a:pPr>
            <a:endParaRPr lang="zh-CN" altLang="zh-CN" sz="2400" kern="0">
              <a:solidFill>
                <a:sysClr val="window" lastClr="FFFFFF"/>
              </a:solidFill>
              <a:latin typeface="宋体" panose="02010600030101010101" pitchFamily="2" charset="-122"/>
              <a:sym typeface="宋体" panose="02010600030101010101" pitchFamily="2" charset="-122"/>
            </a:endParaRPr>
          </a:p>
        </p:txBody>
      </p:sp>
      <p:sp>
        <p:nvSpPr>
          <p:cNvPr id="18" name="TextBox 46"/>
          <p:cNvSpPr>
            <a:spLocks noChangeArrowheads="1"/>
          </p:cNvSpPr>
          <p:nvPr/>
        </p:nvSpPr>
        <p:spPr bwMode="auto">
          <a:xfrm>
            <a:off x="1590411" y="4808438"/>
            <a:ext cx="1862667" cy="121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1218565">
              <a:lnSpc>
                <a:spcPts val="1865"/>
              </a:lnSpc>
              <a:defRPr/>
            </a:pPr>
            <a:r>
              <a:rPr lang="zh-CN" altLang="en-US" sz="1335"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335"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35"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335"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TextBox 47"/>
          <p:cNvSpPr>
            <a:spLocks noChangeArrowheads="1"/>
          </p:cNvSpPr>
          <p:nvPr/>
        </p:nvSpPr>
        <p:spPr bwMode="auto">
          <a:xfrm>
            <a:off x="1725879" y="4418971"/>
            <a:ext cx="15938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8565">
              <a:defRPr/>
            </a:pPr>
            <a:r>
              <a:rPr lang="zh-CN" altLang="en-US" sz="1600" b="1"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20" name="TextBox 50"/>
          <p:cNvSpPr>
            <a:spLocks noChangeArrowheads="1"/>
          </p:cNvSpPr>
          <p:nvPr/>
        </p:nvSpPr>
        <p:spPr bwMode="auto">
          <a:xfrm>
            <a:off x="1725879" y="3606171"/>
            <a:ext cx="15938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8565">
              <a:defRPr/>
            </a:pPr>
            <a:r>
              <a:rPr lang="zh-CN" altLang="en-US" sz="16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sp>
        <p:nvSpPr>
          <p:cNvPr id="21" name="TextBox 51"/>
          <p:cNvSpPr>
            <a:spLocks noChangeArrowheads="1"/>
          </p:cNvSpPr>
          <p:nvPr/>
        </p:nvSpPr>
        <p:spPr bwMode="auto">
          <a:xfrm>
            <a:off x="4151579" y="3606171"/>
            <a:ext cx="15938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8565">
              <a:defRPr/>
            </a:pPr>
            <a:r>
              <a:rPr lang="zh-CN" altLang="en-US" sz="16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sp>
        <p:nvSpPr>
          <p:cNvPr id="22" name="TextBox 52"/>
          <p:cNvSpPr>
            <a:spLocks noChangeArrowheads="1"/>
          </p:cNvSpPr>
          <p:nvPr/>
        </p:nvSpPr>
        <p:spPr bwMode="auto">
          <a:xfrm>
            <a:off x="6689461" y="3606171"/>
            <a:ext cx="159173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8565">
              <a:defRPr/>
            </a:pPr>
            <a:r>
              <a:rPr lang="zh-CN" altLang="en-US" sz="16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grpSp>
        <p:nvGrpSpPr>
          <p:cNvPr id="23" name="组合 53"/>
          <p:cNvGrpSpPr/>
          <p:nvPr/>
        </p:nvGrpSpPr>
        <p:grpSpPr bwMode="auto">
          <a:xfrm flipV="1">
            <a:off x="8514027" y="3441069"/>
            <a:ext cx="3823460" cy="675219"/>
            <a:chOff x="-1" y="0"/>
            <a:chExt cx="2865253" cy="506625"/>
          </a:xfrm>
          <a:solidFill>
            <a:srgbClr val="FF1F87"/>
          </a:solidFill>
          <a:effectLst>
            <a:outerShdw blurRad="127000" dist="38100" dir="8100000" algn="tr" rotWithShape="0">
              <a:prstClr val="black">
                <a:alpha val="40000"/>
              </a:prstClr>
            </a:outerShdw>
          </a:effectLst>
        </p:grpSpPr>
        <p:sp>
          <p:nvSpPr>
            <p:cNvPr id="24"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1218565">
                <a:defRPr/>
              </a:pPr>
              <a:endParaRPr lang="zh-CN" altLang="zh-CN" sz="2400" kern="0">
                <a:solidFill>
                  <a:srgbClr val="FFFFFF"/>
                </a:solidFill>
                <a:latin typeface="宋体" panose="02010600030101010101" pitchFamily="2" charset="-122"/>
                <a:sym typeface="宋体" panose="02010600030101010101" pitchFamily="2" charset="-122"/>
              </a:endParaRPr>
            </a:p>
          </p:txBody>
        </p:sp>
        <p:sp>
          <p:nvSpPr>
            <p:cNvPr id="25"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1218565">
                <a:defRPr/>
              </a:pPr>
              <a:endParaRPr lang="zh-CN" altLang="zh-CN" sz="2400" kern="0">
                <a:solidFill>
                  <a:srgbClr val="FFFFFF"/>
                </a:solidFill>
                <a:latin typeface="宋体" panose="02010600030101010101" pitchFamily="2" charset="-122"/>
                <a:sym typeface="宋体" panose="02010600030101010101" pitchFamily="2" charset="-122"/>
              </a:endParaRPr>
            </a:p>
          </p:txBody>
        </p:sp>
      </p:grpSp>
      <p:sp>
        <p:nvSpPr>
          <p:cNvPr id="26" name="TextBox 56"/>
          <p:cNvSpPr>
            <a:spLocks noChangeArrowheads="1"/>
          </p:cNvSpPr>
          <p:nvPr/>
        </p:nvSpPr>
        <p:spPr bwMode="auto">
          <a:xfrm>
            <a:off x="8920427" y="3606171"/>
            <a:ext cx="159385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8565">
              <a:defRPr/>
            </a:pPr>
            <a:r>
              <a:rPr lang="zh-CN" altLang="en-US" sz="1600"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sp>
        <p:nvSpPr>
          <p:cNvPr id="27" name="TextBox 57"/>
          <p:cNvSpPr>
            <a:spLocks noChangeArrowheads="1"/>
          </p:cNvSpPr>
          <p:nvPr/>
        </p:nvSpPr>
        <p:spPr bwMode="auto">
          <a:xfrm>
            <a:off x="4102894" y="1842989"/>
            <a:ext cx="1862667" cy="121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1218565">
              <a:lnSpc>
                <a:spcPts val="1865"/>
              </a:lnSpc>
              <a:defRPr/>
            </a:pPr>
            <a:r>
              <a:rPr lang="zh-CN" altLang="en-US" sz="1335"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335"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35"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335"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Box 58"/>
          <p:cNvSpPr>
            <a:spLocks noChangeArrowheads="1"/>
          </p:cNvSpPr>
          <p:nvPr/>
        </p:nvSpPr>
        <p:spPr bwMode="auto">
          <a:xfrm>
            <a:off x="4238361" y="1451405"/>
            <a:ext cx="159173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8565">
              <a:defRPr/>
            </a:pPr>
            <a:r>
              <a:rPr lang="zh-CN" altLang="en-US" sz="1600" b="1"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29" name="TextBox 59"/>
          <p:cNvSpPr>
            <a:spLocks noChangeArrowheads="1"/>
          </p:cNvSpPr>
          <p:nvPr/>
        </p:nvSpPr>
        <p:spPr bwMode="auto">
          <a:xfrm>
            <a:off x="6448161" y="4825371"/>
            <a:ext cx="1862667" cy="121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1218565">
              <a:lnSpc>
                <a:spcPts val="1865"/>
              </a:lnSpc>
              <a:defRPr/>
            </a:pPr>
            <a:r>
              <a:rPr lang="zh-CN" altLang="en-US" sz="1335" kern="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335" kern="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35" kern="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335" kern="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TextBox 62"/>
          <p:cNvSpPr>
            <a:spLocks noChangeArrowheads="1"/>
          </p:cNvSpPr>
          <p:nvPr/>
        </p:nvSpPr>
        <p:spPr bwMode="auto">
          <a:xfrm>
            <a:off x="6581512" y="4433789"/>
            <a:ext cx="15938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8565">
              <a:defRPr/>
            </a:pPr>
            <a:r>
              <a:rPr lang="zh-CN" altLang="en-US" sz="1600" b="1"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31" name="TextBox 63"/>
          <p:cNvSpPr>
            <a:spLocks noChangeArrowheads="1"/>
          </p:cNvSpPr>
          <p:nvPr/>
        </p:nvSpPr>
        <p:spPr bwMode="auto">
          <a:xfrm>
            <a:off x="8787078" y="1842989"/>
            <a:ext cx="1862667" cy="121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1218565">
              <a:lnSpc>
                <a:spcPts val="1865"/>
              </a:lnSpc>
              <a:defRPr/>
            </a:pPr>
            <a:r>
              <a:rPr lang="zh-CN" altLang="en-US" sz="1335" kern="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335" kern="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35" kern="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335" kern="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TextBox 66"/>
          <p:cNvSpPr>
            <a:spLocks noChangeArrowheads="1"/>
          </p:cNvSpPr>
          <p:nvPr/>
        </p:nvSpPr>
        <p:spPr bwMode="auto">
          <a:xfrm>
            <a:off x="8920427" y="1451405"/>
            <a:ext cx="159385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8565">
              <a:defRPr/>
            </a:pPr>
            <a:r>
              <a:rPr lang="zh-CN" altLang="en-US" sz="1600" b="1"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33" name="TextBox 67"/>
          <p:cNvSpPr>
            <a:spLocks noChangeArrowheads="1"/>
          </p:cNvSpPr>
          <p:nvPr/>
        </p:nvSpPr>
        <p:spPr bwMode="auto">
          <a:xfrm>
            <a:off x="2147095" y="1967871"/>
            <a:ext cx="749300" cy="6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8565">
              <a:defRPr/>
            </a:pPr>
            <a:r>
              <a:rPr lang="zh-CN" altLang="en-US" sz="2135"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34" name="TextBox 68"/>
          <p:cNvSpPr>
            <a:spLocks noChangeArrowheads="1"/>
          </p:cNvSpPr>
          <p:nvPr/>
        </p:nvSpPr>
        <p:spPr bwMode="auto">
          <a:xfrm>
            <a:off x="7004845" y="1967871"/>
            <a:ext cx="747183" cy="6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8565">
              <a:defRPr/>
            </a:pPr>
            <a:r>
              <a:rPr lang="zh-CN" altLang="en-US" sz="2135"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35" name="TextBox 70"/>
          <p:cNvSpPr>
            <a:spLocks noChangeArrowheads="1"/>
          </p:cNvSpPr>
          <p:nvPr/>
        </p:nvSpPr>
        <p:spPr bwMode="auto">
          <a:xfrm>
            <a:off x="4659579" y="4725888"/>
            <a:ext cx="749300" cy="6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8565">
              <a:defRPr/>
            </a:pPr>
            <a:r>
              <a:rPr lang="zh-CN" altLang="en-US" sz="2135"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36" name="TextBox 72"/>
          <p:cNvSpPr>
            <a:spLocks noChangeArrowheads="1"/>
          </p:cNvSpPr>
          <p:nvPr/>
        </p:nvSpPr>
        <p:spPr bwMode="auto">
          <a:xfrm>
            <a:off x="9430545" y="4725888"/>
            <a:ext cx="749300" cy="6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8565">
              <a:defRPr/>
            </a:pPr>
            <a:r>
              <a:rPr lang="zh-CN" altLang="en-US" sz="2135" b="1" kern="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37" name="椭圆 36"/>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300" fill="hold"/>
                                        <p:tgtEl>
                                          <p:spTgt spid="20"/>
                                        </p:tgtEl>
                                        <p:attrNameLst>
                                          <p:attrName>ppt_w</p:attrName>
                                        </p:attrNameLst>
                                      </p:cBhvr>
                                      <p:tavLst>
                                        <p:tav tm="0">
                                          <p:val>
                                            <p:fltVal val="0"/>
                                          </p:val>
                                        </p:tav>
                                        <p:tav tm="100000">
                                          <p:val>
                                            <p:strVal val="#ppt_w"/>
                                          </p:val>
                                        </p:tav>
                                      </p:tavLst>
                                    </p:anim>
                                    <p:anim calcmode="lin" valueType="num">
                                      <p:cBhvr>
                                        <p:cTn id="16" dur="300" fill="hold"/>
                                        <p:tgtEl>
                                          <p:spTgt spid="20"/>
                                        </p:tgtEl>
                                        <p:attrNameLst>
                                          <p:attrName>ppt_h</p:attrName>
                                        </p:attrNameLst>
                                      </p:cBhvr>
                                      <p:tavLst>
                                        <p:tav tm="0">
                                          <p:val>
                                            <p:fltVal val="0"/>
                                          </p:val>
                                        </p:tav>
                                        <p:tav tm="100000">
                                          <p:val>
                                            <p:strVal val="#ppt_h"/>
                                          </p:val>
                                        </p:tav>
                                      </p:tavLst>
                                    </p:anim>
                                    <p:animEffect>
                                      <p:cBhvr>
                                        <p:cTn id="17" dur="300"/>
                                        <p:tgtEl>
                                          <p:spTgt spid="20"/>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300" fill="hold"/>
                                        <p:tgtEl>
                                          <p:spTgt spid="4"/>
                                        </p:tgtEl>
                                        <p:attrNameLst>
                                          <p:attrName>ppt_w</p:attrName>
                                        </p:attrNameLst>
                                      </p:cBhvr>
                                      <p:tavLst>
                                        <p:tav tm="0">
                                          <p:val>
                                            <p:fltVal val="0"/>
                                          </p:val>
                                        </p:tav>
                                        <p:tav tm="100000">
                                          <p:val>
                                            <p:strVal val="#ppt_w"/>
                                          </p:val>
                                        </p:tav>
                                      </p:tavLst>
                                    </p:anim>
                                    <p:anim calcmode="lin" valueType="num">
                                      <p:cBhvr>
                                        <p:cTn id="21" dur="300" fill="hold"/>
                                        <p:tgtEl>
                                          <p:spTgt spid="4"/>
                                        </p:tgtEl>
                                        <p:attrNameLst>
                                          <p:attrName>ppt_h</p:attrName>
                                        </p:attrNameLst>
                                      </p:cBhvr>
                                      <p:tavLst>
                                        <p:tav tm="0">
                                          <p:val>
                                            <p:fltVal val="0"/>
                                          </p:val>
                                        </p:tav>
                                        <p:tav tm="100000">
                                          <p:val>
                                            <p:strVal val="#ppt_h"/>
                                          </p:val>
                                        </p:tav>
                                      </p:tavLst>
                                    </p:anim>
                                    <p:animEffect>
                                      <p:cBhvr>
                                        <p:cTn id="22" dur="300"/>
                                        <p:tgtEl>
                                          <p:spTgt spid="4"/>
                                        </p:tgtEl>
                                      </p:cBhvr>
                                    </p:animEffect>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p:cBhvr>
                                        <p:cTn id="26" dur="600"/>
                                        <p:tgtEl>
                                          <p:spTgt spid="19"/>
                                        </p:tgtEl>
                                      </p:cBhvr>
                                    </p:animEffect>
                                    <p:anim calcmode="lin" valueType="num">
                                      <p:cBhvr>
                                        <p:cTn id="27" dur="600" fill="hold"/>
                                        <p:tgtEl>
                                          <p:spTgt spid="19"/>
                                        </p:tgtEl>
                                        <p:attrNameLst>
                                          <p:attrName>ppt_x</p:attrName>
                                        </p:attrNameLst>
                                      </p:cBhvr>
                                      <p:tavLst>
                                        <p:tav tm="0">
                                          <p:val>
                                            <p:strVal val="#ppt_x"/>
                                          </p:val>
                                        </p:tav>
                                        <p:tav tm="100000">
                                          <p:val>
                                            <p:strVal val="#ppt_x"/>
                                          </p:val>
                                        </p:tav>
                                      </p:tavLst>
                                    </p:anim>
                                    <p:anim calcmode="lin" valueType="num">
                                      <p:cBhvr>
                                        <p:cTn id="28" dur="600" fill="hold"/>
                                        <p:tgtEl>
                                          <p:spTgt spid="1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p:cBhvr>
                                        <p:cTn id="31" dur="600"/>
                                        <p:tgtEl>
                                          <p:spTgt spid="18"/>
                                        </p:tgtEl>
                                      </p:cBhvr>
                                    </p:animEffect>
                                    <p:anim calcmode="lin" valueType="num">
                                      <p:cBhvr>
                                        <p:cTn id="32" dur="600" fill="hold"/>
                                        <p:tgtEl>
                                          <p:spTgt spid="18"/>
                                        </p:tgtEl>
                                        <p:attrNameLst>
                                          <p:attrName>ppt_x</p:attrName>
                                        </p:attrNameLst>
                                      </p:cBhvr>
                                      <p:tavLst>
                                        <p:tav tm="0">
                                          <p:val>
                                            <p:strVal val="#ppt_x"/>
                                          </p:val>
                                        </p:tav>
                                        <p:tav tm="100000">
                                          <p:val>
                                            <p:strVal val="#ppt_x"/>
                                          </p:val>
                                        </p:tav>
                                      </p:tavLst>
                                    </p:anim>
                                    <p:anim calcmode="lin" valueType="num">
                                      <p:cBhvr>
                                        <p:cTn id="33" dur="600" fill="hold"/>
                                        <p:tgtEl>
                                          <p:spTgt spid="18"/>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p:cBhvr>
                                        <p:cTn id="36" dur="600"/>
                                        <p:tgtEl>
                                          <p:spTgt spid="8"/>
                                        </p:tgtEl>
                                      </p:cBhvr>
                                    </p:animEffect>
                                    <p:anim calcmode="lin" valueType="num">
                                      <p:cBhvr>
                                        <p:cTn id="37" dur="600" fill="hold"/>
                                        <p:tgtEl>
                                          <p:spTgt spid="8"/>
                                        </p:tgtEl>
                                        <p:attrNameLst>
                                          <p:attrName>ppt_x</p:attrName>
                                        </p:attrNameLst>
                                      </p:cBhvr>
                                      <p:tavLst>
                                        <p:tav tm="0">
                                          <p:val>
                                            <p:strVal val="#ppt_x"/>
                                          </p:val>
                                        </p:tav>
                                        <p:tav tm="100000">
                                          <p:val>
                                            <p:strVal val="#ppt_x"/>
                                          </p:val>
                                        </p:tav>
                                      </p:tavLst>
                                    </p:anim>
                                    <p:anim calcmode="lin" valueType="num">
                                      <p:cBhvr>
                                        <p:cTn id="38" dur="600" fill="hold"/>
                                        <p:tgtEl>
                                          <p:spTgt spid="8"/>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p:cBhvr>
                                        <p:cTn id="41" dur="600"/>
                                        <p:tgtEl>
                                          <p:spTgt spid="33"/>
                                        </p:tgtEl>
                                      </p:cBhvr>
                                    </p:animEffect>
                                    <p:anim calcmode="lin" valueType="num">
                                      <p:cBhvr>
                                        <p:cTn id="42" dur="600" fill="hold"/>
                                        <p:tgtEl>
                                          <p:spTgt spid="33"/>
                                        </p:tgtEl>
                                        <p:attrNameLst>
                                          <p:attrName>ppt_x</p:attrName>
                                        </p:attrNameLst>
                                      </p:cBhvr>
                                      <p:tavLst>
                                        <p:tav tm="0">
                                          <p:val>
                                            <p:strVal val="#ppt_x"/>
                                          </p:val>
                                        </p:tav>
                                        <p:tav tm="100000">
                                          <p:val>
                                            <p:strVal val="#ppt_x"/>
                                          </p:val>
                                        </p:tav>
                                      </p:tavLst>
                                    </p:anim>
                                    <p:anim calcmode="lin" valueType="num">
                                      <p:cBhvr>
                                        <p:cTn id="43" dur="600" fill="hold"/>
                                        <p:tgtEl>
                                          <p:spTgt spid="33"/>
                                        </p:tgtEl>
                                        <p:attrNameLst>
                                          <p:attrName>ppt_y</p:attrName>
                                        </p:attrNameLst>
                                      </p:cBhvr>
                                      <p:tavLst>
                                        <p:tav tm="0">
                                          <p:val>
                                            <p:strVal val="#ppt_y-.1"/>
                                          </p:val>
                                        </p:tav>
                                        <p:tav tm="100000">
                                          <p:val>
                                            <p:strVal val="#ppt_y"/>
                                          </p:val>
                                        </p:tav>
                                      </p:tavLst>
                                    </p:anim>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300" fill="hold"/>
                                        <p:tgtEl>
                                          <p:spTgt spid="21"/>
                                        </p:tgtEl>
                                        <p:attrNameLst>
                                          <p:attrName>ppt_w</p:attrName>
                                        </p:attrNameLst>
                                      </p:cBhvr>
                                      <p:tavLst>
                                        <p:tav tm="0">
                                          <p:val>
                                            <p:fltVal val="0"/>
                                          </p:val>
                                        </p:tav>
                                        <p:tav tm="100000">
                                          <p:val>
                                            <p:strVal val="#ppt_w"/>
                                          </p:val>
                                        </p:tav>
                                      </p:tavLst>
                                    </p:anim>
                                    <p:anim calcmode="lin" valueType="num">
                                      <p:cBhvr>
                                        <p:cTn id="48" dur="300" fill="hold"/>
                                        <p:tgtEl>
                                          <p:spTgt spid="21"/>
                                        </p:tgtEl>
                                        <p:attrNameLst>
                                          <p:attrName>ppt_h</p:attrName>
                                        </p:attrNameLst>
                                      </p:cBhvr>
                                      <p:tavLst>
                                        <p:tav tm="0">
                                          <p:val>
                                            <p:fltVal val="0"/>
                                          </p:val>
                                        </p:tav>
                                        <p:tav tm="100000">
                                          <p:val>
                                            <p:strVal val="#ppt_h"/>
                                          </p:val>
                                        </p:tav>
                                      </p:tavLst>
                                    </p:anim>
                                    <p:animEffect>
                                      <p:cBhvr>
                                        <p:cTn id="49" dur="300"/>
                                        <p:tgtEl>
                                          <p:spTgt spid="21"/>
                                        </p:tgtEl>
                                      </p:cBhvr>
                                    </p:animEffect>
                                  </p:childTnLst>
                                </p:cTn>
                              </p:par>
                              <p:par>
                                <p:cTn id="50" presetID="10" presetClass="entr" presetSubtype="0" fill="hold" nodeType="with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300" fill="hold"/>
                                        <p:tgtEl>
                                          <p:spTgt spid="9"/>
                                        </p:tgtEl>
                                        <p:attrNameLst>
                                          <p:attrName>ppt_w</p:attrName>
                                        </p:attrNameLst>
                                      </p:cBhvr>
                                      <p:tavLst>
                                        <p:tav tm="0">
                                          <p:val>
                                            <p:fltVal val="0"/>
                                          </p:val>
                                        </p:tav>
                                        <p:tav tm="100000">
                                          <p:val>
                                            <p:strVal val="#ppt_w"/>
                                          </p:val>
                                        </p:tav>
                                      </p:tavLst>
                                    </p:anim>
                                    <p:anim calcmode="lin" valueType="num">
                                      <p:cBhvr>
                                        <p:cTn id="53" dur="300" fill="hold"/>
                                        <p:tgtEl>
                                          <p:spTgt spid="9"/>
                                        </p:tgtEl>
                                        <p:attrNameLst>
                                          <p:attrName>ppt_h</p:attrName>
                                        </p:attrNameLst>
                                      </p:cBhvr>
                                      <p:tavLst>
                                        <p:tav tm="0">
                                          <p:val>
                                            <p:fltVal val="0"/>
                                          </p:val>
                                        </p:tav>
                                        <p:tav tm="100000">
                                          <p:val>
                                            <p:strVal val="#ppt_h"/>
                                          </p:val>
                                        </p:tav>
                                      </p:tavLst>
                                    </p:anim>
                                    <p:animEffect>
                                      <p:cBhvr>
                                        <p:cTn id="54" dur="300"/>
                                        <p:tgtEl>
                                          <p:spTgt spid="9"/>
                                        </p:tgtEl>
                                      </p:cBhvr>
                                    </p:animEffect>
                                  </p:childTnLst>
                                </p:cTn>
                              </p:par>
                            </p:childTnLst>
                          </p:cTn>
                        </p:par>
                        <p:par>
                          <p:cTn id="55" fill="hold">
                            <p:stCondLst>
                              <p:cond delay="3000"/>
                            </p:stCondLst>
                            <p:childTnLst>
                              <p:par>
                                <p:cTn id="56" presetID="47" presetClass="entr" presetSubtype="0"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p:cBhvr>
                                        <p:cTn id="58" dur="600"/>
                                        <p:tgtEl>
                                          <p:spTgt spid="28"/>
                                        </p:tgtEl>
                                      </p:cBhvr>
                                    </p:animEffect>
                                    <p:anim calcmode="lin" valueType="num">
                                      <p:cBhvr>
                                        <p:cTn id="59" dur="600" fill="hold"/>
                                        <p:tgtEl>
                                          <p:spTgt spid="28"/>
                                        </p:tgtEl>
                                        <p:attrNameLst>
                                          <p:attrName>ppt_x</p:attrName>
                                        </p:attrNameLst>
                                      </p:cBhvr>
                                      <p:tavLst>
                                        <p:tav tm="0">
                                          <p:val>
                                            <p:strVal val="#ppt_x"/>
                                          </p:val>
                                        </p:tav>
                                        <p:tav tm="100000">
                                          <p:val>
                                            <p:strVal val="#ppt_x"/>
                                          </p:val>
                                        </p:tav>
                                      </p:tavLst>
                                    </p:anim>
                                    <p:anim calcmode="lin" valueType="num">
                                      <p:cBhvr>
                                        <p:cTn id="60" dur="600" fill="hold"/>
                                        <p:tgtEl>
                                          <p:spTgt spid="28"/>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p:cBhvr>
                                        <p:cTn id="63" dur="600"/>
                                        <p:tgtEl>
                                          <p:spTgt spid="27"/>
                                        </p:tgtEl>
                                      </p:cBhvr>
                                    </p:animEffect>
                                    <p:anim calcmode="lin" valueType="num">
                                      <p:cBhvr>
                                        <p:cTn id="64" dur="600" fill="hold"/>
                                        <p:tgtEl>
                                          <p:spTgt spid="27"/>
                                        </p:tgtEl>
                                        <p:attrNameLst>
                                          <p:attrName>ppt_x</p:attrName>
                                        </p:attrNameLst>
                                      </p:cBhvr>
                                      <p:tavLst>
                                        <p:tav tm="0">
                                          <p:val>
                                            <p:strVal val="#ppt_x"/>
                                          </p:val>
                                        </p:tav>
                                        <p:tav tm="100000">
                                          <p:val>
                                            <p:strVal val="#ppt_x"/>
                                          </p:val>
                                        </p:tav>
                                      </p:tavLst>
                                    </p:anim>
                                    <p:anim calcmode="lin" valueType="num">
                                      <p:cBhvr>
                                        <p:cTn id="65" dur="600" fill="hold"/>
                                        <p:tgtEl>
                                          <p:spTgt spid="27"/>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p:cBhvr>
                                        <p:cTn id="68" dur="600"/>
                                        <p:tgtEl>
                                          <p:spTgt spid="12"/>
                                        </p:tgtEl>
                                      </p:cBhvr>
                                    </p:animEffect>
                                    <p:anim calcmode="lin" valueType="num">
                                      <p:cBhvr>
                                        <p:cTn id="69" dur="600" fill="hold"/>
                                        <p:tgtEl>
                                          <p:spTgt spid="12"/>
                                        </p:tgtEl>
                                        <p:attrNameLst>
                                          <p:attrName>ppt_x</p:attrName>
                                        </p:attrNameLst>
                                      </p:cBhvr>
                                      <p:tavLst>
                                        <p:tav tm="0">
                                          <p:val>
                                            <p:strVal val="#ppt_x"/>
                                          </p:val>
                                        </p:tav>
                                        <p:tav tm="100000">
                                          <p:val>
                                            <p:strVal val="#ppt_x"/>
                                          </p:val>
                                        </p:tav>
                                      </p:tavLst>
                                    </p:anim>
                                    <p:anim calcmode="lin" valueType="num">
                                      <p:cBhvr>
                                        <p:cTn id="70" dur="600" fill="hold"/>
                                        <p:tgtEl>
                                          <p:spTgt spid="12"/>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35"/>
                                        </p:tgtEl>
                                        <p:attrNameLst>
                                          <p:attrName>style.visibility</p:attrName>
                                        </p:attrNameLst>
                                      </p:cBhvr>
                                      <p:to>
                                        <p:strVal val="visible"/>
                                      </p:to>
                                    </p:set>
                                    <p:animEffect>
                                      <p:cBhvr>
                                        <p:cTn id="73" dur="600"/>
                                        <p:tgtEl>
                                          <p:spTgt spid="35"/>
                                        </p:tgtEl>
                                      </p:cBhvr>
                                    </p:animEffect>
                                    <p:anim calcmode="lin" valueType="num">
                                      <p:cBhvr>
                                        <p:cTn id="74" dur="600" fill="hold"/>
                                        <p:tgtEl>
                                          <p:spTgt spid="35"/>
                                        </p:tgtEl>
                                        <p:attrNameLst>
                                          <p:attrName>ppt_x</p:attrName>
                                        </p:attrNameLst>
                                      </p:cBhvr>
                                      <p:tavLst>
                                        <p:tav tm="0">
                                          <p:val>
                                            <p:strVal val="#ppt_x"/>
                                          </p:val>
                                        </p:tav>
                                        <p:tav tm="100000">
                                          <p:val>
                                            <p:strVal val="#ppt_x"/>
                                          </p:val>
                                        </p:tav>
                                      </p:tavLst>
                                    </p:anim>
                                    <p:anim calcmode="lin" valueType="num">
                                      <p:cBhvr>
                                        <p:cTn id="75" dur="600" fill="hold"/>
                                        <p:tgtEl>
                                          <p:spTgt spid="35"/>
                                        </p:tgtEl>
                                        <p:attrNameLst>
                                          <p:attrName>ppt_y</p:attrName>
                                        </p:attrNameLst>
                                      </p:cBhvr>
                                      <p:tavLst>
                                        <p:tav tm="0">
                                          <p:val>
                                            <p:strVal val="#ppt_y+.1"/>
                                          </p:val>
                                        </p:tav>
                                        <p:tav tm="100000">
                                          <p:val>
                                            <p:strVal val="#ppt_y"/>
                                          </p:val>
                                        </p:tav>
                                      </p:tavLst>
                                    </p:anim>
                                  </p:childTnLst>
                                </p:cTn>
                              </p:par>
                            </p:childTnLst>
                          </p:cTn>
                        </p:par>
                        <p:par>
                          <p:cTn id="76" fill="hold">
                            <p:stCondLst>
                              <p:cond delay="4000"/>
                            </p:stCondLst>
                            <p:childTnLst>
                              <p:par>
                                <p:cTn id="77" presetID="10" presetClass="entr" presetSubtype="0"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300" fill="hold"/>
                                        <p:tgtEl>
                                          <p:spTgt spid="22"/>
                                        </p:tgtEl>
                                        <p:attrNameLst>
                                          <p:attrName>ppt_w</p:attrName>
                                        </p:attrNameLst>
                                      </p:cBhvr>
                                      <p:tavLst>
                                        <p:tav tm="0">
                                          <p:val>
                                            <p:fltVal val="0"/>
                                          </p:val>
                                        </p:tav>
                                        <p:tav tm="100000">
                                          <p:val>
                                            <p:strVal val="#ppt_w"/>
                                          </p:val>
                                        </p:tav>
                                      </p:tavLst>
                                    </p:anim>
                                    <p:anim calcmode="lin" valueType="num">
                                      <p:cBhvr>
                                        <p:cTn id="80" dur="300" fill="hold"/>
                                        <p:tgtEl>
                                          <p:spTgt spid="22"/>
                                        </p:tgtEl>
                                        <p:attrNameLst>
                                          <p:attrName>ppt_h</p:attrName>
                                        </p:attrNameLst>
                                      </p:cBhvr>
                                      <p:tavLst>
                                        <p:tav tm="0">
                                          <p:val>
                                            <p:fltVal val="0"/>
                                          </p:val>
                                        </p:tav>
                                        <p:tav tm="100000">
                                          <p:val>
                                            <p:strVal val="#ppt_h"/>
                                          </p:val>
                                        </p:tav>
                                      </p:tavLst>
                                    </p:anim>
                                    <p:animEffect>
                                      <p:cBhvr>
                                        <p:cTn id="81" dur="300"/>
                                        <p:tgtEl>
                                          <p:spTgt spid="22"/>
                                        </p:tgtEl>
                                      </p:cBhvr>
                                    </p:animEffect>
                                  </p:childTnLst>
                                </p:cTn>
                              </p:par>
                              <p:par>
                                <p:cTn id="82" presetID="10" presetClass="entr" presetSubtype="0" fill="hold" nodeType="withEffect">
                                  <p:stCondLst>
                                    <p:cond delay="0"/>
                                  </p:stCondLst>
                                  <p:childTnLst>
                                    <p:set>
                                      <p:cBhvr>
                                        <p:cTn id="83" dur="1" fill="hold">
                                          <p:stCondLst>
                                            <p:cond delay="0"/>
                                          </p:stCondLst>
                                        </p:cTn>
                                        <p:tgtEl>
                                          <p:spTgt spid="13"/>
                                        </p:tgtEl>
                                        <p:attrNameLst>
                                          <p:attrName>style.visibility</p:attrName>
                                        </p:attrNameLst>
                                      </p:cBhvr>
                                      <p:to>
                                        <p:strVal val="visible"/>
                                      </p:to>
                                    </p:set>
                                    <p:anim calcmode="lin" valueType="num">
                                      <p:cBhvr>
                                        <p:cTn id="84" dur="300" fill="hold"/>
                                        <p:tgtEl>
                                          <p:spTgt spid="13"/>
                                        </p:tgtEl>
                                        <p:attrNameLst>
                                          <p:attrName>ppt_w</p:attrName>
                                        </p:attrNameLst>
                                      </p:cBhvr>
                                      <p:tavLst>
                                        <p:tav tm="0">
                                          <p:val>
                                            <p:fltVal val="0"/>
                                          </p:val>
                                        </p:tav>
                                        <p:tav tm="100000">
                                          <p:val>
                                            <p:strVal val="#ppt_w"/>
                                          </p:val>
                                        </p:tav>
                                      </p:tavLst>
                                    </p:anim>
                                    <p:anim calcmode="lin" valueType="num">
                                      <p:cBhvr>
                                        <p:cTn id="85" dur="300" fill="hold"/>
                                        <p:tgtEl>
                                          <p:spTgt spid="13"/>
                                        </p:tgtEl>
                                        <p:attrNameLst>
                                          <p:attrName>ppt_h</p:attrName>
                                        </p:attrNameLst>
                                      </p:cBhvr>
                                      <p:tavLst>
                                        <p:tav tm="0">
                                          <p:val>
                                            <p:fltVal val="0"/>
                                          </p:val>
                                        </p:tav>
                                        <p:tav tm="100000">
                                          <p:val>
                                            <p:strVal val="#ppt_h"/>
                                          </p:val>
                                        </p:tav>
                                      </p:tavLst>
                                    </p:anim>
                                    <p:animEffect>
                                      <p:cBhvr>
                                        <p:cTn id="86" dur="300"/>
                                        <p:tgtEl>
                                          <p:spTgt spid="13"/>
                                        </p:tgtEl>
                                      </p:cBhvr>
                                    </p:animEffect>
                                  </p:childTnLst>
                                </p:cTn>
                              </p:par>
                            </p:childTnLst>
                          </p:cTn>
                        </p:par>
                        <p:par>
                          <p:cTn id="87" fill="hold">
                            <p:stCondLst>
                              <p:cond delay="4500"/>
                            </p:stCondLst>
                            <p:childTnLst>
                              <p:par>
                                <p:cTn id="88" presetID="42" presetClass="entr" presetSubtype="0" fill="hold" grpId="0" nodeType="afterEffect">
                                  <p:stCondLst>
                                    <p:cond delay="0"/>
                                  </p:stCondLst>
                                  <p:childTnLst>
                                    <p:set>
                                      <p:cBhvr>
                                        <p:cTn id="89" dur="1" fill="hold">
                                          <p:stCondLst>
                                            <p:cond delay="0"/>
                                          </p:stCondLst>
                                        </p:cTn>
                                        <p:tgtEl>
                                          <p:spTgt spid="30"/>
                                        </p:tgtEl>
                                        <p:attrNameLst>
                                          <p:attrName>style.visibility</p:attrName>
                                        </p:attrNameLst>
                                      </p:cBhvr>
                                      <p:to>
                                        <p:strVal val="visible"/>
                                      </p:to>
                                    </p:set>
                                    <p:animEffect>
                                      <p:cBhvr>
                                        <p:cTn id="90" dur="600"/>
                                        <p:tgtEl>
                                          <p:spTgt spid="30"/>
                                        </p:tgtEl>
                                      </p:cBhvr>
                                    </p:animEffect>
                                    <p:anim calcmode="lin" valueType="num">
                                      <p:cBhvr>
                                        <p:cTn id="91" dur="600" fill="hold"/>
                                        <p:tgtEl>
                                          <p:spTgt spid="30"/>
                                        </p:tgtEl>
                                        <p:attrNameLst>
                                          <p:attrName>ppt_x</p:attrName>
                                        </p:attrNameLst>
                                      </p:cBhvr>
                                      <p:tavLst>
                                        <p:tav tm="0">
                                          <p:val>
                                            <p:strVal val="#ppt_x"/>
                                          </p:val>
                                        </p:tav>
                                        <p:tav tm="100000">
                                          <p:val>
                                            <p:strVal val="#ppt_x"/>
                                          </p:val>
                                        </p:tav>
                                      </p:tavLst>
                                    </p:anim>
                                    <p:anim calcmode="lin" valueType="num">
                                      <p:cBhvr>
                                        <p:cTn id="92" dur="600" fill="hold"/>
                                        <p:tgtEl>
                                          <p:spTgt spid="30"/>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9"/>
                                        </p:tgtEl>
                                        <p:attrNameLst>
                                          <p:attrName>style.visibility</p:attrName>
                                        </p:attrNameLst>
                                      </p:cBhvr>
                                      <p:to>
                                        <p:strVal val="visible"/>
                                      </p:to>
                                    </p:set>
                                    <p:animEffect>
                                      <p:cBhvr>
                                        <p:cTn id="95" dur="600"/>
                                        <p:tgtEl>
                                          <p:spTgt spid="29"/>
                                        </p:tgtEl>
                                      </p:cBhvr>
                                    </p:animEffect>
                                    <p:anim calcmode="lin" valueType="num">
                                      <p:cBhvr>
                                        <p:cTn id="96" dur="600" fill="hold"/>
                                        <p:tgtEl>
                                          <p:spTgt spid="29"/>
                                        </p:tgtEl>
                                        <p:attrNameLst>
                                          <p:attrName>ppt_x</p:attrName>
                                        </p:attrNameLst>
                                      </p:cBhvr>
                                      <p:tavLst>
                                        <p:tav tm="0">
                                          <p:val>
                                            <p:strVal val="#ppt_x"/>
                                          </p:val>
                                        </p:tav>
                                        <p:tav tm="100000">
                                          <p:val>
                                            <p:strVal val="#ppt_x"/>
                                          </p:val>
                                        </p:tav>
                                      </p:tavLst>
                                    </p:anim>
                                    <p:anim calcmode="lin" valueType="num">
                                      <p:cBhvr>
                                        <p:cTn id="97" dur="600" fill="hold"/>
                                        <p:tgtEl>
                                          <p:spTgt spid="29"/>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16"/>
                                        </p:tgtEl>
                                        <p:attrNameLst>
                                          <p:attrName>style.visibility</p:attrName>
                                        </p:attrNameLst>
                                      </p:cBhvr>
                                      <p:to>
                                        <p:strVal val="visible"/>
                                      </p:to>
                                    </p:set>
                                    <p:animEffect>
                                      <p:cBhvr>
                                        <p:cTn id="100" dur="600"/>
                                        <p:tgtEl>
                                          <p:spTgt spid="16"/>
                                        </p:tgtEl>
                                      </p:cBhvr>
                                    </p:animEffect>
                                    <p:anim calcmode="lin" valueType="num">
                                      <p:cBhvr>
                                        <p:cTn id="101" dur="600" fill="hold"/>
                                        <p:tgtEl>
                                          <p:spTgt spid="16"/>
                                        </p:tgtEl>
                                        <p:attrNameLst>
                                          <p:attrName>ppt_x</p:attrName>
                                        </p:attrNameLst>
                                      </p:cBhvr>
                                      <p:tavLst>
                                        <p:tav tm="0">
                                          <p:val>
                                            <p:strVal val="#ppt_x"/>
                                          </p:val>
                                        </p:tav>
                                        <p:tav tm="100000">
                                          <p:val>
                                            <p:strVal val="#ppt_x"/>
                                          </p:val>
                                        </p:tav>
                                      </p:tavLst>
                                    </p:anim>
                                    <p:anim calcmode="lin" valueType="num">
                                      <p:cBhvr>
                                        <p:cTn id="102" dur="600" fill="hold"/>
                                        <p:tgtEl>
                                          <p:spTgt spid="16"/>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34"/>
                                        </p:tgtEl>
                                        <p:attrNameLst>
                                          <p:attrName>style.visibility</p:attrName>
                                        </p:attrNameLst>
                                      </p:cBhvr>
                                      <p:to>
                                        <p:strVal val="visible"/>
                                      </p:to>
                                    </p:set>
                                    <p:animEffect>
                                      <p:cBhvr>
                                        <p:cTn id="105" dur="600"/>
                                        <p:tgtEl>
                                          <p:spTgt spid="34"/>
                                        </p:tgtEl>
                                      </p:cBhvr>
                                    </p:animEffect>
                                    <p:anim calcmode="lin" valueType="num">
                                      <p:cBhvr>
                                        <p:cTn id="106" dur="600" fill="hold"/>
                                        <p:tgtEl>
                                          <p:spTgt spid="34"/>
                                        </p:tgtEl>
                                        <p:attrNameLst>
                                          <p:attrName>ppt_x</p:attrName>
                                        </p:attrNameLst>
                                      </p:cBhvr>
                                      <p:tavLst>
                                        <p:tav tm="0">
                                          <p:val>
                                            <p:strVal val="#ppt_x"/>
                                          </p:val>
                                        </p:tav>
                                        <p:tav tm="100000">
                                          <p:val>
                                            <p:strVal val="#ppt_x"/>
                                          </p:val>
                                        </p:tav>
                                      </p:tavLst>
                                    </p:anim>
                                    <p:anim calcmode="lin" valueType="num">
                                      <p:cBhvr>
                                        <p:cTn id="107" dur="600" fill="hold"/>
                                        <p:tgtEl>
                                          <p:spTgt spid="34"/>
                                        </p:tgtEl>
                                        <p:attrNameLst>
                                          <p:attrName>ppt_y</p:attrName>
                                        </p:attrNameLst>
                                      </p:cBhvr>
                                      <p:tavLst>
                                        <p:tav tm="0">
                                          <p:val>
                                            <p:strVal val="#ppt_y-.1"/>
                                          </p:val>
                                        </p:tav>
                                        <p:tav tm="100000">
                                          <p:val>
                                            <p:strVal val="#ppt_y"/>
                                          </p:val>
                                        </p:tav>
                                      </p:tavLst>
                                    </p:anim>
                                  </p:childTnLst>
                                </p:cTn>
                              </p:par>
                            </p:childTnLst>
                          </p:cTn>
                        </p:par>
                        <p:par>
                          <p:cTn id="108" fill="hold">
                            <p:stCondLst>
                              <p:cond delay="5500"/>
                            </p:stCondLst>
                            <p:childTnLst>
                              <p:par>
                                <p:cTn id="109" presetID="10" presetClass="entr" presetSubtype="0" fill="hold" grpId="0" nodeType="afterEffect">
                                  <p:stCondLst>
                                    <p:cond delay="0"/>
                                  </p:stCondLst>
                                  <p:childTnLst>
                                    <p:set>
                                      <p:cBhvr>
                                        <p:cTn id="110" dur="1" fill="hold">
                                          <p:stCondLst>
                                            <p:cond delay="0"/>
                                          </p:stCondLst>
                                        </p:cTn>
                                        <p:tgtEl>
                                          <p:spTgt spid="26"/>
                                        </p:tgtEl>
                                        <p:attrNameLst>
                                          <p:attrName>style.visibility</p:attrName>
                                        </p:attrNameLst>
                                      </p:cBhvr>
                                      <p:to>
                                        <p:strVal val="visible"/>
                                      </p:to>
                                    </p:set>
                                    <p:anim calcmode="lin" valueType="num">
                                      <p:cBhvr>
                                        <p:cTn id="111" dur="300" fill="hold"/>
                                        <p:tgtEl>
                                          <p:spTgt spid="26"/>
                                        </p:tgtEl>
                                        <p:attrNameLst>
                                          <p:attrName>ppt_w</p:attrName>
                                        </p:attrNameLst>
                                      </p:cBhvr>
                                      <p:tavLst>
                                        <p:tav tm="0">
                                          <p:val>
                                            <p:fltVal val="0"/>
                                          </p:val>
                                        </p:tav>
                                        <p:tav tm="100000">
                                          <p:val>
                                            <p:strVal val="#ppt_w"/>
                                          </p:val>
                                        </p:tav>
                                      </p:tavLst>
                                    </p:anim>
                                    <p:anim calcmode="lin" valueType="num">
                                      <p:cBhvr>
                                        <p:cTn id="112" dur="300" fill="hold"/>
                                        <p:tgtEl>
                                          <p:spTgt spid="26"/>
                                        </p:tgtEl>
                                        <p:attrNameLst>
                                          <p:attrName>ppt_h</p:attrName>
                                        </p:attrNameLst>
                                      </p:cBhvr>
                                      <p:tavLst>
                                        <p:tav tm="0">
                                          <p:val>
                                            <p:fltVal val="0"/>
                                          </p:val>
                                        </p:tav>
                                        <p:tav tm="100000">
                                          <p:val>
                                            <p:strVal val="#ppt_h"/>
                                          </p:val>
                                        </p:tav>
                                      </p:tavLst>
                                    </p:anim>
                                    <p:animEffect>
                                      <p:cBhvr>
                                        <p:cTn id="113" dur="300"/>
                                        <p:tgtEl>
                                          <p:spTgt spid="26"/>
                                        </p:tgtEl>
                                      </p:cBhvr>
                                    </p:animEffect>
                                  </p:childTnLst>
                                </p:cTn>
                              </p:par>
                              <p:par>
                                <p:cTn id="114" presetID="10" presetClass="entr" presetSubtype="0" fill="hold" nodeType="withEffect">
                                  <p:stCondLst>
                                    <p:cond delay="0"/>
                                  </p:stCondLst>
                                  <p:childTnLst>
                                    <p:set>
                                      <p:cBhvr>
                                        <p:cTn id="115" dur="1" fill="hold">
                                          <p:stCondLst>
                                            <p:cond delay="0"/>
                                          </p:stCondLst>
                                        </p:cTn>
                                        <p:tgtEl>
                                          <p:spTgt spid="23"/>
                                        </p:tgtEl>
                                        <p:attrNameLst>
                                          <p:attrName>style.visibility</p:attrName>
                                        </p:attrNameLst>
                                      </p:cBhvr>
                                      <p:to>
                                        <p:strVal val="visible"/>
                                      </p:to>
                                    </p:set>
                                    <p:anim calcmode="lin" valueType="num">
                                      <p:cBhvr>
                                        <p:cTn id="116" dur="300" fill="hold"/>
                                        <p:tgtEl>
                                          <p:spTgt spid="23"/>
                                        </p:tgtEl>
                                        <p:attrNameLst>
                                          <p:attrName>ppt_w</p:attrName>
                                        </p:attrNameLst>
                                      </p:cBhvr>
                                      <p:tavLst>
                                        <p:tav tm="0">
                                          <p:val>
                                            <p:fltVal val="0"/>
                                          </p:val>
                                        </p:tav>
                                        <p:tav tm="100000">
                                          <p:val>
                                            <p:strVal val="#ppt_w"/>
                                          </p:val>
                                        </p:tav>
                                      </p:tavLst>
                                    </p:anim>
                                    <p:anim calcmode="lin" valueType="num">
                                      <p:cBhvr>
                                        <p:cTn id="117" dur="300" fill="hold"/>
                                        <p:tgtEl>
                                          <p:spTgt spid="23"/>
                                        </p:tgtEl>
                                        <p:attrNameLst>
                                          <p:attrName>ppt_h</p:attrName>
                                        </p:attrNameLst>
                                      </p:cBhvr>
                                      <p:tavLst>
                                        <p:tav tm="0">
                                          <p:val>
                                            <p:fltVal val="0"/>
                                          </p:val>
                                        </p:tav>
                                        <p:tav tm="100000">
                                          <p:val>
                                            <p:strVal val="#ppt_h"/>
                                          </p:val>
                                        </p:tav>
                                      </p:tavLst>
                                    </p:anim>
                                    <p:animEffect>
                                      <p:cBhvr>
                                        <p:cTn id="118" dur="300"/>
                                        <p:tgtEl>
                                          <p:spTgt spid="23"/>
                                        </p:tgtEl>
                                      </p:cBhvr>
                                    </p:animEffect>
                                  </p:childTnLst>
                                </p:cTn>
                              </p:par>
                            </p:childTnLst>
                          </p:cTn>
                        </p:par>
                        <p:par>
                          <p:cTn id="119" fill="hold">
                            <p:stCondLst>
                              <p:cond delay="6000"/>
                            </p:stCondLst>
                            <p:childTnLst>
                              <p:par>
                                <p:cTn id="120" presetID="47" presetClass="entr" presetSubtype="0" fill="hold" grpId="0" nodeType="afterEffect">
                                  <p:stCondLst>
                                    <p:cond delay="0"/>
                                  </p:stCondLst>
                                  <p:childTnLst>
                                    <p:set>
                                      <p:cBhvr>
                                        <p:cTn id="121" dur="1" fill="hold">
                                          <p:stCondLst>
                                            <p:cond delay="0"/>
                                          </p:stCondLst>
                                        </p:cTn>
                                        <p:tgtEl>
                                          <p:spTgt spid="32"/>
                                        </p:tgtEl>
                                        <p:attrNameLst>
                                          <p:attrName>style.visibility</p:attrName>
                                        </p:attrNameLst>
                                      </p:cBhvr>
                                      <p:to>
                                        <p:strVal val="visible"/>
                                      </p:to>
                                    </p:set>
                                    <p:animEffect>
                                      <p:cBhvr>
                                        <p:cTn id="122" dur="600"/>
                                        <p:tgtEl>
                                          <p:spTgt spid="32"/>
                                        </p:tgtEl>
                                      </p:cBhvr>
                                    </p:animEffect>
                                    <p:anim calcmode="lin" valueType="num">
                                      <p:cBhvr>
                                        <p:cTn id="123" dur="600" fill="hold"/>
                                        <p:tgtEl>
                                          <p:spTgt spid="32"/>
                                        </p:tgtEl>
                                        <p:attrNameLst>
                                          <p:attrName>ppt_x</p:attrName>
                                        </p:attrNameLst>
                                      </p:cBhvr>
                                      <p:tavLst>
                                        <p:tav tm="0">
                                          <p:val>
                                            <p:strVal val="#ppt_x"/>
                                          </p:val>
                                        </p:tav>
                                        <p:tav tm="100000">
                                          <p:val>
                                            <p:strVal val="#ppt_x"/>
                                          </p:val>
                                        </p:tav>
                                      </p:tavLst>
                                    </p:anim>
                                    <p:anim calcmode="lin" valueType="num">
                                      <p:cBhvr>
                                        <p:cTn id="124" dur="600" fill="hold"/>
                                        <p:tgtEl>
                                          <p:spTgt spid="32"/>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31"/>
                                        </p:tgtEl>
                                        <p:attrNameLst>
                                          <p:attrName>style.visibility</p:attrName>
                                        </p:attrNameLst>
                                      </p:cBhvr>
                                      <p:to>
                                        <p:strVal val="visible"/>
                                      </p:to>
                                    </p:set>
                                    <p:animEffect>
                                      <p:cBhvr>
                                        <p:cTn id="127" dur="600"/>
                                        <p:tgtEl>
                                          <p:spTgt spid="31"/>
                                        </p:tgtEl>
                                      </p:cBhvr>
                                    </p:animEffect>
                                    <p:anim calcmode="lin" valueType="num">
                                      <p:cBhvr>
                                        <p:cTn id="128" dur="600" fill="hold"/>
                                        <p:tgtEl>
                                          <p:spTgt spid="31"/>
                                        </p:tgtEl>
                                        <p:attrNameLst>
                                          <p:attrName>ppt_x</p:attrName>
                                        </p:attrNameLst>
                                      </p:cBhvr>
                                      <p:tavLst>
                                        <p:tav tm="0">
                                          <p:val>
                                            <p:strVal val="#ppt_x"/>
                                          </p:val>
                                        </p:tav>
                                        <p:tav tm="100000">
                                          <p:val>
                                            <p:strVal val="#ppt_x"/>
                                          </p:val>
                                        </p:tav>
                                      </p:tavLst>
                                    </p:anim>
                                    <p:anim calcmode="lin" valueType="num">
                                      <p:cBhvr>
                                        <p:cTn id="129" dur="600" fill="hold"/>
                                        <p:tgtEl>
                                          <p:spTgt spid="31"/>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17"/>
                                        </p:tgtEl>
                                        <p:attrNameLst>
                                          <p:attrName>style.visibility</p:attrName>
                                        </p:attrNameLst>
                                      </p:cBhvr>
                                      <p:to>
                                        <p:strVal val="visible"/>
                                      </p:to>
                                    </p:set>
                                    <p:animEffect>
                                      <p:cBhvr>
                                        <p:cTn id="132" dur="600"/>
                                        <p:tgtEl>
                                          <p:spTgt spid="17"/>
                                        </p:tgtEl>
                                      </p:cBhvr>
                                    </p:animEffect>
                                    <p:anim calcmode="lin" valueType="num">
                                      <p:cBhvr>
                                        <p:cTn id="133" dur="600" fill="hold"/>
                                        <p:tgtEl>
                                          <p:spTgt spid="17"/>
                                        </p:tgtEl>
                                        <p:attrNameLst>
                                          <p:attrName>ppt_x</p:attrName>
                                        </p:attrNameLst>
                                      </p:cBhvr>
                                      <p:tavLst>
                                        <p:tav tm="0">
                                          <p:val>
                                            <p:strVal val="#ppt_x"/>
                                          </p:val>
                                        </p:tav>
                                        <p:tav tm="100000">
                                          <p:val>
                                            <p:strVal val="#ppt_x"/>
                                          </p:val>
                                        </p:tav>
                                      </p:tavLst>
                                    </p:anim>
                                    <p:anim calcmode="lin" valueType="num">
                                      <p:cBhvr>
                                        <p:cTn id="134" dur="600" fill="hold"/>
                                        <p:tgtEl>
                                          <p:spTgt spid="17"/>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36"/>
                                        </p:tgtEl>
                                        <p:attrNameLst>
                                          <p:attrName>style.visibility</p:attrName>
                                        </p:attrNameLst>
                                      </p:cBhvr>
                                      <p:to>
                                        <p:strVal val="visible"/>
                                      </p:to>
                                    </p:set>
                                    <p:animEffect>
                                      <p:cBhvr>
                                        <p:cTn id="137" dur="600"/>
                                        <p:tgtEl>
                                          <p:spTgt spid="36"/>
                                        </p:tgtEl>
                                      </p:cBhvr>
                                    </p:animEffect>
                                    <p:anim calcmode="lin" valueType="num">
                                      <p:cBhvr>
                                        <p:cTn id="138" dur="600" fill="hold"/>
                                        <p:tgtEl>
                                          <p:spTgt spid="36"/>
                                        </p:tgtEl>
                                        <p:attrNameLst>
                                          <p:attrName>ppt_x</p:attrName>
                                        </p:attrNameLst>
                                      </p:cBhvr>
                                      <p:tavLst>
                                        <p:tav tm="0">
                                          <p:val>
                                            <p:strVal val="#ppt_x"/>
                                          </p:val>
                                        </p:tav>
                                        <p:tav tm="100000">
                                          <p:val>
                                            <p:strVal val="#ppt_x"/>
                                          </p:val>
                                        </p:tav>
                                      </p:tavLst>
                                    </p:anim>
                                    <p:anim calcmode="lin" valueType="num">
                                      <p:cBhvr>
                                        <p:cTn id="139" dur="600" fill="hold"/>
                                        <p:tgtEl>
                                          <p:spTgt spid="36"/>
                                        </p:tgtEl>
                                        <p:attrNameLst>
                                          <p:attrName>ppt_y</p:attrName>
                                        </p:attrNameLst>
                                      </p:cBhvr>
                                      <p:tavLst>
                                        <p:tav tm="0">
                                          <p:val>
                                            <p:strVal val="#ppt_y+.1"/>
                                          </p:val>
                                        </p:tav>
                                        <p:tav tm="100000">
                                          <p:val>
                                            <p:strVal val="#ppt_y"/>
                                          </p:val>
                                        </p:tav>
                                      </p:tavLst>
                                    </p:anim>
                                  </p:childTnLst>
                                </p:cTn>
                              </p:par>
                            </p:childTnLst>
                          </p:cTn>
                        </p:par>
                        <p:par>
                          <p:cTn id="140" fill="hold">
                            <p:stCondLst>
                              <p:cond delay="7000"/>
                            </p:stCondLst>
                            <p:childTnLst>
                              <p:par>
                                <p:cTn id="141" presetID="14" presetClass="entr" presetSubtype="10" fill="hold" grpId="0" nodeType="afterEffect">
                                  <p:stCondLst>
                                    <p:cond delay="0"/>
                                  </p:stCondLst>
                                  <p:childTnLst>
                                    <p:set>
                                      <p:cBhvr>
                                        <p:cTn id="142" dur="1" fill="hold">
                                          <p:stCondLst>
                                            <p:cond delay="0"/>
                                          </p:stCondLst>
                                        </p:cTn>
                                        <p:tgtEl>
                                          <p:spTgt spid="3"/>
                                        </p:tgtEl>
                                        <p:attrNameLst>
                                          <p:attrName>style.visibility</p:attrName>
                                        </p:attrNameLst>
                                      </p:cBhvr>
                                      <p:to>
                                        <p:strVal val="visible"/>
                                      </p:to>
                                    </p:set>
                                    <p:animEffect transition="in" filter="randombar(horizontal)">
                                      <p:cBhvr>
                                        <p:cTn id="14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8" grpId="0" bldLvl="0" animBg="1" autoUpdateAnimBg="0"/>
      <p:bldP spid="12" grpId="0" bldLvl="0" animBg="1" autoUpdateAnimBg="0"/>
      <p:bldP spid="16" grpId="0" bldLvl="0" animBg="1" autoUpdateAnimBg="0"/>
      <p:bldP spid="17" grpId="0" bldLvl="0" animBg="1" autoUpdateAnimBg="0"/>
      <p:bldP spid="18" grpId="0" bldLvl="0" autoUpdateAnimBg="0"/>
      <p:bldP spid="19" grpId="0" bldLvl="0" autoUpdateAnimBg="0"/>
      <p:bldP spid="20" grpId="0" bldLvl="0" autoUpdateAnimBg="0"/>
      <p:bldP spid="21" grpId="0" bldLvl="0" autoUpdateAnimBg="0"/>
      <p:bldP spid="22" grpId="0" bldLvl="0" autoUpdateAnimBg="0"/>
      <p:bldP spid="26" grpId="0" bldLvl="0" autoUpdateAnimBg="0"/>
      <p:bldP spid="27" grpId="0" bldLvl="0" autoUpdateAnimBg="0"/>
      <p:bldP spid="28" grpId="0" bldLvl="0" autoUpdateAnimBg="0"/>
      <p:bldP spid="29" grpId="0" bldLvl="0" autoUpdateAnimBg="0"/>
      <p:bldP spid="30" grpId="0" bldLvl="0" autoUpdateAnimBg="0"/>
      <p:bldP spid="31" grpId="0" bldLvl="0" autoUpdateAnimBg="0"/>
      <p:bldP spid="32" grpId="0" bldLvl="0" autoUpdateAnimBg="0"/>
      <p:bldP spid="33" grpId="0" bldLvl="0" autoUpdateAnimBg="0"/>
      <p:bldP spid="34" grpId="0" bldLvl="0" autoUpdateAnimBg="0"/>
      <p:bldP spid="35" grpId="0" bldLvl="0" autoUpdateAnimBg="0"/>
      <p:bldP spid="36" grpId="0" bldLvl="0" autoUpdateAnimBg="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sp>
        <p:nvSpPr>
          <p:cNvPr id="4" name="矩形 3"/>
          <p:cNvSpPr/>
          <p:nvPr/>
        </p:nvSpPr>
        <p:spPr>
          <a:xfrm>
            <a:off x="624187" y="1700808"/>
            <a:ext cx="3665775" cy="2128515"/>
          </a:xfrm>
          <a:prstGeom prst="rect">
            <a:avLst/>
          </a:prstGeom>
          <a:solidFill>
            <a:srgbClr val="8D2963"/>
          </a:solidFill>
          <a:ln w="9525" cap="flat" cmpd="sng" algn="ctr">
            <a:noFill/>
            <a:prstDash val="solid"/>
          </a:ln>
          <a:effectLst/>
        </p:spPr>
        <p:txBody>
          <a:bodyPr rtlCol="0" anchor="ct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       </a:t>
            </a:r>
            <a:r>
              <a:rPr kumimoji="0" lang="zh-CN" altLang="en-US"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完成项目之一</a:t>
            </a:r>
            <a:endParaRPr kumimoji="0" lang="en-US" altLang="zh-CN"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65"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点击增加文本点击增加文本</a:t>
            </a:r>
          </a:p>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65"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点击增加文本点击增加文本</a:t>
            </a:r>
          </a:p>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65"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 name="矩形 4"/>
          <p:cNvSpPr/>
          <p:nvPr/>
        </p:nvSpPr>
        <p:spPr>
          <a:xfrm>
            <a:off x="8076871" y="1708956"/>
            <a:ext cx="3665775" cy="2128515"/>
          </a:xfrm>
          <a:prstGeom prst="rect">
            <a:avLst/>
          </a:prstGeom>
          <a:solidFill>
            <a:srgbClr val="8D2963"/>
          </a:solidFill>
          <a:ln w="9525" cap="flat" cmpd="sng" algn="ctr">
            <a:solidFill>
              <a:srgbClr val="8D2963"/>
            </a:solidFill>
            <a:prstDash val="solid"/>
          </a:ln>
          <a:effectLst/>
        </p:spPr>
        <p:txBody>
          <a:bodyPr rtlCol="0" anchor="ct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      </a:t>
            </a:r>
            <a:r>
              <a:rPr kumimoji="0" lang="zh-CN" altLang="en-US"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完成项目之一</a:t>
            </a:r>
            <a:endParaRPr kumimoji="0" lang="en-US" altLang="zh-CN"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65"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点击增加文本点击增加文本</a:t>
            </a:r>
          </a:p>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65"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点击增加文本点击增加文本</a:t>
            </a:r>
          </a:p>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65"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endParaRPr>
          </a:p>
        </p:txBody>
      </p:sp>
      <p:sp>
        <p:nvSpPr>
          <p:cNvPr id="7" name="矩形 6"/>
          <p:cNvSpPr/>
          <p:nvPr/>
        </p:nvSpPr>
        <p:spPr>
          <a:xfrm>
            <a:off x="4350529" y="3892773"/>
            <a:ext cx="3665775" cy="2128515"/>
          </a:xfrm>
          <a:prstGeom prst="rect">
            <a:avLst/>
          </a:prstGeom>
          <a:solidFill>
            <a:srgbClr val="FF1F87"/>
          </a:solidFill>
          <a:ln w="9525" cap="flat" cmpd="sng" algn="ctr">
            <a:noFill/>
            <a:prstDash val="solid"/>
          </a:ln>
          <a:effectLst/>
        </p:spPr>
        <p:txBody>
          <a:bodyPr rtlCol="0" anchor="ct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135"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       </a:t>
            </a:r>
            <a:r>
              <a:rPr kumimoji="0" lang="zh-CN" altLang="en-US"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完成项目之一</a:t>
            </a:r>
            <a:endParaRPr kumimoji="0" lang="en-US" altLang="zh-CN"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65"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点击增加文本点击增加文本</a:t>
            </a:r>
          </a:p>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65"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点击增加文本点击增加文本</a:t>
            </a:r>
          </a:p>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35" b="0" i="0" u="none" strike="noStrike" kern="0" cap="none" spc="0" normalizeH="0" baseline="0" noProof="0" dirty="0" smtClean="0">
              <a:ln>
                <a:noFill/>
              </a:ln>
              <a:solidFill>
                <a:prstClr val="white"/>
              </a:solidFill>
              <a:effectLst/>
              <a:uLnTx/>
              <a:uFillTx/>
              <a:latin typeface="Arial" panose="020B0604020202020204"/>
              <a:ea typeface="微软雅黑" panose="020B0503020204020204" pitchFamily="34" charset="-122"/>
            </a:endParaRPr>
          </a:p>
        </p:txBody>
      </p:sp>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t="6600" b="4691"/>
          <a:stretch>
            <a:fillRect/>
          </a:stretch>
        </p:blipFill>
        <p:spPr>
          <a:xfrm>
            <a:off x="8067448" y="3900920"/>
            <a:ext cx="3675197" cy="2120365"/>
          </a:xfrm>
          <a:prstGeom prst="rect">
            <a:avLst/>
          </a:prstGeom>
        </p:spPr>
      </p:pic>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t="7813"/>
          <a:stretch>
            <a:fillRect/>
          </a:stretch>
        </p:blipFill>
        <p:spPr>
          <a:xfrm>
            <a:off x="4350529" y="1700808"/>
            <a:ext cx="3665775" cy="2128515"/>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4187" y="3900922"/>
            <a:ext cx="3665775" cy="2120365"/>
          </a:xfrm>
          <a:prstGeom prst="rect">
            <a:avLst/>
          </a:prstGeom>
        </p:spPr>
      </p:pic>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11" name="椭圆 10"/>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4" presetClass="entr" presetSubtype="5"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vertical)">
                                      <p:cBhvr>
                                        <p:cTn id="15" dur="500"/>
                                        <p:tgtEl>
                                          <p:spTgt spid="4"/>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1000" fill="hold"/>
                                        <p:tgtEl>
                                          <p:spTgt spid="5"/>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14" presetClass="entr" presetSubtype="1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randombar(horizontal)">
                                      <p:cBhvr>
                                        <p:cTn id="39" dur="500"/>
                                        <p:tgtEl>
                                          <p:spTgt spid="8"/>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randombar(horizontal)">
                                      <p:cBhvr>
                                        <p:cTn id="4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4" grpId="0" animBg="1"/>
      <p:bldP spid="5" grpId="0" animBg="1"/>
      <p:bldP spid="7" grpId="0" animBg="1"/>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grpSp>
        <p:nvGrpSpPr>
          <p:cNvPr id="4" name="组合 3"/>
          <p:cNvGrpSpPr/>
          <p:nvPr/>
        </p:nvGrpSpPr>
        <p:grpSpPr>
          <a:xfrm>
            <a:off x="1360647" y="2035502"/>
            <a:ext cx="2233637" cy="3507016"/>
            <a:chOff x="778084" y="1038958"/>
            <a:chExt cx="1850186" cy="2900945"/>
          </a:xfrm>
        </p:grpSpPr>
        <p:sp>
          <p:nvSpPr>
            <p:cNvPr id="5" name="圆角矩形 4"/>
            <p:cNvSpPr/>
            <p:nvPr/>
          </p:nvSpPr>
          <p:spPr>
            <a:xfrm>
              <a:off x="887052" y="1038958"/>
              <a:ext cx="1632254" cy="1502650"/>
            </a:xfrm>
            <a:prstGeom prst="roundRect">
              <a:avLst>
                <a:gd name="adj" fmla="val 9350"/>
              </a:avLst>
            </a:prstGeom>
            <a:solidFill>
              <a:srgbClr val="FF1F87"/>
            </a:solidFill>
            <a:ln w="25400" cap="flat" cmpd="sng" algn="ctr">
              <a:solidFill>
                <a:sysClr val="window" lastClr="FFFFFF"/>
              </a:solidFill>
              <a:prstDash val="solid"/>
            </a:ln>
            <a:effectLst>
              <a:outerShdw blurRad="127000" dist="38100" dir="8100000" algn="tr" rotWithShape="0">
                <a:prstClr val="black">
                  <a:alpha val="40000"/>
                </a:prstClr>
              </a:outerShdw>
            </a:effectLst>
          </p:spPr>
          <p:txBody>
            <a:bodyPr lIns="68580" tIns="34290" rIns="68580" bIns="34290"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HK" altLang="en-US" sz="2400" b="0" i="0" u="none" strike="noStrike" kern="0" cap="none" spc="0" normalizeH="0" baseline="0" noProof="0" smtClean="0">
                <a:ln>
                  <a:noFill/>
                </a:ln>
                <a:solidFill>
                  <a:prstClr val="white"/>
                </a:solidFill>
                <a:effectLst/>
                <a:uLnTx/>
                <a:uFillTx/>
                <a:latin typeface="Calibri" panose="020F0502020204030204"/>
                <a:ea typeface="PMingLiU" panose="02020500000000000000" pitchFamily="18" charset="-120"/>
              </a:endParaRPr>
            </a:p>
          </p:txBody>
        </p:sp>
        <p:sp>
          <p:nvSpPr>
            <p:cNvPr id="7" name="任意多边形 6"/>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ysClr val="window" lastClr="FFFFFF">
                <a:lumMod val="95000"/>
              </a:sysClr>
            </a:solidFill>
            <a:ln w="25400" cap="flat" cmpd="sng" algn="ctr">
              <a:solidFill>
                <a:srgbClr val="FF1F87"/>
              </a:solidFill>
              <a:prstDash val="solid"/>
            </a:ln>
            <a:effectLst>
              <a:outerShdw blurRad="127000" dist="38100" dir="8100000" algn="tr" rotWithShape="0">
                <a:prstClr val="black">
                  <a:alpha val="40000"/>
                </a:prstClr>
              </a:outerShdw>
            </a:effectLst>
          </p:spPr>
          <p:txBody>
            <a:bodyPr lIns="68580" tIns="34290" rIns="68580" bIns="34290"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HK" altLang="en-US" sz="2400" b="0" i="0" u="none" strike="noStrike" kern="0" cap="none" spc="0" normalizeH="0" baseline="0" noProof="0" smtClean="0">
                <a:ln>
                  <a:noFill/>
                </a:ln>
                <a:solidFill>
                  <a:prstClr val="white"/>
                </a:solidFill>
                <a:effectLst/>
                <a:uLnTx/>
                <a:uFillTx/>
                <a:latin typeface="Calibri" panose="020F0502020204030204"/>
                <a:ea typeface="PMingLiU" panose="02020500000000000000" pitchFamily="18" charset="-120"/>
              </a:endParaRPr>
            </a:p>
          </p:txBody>
        </p:sp>
        <p:sp>
          <p:nvSpPr>
            <p:cNvPr id="8" name="椭圆 7"/>
            <p:cNvSpPr/>
            <p:nvPr/>
          </p:nvSpPr>
          <p:spPr>
            <a:xfrm>
              <a:off x="1403141" y="1647875"/>
              <a:ext cx="600075" cy="600075"/>
            </a:xfrm>
            <a:prstGeom prst="ellipse">
              <a:avLst/>
            </a:prstGeom>
            <a:solidFill>
              <a:srgbClr val="FF1F87"/>
            </a:solidFill>
            <a:ln w="25400" cap="flat" cmpd="sng" algn="ctr">
              <a:noFill/>
              <a:prstDash val="solid"/>
            </a:ln>
            <a:effectLst/>
          </p:spPr>
          <p:txBody>
            <a:bodyPr lIns="68580" tIns="34290" rIns="68580" bIns="34290"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HK" altLang="en-US" sz="2400" b="0" i="0" u="none" strike="noStrike" kern="0" cap="none" spc="0" normalizeH="0" baseline="0" noProof="0" smtClean="0">
                <a:ln>
                  <a:noFill/>
                </a:ln>
                <a:solidFill>
                  <a:prstClr val="white"/>
                </a:solidFill>
                <a:effectLst/>
                <a:uLnTx/>
                <a:uFillTx/>
                <a:latin typeface="Impact" panose="020B0806030902050204" pitchFamily="34" charset="0"/>
                <a:ea typeface="PMingLiU" panose="02020500000000000000" pitchFamily="18" charset="-120"/>
              </a:endParaRPr>
            </a:p>
          </p:txBody>
        </p:sp>
        <p:sp>
          <p:nvSpPr>
            <p:cNvPr id="9" name="文本框 11"/>
            <p:cNvSpPr txBox="1"/>
            <p:nvPr/>
          </p:nvSpPr>
          <p:spPr>
            <a:xfrm>
              <a:off x="1304926" y="1222952"/>
              <a:ext cx="839367" cy="641613"/>
            </a:xfrm>
            <a:prstGeom prst="rect">
              <a:avLst/>
            </a:prstGeom>
            <a:noFill/>
          </p:spPr>
          <p:txBody>
            <a:bodyPr wrap="square" lIns="68580" tIns="34290" rIns="68580" bIns="34290"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HK" sz="4400" b="0" i="0" u="none" strike="noStrike" kern="0" cap="none" spc="0" normalizeH="0" baseline="0" noProof="0" dirty="0" smtClean="0">
                  <a:ln>
                    <a:noFill/>
                  </a:ln>
                  <a:solidFill>
                    <a:prstClr val="white"/>
                  </a:solidFill>
                  <a:effectLst/>
                  <a:uLnTx/>
                  <a:uFillTx/>
                  <a:latin typeface="Impact" panose="020B0806030902050204" pitchFamily="34" charset="0"/>
                  <a:ea typeface="张海山锐谐体2.0-授权联系：Samtype@QQ.com" panose="02000000000000000000" pitchFamily="2" charset="-122"/>
                </a:rPr>
                <a:t>01</a:t>
              </a:r>
              <a:endParaRPr kumimoji="0" lang="zh-HK" altLang="en-US" sz="4400" b="0" i="0" u="none" strike="noStrike" kern="0" cap="none" spc="0" normalizeH="0" baseline="0" noProof="0" dirty="0" smtClean="0">
                <a:ln>
                  <a:noFill/>
                </a:ln>
                <a:solidFill>
                  <a:prstClr val="white"/>
                </a:solidFill>
                <a:effectLst/>
                <a:uLnTx/>
                <a:uFillTx/>
                <a:latin typeface="Impact" panose="020B0806030902050204" pitchFamily="34" charset="0"/>
                <a:ea typeface="张海山锐谐体2.0-授权联系：Samtype@QQ.com" panose="02000000000000000000" pitchFamily="2" charset="-122"/>
              </a:endParaRPr>
            </a:p>
          </p:txBody>
        </p:sp>
        <p:sp>
          <p:nvSpPr>
            <p:cNvPr id="10" name="文本框 64"/>
            <p:cNvSpPr txBox="1"/>
            <p:nvPr/>
          </p:nvSpPr>
          <p:spPr>
            <a:xfrm>
              <a:off x="1148007" y="2434566"/>
              <a:ext cx="1110344" cy="324599"/>
            </a:xfrm>
            <a:prstGeom prst="rect">
              <a:avLst/>
            </a:prstGeom>
            <a:noFill/>
          </p:spPr>
          <p:txBody>
            <a:bodyPr wrap="square" lIns="68580" tIns="34290" rIns="68580" bIns="34290"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2100" b="1" i="0" u="none" strike="noStrike" kern="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添加标题</a:t>
              </a:r>
              <a:endParaRPr kumimoji="0" lang="zh-HK" altLang="en-US" sz="2100" b="1" i="0" u="none" strike="noStrike" kern="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11" name="文本框 65"/>
            <p:cNvSpPr txBox="1"/>
            <p:nvPr/>
          </p:nvSpPr>
          <p:spPr>
            <a:xfrm>
              <a:off x="1139623" y="2788385"/>
              <a:ext cx="1127111" cy="827587"/>
            </a:xfrm>
            <a:prstGeom prst="rect">
              <a:avLst/>
            </a:prstGeom>
            <a:noFill/>
          </p:spPr>
          <p:txBody>
            <a:bodyPr wrap="square" lIns="68580" tIns="34290" rIns="68580" bIns="34290"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完成模高和</a:t>
              </a:r>
              <a:endParaRPr kumimoji="0" lang="en-US" altLang="zh-CN"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图高的作业</a:t>
              </a:r>
              <a:endParaRPr kumimoji="0" lang="en-US" altLang="zh-CN"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争取尽快做</a:t>
              </a:r>
              <a:endParaRPr kumimoji="0" lang="en-US" altLang="zh-CN"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好不能再拖</a:t>
              </a:r>
              <a:endParaRPr kumimoji="0" lang="zh-HK" altLang="en-US"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3765573" y="2035502"/>
            <a:ext cx="2233637" cy="3507016"/>
            <a:chOff x="2690633" y="1038958"/>
            <a:chExt cx="1850186" cy="2900945"/>
          </a:xfrm>
        </p:grpSpPr>
        <p:sp>
          <p:nvSpPr>
            <p:cNvPr id="13" name="圆角矩形 12"/>
            <p:cNvSpPr/>
            <p:nvPr/>
          </p:nvSpPr>
          <p:spPr>
            <a:xfrm>
              <a:off x="2799601" y="1038958"/>
              <a:ext cx="1632254" cy="1502651"/>
            </a:xfrm>
            <a:prstGeom prst="roundRect">
              <a:avLst>
                <a:gd name="adj" fmla="val 9350"/>
              </a:avLst>
            </a:prstGeom>
            <a:solidFill>
              <a:srgbClr val="8D2963"/>
            </a:solidFill>
            <a:ln w="25400" cap="flat" cmpd="sng" algn="ctr">
              <a:solidFill>
                <a:sysClr val="window" lastClr="FFFFFF"/>
              </a:solidFill>
              <a:prstDash val="solid"/>
            </a:ln>
            <a:effectLst>
              <a:outerShdw blurRad="127000" dist="38100" dir="8100000" algn="tr" rotWithShape="0">
                <a:prstClr val="black">
                  <a:alpha val="40000"/>
                </a:prstClr>
              </a:outerShdw>
            </a:effectLst>
          </p:spPr>
          <p:txBody>
            <a:bodyPr lIns="68580" tIns="34290" rIns="68580" bIns="34290"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HK" altLang="en-US" sz="2400" b="0" i="0" u="none" strike="noStrike" kern="0" cap="none" spc="0" normalizeH="0" baseline="0" noProof="0" smtClean="0">
                <a:ln>
                  <a:noFill/>
                </a:ln>
                <a:solidFill>
                  <a:prstClr val="white"/>
                </a:solidFill>
                <a:effectLst/>
                <a:uLnTx/>
                <a:uFillTx/>
                <a:latin typeface="Calibri" panose="020F0502020204030204"/>
                <a:ea typeface="PMingLiU" panose="02020500000000000000" pitchFamily="18" charset="-120"/>
              </a:endParaRPr>
            </a:p>
          </p:txBody>
        </p:sp>
        <p:sp>
          <p:nvSpPr>
            <p:cNvPr id="14" name="任意多边形 13"/>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ysClr val="window" lastClr="FFFFFF">
                <a:lumMod val="95000"/>
              </a:sysClr>
            </a:solidFill>
            <a:ln w="25400" cap="flat" cmpd="sng" algn="ctr">
              <a:solidFill>
                <a:srgbClr val="8D2963"/>
              </a:solidFill>
              <a:prstDash val="solid"/>
            </a:ln>
            <a:effectLst>
              <a:outerShdw blurRad="101600" dist="38100" dir="8100000" algn="tr" rotWithShape="0">
                <a:prstClr val="black">
                  <a:alpha val="40000"/>
                </a:prstClr>
              </a:outerShdw>
            </a:effectLst>
          </p:spPr>
          <p:txBody>
            <a:bodyPr lIns="68580" tIns="34290" rIns="68580" bIns="34290"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HK" altLang="en-US" sz="2400" b="0" i="0" u="none" strike="noStrike" kern="0" cap="none" spc="0" normalizeH="0" baseline="0" noProof="0" smtClean="0">
                <a:ln>
                  <a:noFill/>
                </a:ln>
                <a:solidFill>
                  <a:prstClr val="white"/>
                </a:solidFill>
                <a:effectLst/>
                <a:uLnTx/>
                <a:uFillTx/>
                <a:latin typeface="Calibri" panose="020F0502020204030204"/>
                <a:ea typeface="PMingLiU" panose="02020500000000000000" pitchFamily="18" charset="-120"/>
              </a:endParaRPr>
            </a:p>
          </p:txBody>
        </p:sp>
        <p:sp>
          <p:nvSpPr>
            <p:cNvPr id="15" name="椭圆 14"/>
            <p:cNvSpPr/>
            <p:nvPr/>
          </p:nvSpPr>
          <p:spPr>
            <a:xfrm>
              <a:off x="3315689" y="1647875"/>
              <a:ext cx="600075" cy="600075"/>
            </a:xfrm>
            <a:prstGeom prst="ellipse">
              <a:avLst/>
            </a:prstGeom>
            <a:solidFill>
              <a:srgbClr val="8D2963"/>
            </a:solidFill>
            <a:ln w="25400" cap="flat" cmpd="sng" algn="ctr">
              <a:noFill/>
              <a:prstDash val="solid"/>
            </a:ln>
            <a:effectLst/>
          </p:spPr>
          <p:txBody>
            <a:bodyPr lIns="68580" tIns="34290" rIns="68580" bIns="34290"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HK" altLang="en-US" sz="2400" b="0" i="0" u="none" strike="noStrike" kern="0" cap="none" spc="0" normalizeH="0" baseline="0" noProof="0" smtClean="0">
                <a:ln>
                  <a:noFill/>
                </a:ln>
                <a:solidFill>
                  <a:prstClr val="white"/>
                </a:solidFill>
                <a:effectLst/>
                <a:uLnTx/>
                <a:uFillTx/>
                <a:latin typeface="Impact" panose="020B0806030902050204" pitchFamily="34" charset="0"/>
                <a:ea typeface="PMingLiU" panose="02020500000000000000" pitchFamily="18" charset="-120"/>
              </a:endParaRPr>
            </a:p>
          </p:txBody>
        </p:sp>
        <p:sp>
          <p:nvSpPr>
            <p:cNvPr id="16" name="文本框 48"/>
            <p:cNvSpPr txBox="1"/>
            <p:nvPr/>
          </p:nvSpPr>
          <p:spPr>
            <a:xfrm>
              <a:off x="3185327" y="1222952"/>
              <a:ext cx="894944" cy="641613"/>
            </a:xfrm>
            <a:prstGeom prst="rect">
              <a:avLst/>
            </a:prstGeom>
            <a:noFill/>
          </p:spPr>
          <p:txBody>
            <a:bodyPr wrap="square" lIns="68580" tIns="34290" rIns="68580" bIns="34290"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HK" sz="4400" b="0" i="0" u="none" strike="noStrike" kern="0" cap="none" spc="0" normalizeH="0" baseline="0" noProof="0" dirty="0" smtClean="0">
                  <a:ln>
                    <a:noFill/>
                  </a:ln>
                  <a:solidFill>
                    <a:prstClr val="white"/>
                  </a:solidFill>
                  <a:effectLst/>
                  <a:uLnTx/>
                  <a:uFillTx/>
                  <a:latin typeface="Impact" panose="020B0806030902050204" pitchFamily="34" charset="0"/>
                  <a:ea typeface="张海山锐谐体2.0-授权联系：Samtype@QQ.com" panose="02000000000000000000" pitchFamily="2" charset="-122"/>
                </a:rPr>
                <a:t>02</a:t>
              </a:r>
              <a:endParaRPr kumimoji="0" lang="zh-HK" altLang="en-US" sz="4400" b="0" i="0" u="none" strike="noStrike" kern="0" cap="none" spc="0" normalizeH="0" baseline="0" noProof="0" dirty="0" smtClean="0">
                <a:ln>
                  <a:noFill/>
                </a:ln>
                <a:solidFill>
                  <a:prstClr val="white"/>
                </a:solidFill>
                <a:effectLst/>
                <a:uLnTx/>
                <a:uFillTx/>
                <a:latin typeface="Impact" panose="020B0806030902050204" pitchFamily="34" charset="0"/>
                <a:ea typeface="张海山锐谐体2.0-授权联系：Samtype@QQ.com" panose="02000000000000000000" pitchFamily="2" charset="-122"/>
              </a:endParaRPr>
            </a:p>
          </p:txBody>
        </p:sp>
        <p:sp>
          <p:nvSpPr>
            <p:cNvPr id="17" name="文本框 66"/>
            <p:cNvSpPr txBox="1"/>
            <p:nvPr/>
          </p:nvSpPr>
          <p:spPr>
            <a:xfrm>
              <a:off x="3060555" y="2434566"/>
              <a:ext cx="1110344" cy="324599"/>
            </a:xfrm>
            <a:prstGeom prst="rect">
              <a:avLst/>
            </a:prstGeom>
            <a:noFill/>
          </p:spPr>
          <p:txBody>
            <a:bodyPr wrap="square" lIns="68580" tIns="34290" rIns="68580" bIns="34290"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2100" b="1" i="0" u="none" strike="noStrike" kern="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添加标题</a:t>
              </a:r>
              <a:endParaRPr kumimoji="0" lang="zh-HK" altLang="en-US" sz="2100" b="1" i="0" u="none" strike="noStrike" kern="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18" name="文本框 67"/>
            <p:cNvSpPr txBox="1"/>
            <p:nvPr/>
          </p:nvSpPr>
          <p:spPr>
            <a:xfrm>
              <a:off x="2955048" y="2788385"/>
              <a:ext cx="1321356" cy="827587"/>
            </a:xfrm>
            <a:prstGeom prst="rect">
              <a:avLst/>
            </a:prstGeom>
            <a:noFill/>
          </p:spPr>
          <p:txBody>
            <a:bodyPr wrap="square" lIns="68580" tIns="34290" rIns="68580" bIns="34290"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辅助软件可以</a:t>
              </a:r>
              <a:endParaRPr kumimoji="0" lang="en-US" altLang="zh-CN"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为幻灯片提供</a:t>
              </a:r>
              <a:endParaRPr kumimoji="0" lang="en-US" altLang="zh-CN"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很好的辅助等</a:t>
              </a:r>
              <a:endParaRPr kumimoji="0" lang="en-US" altLang="zh-CN"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有必要去学习</a:t>
              </a:r>
              <a:endParaRPr kumimoji="0" lang="en-US" altLang="zh-CN"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6160555" y="2035502"/>
            <a:ext cx="2233637" cy="3507016"/>
            <a:chOff x="4603182" y="1038958"/>
            <a:chExt cx="1850186" cy="2900945"/>
          </a:xfrm>
        </p:grpSpPr>
        <p:sp>
          <p:nvSpPr>
            <p:cNvPr id="20" name="圆角矩形 19"/>
            <p:cNvSpPr/>
            <p:nvPr/>
          </p:nvSpPr>
          <p:spPr>
            <a:xfrm>
              <a:off x="4712149" y="1038958"/>
              <a:ext cx="1632254" cy="1502651"/>
            </a:xfrm>
            <a:prstGeom prst="roundRect">
              <a:avLst>
                <a:gd name="adj" fmla="val 9350"/>
              </a:avLst>
            </a:prstGeom>
            <a:solidFill>
              <a:srgbClr val="FF1F87"/>
            </a:solidFill>
            <a:ln w="25400" cap="flat" cmpd="sng" algn="ctr">
              <a:solidFill>
                <a:sysClr val="window" lastClr="FFFFFF"/>
              </a:solidFill>
              <a:prstDash val="solid"/>
            </a:ln>
            <a:effectLst>
              <a:outerShdw blurRad="127000" dist="38100" dir="8100000" algn="tr" rotWithShape="0">
                <a:prstClr val="black">
                  <a:alpha val="40000"/>
                </a:prstClr>
              </a:outerShdw>
            </a:effectLst>
          </p:spPr>
          <p:txBody>
            <a:bodyPr lIns="68580" tIns="34290" rIns="68580" bIns="34290"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HK" altLang="en-US" sz="2400" b="0" i="0" u="none" strike="noStrike" kern="0" cap="none" spc="0" normalizeH="0" baseline="0" noProof="0" smtClean="0">
                <a:ln>
                  <a:noFill/>
                </a:ln>
                <a:solidFill>
                  <a:prstClr val="white"/>
                </a:solidFill>
                <a:effectLst/>
                <a:uLnTx/>
                <a:uFillTx/>
                <a:latin typeface="Calibri" panose="020F0502020204030204"/>
                <a:ea typeface="PMingLiU" panose="02020500000000000000" pitchFamily="18" charset="-120"/>
              </a:endParaRPr>
            </a:p>
          </p:txBody>
        </p:sp>
        <p:sp>
          <p:nvSpPr>
            <p:cNvPr id="21" name="任意多边形 20"/>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ysClr val="window" lastClr="FFFFFF">
                <a:lumMod val="95000"/>
              </a:sysClr>
            </a:solidFill>
            <a:ln w="25400" cap="flat" cmpd="sng" algn="ctr">
              <a:solidFill>
                <a:srgbClr val="FF1F87"/>
              </a:solidFill>
              <a:prstDash val="solid"/>
            </a:ln>
            <a:effectLst>
              <a:outerShdw blurRad="101600" dist="38100" dir="8100000" algn="tr" rotWithShape="0">
                <a:prstClr val="black">
                  <a:alpha val="40000"/>
                </a:prstClr>
              </a:outerShdw>
            </a:effectLst>
          </p:spPr>
          <p:txBody>
            <a:bodyPr lIns="68580" tIns="34290" rIns="68580" bIns="34290"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HK" altLang="en-US" sz="2400" b="0" i="0" u="none" strike="noStrike" kern="0" cap="none" spc="0" normalizeH="0" baseline="0" noProof="0" smtClean="0">
                <a:ln>
                  <a:noFill/>
                </a:ln>
                <a:solidFill>
                  <a:prstClr val="white"/>
                </a:solidFill>
                <a:effectLst/>
                <a:uLnTx/>
                <a:uFillTx/>
                <a:latin typeface="Calibri" panose="020F0502020204030204"/>
                <a:ea typeface="PMingLiU" panose="02020500000000000000" pitchFamily="18" charset="-120"/>
              </a:endParaRPr>
            </a:p>
          </p:txBody>
        </p:sp>
        <p:sp>
          <p:nvSpPr>
            <p:cNvPr id="22" name="椭圆 21"/>
            <p:cNvSpPr/>
            <p:nvPr/>
          </p:nvSpPr>
          <p:spPr>
            <a:xfrm>
              <a:off x="5228238" y="1647875"/>
              <a:ext cx="600075" cy="600075"/>
            </a:xfrm>
            <a:prstGeom prst="ellipse">
              <a:avLst/>
            </a:prstGeom>
            <a:solidFill>
              <a:srgbClr val="FF1F87"/>
            </a:solidFill>
            <a:ln w="25400" cap="flat" cmpd="sng" algn="ctr">
              <a:noFill/>
              <a:prstDash val="solid"/>
            </a:ln>
            <a:effectLst/>
          </p:spPr>
          <p:txBody>
            <a:bodyPr lIns="68580" tIns="34290" rIns="68580" bIns="34290"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HK" altLang="en-US" sz="2400" b="0" i="0" u="none" strike="noStrike" kern="0" cap="none" spc="0" normalizeH="0" baseline="0" noProof="0" smtClean="0">
                <a:ln>
                  <a:noFill/>
                </a:ln>
                <a:solidFill>
                  <a:prstClr val="white"/>
                </a:solidFill>
                <a:effectLst/>
                <a:uLnTx/>
                <a:uFillTx/>
                <a:latin typeface="Impact" panose="020B0806030902050204" pitchFamily="34" charset="0"/>
                <a:ea typeface="PMingLiU" panose="02020500000000000000" pitchFamily="18" charset="-120"/>
              </a:endParaRPr>
            </a:p>
          </p:txBody>
        </p:sp>
        <p:sp>
          <p:nvSpPr>
            <p:cNvPr id="23" name="文本框 54"/>
            <p:cNvSpPr txBox="1"/>
            <p:nvPr/>
          </p:nvSpPr>
          <p:spPr>
            <a:xfrm>
              <a:off x="5044295" y="1222952"/>
              <a:ext cx="978584" cy="641613"/>
            </a:xfrm>
            <a:prstGeom prst="rect">
              <a:avLst/>
            </a:prstGeom>
            <a:noFill/>
          </p:spPr>
          <p:txBody>
            <a:bodyPr wrap="square" lIns="68580" tIns="34290" rIns="68580" bIns="34290"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HK" sz="4400" b="0" i="0" u="none" strike="noStrike" kern="0" cap="none" spc="0" normalizeH="0" baseline="0" noProof="0" dirty="0" smtClean="0">
                  <a:ln>
                    <a:noFill/>
                  </a:ln>
                  <a:solidFill>
                    <a:prstClr val="white"/>
                  </a:solidFill>
                  <a:effectLst/>
                  <a:uLnTx/>
                  <a:uFillTx/>
                  <a:latin typeface="Impact" panose="020B0806030902050204" pitchFamily="34" charset="0"/>
                  <a:ea typeface="张海山锐谐体2.0-授权联系：Samtype@QQ.com" panose="02000000000000000000" pitchFamily="2" charset="-122"/>
                </a:rPr>
                <a:t>03</a:t>
              </a:r>
              <a:endParaRPr kumimoji="0" lang="zh-HK" altLang="en-US" sz="4400" b="0" i="0" u="none" strike="noStrike" kern="0" cap="none" spc="0" normalizeH="0" baseline="0" noProof="0" dirty="0" smtClean="0">
                <a:ln>
                  <a:noFill/>
                </a:ln>
                <a:solidFill>
                  <a:prstClr val="white"/>
                </a:solidFill>
                <a:effectLst/>
                <a:uLnTx/>
                <a:uFillTx/>
                <a:latin typeface="Impact" panose="020B0806030902050204" pitchFamily="34" charset="0"/>
                <a:ea typeface="张海山锐谐体2.0-授权联系：Samtype@QQ.com" panose="02000000000000000000" pitchFamily="2" charset="-122"/>
              </a:endParaRPr>
            </a:p>
          </p:txBody>
        </p:sp>
        <p:sp>
          <p:nvSpPr>
            <p:cNvPr id="24" name="文本框 68"/>
            <p:cNvSpPr txBox="1"/>
            <p:nvPr/>
          </p:nvSpPr>
          <p:spPr>
            <a:xfrm>
              <a:off x="4973104" y="2434566"/>
              <a:ext cx="1110344" cy="324599"/>
            </a:xfrm>
            <a:prstGeom prst="rect">
              <a:avLst/>
            </a:prstGeom>
            <a:noFill/>
          </p:spPr>
          <p:txBody>
            <a:bodyPr wrap="square" lIns="68580" tIns="34290" rIns="68580" bIns="34290"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2100" b="1" i="0" u="none" strike="noStrike" kern="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添加标题</a:t>
              </a:r>
              <a:endParaRPr kumimoji="0" lang="zh-HK" altLang="en-US" sz="2100" b="1" i="0" u="none" strike="noStrike" kern="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25" name="文本框 69"/>
            <p:cNvSpPr txBox="1"/>
            <p:nvPr/>
          </p:nvSpPr>
          <p:spPr>
            <a:xfrm>
              <a:off x="4833160" y="2788385"/>
              <a:ext cx="1390229" cy="641613"/>
            </a:xfrm>
            <a:prstGeom prst="rect">
              <a:avLst/>
            </a:prstGeom>
            <a:noFill/>
          </p:spPr>
          <p:txBody>
            <a:bodyPr wrap="square" lIns="68580" tIns="34290" rIns="68580" bIns="34290"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形成思路风格</a:t>
              </a:r>
              <a:endParaRPr kumimoji="0" lang="en-US" altLang="zh-CN"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仔细考量细节 </a:t>
              </a:r>
              <a:endParaRPr kumimoji="0" lang="en-US" altLang="zh-CN"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把每一步做好</a:t>
              </a:r>
              <a:endParaRPr kumimoji="0" lang="en-US" altLang="zh-CN"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8565480" y="2035502"/>
            <a:ext cx="2233637" cy="3507016"/>
            <a:chOff x="6515731" y="1038958"/>
            <a:chExt cx="1850186" cy="2900945"/>
          </a:xfrm>
        </p:grpSpPr>
        <p:sp>
          <p:nvSpPr>
            <p:cNvPr id="27" name="圆角矩形 26"/>
            <p:cNvSpPr/>
            <p:nvPr/>
          </p:nvSpPr>
          <p:spPr>
            <a:xfrm>
              <a:off x="6624698" y="1038958"/>
              <a:ext cx="1632254" cy="1502651"/>
            </a:xfrm>
            <a:prstGeom prst="roundRect">
              <a:avLst>
                <a:gd name="adj" fmla="val 9350"/>
              </a:avLst>
            </a:prstGeom>
            <a:solidFill>
              <a:srgbClr val="8D2963"/>
            </a:solidFill>
            <a:ln w="25400" cap="flat" cmpd="sng" algn="ctr">
              <a:solidFill>
                <a:sysClr val="window" lastClr="FFFFFF"/>
              </a:solidFill>
              <a:prstDash val="solid"/>
            </a:ln>
            <a:effectLst>
              <a:outerShdw blurRad="127000" dist="38100" dir="8100000" algn="tr" rotWithShape="0">
                <a:prstClr val="black">
                  <a:alpha val="40000"/>
                </a:prstClr>
              </a:outerShdw>
            </a:effectLst>
          </p:spPr>
          <p:txBody>
            <a:bodyPr lIns="68580" tIns="34290" rIns="68580" bIns="34290"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HK" altLang="en-US" sz="2400" b="0" i="0" u="none" strike="noStrike" kern="0" cap="none" spc="0" normalizeH="0" baseline="0" noProof="0" smtClean="0">
                <a:ln>
                  <a:noFill/>
                </a:ln>
                <a:solidFill>
                  <a:prstClr val="white"/>
                </a:solidFill>
                <a:effectLst/>
                <a:uLnTx/>
                <a:uFillTx/>
                <a:latin typeface="Calibri" panose="020F0502020204030204"/>
                <a:ea typeface="PMingLiU" panose="02020500000000000000" pitchFamily="18" charset="-120"/>
              </a:endParaRPr>
            </a:p>
          </p:txBody>
        </p:sp>
        <p:sp>
          <p:nvSpPr>
            <p:cNvPr id="28" name="任意多边形 27"/>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ysClr val="window" lastClr="FFFFFF">
                <a:lumMod val="95000"/>
              </a:sysClr>
            </a:solidFill>
            <a:ln w="25400" cap="flat" cmpd="sng" algn="ctr">
              <a:solidFill>
                <a:srgbClr val="8D2963"/>
              </a:solidFill>
              <a:prstDash val="solid"/>
            </a:ln>
            <a:effectLst>
              <a:outerShdw blurRad="101600" dist="38100" dir="8100000" algn="tr" rotWithShape="0">
                <a:prstClr val="black">
                  <a:alpha val="40000"/>
                </a:prstClr>
              </a:outerShdw>
            </a:effectLst>
          </p:spPr>
          <p:txBody>
            <a:bodyPr lIns="68580" tIns="34290" rIns="68580" bIns="34290"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HK" altLang="en-US" sz="2400" b="0" i="0" u="none" strike="noStrike" kern="0" cap="none" spc="0" normalizeH="0" baseline="0" noProof="0" smtClean="0">
                <a:ln>
                  <a:noFill/>
                </a:ln>
                <a:solidFill>
                  <a:prstClr val="white"/>
                </a:solidFill>
                <a:effectLst/>
                <a:uLnTx/>
                <a:uFillTx/>
                <a:latin typeface="Calibri" panose="020F0502020204030204"/>
                <a:ea typeface="PMingLiU" panose="02020500000000000000" pitchFamily="18" charset="-120"/>
              </a:endParaRPr>
            </a:p>
          </p:txBody>
        </p:sp>
        <p:sp>
          <p:nvSpPr>
            <p:cNvPr id="29" name="椭圆 28"/>
            <p:cNvSpPr/>
            <p:nvPr/>
          </p:nvSpPr>
          <p:spPr>
            <a:xfrm>
              <a:off x="7140787" y="1647875"/>
              <a:ext cx="600075" cy="600075"/>
            </a:xfrm>
            <a:prstGeom prst="ellipse">
              <a:avLst/>
            </a:prstGeom>
            <a:solidFill>
              <a:srgbClr val="8D2963"/>
            </a:solidFill>
            <a:ln w="25400" cap="flat" cmpd="sng" algn="ctr">
              <a:noFill/>
              <a:prstDash val="solid"/>
            </a:ln>
            <a:effectLst/>
          </p:spPr>
          <p:txBody>
            <a:bodyPr lIns="68580" tIns="34290" rIns="68580" bIns="34290"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HK" altLang="en-US" sz="2400" b="0" i="0" u="none" strike="noStrike" kern="0" cap="none" spc="0" normalizeH="0" baseline="0" noProof="0" smtClean="0">
                <a:ln>
                  <a:noFill/>
                </a:ln>
                <a:solidFill>
                  <a:prstClr val="white"/>
                </a:solidFill>
                <a:effectLst/>
                <a:uLnTx/>
                <a:uFillTx/>
                <a:latin typeface="Impact" panose="020B0806030902050204" pitchFamily="34" charset="0"/>
                <a:ea typeface="PMingLiU" panose="02020500000000000000" pitchFamily="18" charset="-120"/>
              </a:endParaRPr>
            </a:p>
          </p:txBody>
        </p:sp>
        <p:sp>
          <p:nvSpPr>
            <p:cNvPr id="30" name="文本框 60"/>
            <p:cNvSpPr txBox="1"/>
            <p:nvPr/>
          </p:nvSpPr>
          <p:spPr>
            <a:xfrm>
              <a:off x="6988992" y="1222952"/>
              <a:ext cx="876274" cy="641613"/>
            </a:xfrm>
            <a:prstGeom prst="rect">
              <a:avLst/>
            </a:prstGeom>
            <a:noFill/>
          </p:spPr>
          <p:txBody>
            <a:bodyPr wrap="square" lIns="68580" tIns="34290" rIns="68580" bIns="34290"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HK" sz="4400" b="0" i="0" u="none" strike="noStrike" kern="0" cap="none" spc="0" normalizeH="0" baseline="0" noProof="0" dirty="0" smtClean="0">
                  <a:ln>
                    <a:noFill/>
                  </a:ln>
                  <a:solidFill>
                    <a:prstClr val="white"/>
                  </a:solidFill>
                  <a:effectLst/>
                  <a:uLnTx/>
                  <a:uFillTx/>
                  <a:latin typeface="Impact" panose="020B0806030902050204" pitchFamily="34" charset="0"/>
                  <a:ea typeface="张海山锐谐体2.0-授权联系：Samtype@QQ.com" panose="02000000000000000000" pitchFamily="2" charset="-122"/>
                </a:rPr>
                <a:t>04</a:t>
              </a:r>
              <a:endParaRPr kumimoji="0" lang="zh-HK" altLang="en-US" sz="4400" b="0" i="0" u="none" strike="noStrike" kern="0" cap="none" spc="0" normalizeH="0" baseline="0" noProof="0" dirty="0" smtClean="0">
                <a:ln>
                  <a:noFill/>
                </a:ln>
                <a:solidFill>
                  <a:prstClr val="white"/>
                </a:solidFill>
                <a:effectLst/>
                <a:uLnTx/>
                <a:uFillTx/>
                <a:latin typeface="Impact" panose="020B0806030902050204" pitchFamily="34" charset="0"/>
                <a:ea typeface="张海山锐谐体2.0-授权联系：Samtype@QQ.com" panose="02000000000000000000" pitchFamily="2" charset="-122"/>
              </a:endParaRPr>
            </a:p>
          </p:txBody>
        </p:sp>
        <p:sp>
          <p:nvSpPr>
            <p:cNvPr id="31" name="文本框 70"/>
            <p:cNvSpPr txBox="1"/>
            <p:nvPr/>
          </p:nvSpPr>
          <p:spPr>
            <a:xfrm>
              <a:off x="6885653" y="2434566"/>
              <a:ext cx="1110344" cy="324599"/>
            </a:xfrm>
            <a:prstGeom prst="rect">
              <a:avLst/>
            </a:prstGeom>
            <a:noFill/>
          </p:spPr>
          <p:txBody>
            <a:bodyPr wrap="square" lIns="68580" tIns="34290" rIns="68580" bIns="34290"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2100" b="1" i="0" u="none" strike="noStrike" kern="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添加标题</a:t>
              </a:r>
              <a:endParaRPr kumimoji="0" lang="zh-HK" altLang="en-US" sz="2100" b="1" i="0" u="none" strike="noStrike" kern="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32" name="文本框 71"/>
            <p:cNvSpPr txBox="1"/>
            <p:nvPr/>
          </p:nvSpPr>
          <p:spPr>
            <a:xfrm>
              <a:off x="6770752" y="2788385"/>
              <a:ext cx="1340145" cy="827587"/>
            </a:xfrm>
            <a:prstGeom prst="rect">
              <a:avLst/>
            </a:prstGeom>
            <a:noFill/>
          </p:spPr>
          <p:txBody>
            <a:bodyPr wrap="square" lIns="68580" tIns="34290" rIns="68580" bIns="34290"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这是并列关系</a:t>
              </a:r>
              <a:endParaRPr kumimoji="0" lang="en-US" altLang="zh-CN"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的表达方式之</a:t>
              </a:r>
              <a:endParaRPr kumimoji="0" lang="en-US" altLang="zh-CN"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你可以输入其</a:t>
              </a:r>
              <a:endParaRPr kumimoji="0" lang="en-US" altLang="zh-CN"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a:p>
              <a:pPr marL="0" marR="0" lvl="0" indent="0" algn="ctr" defTabSz="1218565"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他的内容代替</a:t>
              </a:r>
              <a:endParaRPr kumimoji="0" lang="zh-HK" altLang="en-US" sz="1500" b="0" i="0" u="none" strike="noStrike" kern="0" cap="none" spc="0" normalizeH="0" baseline="0" noProof="0" dirty="0" smtClean="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33" name="椭圆 32"/>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4"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ppt_x"/>
                                          </p:val>
                                        </p:tav>
                                        <p:tav tm="100000">
                                          <p:val>
                                            <p:strVal val="#ppt_x"/>
                                          </p:val>
                                        </p:tav>
                                      </p:tavLst>
                                    </p:anim>
                                    <p:anim calcmode="lin" valueType="num">
                                      <p:cBhvr additive="base">
                                        <p:cTn id="30" dur="500" fill="hold"/>
                                        <p:tgtEl>
                                          <p:spTgt spid="26"/>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14" presetClass="entr" presetSubtype="1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randombar(horizontal)">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sp>
        <p:nvSpPr>
          <p:cNvPr id="4" name="Freeform 7"/>
          <p:cNvSpPr/>
          <p:nvPr/>
        </p:nvSpPr>
        <p:spPr bwMode="auto">
          <a:xfrm>
            <a:off x="1423195" y="3835401"/>
            <a:ext cx="2316163" cy="1662113"/>
          </a:xfrm>
          <a:custGeom>
            <a:avLst/>
            <a:gdLst>
              <a:gd name="T0" fmla="*/ 961 w 961"/>
              <a:gd name="T1" fmla="*/ 388 h 689"/>
              <a:gd name="T2" fmla="*/ 863 w 961"/>
              <a:gd name="T3" fmla="*/ 495 h 689"/>
              <a:gd name="T4" fmla="*/ 652 w 961"/>
              <a:gd name="T5" fmla="*/ 633 h 689"/>
              <a:gd name="T6" fmla="*/ 368 w 961"/>
              <a:gd name="T7" fmla="*/ 676 h 689"/>
              <a:gd name="T8" fmla="*/ 119 w 961"/>
              <a:gd name="T9" fmla="*/ 554 h 689"/>
              <a:gd name="T10" fmla="*/ 109 w 961"/>
              <a:gd name="T11" fmla="*/ 544 h 689"/>
              <a:gd name="T12" fmla="*/ 22 w 961"/>
              <a:gd name="T13" fmla="*/ 386 h 689"/>
              <a:gd name="T14" fmla="*/ 5 w 961"/>
              <a:gd name="T15" fmla="*/ 217 h 689"/>
              <a:gd name="T16" fmla="*/ 44 w 961"/>
              <a:gd name="T17" fmla="*/ 83 h 689"/>
              <a:gd name="T18" fmla="*/ 117 w 961"/>
              <a:gd name="T19" fmla="*/ 12 h 689"/>
              <a:gd name="T20" fmla="*/ 201 w 961"/>
              <a:gd name="T21" fmla="*/ 6 h 689"/>
              <a:gd name="T22" fmla="*/ 280 w 961"/>
              <a:gd name="T23" fmla="*/ 39 h 689"/>
              <a:gd name="T24" fmla="*/ 354 w 961"/>
              <a:gd name="T25" fmla="*/ 89 h 689"/>
              <a:gd name="T26" fmla="*/ 420 w 961"/>
              <a:gd name="T27" fmla="*/ 150 h 689"/>
              <a:gd name="T28" fmla="*/ 425 w 961"/>
              <a:gd name="T29" fmla="*/ 155 h 689"/>
              <a:gd name="T30" fmla="*/ 531 w 961"/>
              <a:gd name="T31" fmla="*/ 270 h 689"/>
              <a:gd name="T32" fmla="*/ 679 w 961"/>
              <a:gd name="T33" fmla="*/ 366 h 689"/>
              <a:gd name="T34" fmla="*/ 848 w 961"/>
              <a:gd name="T35" fmla="*/ 399 h 689"/>
              <a:gd name="T36" fmla="*/ 961 w 961"/>
              <a:gd name="T37" fmla="*/ 388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1" h="689">
                <a:moveTo>
                  <a:pt x="961" y="388"/>
                </a:moveTo>
                <a:cubicBezTo>
                  <a:pt x="947" y="405"/>
                  <a:pt x="915" y="447"/>
                  <a:pt x="863" y="495"/>
                </a:cubicBezTo>
                <a:cubicBezTo>
                  <a:pt x="811" y="543"/>
                  <a:pt x="739" y="597"/>
                  <a:pt x="652" y="633"/>
                </a:cubicBezTo>
                <a:cubicBezTo>
                  <a:pt x="565" y="670"/>
                  <a:pt x="464" y="689"/>
                  <a:pt x="368" y="676"/>
                </a:cubicBezTo>
                <a:cubicBezTo>
                  <a:pt x="273" y="664"/>
                  <a:pt x="182" y="620"/>
                  <a:pt x="119" y="554"/>
                </a:cubicBezTo>
                <a:cubicBezTo>
                  <a:pt x="116" y="551"/>
                  <a:pt x="113" y="547"/>
                  <a:pt x="109" y="544"/>
                </a:cubicBezTo>
                <a:cubicBezTo>
                  <a:pt x="68" y="499"/>
                  <a:pt x="39" y="443"/>
                  <a:pt x="22" y="386"/>
                </a:cubicBezTo>
                <a:cubicBezTo>
                  <a:pt x="5" y="328"/>
                  <a:pt x="0" y="269"/>
                  <a:pt x="5" y="217"/>
                </a:cubicBezTo>
                <a:cubicBezTo>
                  <a:pt x="10" y="164"/>
                  <a:pt x="24" y="118"/>
                  <a:pt x="44" y="83"/>
                </a:cubicBezTo>
                <a:cubicBezTo>
                  <a:pt x="64" y="48"/>
                  <a:pt x="89" y="25"/>
                  <a:pt x="117" y="12"/>
                </a:cubicBezTo>
                <a:cubicBezTo>
                  <a:pt x="145" y="0"/>
                  <a:pt x="173" y="0"/>
                  <a:pt x="201" y="6"/>
                </a:cubicBezTo>
                <a:cubicBezTo>
                  <a:pt x="228" y="12"/>
                  <a:pt x="255" y="24"/>
                  <a:pt x="280" y="39"/>
                </a:cubicBezTo>
                <a:cubicBezTo>
                  <a:pt x="306" y="53"/>
                  <a:pt x="331" y="70"/>
                  <a:pt x="354" y="89"/>
                </a:cubicBezTo>
                <a:cubicBezTo>
                  <a:pt x="377" y="107"/>
                  <a:pt x="399" y="127"/>
                  <a:pt x="420" y="150"/>
                </a:cubicBezTo>
                <a:cubicBezTo>
                  <a:pt x="422" y="152"/>
                  <a:pt x="423" y="154"/>
                  <a:pt x="425" y="155"/>
                </a:cubicBezTo>
                <a:cubicBezTo>
                  <a:pt x="457" y="189"/>
                  <a:pt x="489" y="232"/>
                  <a:pt x="531" y="270"/>
                </a:cubicBezTo>
                <a:cubicBezTo>
                  <a:pt x="572" y="309"/>
                  <a:pt x="623" y="343"/>
                  <a:pt x="679" y="366"/>
                </a:cubicBezTo>
                <a:cubicBezTo>
                  <a:pt x="735" y="388"/>
                  <a:pt x="796" y="399"/>
                  <a:pt x="848" y="399"/>
                </a:cubicBezTo>
                <a:cubicBezTo>
                  <a:pt x="900" y="400"/>
                  <a:pt x="943" y="390"/>
                  <a:pt x="961" y="388"/>
                </a:cubicBezTo>
                <a:close/>
              </a:path>
            </a:pathLst>
          </a:custGeom>
          <a:solidFill>
            <a:srgbClr val="FF1F87"/>
          </a:solidFill>
          <a:ln w="12700" cap="flat" cmpd="sng" algn="ctr">
            <a:noFill/>
            <a:prstDash val="solid"/>
            <a:miter lim="800000"/>
          </a:ln>
          <a:effectLst/>
        </p:spPr>
        <p:txBody>
          <a:bodyPr lIns="91440" tIns="45720" rIns="91440" bIns="45720" anchor="ctr"/>
          <a:lstStyle/>
          <a:p>
            <a:pPr marL="0" marR="0" lvl="0" indent="0" algn="ctr" defTabSz="1218565"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400" b="0" i="0" u="none" strike="noStrike" kern="0" cap="none" spc="0" normalizeH="0" baseline="0" noProof="0">
              <a:ln>
                <a:noFill/>
              </a:ln>
              <a:solidFill>
                <a:sysClr val="window" lastClr="FFFFFF"/>
              </a:solidFill>
              <a:effectLst/>
              <a:uLnTx/>
              <a:uFillTx/>
            </a:endParaRPr>
          </a:p>
        </p:txBody>
      </p:sp>
      <p:sp>
        <p:nvSpPr>
          <p:cNvPr id="5" name="Freeform 8"/>
          <p:cNvSpPr/>
          <p:nvPr/>
        </p:nvSpPr>
        <p:spPr bwMode="auto">
          <a:xfrm>
            <a:off x="3675857" y="4791077"/>
            <a:ext cx="25400" cy="22225"/>
          </a:xfrm>
          <a:custGeom>
            <a:avLst/>
            <a:gdLst>
              <a:gd name="T0" fmla="*/ 2147483647 w 10"/>
              <a:gd name="T1" fmla="*/ 2147483647 h 9"/>
              <a:gd name="T2" fmla="*/ 2147483647 w 10"/>
              <a:gd name="T3" fmla="*/ 2147483647 h 9"/>
              <a:gd name="T4" fmla="*/ 2147483647 w 10"/>
              <a:gd name="T5" fmla="*/ 2147483647 h 9"/>
              <a:gd name="T6" fmla="*/ 2147483647 w 10"/>
              <a:gd name="T7" fmla="*/ 2147483647 h 9"/>
              <a:gd name="T8" fmla="*/ 2147483647 w 10"/>
              <a:gd name="T9" fmla="*/ 2147483647 h 9"/>
              <a:gd name="T10" fmla="*/ 2147483647 w 10"/>
              <a:gd name="T11" fmla="*/ 2147483647 h 9"/>
              <a:gd name="T12" fmla="*/ 2147483647 w 10"/>
              <a:gd name="T13" fmla="*/ 2147483647 h 9"/>
              <a:gd name="T14" fmla="*/ 2147483647 w 10"/>
              <a:gd name="T15" fmla="*/ 0 h 9"/>
              <a:gd name="T16" fmla="*/ 2147483647 w 10"/>
              <a:gd name="T17" fmla="*/ 2147483647 h 9"/>
              <a:gd name="T18" fmla="*/ 2147483647 w 10"/>
              <a:gd name="T19" fmla="*/ 2147483647 h 9"/>
              <a:gd name="T20" fmla="*/ 2147483647 w 10"/>
              <a:gd name="T21" fmla="*/ 2147483647 h 9"/>
              <a:gd name="T22" fmla="*/ 2147483647 w 10"/>
              <a:gd name="T23" fmla="*/ 2147483647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 h="9">
                <a:moveTo>
                  <a:pt x="4" y="8"/>
                </a:moveTo>
                <a:cubicBezTo>
                  <a:pt x="3" y="8"/>
                  <a:pt x="3" y="8"/>
                  <a:pt x="3" y="8"/>
                </a:cubicBezTo>
                <a:cubicBezTo>
                  <a:pt x="3" y="7"/>
                  <a:pt x="3" y="6"/>
                  <a:pt x="3" y="6"/>
                </a:cubicBezTo>
                <a:cubicBezTo>
                  <a:pt x="4" y="5"/>
                  <a:pt x="4" y="5"/>
                  <a:pt x="5" y="4"/>
                </a:cubicBezTo>
                <a:cubicBezTo>
                  <a:pt x="4" y="4"/>
                  <a:pt x="3" y="4"/>
                  <a:pt x="2" y="4"/>
                </a:cubicBezTo>
                <a:cubicBezTo>
                  <a:pt x="2" y="5"/>
                  <a:pt x="1" y="4"/>
                  <a:pt x="1" y="3"/>
                </a:cubicBezTo>
                <a:cubicBezTo>
                  <a:pt x="0" y="2"/>
                  <a:pt x="1" y="1"/>
                  <a:pt x="2" y="1"/>
                </a:cubicBezTo>
                <a:cubicBezTo>
                  <a:pt x="4" y="1"/>
                  <a:pt x="6" y="1"/>
                  <a:pt x="8" y="0"/>
                </a:cubicBezTo>
                <a:cubicBezTo>
                  <a:pt x="9" y="0"/>
                  <a:pt x="10" y="0"/>
                  <a:pt x="10" y="1"/>
                </a:cubicBezTo>
                <a:cubicBezTo>
                  <a:pt x="10" y="2"/>
                  <a:pt x="10" y="2"/>
                  <a:pt x="10" y="3"/>
                </a:cubicBezTo>
                <a:cubicBezTo>
                  <a:pt x="8" y="4"/>
                  <a:pt x="7" y="6"/>
                  <a:pt x="6" y="8"/>
                </a:cubicBezTo>
                <a:cubicBezTo>
                  <a:pt x="5" y="8"/>
                  <a:pt x="4" y="9"/>
                  <a:pt x="4"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defTabSz="1218565">
              <a:buFont typeface="Arial" panose="020B0604020202020204" pitchFamily="34" charset="0"/>
              <a:buNone/>
              <a:defRPr/>
            </a:pPr>
            <a:endParaRPr lang="zh-CN" altLang="en-US" sz="2400" kern="0">
              <a:solidFill>
                <a:sysClr val="windowText" lastClr="000000"/>
              </a:solidFill>
              <a:latin typeface="Arial" panose="020B0604020202020204" pitchFamily="34" charset="0"/>
            </a:endParaRPr>
          </a:p>
        </p:txBody>
      </p:sp>
      <p:sp>
        <p:nvSpPr>
          <p:cNvPr id="7" name="Freeform 11"/>
          <p:cNvSpPr/>
          <p:nvPr/>
        </p:nvSpPr>
        <p:spPr bwMode="auto">
          <a:xfrm>
            <a:off x="2483645" y="3171824"/>
            <a:ext cx="2009775" cy="1441451"/>
          </a:xfrm>
          <a:custGeom>
            <a:avLst/>
            <a:gdLst>
              <a:gd name="T0" fmla="*/ 0 w 834"/>
              <a:gd name="T1" fmla="*/ 2147483647 h 598"/>
              <a:gd name="T2" fmla="*/ 2147483647 w 834"/>
              <a:gd name="T3" fmla="*/ 2147483647 h 598"/>
              <a:gd name="T4" fmla="*/ 2147483647 w 834"/>
              <a:gd name="T5" fmla="*/ 2147483647 h 598"/>
              <a:gd name="T6" fmla="*/ 2147483647 w 834"/>
              <a:gd name="T7" fmla="*/ 2147483647 h 598"/>
              <a:gd name="T8" fmla="*/ 2147483647 w 834"/>
              <a:gd name="T9" fmla="*/ 2147483647 h 598"/>
              <a:gd name="T10" fmla="*/ 2147483647 w 834"/>
              <a:gd name="T11" fmla="*/ 2147483647 h 598"/>
              <a:gd name="T12" fmla="*/ 2147483647 w 834"/>
              <a:gd name="T13" fmla="*/ 2147483647 h 598"/>
              <a:gd name="T14" fmla="*/ 2147483647 w 834"/>
              <a:gd name="T15" fmla="*/ 2147483647 h 598"/>
              <a:gd name="T16" fmla="*/ 2147483647 w 834"/>
              <a:gd name="T17" fmla="*/ 2147483647 h 598"/>
              <a:gd name="T18" fmla="*/ 2147483647 w 834"/>
              <a:gd name="T19" fmla="*/ 2147483647 h 598"/>
              <a:gd name="T20" fmla="*/ 2147483647 w 834"/>
              <a:gd name="T21" fmla="*/ 2147483647 h 598"/>
              <a:gd name="T22" fmla="*/ 2147483647 w 834"/>
              <a:gd name="T23" fmla="*/ 2147483647 h 598"/>
              <a:gd name="T24" fmla="*/ 2147483647 w 834"/>
              <a:gd name="T25" fmla="*/ 2147483647 h 598"/>
              <a:gd name="T26" fmla="*/ 2147483647 w 834"/>
              <a:gd name="T27" fmla="*/ 2147483647 h 598"/>
              <a:gd name="T28" fmla="*/ 2147483647 w 834"/>
              <a:gd name="T29" fmla="*/ 2147483647 h 598"/>
              <a:gd name="T30" fmla="*/ 2147483647 w 834"/>
              <a:gd name="T31" fmla="*/ 2147483647 h 598"/>
              <a:gd name="T32" fmla="*/ 2147483647 w 834"/>
              <a:gd name="T33" fmla="*/ 2147483647 h 598"/>
              <a:gd name="T34" fmla="*/ 2147483647 w 834"/>
              <a:gd name="T35" fmla="*/ 2147483647 h 598"/>
              <a:gd name="T36" fmla="*/ 0 w 834"/>
              <a:gd name="T37" fmla="*/ 2147483647 h 59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34" h="598">
                <a:moveTo>
                  <a:pt x="0" y="336"/>
                </a:moveTo>
                <a:cubicBezTo>
                  <a:pt x="12" y="352"/>
                  <a:pt x="40" y="388"/>
                  <a:pt x="85" y="430"/>
                </a:cubicBezTo>
                <a:cubicBezTo>
                  <a:pt x="130" y="471"/>
                  <a:pt x="193" y="518"/>
                  <a:pt x="269" y="550"/>
                </a:cubicBezTo>
                <a:cubicBezTo>
                  <a:pt x="343" y="581"/>
                  <a:pt x="431" y="598"/>
                  <a:pt x="514" y="587"/>
                </a:cubicBezTo>
                <a:cubicBezTo>
                  <a:pt x="597" y="576"/>
                  <a:pt x="675" y="538"/>
                  <a:pt x="731" y="481"/>
                </a:cubicBezTo>
                <a:cubicBezTo>
                  <a:pt x="733" y="478"/>
                  <a:pt x="736" y="475"/>
                  <a:pt x="739" y="472"/>
                </a:cubicBezTo>
                <a:cubicBezTo>
                  <a:pt x="774" y="433"/>
                  <a:pt x="800" y="385"/>
                  <a:pt x="815" y="335"/>
                </a:cubicBezTo>
                <a:cubicBezTo>
                  <a:pt x="829" y="285"/>
                  <a:pt x="834" y="234"/>
                  <a:pt x="829" y="188"/>
                </a:cubicBezTo>
                <a:cubicBezTo>
                  <a:pt x="825" y="143"/>
                  <a:pt x="813" y="103"/>
                  <a:pt x="796" y="72"/>
                </a:cubicBezTo>
                <a:cubicBezTo>
                  <a:pt x="778" y="42"/>
                  <a:pt x="756" y="22"/>
                  <a:pt x="732" y="11"/>
                </a:cubicBezTo>
                <a:cubicBezTo>
                  <a:pt x="708" y="0"/>
                  <a:pt x="683" y="1"/>
                  <a:pt x="660" y="6"/>
                </a:cubicBezTo>
                <a:cubicBezTo>
                  <a:pt x="636" y="11"/>
                  <a:pt x="613" y="22"/>
                  <a:pt x="590" y="34"/>
                </a:cubicBezTo>
                <a:cubicBezTo>
                  <a:pt x="568" y="47"/>
                  <a:pt x="547" y="61"/>
                  <a:pt x="527" y="77"/>
                </a:cubicBezTo>
                <a:cubicBezTo>
                  <a:pt x="507" y="93"/>
                  <a:pt x="487" y="110"/>
                  <a:pt x="469" y="130"/>
                </a:cubicBezTo>
                <a:cubicBezTo>
                  <a:pt x="468" y="132"/>
                  <a:pt x="467" y="134"/>
                  <a:pt x="465" y="135"/>
                </a:cubicBezTo>
                <a:cubicBezTo>
                  <a:pt x="438" y="165"/>
                  <a:pt x="410" y="201"/>
                  <a:pt x="373" y="235"/>
                </a:cubicBezTo>
                <a:cubicBezTo>
                  <a:pt x="337" y="268"/>
                  <a:pt x="293" y="298"/>
                  <a:pt x="244" y="317"/>
                </a:cubicBezTo>
                <a:cubicBezTo>
                  <a:pt x="196" y="337"/>
                  <a:pt x="144" y="346"/>
                  <a:pt x="98" y="346"/>
                </a:cubicBezTo>
                <a:cubicBezTo>
                  <a:pt x="53" y="347"/>
                  <a:pt x="16" y="338"/>
                  <a:pt x="0" y="336"/>
                </a:cubicBezTo>
                <a:close/>
              </a:path>
            </a:pathLst>
          </a:custGeom>
          <a:solidFill>
            <a:srgbClr val="8D2963"/>
          </a:solidFill>
          <a:ln>
            <a:noFill/>
          </a:ln>
        </p:spPr>
        <p:txBody>
          <a:bodyPr lIns="91440" tIns="45720" rIns="91440" bIns="45720"/>
          <a:lstStyle/>
          <a:p>
            <a:pPr defTabSz="1218565">
              <a:buFont typeface="Arial" panose="020B0604020202020204" pitchFamily="34" charset="0"/>
              <a:buNone/>
              <a:defRPr/>
            </a:pPr>
            <a:endParaRPr lang="zh-CN" altLang="en-US" sz="2400" kern="0">
              <a:solidFill>
                <a:sysClr val="windowText" lastClr="000000"/>
              </a:solidFill>
              <a:latin typeface="Arial" panose="020B0604020202020204" pitchFamily="34" charset="0"/>
            </a:endParaRPr>
          </a:p>
        </p:txBody>
      </p:sp>
      <p:sp>
        <p:nvSpPr>
          <p:cNvPr id="8" name="Freeform 12"/>
          <p:cNvSpPr/>
          <p:nvPr/>
        </p:nvSpPr>
        <p:spPr bwMode="auto">
          <a:xfrm>
            <a:off x="2518569" y="4000502"/>
            <a:ext cx="19051" cy="17463"/>
          </a:xfrm>
          <a:custGeom>
            <a:avLst/>
            <a:gdLst>
              <a:gd name="T0" fmla="*/ 2147483647 w 8"/>
              <a:gd name="T1" fmla="*/ 2147483647 h 7"/>
              <a:gd name="T2" fmla="*/ 2147483647 w 8"/>
              <a:gd name="T3" fmla="*/ 2147483647 h 7"/>
              <a:gd name="T4" fmla="*/ 2147483647 w 8"/>
              <a:gd name="T5" fmla="*/ 2147483647 h 7"/>
              <a:gd name="T6" fmla="*/ 2147483647 w 8"/>
              <a:gd name="T7" fmla="*/ 2147483647 h 7"/>
              <a:gd name="T8" fmla="*/ 2147483647 w 8"/>
              <a:gd name="T9" fmla="*/ 2147483647 h 7"/>
              <a:gd name="T10" fmla="*/ 2147483647 w 8"/>
              <a:gd name="T11" fmla="*/ 2147483647 h 7"/>
              <a:gd name="T12" fmla="*/ 2147483647 w 8"/>
              <a:gd name="T13" fmla="*/ 2147483647 h 7"/>
              <a:gd name="T14" fmla="*/ 2147483647 w 8"/>
              <a:gd name="T15" fmla="*/ 0 h 7"/>
              <a:gd name="T16" fmla="*/ 0 w 8"/>
              <a:gd name="T17" fmla="*/ 2147483647 h 7"/>
              <a:gd name="T18" fmla="*/ 0 w 8"/>
              <a:gd name="T19" fmla="*/ 2147483647 h 7"/>
              <a:gd name="T20" fmla="*/ 2147483647 w 8"/>
              <a:gd name="T21" fmla="*/ 2147483647 h 7"/>
              <a:gd name="T22" fmla="*/ 2147483647 w 8"/>
              <a:gd name="T23" fmla="*/ 2147483647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 h="7">
                <a:moveTo>
                  <a:pt x="5" y="7"/>
                </a:moveTo>
                <a:cubicBezTo>
                  <a:pt x="6" y="7"/>
                  <a:pt x="6" y="7"/>
                  <a:pt x="6" y="7"/>
                </a:cubicBezTo>
                <a:cubicBezTo>
                  <a:pt x="6" y="6"/>
                  <a:pt x="6" y="5"/>
                  <a:pt x="6" y="5"/>
                </a:cubicBezTo>
                <a:cubicBezTo>
                  <a:pt x="6" y="4"/>
                  <a:pt x="5" y="4"/>
                  <a:pt x="5" y="3"/>
                </a:cubicBezTo>
                <a:cubicBezTo>
                  <a:pt x="5" y="3"/>
                  <a:pt x="6" y="4"/>
                  <a:pt x="7" y="4"/>
                </a:cubicBezTo>
                <a:cubicBezTo>
                  <a:pt x="7" y="4"/>
                  <a:pt x="8" y="3"/>
                  <a:pt x="8" y="2"/>
                </a:cubicBezTo>
                <a:cubicBezTo>
                  <a:pt x="8" y="2"/>
                  <a:pt x="8" y="1"/>
                  <a:pt x="7" y="1"/>
                </a:cubicBezTo>
                <a:cubicBezTo>
                  <a:pt x="5" y="1"/>
                  <a:pt x="3" y="0"/>
                  <a:pt x="2" y="0"/>
                </a:cubicBezTo>
                <a:cubicBezTo>
                  <a:pt x="1" y="0"/>
                  <a:pt x="1" y="0"/>
                  <a:pt x="0" y="1"/>
                </a:cubicBezTo>
                <a:cubicBezTo>
                  <a:pt x="0" y="1"/>
                  <a:pt x="0" y="2"/>
                  <a:pt x="0" y="2"/>
                </a:cubicBezTo>
                <a:cubicBezTo>
                  <a:pt x="1" y="4"/>
                  <a:pt x="3" y="5"/>
                  <a:pt x="4" y="7"/>
                </a:cubicBezTo>
                <a:cubicBezTo>
                  <a:pt x="4" y="7"/>
                  <a:pt x="5" y="7"/>
                  <a:pt x="5"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defTabSz="1218565">
              <a:buFont typeface="Arial" panose="020B0604020202020204" pitchFamily="34" charset="0"/>
              <a:buNone/>
              <a:defRPr/>
            </a:pPr>
            <a:endParaRPr lang="zh-CN" altLang="en-US" sz="2400" kern="0">
              <a:solidFill>
                <a:sysClr val="windowText" lastClr="000000"/>
              </a:solidFill>
              <a:latin typeface="Arial" panose="020B0604020202020204" pitchFamily="34" charset="0"/>
            </a:endParaRPr>
          </a:p>
        </p:txBody>
      </p:sp>
      <p:sp>
        <p:nvSpPr>
          <p:cNvPr id="9" name="Freeform 15"/>
          <p:cNvSpPr/>
          <p:nvPr/>
        </p:nvSpPr>
        <p:spPr bwMode="auto">
          <a:xfrm>
            <a:off x="1732759" y="2506663"/>
            <a:ext cx="1876425" cy="1344612"/>
          </a:xfrm>
          <a:custGeom>
            <a:avLst/>
            <a:gdLst>
              <a:gd name="T0" fmla="*/ 779 w 779"/>
              <a:gd name="T1" fmla="*/ 314 h 558"/>
              <a:gd name="T2" fmla="*/ 700 w 779"/>
              <a:gd name="T3" fmla="*/ 401 h 558"/>
              <a:gd name="T4" fmla="*/ 528 w 779"/>
              <a:gd name="T5" fmla="*/ 513 h 558"/>
              <a:gd name="T6" fmla="*/ 299 w 779"/>
              <a:gd name="T7" fmla="*/ 548 h 558"/>
              <a:gd name="T8" fmla="*/ 97 w 779"/>
              <a:gd name="T9" fmla="*/ 449 h 558"/>
              <a:gd name="T10" fmla="*/ 89 w 779"/>
              <a:gd name="T11" fmla="*/ 441 h 558"/>
              <a:gd name="T12" fmla="*/ 18 w 779"/>
              <a:gd name="T13" fmla="*/ 313 h 558"/>
              <a:gd name="T14" fmla="*/ 4 w 779"/>
              <a:gd name="T15" fmla="*/ 176 h 558"/>
              <a:gd name="T16" fmla="*/ 36 w 779"/>
              <a:gd name="T17" fmla="*/ 67 h 558"/>
              <a:gd name="T18" fmla="*/ 95 w 779"/>
              <a:gd name="T19" fmla="*/ 10 h 558"/>
              <a:gd name="T20" fmla="*/ 163 w 779"/>
              <a:gd name="T21" fmla="*/ 5 h 558"/>
              <a:gd name="T22" fmla="*/ 227 w 779"/>
              <a:gd name="T23" fmla="*/ 31 h 558"/>
              <a:gd name="T24" fmla="*/ 287 w 779"/>
              <a:gd name="T25" fmla="*/ 72 h 558"/>
              <a:gd name="T26" fmla="*/ 341 w 779"/>
              <a:gd name="T27" fmla="*/ 121 h 558"/>
              <a:gd name="T28" fmla="*/ 344 w 779"/>
              <a:gd name="T29" fmla="*/ 126 h 558"/>
              <a:gd name="T30" fmla="*/ 431 w 779"/>
              <a:gd name="T31" fmla="*/ 219 h 558"/>
              <a:gd name="T32" fmla="*/ 551 w 779"/>
              <a:gd name="T33" fmla="*/ 296 h 558"/>
              <a:gd name="T34" fmla="*/ 687 w 779"/>
              <a:gd name="T35" fmla="*/ 323 h 558"/>
              <a:gd name="T36" fmla="*/ 779 w 779"/>
              <a:gd name="T37" fmla="*/ 314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9" h="558">
                <a:moveTo>
                  <a:pt x="779" y="314"/>
                </a:moveTo>
                <a:cubicBezTo>
                  <a:pt x="768" y="328"/>
                  <a:pt x="742" y="362"/>
                  <a:pt x="700" y="401"/>
                </a:cubicBezTo>
                <a:cubicBezTo>
                  <a:pt x="658" y="440"/>
                  <a:pt x="599" y="484"/>
                  <a:pt x="528" y="513"/>
                </a:cubicBezTo>
                <a:cubicBezTo>
                  <a:pt x="458" y="543"/>
                  <a:pt x="376" y="558"/>
                  <a:pt x="299" y="548"/>
                </a:cubicBezTo>
                <a:cubicBezTo>
                  <a:pt x="221" y="538"/>
                  <a:pt x="148" y="502"/>
                  <a:pt x="97" y="449"/>
                </a:cubicBezTo>
                <a:cubicBezTo>
                  <a:pt x="94" y="446"/>
                  <a:pt x="91" y="444"/>
                  <a:pt x="89" y="441"/>
                </a:cubicBezTo>
                <a:cubicBezTo>
                  <a:pt x="56" y="404"/>
                  <a:pt x="32" y="359"/>
                  <a:pt x="18" y="313"/>
                </a:cubicBezTo>
                <a:cubicBezTo>
                  <a:pt x="4" y="266"/>
                  <a:pt x="0" y="218"/>
                  <a:pt x="4" y="176"/>
                </a:cubicBezTo>
                <a:cubicBezTo>
                  <a:pt x="8" y="133"/>
                  <a:pt x="20" y="95"/>
                  <a:pt x="36" y="67"/>
                </a:cubicBezTo>
                <a:cubicBezTo>
                  <a:pt x="52" y="39"/>
                  <a:pt x="72" y="20"/>
                  <a:pt x="95" y="10"/>
                </a:cubicBezTo>
                <a:cubicBezTo>
                  <a:pt x="118" y="0"/>
                  <a:pt x="141" y="0"/>
                  <a:pt x="163" y="5"/>
                </a:cubicBezTo>
                <a:cubicBezTo>
                  <a:pt x="185" y="10"/>
                  <a:pt x="207" y="20"/>
                  <a:pt x="227" y="31"/>
                </a:cubicBezTo>
                <a:cubicBezTo>
                  <a:pt x="248" y="43"/>
                  <a:pt x="268" y="57"/>
                  <a:pt x="287" y="72"/>
                </a:cubicBezTo>
                <a:cubicBezTo>
                  <a:pt x="306" y="86"/>
                  <a:pt x="324" y="103"/>
                  <a:pt x="341" y="121"/>
                </a:cubicBezTo>
                <a:cubicBezTo>
                  <a:pt x="342" y="123"/>
                  <a:pt x="343" y="124"/>
                  <a:pt x="344" y="126"/>
                </a:cubicBezTo>
                <a:cubicBezTo>
                  <a:pt x="370" y="153"/>
                  <a:pt x="397" y="188"/>
                  <a:pt x="431" y="219"/>
                </a:cubicBezTo>
                <a:cubicBezTo>
                  <a:pt x="464" y="250"/>
                  <a:pt x="505" y="278"/>
                  <a:pt x="551" y="296"/>
                </a:cubicBezTo>
                <a:cubicBezTo>
                  <a:pt x="596" y="315"/>
                  <a:pt x="645" y="323"/>
                  <a:pt x="687" y="323"/>
                </a:cubicBezTo>
                <a:cubicBezTo>
                  <a:pt x="730" y="324"/>
                  <a:pt x="765" y="316"/>
                  <a:pt x="779" y="314"/>
                </a:cubicBezTo>
                <a:close/>
              </a:path>
            </a:pathLst>
          </a:custGeom>
          <a:solidFill>
            <a:srgbClr val="FF1F87"/>
          </a:solidFill>
          <a:ln w="12700" cap="flat" cmpd="sng" algn="ctr">
            <a:noFill/>
            <a:prstDash val="solid"/>
            <a:miter lim="800000"/>
          </a:ln>
          <a:effectLst/>
        </p:spPr>
        <p:txBody>
          <a:bodyPr lIns="91440" tIns="45720" rIns="91440" bIns="45720" anchor="ctr"/>
          <a:lstStyle/>
          <a:p>
            <a:pPr marL="0" marR="0" lvl="0" indent="0" algn="ctr" defTabSz="1218565"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400" b="0" i="0" u="none" strike="noStrike" kern="0" cap="none" spc="0" normalizeH="0" baseline="0" noProof="0">
              <a:ln>
                <a:noFill/>
              </a:ln>
              <a:solidFill>
                <a:sysClr val="window" lastClr="FFFFFF"/>
              </a:solidFill>
              <a:effectLst/>
              <a:uLnTx/>
              <a:uFillTx/>
            </a:endParaRPr>
          </a:p>
        </p:txBody>
      </p:sp>
      <p:sp>
        <p:nvSpPr>
          <p:cNvPr id="10" name="Freeform 16"/>
          <p:cNvSpPr/>
          <p:nvPr/>
        </p:nvSpPr>
        <p:spPr bwMode="auto">
          <a:xfrm>
            <a:off x="3558382" y="3279777"/>
            <a:ext cx="19051" cy="17463"/>
          </a:xfrm>
          <a:custGeom>
            <a:avLst/>
            <a:gdLst>
              <a:gd name="T0" fmla="*/ 2147483647 w 8"/>
              <a:gd name="T1" fmla="*/ 2147483647 h 7"/>
              <a:gd name="T2" fmla="*/ 2147483647 w 8"/>
              <a:gd name="T3" fmla="*/ 2147483647 h 7"/>
              <a:gd name="T4" fmla="*/ 2147483647 w 8"/>
              <a:gd name="T5" fmla="*/ 2147483647 h 7"/>
              <a:gd name="T6" fmla="*/ 2147483647 w 8"/>
              <a:gd name="T7" fmla="*/ 2147483647 h 7"/>
              <a:gd name="T8" fmla="*/ 2147483647 w 8"/>
              <a:gd name="T9" fmla="*/ 2147483647 h 7"/>
              <a:gd name="T10" fmla="*/ 2147483647 w 8"/>
              <a:gd name="T11" fmla="*/ 2147483647 h 7"/>
              <a:gd name="T12" fmla="*/ 2147483647 w 8"/>
              <a:gd name="T13" fmla="*/ 2147483647 h 7"/>
              <a:gd name="T14" fmla="*/ 2147483647 w 8"/>
              <a:gd name="T15" fmla="*/ 0 h 7"/>
              <a:gd name="T16" fmla="*/ 2147483647 w 8"/>
              <a:gd name="T17" fmla="*/ 2147483647 h 7"/>
              <a:gd name="T18" fmla="*/ 2147483647 w 8"/>
              <a:gd name="T19" fmla="*/ 2147483647 h 7"/>
              <a:gd name="T20" fmla="*/ 2147483647 w 8"/>
              <a:gd name="T21" fmla="*/ 2147483647 h 7"/>
              <a:gd name="T22" fmla="*/ 2147483647 w 8"/>
              <a:gd name="T23" fmla="*/ 2147483647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 h="7">
                <a:moveTo>
                  <a:pt x="3" y="6"/>
                </a:moveTo>
                <a:cubicBezTo>
                  <a:pt x="3" y="6"/>
                  <a:pt x="3" y="6"/>
                  <a:pt x="3" y="6"/>
                </a:cubicBezTo>
                <a:cubicBezTo>
                  <a:pt x="2" y="6"/>
                  <a:pt x="2" y="5"/>
                  <a:pt x="3" y="4"/>
                </a:cubicBezTo>
                <a:cubicBezTo>
                  <a:pt x="3" y="4"/>
                  <a:pt x="3" y="4"/>
                  <a:pt x="4" y="3"/>
                </a:cubicBezTo>
                <a:cubicBezTo>
                  <a:pt x="3" y="3"/>
                  <a:pt x="3" y="3"/>
                  <a:pt x="2" y="3"/>
                </a:cubicBezTo>
                <a:cubicBezTo>
                  <a:pt x="1" y="3"/>
                  <a:pt x="1" y="3"/>
                  <a:pt x="1" y="2"/>
                </a:cubicBezTo>
                <a:cubicBezTo>
                  <a:pt x="0" y="2"/>
                  <a:pt x="1" y="1"/>
                  <a:pt x="2" y="1"/>
                </a:cubicBezTo>
                <a:cubicBezTo>
                  <a:pt x="3" y="1"/>
                  <a:pt x="5" y="0"/>
                  <a:pt x="7" y="0"/>
                </a:cubicBezTo>
                <a:cubicBezTo>
                  <a:pt x="7" y="0"/>
                  <a:pt x="8" y="0"/>
                  <a:pt x="8" y="1"/>
                </a:cubicBezTo>
                <a:cubicBezTo>
                  <a:pt x="8" y="1"/>
                  <a:pt x="8" y="2"/>
                  <a:pt x="8" y="2"/>
                </a:cubicBezTo>
                <a:cubicBezTo>
                  <a:pt x="7" y="3"/>
                  <a:pt x="6" y="5"/>
                  <a:pt x="5" y="6"/>
                </a:cubicBezTo>
                <a:cubicBezTo>
                  <a:pt x="4" y="7"/>
                  <a:pt x="4" y="7"/>
                  <a:pt x="3"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defTabSz="1218565">
              <a:buFont typeface="Arial" panose="020B0604020202020204" pitchFamily="34" charset="0"/>
              <a:buNone/>
              <a:defRPr/>
            </a:pPr>
            <a:endParaRPr lang="zh-CN" altLang="en-US" sz="2400" kern="0">
              <a:solidFill>
                <a:sysClr val="windowText" lastClr="000000"/>
              </a:solidFill>
              <a:latin typeface="Arial" panose="020B0604020202020204" pitchFamily="34" charset="0"/>
            </a:endParaRPr>
          </a:p>
        </p:txBody>
      </p:sp>
      <p:sp>
        <p:nvSpPr>
          <p:cNvPr id="11" name="Freeform 19"/>
          <p:cNvSpPr/>
          <p:nvPr/>
        </p:nvSpPr>
        <p:spPr bwMode="auto">
          <a:xfrm>
            <a:off x="2640807" y="2016125"/>
            <a:ext cx="1568451" cy="1125539"/>
          </a:xfrm>
          <a:custGeom>
            <a:avLst/>
            <a:gdLst>
              <a:gd name="T0" fmla="*/ 0 w 651"/>
              <a:gd name="T1" fmla="*/ 2147483647 h 467"/>
              <a:gd name="T2" fmla="*/ 2147483647 w 651"/>
              <a:gd name="T3" fmla="*/ 2147483647 h 467"/>
              <a:gd name="T4" fmla="*/ 2147483647 w 651"/>
              <a:gd name="T5" fmla="*/ 2147483647 h 467"/>
              <a:gd name="T6" fmla="*/ 2147483647 w 651"/>
              <a:gd name="T7" fmla="*/ 2147483647 h 467"/>
              <a:gd name="T8" fmla="*/ 2147483647 w 651"/>
              <a:gd name="T9" fmla="*/ 2147483647 h 467"/>
              <a:gd name="T10" fmla="*/ 2147483647 w 651"/>
              <a:gd name="T11" fmla="*/ 2147483647 h 467"/>
              <a:gd name="T12" fmla="*/ 2147483647 w 651"/>
              <a:gd name="T13" fmla="*/ 2147483647 h 467"/>
              <a:gd name="T14" fmla="*/ 2147483647 w 651"/>
              <a:gd name="T15" fmla="*/ 2147483647 h 467"/>
              <a:gd name="T16" fmla="*/ 2147483647 w 651"/>
              <a:gd name="T17" fmla="*/ 2147483647 h 467"/>
              <a:gd name="T18" fmla="*/ 2147483647 w 651"/>
              <a:gd name="T19" fmla="*/ 2147483647 h 467"/>
              <a:gd name="T20" fmla="*/ 2147483647 w 651"/>
              <a:gd name="T21" fmla="*/ 2147483647 h 467"/>
              <a:gd name="T22" fmla="*/ 2147483647 w 651"/>
              <a:gd name="T23" fmla="*/ 2147483647 h 467"/>
              <a:gd name="T24" fmla="*/ 2147483647 w 651"/>
              <a:gd name="T25" fmla="*/ 2147483647 h 467"/>
              <a:gd name="T26" fmla="*/ 2147483647 w 651"/>
              <a:gd name="T27" fmla="*/ 2147483647 h 467"/>
              <a:gd name="T28" fmla="*/ 2147483647 w 651"/>
              <a:gd name="T29" fmla="*/ 2147483647 h 467"/>
              <a:gd name="T30" fmla="*/ 2147483647 w 651"/>
              <a:gd name="T31" fmla="*/ 2147483647 h 467"/>
              <a:gd name="T32" fmla="*/ 2147483647 w 651"/>
              <a:gd name="T33" fmla="*/ 2147483647 h 467"/>
              <a:gd name="T34" fmla="*/ 2147483647 w 651"/>
              <a:gd name="T35" fmla="*/ 2147483647 h 467"/>
              <a:gd name="T36" fmla="*/ 0 w 651"/>
              <a:gd name="T37" fmla="*/ 2147483647 h 46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51" h="467">
                <a:moveTo>
                  <a:pt x="0" y="263"/>
                </a:moveTo>
                <a:cubicBezTo>
                  <a:pt x="9" y="275"/>
                  <a:pt x="31" y="303"/>
                  <a:pt x="66" y="336"/>
                </a:cubicBezTo>
                <a:cubicBezTo>
                  <a:pt x="101" y="368"/>
                  <a:pt x="150" y="405"/>
                  <a:pt x="209" y="430"/>
                </a:cubicBezTo>
                <a:cubicBezTo>
                  <a:pt x="268" y="455"/>
                  <a:pt x="336" y="467"/>
                  <a:pt x="401" y="459"/>
                </a:cubicBezTo>
                <a:cubicBezTo>
                  <a:pt x="466" y="450"/>
                  <a:pt x="527" y="421"/>
                  <a:pt x="570" y="376"/>
                </a:cubicBezTo>
                <a:cubicBezTo>
                  <a:pt x="573" y="374"/>
                  <a:pt x="575" y="371"/>
                  <a:pt x="577" y="369"/>
                </a:cubicBezTo>
                <a:cubicBezTo>
                  <a:pt x="605" y="339"/>
                  <a:pt x="625" y="301"/>
                  <a:pt x="636" y="262"/>
                </a:cubicBezTo>
                <a:cubicBezTo>
                  <a:pt x="648" y="223"/>
                  <a:pt x="651" y="183"/>
                  <a:pt x="648" y="147"/>
                </a:cubicBezTo>
                <a:cubicBezTo>
                  <a:pt x="644" y="112"/>
                  <a:pt x="635" y="80"/>
                  <a:pt x="621" y="57"/>
                </a:cubicBezTo>
                <a:cubicBezTo>
                  <a:pt x="608" y="33"/>
                  <a:pt x="591" y="17"/>
                  <a:pt x="572" y="9"/>
                </a:cubicBezTo>
                <a:cubicBezTo>
                  <a:pt x="553" y="0"/>
                  <a:pt x="534" y="0"/>
                  <a:pt x="515" y="5"/>
                </a:cubicBezTo>
                <a:cubicBezTo>
                  <a:pt x="496" y="9"/>
                  <a:pt x="478" y="17"/>
                  <a:pt x="461" y="27"/>
                </a:cubicBezTo>
                <a:cubicBezTo>
                  <a:pt x="444" y="36"/>
                  <a:pt x="427" y="48"/>
                  <a:pt x="411" y="60"/>
                </a:cubicBezTo>
                <a:cubicBezTo>
                  <a:pt x="395" y="73"/>
                  <a:pt x="380" y="86"/>
                  <a:pt x="366" y="102"/>
                </a:cubicBezTo>
                <a:cubicBezTo>
                  <a:pt x="365" y="103"/>
                  <a:pt x="364" y="104"/>
                  <a:pt x="363" y="106"/>
                </a:cubicBezTo>
                <a:cubicBezTo>
                  <a:pt x="342" y="129"/>
                  <a:pt x="320" y="157"/>
                  <a:pt x="291" y="183"/>
                </a:cubicBezTo>
                <a:cubicBezTo>
                  <a:pt x="263" y="210"/>
                  <a:pt x="228" y="233"/>
                  <a:pt x="191" y="248"/>
                </a:cubicBezTo>
                <a:cubicBezTo>
                  <a:pt x="153" y="264"/>
                  <a:pt x="112" y="271"/>
                  <a:pt x="76" y="271"/>
                </a:cubicBezTo>
                <a:cubicBezTo>
                  <a:pt x="41" y="271"/>
                  <a:pt x="12" y="265"/>
                  <a:pt x="0" y="263"/>
                </a:cubicBezTo>
                <a:close/>
              </a:path>
            </a:pathLst>
          </a:custGeom>
          <a:solidFill>
            <a:srgbClr val="8D2963"/>
          </a:solidFill>
          <a:ln>
            <a:noFill/>
          </a:ln>
        </p:spPr>
        <p:txBody>
          <a:bodyPr lIns="91440" tIns="45720" rIns="91440" bIns="45720"/>
          <a:lstStyle/>
          <a:p>
            <a:pPr defTabSz="1218565">
              <a:buFont typeface="Arial" panose="020B0604020202020204" pitchFamily="34" charset="0"/>
              <a:buNone/>
              <a:defRPr/>
            </a:pPr>
            <a:endParaRPr lang="zh-CN" altLang="en-US" sz="2400" kern="0">
              <a:solidFill>
                <a:sysClr val="windowText" lastClr="000000"/>
              </a:solidFill>
              <a:latin typeface="Arial" panose="020B0604020202020204" pitchFamily="34" charset="0"/>
            </a:endParaRPr>
          </a:p>
        </p:txBody>
      </p:sp>
      <p:sp>
        <p:nvSpPr>
          <p:cNvPr id="12" name="Freeform 20"/>
          <p:cNvSpPr/>
          <p:nvPr/>
        </p:nvSpPr>
        <p:spPr bwMode="auto">
          <a:xfrm>
            <a:off x="2664619" y="2665414"/>
            <a:ext cx="15875" cy="14287"/>
          </a:xfrm>
          <a:custGeom>
            <a:avLst/>
            <a:gdLst>
              <a:gd name="T0" fmla="*/ 2147483647 w 7"/>
              <a:gd name="T1" fmla="*/ 2147483647 h 6"/>
              <a:gd name="T2" fmla="*/ 2147483647 w 7"/>
              <a:gd name="T3" fmla="*/ 2147483647 h 6"/>
              <a:gd name="T4" fmla="*/ 2147483647 w 7"/>
              <a:gd name="T5" fmla="*/ 2147483647 h 6"/>
              <a:gd name="T6" fmla="*/ 2147483647 w 7"/>
              <a:gd name="T7" fmla="*/ 2147483647 h 6"/>
              <a:gd name="T8" fmla="*/ 2147483647 w 7"/>
              <a:gd name="T9" fmla="*/ 2147483647 h 6"/>
              <a:gd name="T10" fmla="*/ 2147483647 w 7"/>
              <a:gd name="T11" fmla="*/ 2147483647 h 6"/>
              <a:gd name="T12" fmla="*/ 2147483647 w 7"/>
              <a:gd name="T13" fmla="*/ 2147483647 h 6"/>
              <a:gd name="T14" fmla="*/ 2147483647 w 7"/>
              <a:gd name="T15" fmla="*/ 0 h 6"/>
              <a:gd name="T16" fmla="*/ 2147483647 w 7"/>
              <a:gd name="T17" fmla="*/ 0 h 6"/>
              <a:gd name="T18" fmla="*/ 2147483647 w 7"/>
              <a:gd name="T19" fmla="*/ 2147483647 h 6"/>
              <a:gd name="T20" fmla="*/ 2147483647 w 7"/>
              <a:gd name="T21" fmla="*/ 2147483647 h 6"/>
              <a:gd name="T22" fmla="*/ 2147483647 w 7"/>
              <a:gd name="T23" fmla="*/ 2147483647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 h="6">
                <a:moveTo>
                  <a:pt x="5" y="5"/>
                </a:moveTo>
                <a:cubicBezTo>
                  <a:pt x="5" y="5"/>
                  <a:pt x="5" y="5"/>
                  <a:pt x="5" y="5"/>
                </a:cubicBezTo>
                <a:cubicBezTo>
                  <a:pt x="5" y="5"/>
                  <a:pt x="5" y="4"/>
                  <a:pt x="5" y="4"/>
                </a:cubicBezTo>
                <a:cubicBezTo>
                  <a:pt x="5" y="3"/>
                  <a:pt x="4" y="3"/>
                  <a:pt x="4" y="3"/>
                </a:cubicBezTo>
                <a:cubicBezTo>
                  <a:pt x="5" y="3"/>
                  <a:pt x="5" y="3"/>
                  <a:pt x="6" y="3"/>
                </a:cubicBezTo>
                <a:cubicBezTo>
                  <a:pt x="6" y="3"/>
                  <a:pt x="7" y="2"/>
                  <a:pt x="7" y="2"/>
                </a:cubicBezTo>
                <a:cubicBezTo>
                  <a:pt x="7" y="1"/>
                  <a:pt x="7" y="1"/>
                  <a:pt x="6" y="1"/>
                </a:cubicBezTo>
                <a:cubicBezTo>
                  <a:pt x="4" y="0"/>
                  <a:pt x="3" y="0"/>
                  <a:pt x="2" y="0"/>
                </a:cubicBezTo>
                <a:cubicBezTo>
                  <a:pt x="1" y="0"/>
                  <a:pt x="1" y="0"/>
                  <a:pt x="1" y="0"/>
                </a:cubicBezTo>
                <a:cubicBezTo>
                  <a:pt x="0" y="1"/>
                  <a:pt x="0" y="1"/>
                  <a:pt x="1" y="2"/>
                </a:cubicBezTo>
                <a:cubicBezTo>
                  <a:pt x="2" y="3"/>
                  <a:pt x="2" y="4"/>
                  <a:pt x="3" y="5"/>
                </a:cubicBezTo>
                <a:cubicBezTo>
                  <a:pt x="4" y="5"/>
                  <a:pt x="4" y="6"/>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defTabSz="1218565">
              <a:buFont typeface="Arial" panose="020B0604020202020204" pitchFamily="34" charset="0"/>
              <a:buNone/>
              <a:defRPr/>
            </a:pPr>
            <a:endParaRPr lang="zh-CN" altLang="en-US" sz="2400" kern="0">
              <a:solidFill>
                <a:sysClr val="windowText" lastClr="000000"/>
              </a:solidFill>
              <a:latin typeface="Arial" panose="020B0604020202020204" pitchFamily="34" charset="0"/>
            </a:endParaRPr>
          </a:p>
        </p:txBody>
      </p:sp>
      <p:sp>
        <p:nvSpPr>
          <p:cNvPr id="13" name="Freeform 22"/>
          <p:cNvSpPr/>
          <p:nvPr/>
        </p:nvSpPr>
        <p:spPr bwMode="auto">
          <a:xfrm>
            <a:off x="1759745" y="4144963"/>
            <a:ext cx="390525" cy="285751"/>
          </a:xfrm>
          <a:custGeom>
            <a:avLst/>
            <a:gdLst>
              <a:gd name="T0" fmla="*/ 2147483647 w 163"/>
              <a:gd name="T1" fmla="*/ 2147483647 h 119"/>
              <a:gd name="T2" fmla="*/ 2147483647 w 163"/>
              <a:gd name="T3" fmla="*/ 2147483647 h 119"/>
              <a:gd name="T4" fmla="*/ 2147483647 w 163"/>
              <a:gd name="T5" fmla="*/ 0 h 119"/>
              <a:gd name="T6" fmla="*/ 2147483647 w 163"/>
              <a:gd name="T7" fmla="*/ 2147483647 h 119"/>
              <a:gd name="T8" fmla="*/ 2147483647 w 163"/>
              <a:gd name="T9" fmla="*/ 2147483647 h 119"/>
              <a:gd name="T10" fmla="*/ 2147483647 w 163"/>
              <a:gd name="T11" fmla="*/ 2147483647 h 119"/>
              <a:gd name="T12" fmla="*/ 2147483647 w 163"/>
              <a:gd name="T13" fmla="*/ 2147483647 h 119"/>
              <a:gd name="T14" fmla="*/ 2147483647 w 163"/>
              <a:gd name="T15" fmla="*/ 2147483647 h 119"/>
              <a:gd name="T16" fmla="*/ 2147483647 w 163"/>
              <a:gd name="T17" fmla="*/ 2147483647 h 119"/>
              <a:gd name="T18" fmla="*/ 2147483647 w 163"/>
              <a:gd name="T19" fmla="*/ 2147483647 h 119"/>
              <a:gd name="T20" fmla="*/ 2147483647 w 163"/>
              <a:gd name="T21" fmla="*/ 2147483647 h 119"/>
              <a:gd name="T22" fmla="*/ 2147483647 w 163"/>
              <a:gd name="T23" fmla="*/ 2147483647 h 119"/>
              <a:gd name="T24" fmla="*/ 2147483647 w 163"/>
              <a:gd name="T25" fmla="*/ 2147483647 h 119"/>
              <a:gd name="T26" fmla="*/ 2147483647 w 163"/>
              <a:gd name="T27" fmla="*/ 2147483647 h 119"/>
              <a:gd name="T28" fmla="*/ 2147483647 w 163"/>
              <a:gd name="T29" fmla="*/ 2147483647 h 119"/>
              <a:gd name="T30" fmla="*/ 2147483647 w 163"/>
              <a:gd name="T31" fmla="*/ 2147483647 h 119"/>
              <a:gd name="T32" fmla="*/ 2147483647 w 163"/>
              <a:gd name="T33" fmla="*/ 0 h 119"/>
              <a:gd name="T34" fmla="*/ 2147483647 w 163"/>
              <a:gd name="T35" fmla="*/ 2147483647 h 119"/>
              <a:gd name="T36" fmla="*/ 2147483647 w 163"/>
              <a:gd name="T37" fmla="*/ 2147483647 h 119"/>
              <a:gd name="T38" fmla="*/ 0 w 163"/>
              <a:gd name="T39" fmla="*/ 2147483647 h 119"/>
              <a:gd name="T40" fmla="*/ 2147483647 w 163"/>
              <a:gd name="T41" fmla="*/ 2147483647 h 119"/>
              <a:gd name="T42" fmla="*/ 2147483647 w 163"/>
              <a:gd name="T43" fmla="*/ 2147483647 h 119"/>
              <a:gd name="T44" fmla="*/ 2147483647 w 163"/>
              <a:gd name="T45" fmla="*/ 2147483647 h 119"/>
              <a:gd name="T46" fmla="*/ 2147483647 w 163"/>
              <a:gd name="T47" fmla="*/ 2147483647 h 119"/>
              <a:gd name="T48" fmla="*/ 2147483647 w 163"/>
              <a:gd name="T49" fmla="*/ 2147483647 h 119"/>
              <a:gd name="T50" fmla="*/ 2147483647 w 163"/>
              <a:gd name="T51" fmla="*/ 2147483647 h 11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3" h="119">
                <a:moveTo>
                  <a:pt x="140" y="37"/>
                </a:moveTo>
                <a:cubicBezTo>
                  <a:pt x="146" y="33"/>
                  <a:pt x="150" y="27"/>
                  <a:pt x="150" y="20"/>
                </a:cubicBezTo>
                <a:cubicBezTo>
                  <a:pt x="150" y="9"/>
                  <a:pt x="141" y="0"/>
                  <a:pt x="130" y="0"/>
                </a:cubicBezTo>
                <a:cubicBezTo>
                  <a:pt x="119" y="0"/>
                  <a:pt x="110" y="9"/>
                  <a:pt x="110" y="20"/>
                </a:cubicBezTo>
                <a:cubicBezTo>
                  <a:pt x="110" y="27"/>
                  <a:pt x="114" y="33"/>
                  <a:pt x="120" y="37"/>
                </a:cubicBezTo>
                <a:cubicBezTo>
                  <a:pt x="116" y="40"/>
                  <a:pt x="113" y="46"/>
                  <a:pt x="109" y="52"/>
                </a:cubicBezTo>
                <a:cubicBezTo>
                  <a:pt x="106" y="43"/>
                  <a:pt x="102" y="35"/>
                  <a:pt x="97" y="30"/>
                </a:cubicBezTo>
                <a:cubicBezTo>
                  <a:pt x="82" y="37"/>
                  <a:pt x="82" y="37"/>
                  <a:pt x="82" y="37"/>
                </a:cubicBezTo>
                <a:cubicBezTo>
                  <a:pt x="97" y="67"/>
                  <a:pt x="97" y="67"/>
                  <a:pt x="97" y="67"/>
                </a:cubicBezTo>
                <a:cubicBezTo>
                  <a:pt x="82" y="82"/>
                  <a:pt x="82" y="82"/>
                  <a:pt x="82" y="82"/>
                </a:cubicBezTo>
                <a:cubicBezTo>
                  <a:pt x="67" y="67"/>
                  <a:pt x="67" y="67"/>
                  <a:pt x="67" y="67"/>
                </a:cubicBezTo>
                <a:cubicBezTo>
                  <a:pt x="82" y="37"/>
                  <a:pt x="82" y="37"/>
                  <a:pt x="82" y="37"/>
                </a:cubicBezTo>
                <a:cubicBezTo>
                  <a:pt x="68" y="30"/>
                  <a:pt x="68" y="30"/>
                  <a:pt x="68" y="30"/>
                </a:cubicBezTo>
                <a:cubicBezTo>
                  <a:pt x="63" y="35"/>
                  <a:pt x="58" y="43"/>
                  <a:pt x="55" y="53"/>
                </a:cubicBezTo>
                <a:cubicBezTo>
                  <a:pt x="51" y="46"/>
                  <a:pt x="48" y="40"/>
                  <a:pt x="43" y="37"/>
                </a:cubicBezTo>
                <a:cubicBezTo>
                  <a:pt x="49" y="33"/>
                  <a:pt x="53" y="27"/>
                  <a:pt x="53" y="20"/>
                </a:cubicBezTo>
                <a:cubicBezTo>
                  <a:pt x="53" y="9"/>
                  <a:pt x="44" y="0"/>
                  <a:pt x="33" y="0"/>
                </a:cubicBezTo>
                <a:cubicBezTo>
                  <a:pt x="22" y="0"/>
                  <a:pt x="13" y="9"/>
                  <a:pt x="13" y="20"/>
                </a:cubicBezTo>
                <a:cubicBezTo>
                  <a:pt x="13" y="27"/>
                  <a:pt x="17" y="33"/>
                  <a:pt x="23" y="37"/>
                </a:cubicBezTo>
                <a:cubicBezTo>
                  <a:pt x="10" y="48"/>
                  <a:pt x="0" y="81"/>
                  <a:pt x="0" y="119"/>
                </a:cubicBezTo>
                <a:cubicBezTo>
                  <a:pt x="45" y="119"/>
                  <a:pt x="45" y="119"/>
                  <a:pt x="45" y="119"/>
                </a:cubicBezTo>
                <a:cubicBezTo>
                  <a:pt x="66" y="119"/>
                  <a:pt x="66" y="119"/>
                  <a:pt x="66" y="119"/>
                </a:cubicBezTo>
                <a:cubicBezTo>
                  <a:pt x="97" y="119"/>
                  <a:pt x="97" y="119"/>
                  <a:pt x="97" y="119"/>
                </a:cubicBezTo>
                <a:cubicBezTo>
                  <a:pt x="120" y="119"/>
                  <a:pt x="120" y="119"/>
                  <a:pt x="120" y="119"/>
                </a:cubicBezTo>
                <a:cubicBezTo>
                  <a:pt x="163" y="119"/>
                  <a:pt x="163" y="119"/>
                  <a:pt x="163" y="119"/>
                </a:cubicBezTo>
                <a:cubicBezTo>
                  <a:pt x="163" y="81"/>
                  <a:pt x="154" y="48"/>
                  <a:pt x="140"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defTabSz="1218565">
              <a:buFont typeface="Arial" panose="020B0604020202020204" pitchFamily="34" charset="0"/>
              <a:buNone/>
              <a:defRPr/>
            </a:pPr>
            <a:endParaRPr lang="zh-CN" altLang="en-US" sz="2400" kern="0">
              <a:solidFill>
                <a:sysClr val="windowText" lastClr="000000"/>
              </a:solidFill>
              <a:latin typeface="Arial" panose="020B0604020202020204" pitchFamily="34" charset="0"/>
            </a:endParaRPr>
          </a:p>
        </p:txBody>
      </p:sp>
      <p:sp>
        <p:nvSpPr>
          <p:cNvPr id="14" name="Freeform 23"/>
          <p:cNvSpPr/>
          <p:nvPr/>
        </p:nvSpPr>
        <p:spPr bwMode="auto">
          <a:xfrm>
            <a:off x="1902619" y="4108449"/>
            <a:ext cx="109539" cy="109539"/>
          </a:xfrm>
          <a:custGeom>
            <a:avLst/>
            <a:gdLst>
              <a:gd name="T0" fmla="*/ 2147483647 w 45"/>
              <a:gd name="T1" fmla="*/ 2147483647 h 45"/>
              <a:gd name="T2" fmla="*/ 2147483647 w 45"/>
              <a:gd name="T3" fmla="*/ 2147483647 h 45"/>
              <a:gd name="T4" fmla="*/ 2147483647 w 45"/>
              <a:gd name="T5" fmla="*/ 2147483647 h 45"/>
              <a:gd name="T6" fmla="*/ 2147483647 w 45"/>
              <a:gd name="T7" fmla="*/ 2147483647 h 45"/>
              <a:gd name="T8" fmla="*/ 2147483647 w 45"/>
              <a:gd name="T9" fmla="*/ 2147483647 h 45"/>
              <a:gd name="T10" fmla="*/ 2147483647 w 45"/>
              <a:gd name="T11" fmla="*/ 0 h 45"/>
              <a:gd name="T12" fmla="*/ 0 w 45"/>
              <a:gd name="T13" fmla="*/ 2147483647 h 45"/>
              <a:gd name="T14" fmla="*/ 2147483647 w 45"/>
              <a:gd name="T15" fmla="*/ 2147483647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5" h="45">
                <a:moveTo>
                  <a:pt x="11" y="42"/>
                </a:moveTo>
                <a:cubicBezTo>
                  <a:pt x="10" y="42"/>
                  <a:pt x="9" y="43"/>
                  <a:pt x="8" y="45"/>
                </a:cubicBezTo>
                <a:cubicBezTo>
                  <a:pt x="37" y="45"/>
                  <a:pt x="37" y="45"/>
                  <a:pt x="37" y="45"/>
                </a:cubicBezTo>
                <a:cubicBezTo>
                  <a:pt x="36" y="43"/>
                  <a:pt x="34" y="42"/>
                  <a:pt x="33" y="42"/>
                </a:cubicBezTo>
                <a:cubicBezTo>
                  <a:pt x="40" y="38"/>
                  <a:pt x="45" y="30"/>
                  <a:pt x="45" y="22"/>
                </a:cubicBezTo>
                <a:cubicBezTo>
                  <a:pt x="45" y="10"/>
                  <a:pt x="35" y="0"/>
                  <a:pt x="22" y="0"/>
                </a:cubicBezTo>
                <a:cubicBezTo>
                  <a:pt x="10" y="0"/>
                  <a:pt x="0" y="10"/>
                  <a:pt x="0" y="22"/>
                </a:cubicBezTo>
                <a:cubicBezTo>
                  <a:pt x="0" y="30"/>
                  <a:pt x="4" y="38"/>
                  <a:pt x="11" y="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defTabSz="1218565">
              <a:buFont typeface="Arial" panose="020B0604020202020204" pitchFamily="34" charset="0"/>
              <a:buNone/>
              <a:defRPr/>
            </a:pPr>
            <a:endParaRPr lang="zh-CN" altLang="en-US" sz="2400" kern="0">
              <a:solidFill>
                <a:sysClr val="windowText" lastClr="000000"/>
              </a:solidFill>
              <a:latin typeface="Arial" panose="020B0604020202020204" pitchFamily="34" charset="0"/>
            </a:endParaRPr>
          </a:p>
        </p:txBody>
      </p:sp>
      <p:sp>
        <p:nvSpPr>
          <p:cNvPr id="15" name="Freeform 24"/>
          <p:cNvSpPr/>
          <p:nvPr/>
        </p:nvSpPr>
        <p:spPr bwMode="auto">
          <a:xfrm>
            <a:off x="3926683" y="3414713"/>
            <a:ext cx="287337" cy="334963"/>
          </a:xfrm>
          <a:custGeom>
            <a:avLst/>
            <a:gdLst>
              <a:gd name="T0" fmla="*/ 0 w 247"/>
              <a:gd name="T1" fmla="*/ 2147483647 h 289"/>
              <a:gd name="T2" fmla="*/ 0 w 247"/>
              <a:gd name="T3" fmla="*/ 2147483647 h 289"/>
              <a:gd name="T4" fmla="*/ 2147483647 w 247"/>
              <a:gd name="T5" fmla="*/ 2147483647 h 289"/>
              <a:gd name="T6" fmla="*/ 2147483647 w 247"/>
              <a:gd name="T7" fmla="*/ 2147483647 h 289"/>
              <a:gd name="T8" fmla="*/ 2147483647 w 247"/>
              <a:gd name="T9" fmla="*/ 2147483647 h 289"/>
              <a:gd name="T10" fmla="*/ 2147483647 w 247"/>
              <a:gd name="T11" fmla="*/ 2147483647 h 289"/>
              <a:gd name="T12" fmla="*/ 2147483647 w 247"/>
              <a:gd name="T13" fmla="*/ 2147483647 h 289"/>
              <a:gd name="T14" fmla="*/ 2147483647 w 247"/>
              <a:gd name="T15" fmla="*/ 2147483647 h 289"/>
              <a:gd name="T16" fmla="*/ 2147483647 w 247"/>
              <a:gd name="T17" fmla="*/ 2147483647 h 289"/>
              <a:gd name="T18" fmla="*/ 2147483647 w 247"/>
              <a:gd name="T19" fmla="*/ 2147483647 h 289"/>
              <a:gd name="T20" fmla="*/ 2147483647 w 247"/>
              <a:gd name="T21" fmla="*/ 2147483647 h 289"/>
              <a:gd name="T22" fmla="*/ 2147483647 w 247"/>
              <a:gd name="T23" fmla="*/ 2147483647 h 289"/>
              <a:gd name="T24" fmla="*/ 2147483647 w 247"/>
              <a:gd name="T25" fmla="*/ 0 h 289"/>
              <a:gd name="T26" fmla="*/ 0 w 247"/>
              <a:gd name="T27" fmla="*/ 2147483647 h 2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47" h="289">
                <a:moveTo>
                  <a:pt x="0" y="123"/>
                </a:moveTo>
                <a:lnTo>
                  <a:pt x="0" y="289"/>
                </a:lnTo>
                <a:lnTo>
                  <a:pt x="83" y="289"/>
                </a:lnTo>
                <a:lnTo>
                  <a:pt x="83" y="284"/>
                </a:lnTo>
                <a:lnTo>
                  <a:pt x="83" y="164"/>
                </a:lnTo>
                <a:lnTo>
                  <a:pt x="164" y="164"/>
                </a:lnTo>
                <a:lnTo>
                  <a:pt x="164" y="284"/>
                </a:lnTo>
                <a:lnTo>
                  <a:pt x="166" y="284"/>
                </a:lnTo>
                <a:lnTo>
                  <a:pt x="166" y="289"/>
                </a:lnTo>
                <a:lnTo>
                  <a:pt x="247" y="289"/>
                </a:lnTo>
                <a:lnTo>
                  <a:pt x="247" y="123"/>
                </a:lnTo>
                <a:lnTo>
                  <a:pt x="124" y="0"/>
                </a:lnTo>
                <a:lnTo>
                  <a:pt x="0" y="1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defTabSz="1218565">
              <a:buFont typeface="Arial" panose="020B0604020202020204" pitchFamily="34" charset="0"/>
              <a:buNone/>
              <a:defRPr/>
            </a:pPr>
            <a:endParaRPr lang="zh-CN" altLang="en-US" sz="2400" kern="0">
              <a:solidFill>
                <a:sysClr val="windowText" lastClr="000000"/>
              </a:solidFill>
              <a:latin typeface="Arial" panose="020B0604020202020204" pitchFamily="34" charset="0"/>
            </a:endParaRPr>
          </a:p>
        </p:txBody>
      </p:sp>
      <p:sp>
        <p:nvSpPr>
          <p:cNvPr id="16" name="Freeform 25"/>
          <p:cNvSpPr/>
          <p:nvPr/>
        </p:nvSpPr>
        <p:spPr bwMode="auto">
          <a:xfrm>
            <a:off x="3855245" y="3346449"/>
            <a:ext cx="431800" cy="236539"/>
          </a:xfrm>
          <a:custGeom>
            <a:avLst/>
            <a:gdLst>
              <a:gd name="T0" fmla="*/ 2147483647 w 179"/>
              <a:gd name="T1" fmla="*/ 2147483647 h 98"/>
              <a:gd name="T2" fmla="*/ 2147483647 w 179"/>
              <a:gd name="T3" fmla="*/ 2147483647 h 98"/>
              <a:gd name="T4" fmla="*/ 2147483647 w 179"/>
              <a:gd name="T5" fmla="*/ 2147483647 h 98"/>
              <a:gd name="T6" fmla="*/ 2147483647 w 179"/>
              <a:gd name="T7" fmla="*/ 2147483647 h 98"/>
              <a:gd name="T8" fmla="*/ 2147483647 w 179"/>
              <a:gd name="T9" fmla="*/ 2147483647 h 98"/>
              <a:gd name="T10" fmla="*/ 2147483647 w 179"/>
              <a:gd name="T11" fmla="*/ 2147483647 h 98"/>
              <a:gd name="T12" fmla="*/ 2147483647 w 179"/>
              <a:gd name="T13" fmla="*/ 2147483647 h 98"/>
              <a:gd name="T14" fmla="*/ 2147483647 w 179"/>
              <a:gd name="T15" fmla="*/ 2147483647 h 98"/>
              <a:gd name="T16" fmla="*/ 2147483647 w 179"/>
              <a:gd name="T17" fmla="*/ 2147483647 h 98"/>
              <a:gd name="T18" fmla="*/ 2147483647 w 179"/>
              <a:gd name="T19" fmla="*/ 2147483647 h 98"/>
              <a:gd name="T20" fmla="*/ 2147483647 w 179"/>
              <a:gd name="T21" fmla="*/ 2147483647 h 98"/>
              <a:gd name="T22" fmla="*/ 2147483647 w 179"/>
              <a:gd name="T23" fmla="*/ 2147483647 h 98"/>
              <a:gd name="T24" fmla="*/ 2147483647 w 179"/>
              <a:gd name="T25" fmla="*/ 2147483647 h 9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9" h="98">
                <a:moveTo>
                  <a:pt x="176" y="83"/>
                </a:moveTo>
                <a:cubicBezTo>
                  <a:pt x="96" y="3"/>
                  <a:pt x="96" y="3"/>
                  <a:pt x="96" y="3"/>
                </a:cubicBezTo>
                <a:cubicBezTo>
                  <a:pt x="93" y="0"/>
                  <a:pt x="87" y="0"/>
                  <a:pt x="83" y="3"/>
                </a:cubicBezTo>
                <a:cubicBezTo>
                  <a:pt x="4" y="83"/>
                  <a:pt x="4" y="83"/>
                  <a:pt x="4" y="83"/>
                </a:cubicBezTo>
                <a:cubicBezTo>
                  <a:pt x="0" y="86"/>
                  <a:pt x="0" y="92"/>
                  <a:pt x="4" y="95"/>
                </a:cubicBezTo>
                <a:cubicBezTo>
                  <a:pt x="7" y="98"/>
                  <a:pt x="12" y="98"/>
                  <a:pt x="16" y="95"/>
                </a:cubicBezTo>
                <a:cubicBezTo>
                  <a:pt x="17" y="95"/>
                  <a:pt x="18" y="94"/>
                  <a:pt x="19" y="94"/>
                </a:cubicBezTo>
                <a:cubicBezTo>
                  <a:pt x="90" y="22"/>
                  <a:pt x="90" y="22"/>
                  <a:pt x="90" y="22"/>
                </a:cubicBezTo>
                <a:cubicBezTo>
                  <a:pt x="161" y="94"/>
                  <a:pt x="161" y="94"/>
                  <a:pt x="161" y="94"/>
                </a:cubicBezTo>
                <a:cubicBezTo>
                  <a:pt x="162" y="94"/>
                  <a:pt x="163" y="95"/>
                  <a:pt x="164" y="95"/>
                </a:cubicBezTo>
                <a:cubicBezTo>
                  <a:pt x="165" y="97"/>
                  <a:pt x="167" y="98"/>
                  <a:pt x="169" y="98"/>
                </a:cubicBezTo>
                <a:cubicBezTo>
                  <a:pt x="172" y="98"/>
                  <a:pt x="174" y="97"/>
                  <a:pt x="176" y="95"/>
                </a:cubicBezTo>
                <a:cubicBezTo>
                  <a:pt x="179" y="92"/>
                  <a:pt x="179" y="86"/>
                  <a:pt x="176" y="8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defTabSz="1218565">
              <a:buFont typeface="Arial" panose="020B0604020202020204" pitchFamily="34" charset="0"/>
              <a:buNone/>
              <a:defRPr/>
            </a:pPr>
            <a:endParaRPr lang="zh-CN" altLang="en-US" sz="2400" kern="0">
              <a:solidFill>
                <a:sysClr val="windowText" lastClr="000000"/>
              </a:solidFill>
              <a:latin typeface="Arial" panose="020B0604020202020204" pitchFamily="34" charset="0"/>
            </a:endParaRPr>
          </a:p>
        </p:txBody>
      </p:sp>
      <p:sp>
        <p:nvSpPr>
          <p:cNvPr id="17" name="Freeform 26"/>
          <p:cNvSpPr>
            <a:spLocks noEditPoints="1"/>
          </p:cNvSpPr>
          <p:nvPr/>
        </p:nvSpPr>
        <p:spPr bwMode="auto">
          <a:xfrm>
            <a:off x="2250282" y="2789237"/>
            <a:ext cx="87312" cy="95251"/>
          </a:xfrm>
          <a:custGeom>
            <a:avLst/>
            <a:gdLst>
              <a:gd name="T0" fmla="*/ 2147483647 w 36"/>
              <a:gd name="T1" fmla="*/ 0 h 39"/>
              <a:gd name="T2" fmla="*/ 2147483647 w 36"/>
              <a:gd name="T3" fmla="*/ 0 h 39"/>
              <a:gd name="T4" fmla="*/ 0 w 36"/>
              <a:gd name="T5" fmla="*/ 2147483647 h 39"/>
              <a:gd name="T6" fmla="*/ 0 w 36"/>
              <a:gd name="T7" fmla="*/ 2147483647 h 39"/>
              <a:gd name="T8" fmla="*/ 2147483647 w 36"/>
              <a:gd name="T9" fmla="*/ 2147483647 h 39"/>
              <a:gd name="T10" fmla="*/ 2147483647 w 36"/>
              <a:gd name="T11" fmla="*/ 2147483647 h 39"/>
              <a:gd name="T12" fmla="*/ 2147483647 w 36"/>
              <a:gd name="T13" fmla="*/ 2147483647 h 39"/>
              <a:gd name="T14" fmla="*/ 2147483647 w 36"/>
              <a:gd name="T15" fmla="*/ 2147483647 h 39"/>
              <a:gd name="T16" fmla="*/ 2147483647 w 36"/>
              <a:gd name="T17" fmla="*/ 0 h 39"/>
              <a:gd name="T18" fmla="*/ 2147483647 w 36"/>
              <a:gd name="T19" fmla="*/ 2147483647 h 39"/>
              <a:gd name="T20" fmla="*/ 2147483647 w 36"/>
              <a:gd name="T21" fmla="*/ 2147483647 h 39"/>
              <a:gd name="T22" fmla="*/ 2147483647 w 36"/>
              <a:gd name="T23" fmla="*/ 2147483647 h 39"/>
              <a:gd name="T24" fmla="*/ 2147483647 w 36"/>
              <a:gd name="T25" fmla="*/ 2147483647 h 39"/>
              <a:gd name="T26" fmla="*/ 2147483647 w 36"/>
              <a:gd name="T27" fmla="*/ 2147483647 h 39"/>
              <a:gd name="T28" fmla="*/ 2147483647 w 36"/>
              <a:gd name="T29" fmla="*/ 2147483647 h 39"/>
              <a:gd name="T30" fmla="*/ 2147483647 w 36"/>
              <a:gd name="T31" fmla="*/ 2147483647 h 39"/>
              <a:gd name="T32" fmla="*/ 2147483647 w 36"/>
              <a:gd name="T33" fmla="*/ 2147483647 h 39"/>
              <a:gd name="T34" fmla="*/ 2147483647 w 36"/>
              <a:gd name="T35" fmla="*/ 2147483647 h 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6" h="39">
                <a:moveTo>
                  <a:pt x="25" y="0"/>
                </a:moveTo>
                <a:cubicBezTo>
                  <a:pt x="11" y="0"/>
                  <a:pt x="11" y="0"/>
                  <a:pt x="11" y="0"/>
                </a:cubicBezTo>
                <a:cubicBezTo>
                  <a:pt x="5" y="0"/>
                  <a:pt x="0" y="5"/>
                  <a:pt x="0" y="11"/>
                </a:cubicBezTo>
                <a:cubicBezTo>
                  <a:pt x="0" y="28"/>
                  <a:pt x="0" y="28"/>
                  <a:pt x="0" y="28"/>
                </a:cubicBezTo>
                <a:cubicBezTo>
                  <a:pt x="0" y="34"/>
                  <a:pt x="5" y="39"/>
                  <a:pt x="11" y="39"/>
                </a:cubicBezTo>
                <a:cubicBezTo>
                  <a:pt x="25" y="39"/>
                  <a:pt x="25" y="39"/>
                  <a:pt x="25" y="39"/>
                </a:cubicBezTo>
                <a:cubicBezTo>
                  <a:pt x="31" y="39"/>
                  <a:pt x="36" y="34"/>
                  <a:pt x="36" y="28"/>
                </a:cubicBezTo>
                <a:cubicBezTo>
                  <a:pt x="36" y="11"/>
                  <a:pt x="36" y="11"/>
                  <a:pt x="36" y="11"/>
                </a:cubicBezTo>
                <a:cubicBezTo>
                  <a:pt x="36" y="5"/>
                  <a:pt x="31" y="0"/>
                  <a:pt x="25" y="0"/>
                </a:cubicBezTo>
                <a:close/>
                <a:moveTo>
                  <a:pt x="35" y="27"/>
                </a:moveTo>
                <a:cubicBezTo>
                  <a:pt x="35" y="33"/>
                  <a:pt x="30" y="37"/>
                  <a:pt x="24" y="37"/>
                </a:cubicBezTo>
                <a:cubicBezTo>
                  <a:pt x="12" y="37"/>
                  <a:pt x="12" y="37"/>
                  <a:pt x="12" y="37"/>
                </a:cubicBezTo>
                <a:cubicBezTo>
                  <a:pt x="6" y="37"/>
                  <a:pt x="2" y="33"/>
                  <a:pt x="2" y="27"/>
                </a:cubicBezTo>
                <a:cubicBezTo>
                  <a:pt x="2" y="12"/>
                  <a:pt x="2" y="12"/>
                  <a:pt x="2" y="12"/>
                </a:cubicBezTo>
                <a:cubicBezTo>
                  <a:pt x="2" y="6"/>
                  <a:pt x="6" y="2"/>
                  <a:pt x="12" y="2"/>
                </a:cubicBezTo>
                <a:cubicBezTo>
                  <a:pt x="24" y="2"/>
                  <a:pt x="24" y="2"/>
                  <a:pt x="24" y="2"/>
                </a:cubicBezTo>
                <a:cubicBezTo>
                  <a:pt x="30" y="2"/>
                  <a:pt x="35" y="6"/>
                  <a:pt x="35" y="12"/>
                </a:cubicBezTo>
                <a:lnTo>
                  <a:pt x="35" y="2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defTabSz="1218565">
              <a:buFont typeface="Arial" panose="020B0604020202020204" pitchFamily="34" charset="0"/>
              <a:buNone/>
              <a:defRPr/>
            </a:pPr>
            <a:endParaRPr lang="zh-CN" altLang="en-US" sz="2400" kern="0">
              <a:solidFill>
                <a:sysClr val="windowText" lastClr="000000"/>
              </a:solidFill>
              <a:latin typeface="Arial" panose="020B0604020202020204" pitchFamily="34" charset="0"/>
            </a:endParaRPr>
          </a:p>
        </p:txBody>
      </p:sp>
      <p:sp>
        <p:nvSpPr>
          <p:cNvPr id="18" name="Freeform 27"/>
          <p:cNvSpPr>
            <a:spLocks noEditPoints="1"/>
          </p:cNvSpPr>
          <p:nvPr/>
        </p:nvSpPr>
        <p:spPr bwMode="auto">
          <a:xfrm>
            <a:off x="1961357" y="2820988"/>
            <a:ext cx="398463" cy="263525"/>
          </a:xfrm>
          <a:custGeom>
            <a:avLst/>
            <a:gdLst>
              <a:gd name="T0" fmla="*/ 2147483647 w 165"/>
              <a:gd name="T1" fmla="*/ 0 h 109"/>
              <a:gd name="T2" fmla="*/ 2147483647 w 165"/>
              <a:gd name="T3" fmla="*/ 0 h 109"/>
              <a:gd name="T4" fmla="*/ 0 w 165"/>
              <a:gd name="T5" fmla="*/ 2147483647 h 109"/>
              <a:gd name="T6" fmla="*/ 0 w 165"/>
              <a:gd name="T7" fmla="*/ 2147483647 h 109"/>
              <a:gd name="T8" fmla="*/ 2147483647 w 165"/>
              <a:gd name="T9" fmla="*/ 2147483647 h 109"/>
              <a:gd name="T10" fmla="*/ 2147483647 w 165"/>
              <a:gd name="T11" fmla="*/ 2147483647 h 109"/>
              <a:gd name="T12" fmla="*/ 2147483647 w 165"/>
              <a:gd name="T13" fmla="*/ 2147483647 h 109"/>
              <a:gd name="T14" fmla="*/ 2147483647 w 165"/>
              <a:gd name="T15" fmla="*/ 2147483647 h 109"/>
              <a:gd name="T16" fmla="*/ 2147483647 w 165"/>
              <a:gd name="T17" fmla="*/ 0 h 109"/>
              <a:gd name="T18" fmla="*/ 2147483647 w 165"/>
              <a:gd name="T19" fmla="*/ 2147483647 h 109"/>
              <a:gd name="T20" fmla="*/ 2147483647 w 165"/>
              <a:gd name="T21" fmla="*/ 2147483647 h 109"/>
              <a:gd name="T22" fmla="*/ 2147483647 w 165"/>
              <a:gd name="T23" fmla="*/ 2147483647 h 109"/>
              <a:gd name="T24" fmla="*/ 2147483647 w 165"/>
              <a:gd name="T25" fmla="*/ 2147483647 h 109"/>
              <a:gd name="T26" fmla="*/ 2147483647 w 165"/>
              <a:gd name="T27" fmla="*/ 2147483647 h 10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5" h="109">
                <a:moveTo>
                  <a:pt x="154" y="0"/>
                </a:moveTo>
                <a:cubicBezTo>
                  <a:pt x="11" y="0"/>
                  <a:pt x="11" y="0"/>
                  <a:pt x="11" y="0"/>
                </a:cubicBezTo>
                <a:cubicBezTo>
                  <a:pt x="5" y="0"/>
                  <a:pt x="0" y="5"/>
                  <a:pt x="0" y="11"/>
                </a:cubicBezTo>
                <a:cubicBezTo>
                  <a:pt x="0" y="97"/>
                  <a:pt x="0" y="97"/>
                  <a:pt x="0" y="97"/>
                </a:cubicBezTo>
                <a:cubicBezTo>
                  <a:pt x="0" y="104"/>
                  <a:pt x="5" y="109"/>
                  <a:pt x="11" y="109"/>
                </a:cubicBezTo>
                <a:cubicBezTo>
                  <a:pt x="154" y="109"/>
                  <a:pt x="154" y="109"/>
                  <a:pt x="154" y="109"/>
                </a:cubicBezTo>
                <a:cubicBezTo>
                  <a:pt x="160" y="109"/>
                  <a:pt x="165" y="104"/>
                  <a:pt x="165" y="97"/>
                </a:cubicBezTo>
                <a:cubicBezTo>
                  <a:pt x="165" y="11"/>
                  <a:pt x="165" y="11"/>
                  <a:pt x="165" y="11"/>
                </a:cubicBezTo>
                <a:cubicBezTo>
                  <a:pt x="165" y="5"/>
                  <a:pt x="160" y="0"/>
                  <a:pt x="154" y="0"/>
                </a:cubicBezTo>
                <a:close/>
                <a:moveTo>
                  <a:pt x="50" y="93"/>
                </a:moveTo>
                <a:cubicBezTo>
                  <a:pt x="28" y="93"/>
                  <a:pt x="10" y="75"/>
                  <a:pt x="10" y="53"/>
                </a:cubicBezTo>
                <a:cubicBezTo>
                  <a:pt x="10" y="30"/>
                  <a:pt x="28" y="12"/>
                  <a:pt x="50" y="12"/>
                </a:cubicBezTo>
                <a:cubicBezTo>
                  <a:pt x="73" y="12"/>
                  <a:pt x="90" y="30"/>
                  <a:pt x="90" y="53"/>
                </a:cubicBezTo>
                <a:cubicBezTo>
                  <a:pt x="90" y="75"/>
                  <a:pt x="73" y="93"/>
                  <a:pt x="50" y="9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defTabSz="1218565">
              <a:buFont typeface="Arial" panose="020B0604020202020204" pitchFamily="34" charset="0"/>
              <a:buNone/>
              <a:defRPr/>
            </a:pPr>
            <a:endParaRPr lang="zh-CN" altLang="en-US" sz="2400" kern="0">
              <a:solidFill>
                <a:sysClr val="windowText" lastClr="000000"/>
              </a:solidFill>
              <a:latin typeface="Arial" panose="020B0604020202020204" pitchFamily="34" charset="0"/>
            </a:endParaRPr>
          </a:p>
        </p:txBody>
      </p:sp>
      <p:sp>
        <p:nvSpPr>
          <p:cNvPr id="19" name="Freeform 28"/>
          <p:cNvSpPr>
            <a:spLocks noEditPoints="1"/>
          </p:cNvSpPr>
          <p:nvPr/>
        </p:nvSpPr>
        <p:spPr bwMode="auto">
          <a:xfrm>
            <a:off x="3729833" y="2189164"/>
            <a:ext cx="292100" cy="365125"/>
          </a:xfrm>
          <a:custGeom>
            <a:avLst/>
            <a:gdLst>
              <a:gd name="T0" fmla="*/ 2147483647 w 121"/>
              <a:gd name="T1" fmla="*/ 2147483647 h 151"/>
              <a:gd name="T2" fmla="*/ 2147483647 w 121"/>
              <a:gd name="T3" fmla="*/ 2147483647 h 151"/>
              <a:gd name="T4" fmla="*/ 2147483647 w 121"/>
              <a:gd name="T5" fmla="*/ 2147483647 h 151"/>
              <a:gd name="T6" fmla="*/ 2147483647 w 121"/>
              <a:gd name="T7" fmla="*/ 2147483647 h 151"/>
              <a:gd name="T8" fmla="*/ 2147483647 w 121"/>
              <a:gd name="T9" fmla="*/ 2147483647 h 151"/>
              <a:gd name="T10" fmla="*/ 2147483647 w 121"/>
              <a:gd name="T11" fmla="*/ 0 h 151"/>
              <a:gd name="T12" fmla="*/ 2147483647 w 121"/>
              <a:gd name="T13" fmla="*/ 0 h 151"/>
              <a:gd name="T14" fmla="*/ 2147483647 w 121"/>
              <a:gd name="T15" fmla="*/ 0 h 151"/>
              <a:gd name="T16" fmla="*/ 2147483647 w 121"/>
              <a:gd name="T17" fmla="*/ 0 h 151"/>
              <a:gd name="T18" fmla="*/ 2147483647 w 121"/>
              <a:gd name="T19" fmla="*/ 0 h 151"/>
              <a:gd name="T20" fmla="*/ 2147483647 w 121"/>
              <a:gd name="T21" fmla="*/ 2147483647 h 151"/>
              <a:gd name="T22" fmla="*/ 0 w 121"/>
              <a:gd name="T23" fmla="*/ 2147483647 h 151"/>
              <a:gd name="T24" fmla="*/ 2147483647 w 121"/>
              <a:gd name="T25" fmla="*/ 2147483647 h 151"/>
              <a:gd name="T26" fmla="*/ 2147483647 w 121"/>
              <a:gd name="T27" fmla="*/ 2147483647 h 151"/>
              <a:gd name="T28" fmla="*/ 2147483647 w 121"/>
              <a:gd name="T29" fmla="*/ 2147483647 h 151"/>
              <a:gd name="T30" fmla="*/ 2147483647 w 121"/>
              <a:gd name="T31" fmla="*/ 2147483647 h 151"/>
              <a:gd name="T32" fmla="*/ 2147483647 w 121"/>
              <a:gd name="T33" fmla="*/ 2147483647 h 151"/>
              <a:gd name="T34" fmla="*/ 2147483647 w 121"/>
              <a:gd name="T35" fmla="*/ 2147483647 h 151"/>
              <a:gd name="T36" fmla="*/ 2147483647 w 121"/>
              <a:gd name="T37" fmla="*/ 2147483647 h 151"/>
              <a:gd name="T38" fmla="*/ 2147483647 w 121"/>
              <a:gd name="T39" fmla="*/ 2147483647 h 151"/>
              <a:gd name="T40" fmla="*/ 2147483647 w 121"/>
              <a:gd name="T41" fmla="*/ 2147483647 h 151"/>
              <a:gd name="T42" fmla="*/ 2147483647 w 121"/>
              <a:gd name="T43" fmla="*/ 2147483647 h 151"/>
              <a:gd name="T44" fmla="*/ 2147483647 w 121"/>
              <a:gd name="T45" fmla="*/ 2147483647 h 151"/>
              <a:gd name="T46" fmla="*/ 2147483647 w 121"/>
              <a:gd name="T47" fmla="*/ 2147483647 h 151"/>
              <a:gd name="T48" fmla="*/ 2147483647 w 121"/>
              <a:gd name="T49" fmla="*/ 2147483647 h 151"/>
              <a:gd name="T50" fmla="*/ 2147483647 w 121"/>
              <a:gd name="T51" fmla="*/ 2147483647 h 151"/>
              <a:gd name="T52" fmla="*/ 2147483647 w 121"/>
              <a:gd name="T53" fmla="*/ 2147483647 h 151"/>
              <a:gd name="T54" fmla="*/ 2147483647 w 121"/>
              <a:gd name="T55" fmla="*/ 2147483647 h 151"/>
              <a:gd name="T56" fmla="*/ 2147483647 w 121"/>
              <a:gd name="T57" fmla="*/ 2147483647 h 151"/>
              <a:gd name="T58" fmla="*/ 2147483647 w 121"/>
              <a:gd name="T59" fmla="*/ 2147483647 h 151"/>
              <a:gd name="T60" fmla="*/ 2147483647 w 121"/>
              <a:gd name="T61" fmla="*/ 2147483647 h 151"/>
              <a:gd name="T62" fmla="*/ 2147483647 w 121"/>
              <a:gd name="T63" fmla="*/ 2147483647 h 151"/>
              <a:gd name="T64" fmla="*/ 2147483647 w 121"/>
              <a:gd name="T65" fmla="*/ 2147483647 h 151"/>
              <a:gd name="T66" fmla="*/ 2147483647 w 121"/>
              <a:gd name="T67" fmla="*/ 2147483647 h 151"/>
              <a:gd name="T68" fmla="*/ 2147483647 w 121"/>
              <a:gd name="T69" fmla="*/ 2147483647 h 151"/>
              <a:gd name="T70" fmla="*/ 2147483647 w 121"/>
              <a:gd name="T71" fmla="*/ 2147483647 h 151"/>
              <a:gd name="T72" fmla="*/ 2147483647 w 121"/>
              <a:gd name="T73" fmla="*/ 2147483647 h 151"/>
              <a:gd name="T74" fmla="*/ 2147483647 w 121"/>
              <a:gd name="T75" fmla="*/ 2147483647 h 151"/>
              <a:gd name="T76" fmla="*/ 2147483647 w 121"/>
              <a:gd name="T77" fmla="*/ 2147483647 h 151"/>
              <a:gd name="T78" fmla="*/ 2147483647 w 121"/>
              <a:gd name="T79" fmla="*/ 2147483647 h 151"/>
              <a:gd name="T80" fmla="*/ 2147483647 w 121"/>
              <a:gd name="T81" fmla="*/ 2147483647 h 151"/>
              <a:gd name="T82" fmla="*/ 2147483647 w 121"/>
              <a:gd name="T83" fmla="*/ 2147483647 h 151"/>
              <a:gd name="T84" fmla="*/ 2147483647 w 121"/>
              <a:gd name="T85" fmla="*/ 2147483647 h 15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21" h="151">
                <a:moveTo>
                  <a:pt x="121" y="26"/>
                </a:moveTo>
                <a:cubicBezTo>
                  <a:pt x="121" y="23"/>
                  <a:pt x="121" y="23"/>
                  <a:pt x="121" y="23"/>
                </a:cubicBezTo>
                <a:cubicBezTo>
                  <a:pt x="120" y="22"/>
                  <a:pt x="120" y="22"/>
                  <a:pt x="120" y="22"/>
                </a:cubicBezTo>
                <a:cubicBezTo>
                  <a:pt x="120" y="22"/>
                  <a:pt x="120" y="22"/>
                  <a:pt x="120" y="22"/>
                </a:cubicBezTo>
                <a:cubicBezTo>
                  <a:pt x="120" y="11"/>
                  <a:pt x="120" y="11"/>
                  <a:pt x="120" y="11"/>
                </a:cubicBezTo>
                <a:cubicBezTo>
                  <a:pt x="120" y="5"/>
                  <a:pt x="115" y="0"/>
                  <a:pt x="109" y="0"/>
                </a:cubicBezTo>
                <a:cubicBezTo>
                  <a:pt x="108" y="0"/>
                  <a:pt x="108" y="0"/>
                  <a:pt x="108" y="0"/>
                </a:cubicBezTo>
                <a:cubicBezTo>
                  <a:pt x="108" y="0"/>
                  <a:pt x="107" y="0"/>
                  <a:pt x="107" y="0"/>
                </a:cubicBezTo>
                <a:cubicBezTo>
                  <a:pt x="102" y="0"/>
                  <a:pt x="102" y="0"/>
                  <a:pt x="102" y="0"/>
                </a:cubicBezTo>
                <a:cubicBezTo>
                  <a:pt x="102" y="0"/>
                  <a:pt x="101" y="0"/>
                  <a:pt x="101" y="0"/>
                </a:cubicBezTo>
                <a:cubicBezTo>
                  <a:pt x="11" y="1"/>
                  <a:pt x="11" y="1"/>
                  <a:pt x="11" y="1"/>
                </a:cubicBezTo>
                <a:cubicBezTo>
                  <a:pt x="5" y="1"/>
                  <a:pt x="0" y="6"/>
                  <a:pt x="0" y="12"/>
                </a:cubicBezTo>
                <a:cubicBezTo>
                  <a:pt x="1" y="141"/>
                  <a:pt x="1" y="141"/>
                  <a:pt x="1" y="141"/>
                </a:cubicBezTo>
                <a:cubicBezTo>
                  <a:pt x="1" y="147"/>
                  <a:pt x="5" y="151"/>
                  <a:pt x="11" y="151"/>
                </a:cubicBezTo>
                <a:cubicBezTo>
                  <a:pt x="110" y="151"/>
                  <a:pt x="110" y="151"/>
                  <a:pt x="110" y="151"/>
                </a:cubicBezTo>
                <a:cubicBezTo>
                  <a:pt x="116" y="151"/>
                  <a:pt x="121" y="146"/>
                  <a:pt x="121" y="140"/>
                </a:cubicBezTo>
                <a:cubicBezTo>
                  <a:pt x="120" y="39"/>
                  <a:pt x="120" y="39"/>
                  <a:pt x="120" y="39"/>
                </a:cubicBezTo>
                <a:cubicBezTo>
                  <a:pt x="120" y="39"/>
                  <a:pt x="121" y="38"/>
                  <a:pt x="121" y="38"/>
                </a:cubicBezTo>
                <a:cubicBezTo>
                  <a:pt x="121" y="31"/>
                  <a:pt x="121" y="31"/>
                  <a:pt x="121" y="31"/>
                </a:cubicBezTo>
                <a:cubicBezTo>
                  <a:pt x="121" y="31"/>
                  <a:pt x="120" y="30"/>
                  <a:pt x="120" y="30"/>
                </a:cubicBezTo>
                <a:cubicBezTo>
                  <a:pt x="120" y="27"/>
                  <a:pt x="120" y="27"/>
                  <a:pt x="120" y="27"/>
                </a:cubicBezTo>
                <a:cubicBezTo>
                  <a:pt x="120" y="27"/>
                  <a:pt x="120" y="27"/>
                  <a:pt x="120" y="27"/>
                </a:cubicBezTo>
                <a:lnTo>
                  <a:pt x="121" y="26"/>
                </a:lnTo>
                <a:close/>
                <a:moveTo>
                  <a:pt x="51" y="148"/>
                </a:moveTo>
                <a:cubicBezTo>
                  <a:pt x="49" y="148"/>
                  <a:pt x="48" y="146"/>
                  <a:pt x="48" y="144"/>
                </a:cubicBezTo>
                <a:cubicBezTo>
                  <a:pt x="48" y="142"/>
                  <a:pt x="49" y="140"/>
                  <a:pt x="51" y="140"/>
                </a:cubicBezTo>
                <a:cubicBezTo>
                  <a:pt x="53" y="140"/>
                  <a:pt x="55" y="142"/>
                  <a:pt x="55" y="144"/>
                </a:cubicBezTo>
                <a:cubicBezTo>
                  <a:pt x="55" y="146"/>
                  <a:pt x="53" y="148"/>
                  <a:pt x="51" y="148"/>
                </a:cubicBezTo>
                <a:close/>
                <a:moveTo>
                  <a:pt x="60" y="148"/>
                </a:moveTo>
                <a:cubicBezTo>
                  <a:pt x="58" y="148"/>
                  <a:pt x="57" y="146"/>
                  <a:pt x="57" y="144"/>
                </a:cubicBezTo>
                <a:cubicBezTo>
                  <a:pt x="57" y="142"/>
                  <a:pt x="58" y="140"/>
                  <a:pt x="60" y="140"/>
                </a:cubicBezTo>
                <a:cubicBezTo>
                  <a:pt x="62" y="140"/>
                  <a:pt x="64" y="142"/>
                  <a:pt x="64" y="144"/>
                </a:cubicBezTo>
                <a:cubicBezTo>
                  <a:pt x="64" y="146"/>
                  <a:pt x="62" y="148"/>
                  <a:pt x="60" y="148"/>
                </a:cubicBezTo>
                <a:close/>
                <a:moveTo>
                  <a:pt x="69" y="148"/>
                </a:moveTo>
                <a:cubicBezTo>
                  <a:pt x="67" y="148"/>
                  <a:pt x="66" y="146"/>
                  <a:pt x="66" y="144"/>
                </a:cubicBezTo>
                <a:cubicBezTo>
                  <a:pt x="66" y="142"/>
                  <a:pt x="67" y="140"/>
                  <a:pt x="69" y="140"/>
                </a:cubicBezTo>
                <a:cubicBezTo>
                  <a:pt x="71" y="140"/>
                  <a:pt x="73" y="142"/>
                  <a:pt x="73" y="144"/>
                </a:cubicBezTo>
                <a:cubicBezTo>
                  <a:pt x="73" y="146"/>
                  <a:pt x="71" y="148"/>
                  <a:pt x="69" y="148"/>
                </a:cubicBezTo>
                <a:close/>
                <a:moveTo>
                  <a:pt x="16" y="139"/>
                </a:moveTo>
                <a:cubicBezTo>
                  <a:pt x="16" y="19"/>
                  <a:pt x="16" y="19"/>
                  <a:pt x="16" y="19"/>
                </a:cubicBezTo>
                <a:cubicBezTo>
                  <a:pt x="105" y="19"/>
                  <a:pt x="105" y="19"/>
                  <a:pt x="105" y="19"/>
                </a:cubicBezTo>
                <a:cubicBezTo>
                  <a:pt x="106" y="138"/>
                  <a:pt x="106" y="138"/>
                  <a:pt x="106" y="138"/>
                </a:cubicBezTo>
                <a:lnTo>
                  <a:pt x="16" y="1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pPr defTabSz="1218565">
              <a:buFont typeface="Arial" panose="020B0604020202020204" pitchFamily="34" charset="0"/>
              <a:buNone/>
              <a:defRPr/>
            </a:pPr>
            <a:endParaRPr lang="zh-CN" altLang="en-US" sz="2400" kern="0">
              <a:solidFill>
                <a:sysClr val="windowText" lastClr="000000"/>
              </a:solidFill>
              <a:latin typeface="Arial" panose="020B0604020202020204" pitchFamily="34" charset="0"/>
            </a:endParaRPr>
          </a:p>
        </p:txBody>
      </p:sp>
      <p:sp>
        <p:nvSpPr>
          <p:cNvPr id="20" name="TextBox 57"/>
          <p:cNvSpPr txBox="1"/>
          <p:nvPr/>
        </p:nvSpPr>
        <p:spPr bwMode="auto">
          <a:xfrm>
            <a:off x="5237957" y="2389189"/>
            <a:ext cx="2673351" cy="839332"/>
          </a:xfrm>
          <a:prstGeom prst="rect">
            <a:avLst/>
          </a:prstGeom>
          <a:noFill/>
        </p:spPr>
        <p:txBody>
          <a:bodyPr lIns="91440" tIns="45720" rIns="91440" bIns="45720">
            <a:spAutoFit/>
          </a:bodyPr>
          <a:lstStyle/>
          <a:p>
            <a:pPr algn="ctr" defTabSz="1218565">
              <a:lnSpc>
                <a:spcPct val="130000"/>
              </a:lnSpc>
              <a:buFont typeface="Arial" panose="020B0604020202020204" pitchFamily="34" charset="0"/>
              <a:buNone/>
              <a:defRPr/>
            </a:pPr>
            <a:r>
              <a:rPr lang="zh-CN" altLang="en-US" sz="1865" kern="0" dirty="0">
                <a:solidFill>
                  <a:sysClr val="windowText" lastClr="000000">
                    <a:lumMod val="50000"/>
                    <a:lumOff val="50000"/>
                  </a:sys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ysClr val="windowText" lastClr="000000">
                  <a:lumMod val="50000"/>
                  <a:lumOff val="50000"/>
                </a:sysClr>
              </a:solidFill>
              <a:latin typeface="微软雅黑" panose="020B0503020204020204" pitchFamily="34" charset="-122"/>
              <a:ea typeface="微软雅黑" panose="020B0503020204020204" pitchFamily="34" charset="-122"/>
              <a:cs typeface="Arial" panose="020B0604020202020204" pitchFamily="34" charset="0"/>
            </a:endParaRPr>
          </a:p>
          <a:p>
            <a:pPr algn="ctr" defTabSz="1218565">
              <a:lnSpc>
                <a:spcPct val="130000"/>
              </a:lnSpc>
              <a:buFont typeface="Arial" panose="020B0604020202020204" pitchFamily="34" charset="0"/>
              <a:buNone/>
              <a:defRPr/>
            </a:pPr>
            <a:r>
              <a:rPr lang="zh-CN" altLang="en-US" sz="1865" kern="0" dirty="0">
                <a:solidFill>
                  <a:sysClr val="windowText" lastClr="000000">
                    <a:lumMod val="50000"/>
                    <a:lumOff val="50000"/>
                  </a:sys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ysClr val="windowText" lastClr="000000">
                  <a:lumMod val="50000"/>
                  <a:lumOff val="50000"/>
                </a:sysClr>
              </a:solidFill>
              <a:latin typeface="微软雅黑" panose="020B0503020204020204" pitchFamily="34" charset="-122"/>
              <a:ea typeface="微软雅黑" panose="020B0503020204020204" pitchFamily="34" charset="-122"/>
            </a:endParaRPr>
          </a:p>
        </p:txBody>
      </p:sp>
      <p:sp>
        <p:nvSpPr>
          <p:cNvPr id="21" name="TextBox 57"/>
          <p:cNvSpPr txBox="1"/>
          <p:nvPr/>
        </p:nvSpPr>
        <p:spPr bwMode="auto">
          <a:xfrm>
            <a:off x="8714583" y="2389189"/>
            <a:ext cx="2673351" cy="839332"/>
          </a:xfrm>
          <a:prstGeom prst="rect">
            <a:avLst/>
          </a:prstGeom>
          <a:noFill/>
        </p:spPr>
        <p:txBody>
          <a:bodyPr lIns="91440" tIns="45720" rIns="91440" bIns="45720">
            <a:spAutoFit/>
          </a:bodyPr>
          <a:lstStyle/>
          <a:p>
            <a:pPr algn="ctr" defTabSz="1218565">
              <a:lnSpc>
                <a:spcPct val="130000"/>
              </a:lnSpc>
              <a:buFont typeface="Arial" panose="020B0604020202020204" pitchFamily="34" charset="0"/>
              <a:buNone/>
              <a:defRPr/>
            </a:pPr>
            <a:r>
              <a:rPr lang="zh-CN" altLang="en-US" sz="1865" kern="0" dirty="0">
                <a:solidFill>
                  <a:sysClr val="windowText" lastClr="000000">
                    <a:lumMod val="50000"/>
                    <a:lumOff val="50000"/>
                  </a:sys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ysClr val="windowText" lastClr="000000">
                  <a:lumMod val="50000"/>
                  <a:lumOff val="50000"/>
                </a:sysClr>
              </a:solidFill>
              <a:latin typeface="微软雅黑" panose="020B0503020204020204" pitchFamily="34" charset="-122"/>
              <a:ea typeface="微软雅黑" panose="020B0503020204020204" pitchFamily="34" charset="-122"/>
              <a:cs typeface="Arial" panose="020B0604020202020204" pitchFamily="34" charset="0"/>
            </a:endParaRPr>
          </a:p>
          <a:p>
            <a:pPr algn="ctr" defTabSz="1218565">
              <a:lnSpc>
                <a:spcPct val="130000"/>
              </a:lnSpc>
              <a:buFont typeface="Arial" panose="020B0604020202020204" pitchFamily="34" charset="0"/>
              <a:buNone/>
              <a:defRPr/>
            </a:pPr>
            <a:r>
              <a:rPr lang="zh-CN" altLang="en-US" sz="1865" kern="0" dirty="0">
                <a:solidFill>
                  <a:sysClr val="windowText" lastClr="000000">
                    <a:lumMod val="50000"/>
                    <a:lumOff val="50000"/>
                  </a:sys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ysClr val="windowText" lastClr="000000">
                  <a:lumMod val="50000"/>
                  <a:lumOff val="50000"/>
                </a:sysClr>
              </a:solidFill>
              <a:latin typeface="微软雅黑" panose="020B0503020204020204" pitchFamily="34" charset="-122"/>
              <a:ea typeface="微软雅黑" panose="020B0503020204020204" pitchFamily="34" charset="-122"/>
            </a:endParaRPr>
          </a:p>
        </p:txBody>
      </p:sp>
      <p:sp>
        <p:nvSpPr>
          <p:cNvPr id="22" name="TextBox 57"/>
          <p:cNvSpPr txBox="1"/>
          <p:nvPr/>
        </p:nvSpPr>
        <p:spPr bwMode="auto">
          <a:xfrm>
            <a:off x="5237957" y="4291013"/>
            <a:ext cx="2673351" cy="839332"/>
          </a:xfrm>
          <a:prstGeom prst="rect">
            <a:avLst/>
          </a:prstGeom>
          <a:noFill/>
        </p:spPr>
        <p:txBody>
          <a:bodyPr lIns="91440" tIns="45720" rIns="91440" bIns="45720">
            <a:spAutoFit/>
          </a:bodyPr>
          <a:lstStyle/>
          <a:p>
            <a:pPr algn="ctr" defTabSz="1218565">
              <a:lnSpc>
                <a:spcPct val="130000"/>
              </a:lnSpc>
              <a:buFont typeface="Arial" panose="020B0604020202020204" pitchFamily="34" charset="0"/>
              <a:buNone/>
              <a:defRPr/>
            </a:pPr>
            <a:r>
              <a:rPr lang="zh-CN" altLang="en-US" sz="1865" kern="0" dirty="0">
                <a:solidFill>
                  <a:sysClr val="windowText" lastClr="000000">
                    <a:lumMod val="50000"/>
                    <a:lumOff val="50000"/>
                  </a:sys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ysClr val="windowText" lastClr="000000">
                  <a:lumMod val="50000"/>
                  <a:lumOff val="50000"/>
                </a:sysClr>
              </a:solidFill>
              <a:latin typeface="微软雅黑" panose="020B0503020204020204" pitchFamily="34" charset="-122"/>
              <a:ea typeface="微软雅黑" panose="020B0503020204020204" pitchFamily="34" charset="-122"/>
              <a:cs typeface="Arial" panose="020B0604020202020204" pitchFamily="34" charset="0"/>
            </a:endParaRPr>
          </a:p>
          <a:p>
            <a:pPr algn="ctr" defTabSz="1218565">
              <a:lnSpc>
                <a:spcPct val="130000"/>
              </a:lnSpc>
              <a:buFont typeface="Arial" panose="020B0604020202020204" pitchFamily="34" charset="0"/>
              <a:buNone/>
              <a:defRPr/>
            </a:pPr>
            <a:r>
              <a:rPr lang="zh-CN" altLang="en-US" sz="1865" kern="0" dirty="0">
                <a:solidFill>
                  <a:sysClr val="windowText" lastClr="000000">
                    <a:lumMod val="50000"/>
                    <a:lumOff val="50000"/>
                  </a:sys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ysClr val="windowText" lastClr="000000">
                  <a:lumMod val="50000"/>
                  <a:lumOff val="50000"/>
                </a:sysClr>
              </a:solidFill>
              <a:latin typeface="微软雅黑" panose="020B0503020204020204" pitchFamily="34" charset="-122"/>
              <a:ea typeface="微软雅黑" panose="020B0503020204020204" pitchFamily="34" charset="-122"/>
            </a:endParaRPr>
          </a:p>
        </p:txBody>
      </p:sp>
      <p:sp>
        <p:nvSpPr>
          <p:cNvPr id="23" name="TextBox 57"/>
          <p:cNvSpPr txBox="1"/>
          <p:nvPr/>
        </p:nvSpPr>
        <p:spPr bwMode="auto">
          <a:xfrm>
            <a:off x="8714583" y="4291013"/>
            <a:ext cx="2673351" cy="839332"/>
          </a:xfrm>
          <a:prstGeom prst="rect">
            <a:avLst/>
          </a:prstGeom>
          <a:noFill/>
        </p:spPr>
        <p:txBody>
          <a:bodyPr lIns="91440" tIns="45720" rIns="91440" bIns="45720">
            <a:spAutoFit/>
          </a:bodyPr>
          <a:lstStyle/>
          <a:p>
            <a:pPr algn="ctr" defTabSz="1218565">
              <a:lnSpc>
                <a:spcPct val="130000"/>
              </a:lnSpc>
              <a:buFont typeface="Arial" panose="020B0604020202020204" pitchFamily="34" charset="0"/>
              <a:buNone/>
              <a:defRPr/>
            </a:pPr>
            <a:r>
              <a:rPr lang="zh-CN" altLang="en-US" sz="1865" kern="0" dirty="0">
                <a:solidFill>
                  <a:sysClr val="windowText" lastClr="000000">
                    <a:lumMod val="50000"/>
                    <a:lumOff val="50000"/>
                  </a:sys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ysClr val="windowText" lastClr="000000">
                  <a:lumMod val="50000"/>
                  <a:lumOff val="50000"/>
                </a:sysClr>
              </a:solidFill>
              <a:latin typeface="微软雅黑" panose="020B0503020204020204" pitchFamily="34" charset="-122"/>
              <a:ea typeface="微软雅黑" panose="020B0503020204020204" pitchFamily="34" charset="-122"/>
              <a:cs typeface="Arial" panose="020B0604020202020204" pitchFamily="34" charset="0"/>
            </a:endParaRPr>
          </a:p>
          <a:p>
            <a:pPr algn="ctr" defTabSz="1218565">
              <a:lnSpc>
                <a:spcPct val="130000"/>
              </a:lnSpc>
              <a:buFont typeface="Arial" panose="020B0604020202020204" pitchFamily="34" charset="0"/>
              <a:buNone/>
              <a:defRPr/>
            </a:pPr>
            <a:r>
              <a:rPr lang="zh-CN" altLang="en-US" sz="1865" kern="0" dirty="0">
                <a:solidFill>
                  <a:sysClr val="windowText" lastClr="000000">
                    <a:lumMod val="50000"/>
                    <a:lumOff val="50000"/>
                  </a:sys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ysClr val="windowText" lastClr="000000">
                  <a:lumMod val="50000"/>
                  <a:lumOff val="50000"/>
                </a:sysClr>
              </a:solidFill>
              <a:latin typeface="微软雅黑" panose="020B0503020204020204" pitchFamily="34" charset="-122"/>
              <a:ea typeface="微软雅黑" panose="020B0503020204020204" pitchFamily="34" charset="-122"/>
            </a:endParaRPr>
          </a:p>
        </p:txBody>
      </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24" name="椭圆 23"/>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sp>
        <p:nvSpPr>
          <p:cNvPr id="4" name="Freeform 11"/>
          <p:cNvSpPr/>
          <p:nvPr/>
        </p:nvSpPr>
        <p:spPr bwMode="auto">
          <a:xfrm>
            <a:off x="8677012" y="4965700"/>
            <a:ext cx="2324100" cy="0"/>
          </a:xfrm>
          <a:custGeom>
            <a:avLst/>
            <a:gdLst>
              <a:gd name="T0" fmla="*/ 2147483647 w 1984"/>
              <a:gd name="T1" fmla="*/ 0 w 1984"/>
              <a:gd name="T2" fmla="*/ 2147483647 w 1984"/>
              <a:gd name="T3" fmla="*/ 0 60000 65536"/>
              <a:gd name="T4" fmla="*/ 0 60000 65536"/>
              <a:gd name="T5" fmla="*/ 0 60000 65536"/>
              <a:gd name="T6" fmla="*/ 0 w 1984"/>
              <a:gd name="T7" fmla="*/ 1984 w 1984"/>
            </a:gdLst>
            <a:ahLst/>
            <a:cxnLst>
              <a:cxn ang="T3">
                <a:pos x="T0" y="0"/>
              </a:cxn>
              <a:cxn ang="T4">
                <a:pos x="T1" y="0"/>
              </a:cxn>
              <a:cxn ang="T5">
                <a:pos x="T2" y="0"/>
              </a:cxn>
            </a:cxnLst>
            <a:rect l="T6" t="0" r="T7" b="0"/>
            <a:pathLst>
              <a:path w="1984">
                <a:moveTo>
                  <a:pt x="1984" y="0"/>
                </a:moveTo>
                <a:lnTo>
                  <a:pt x="0" y="0"/>
                </a:lnTo>
                <a:lnTo>
                  <a:pt x="1984" y="0"/>
                </a:lnTo>
                <a:close/>
              </a:path>
            </a:pathLst>
          </a:custGeom>
          <a:solidFill>
            <a:srgbClr val="E6325C"/>
          </a:solidFill>
          <a:ln w="9525">
            <a:noFill/>
            <a:round/>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5" name="Line 12"/>
          <p:cNvSpPr>
            <a:spLocks noChangeShapeType="1"/>
          </p:cNvSpPr>
          <p:nvPr/>
        </p:nvSpPr>
        <p:spPr bwMode="auto">
          <a:xfrm flipH="1">
            <a:off x="8677012" y="4965700"/>
            <a:ext cx="2324100" cy="0"/>
          </a:xfrm>
          <a:prstGeom prst="line">
            <a:avLst/>
          </a:prstGeom>
          <a:noFill/>
          <a:ln w="9525">
            <a:noFill/>
            <a:round/>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cxnSp>
        <p:nvCxnSpPr>
          <p:cNvPr id="7" name="直接连接符 6"/>
          <p:cNvCxnSpPr>
            <a:stCxn id="42" idx="3"/>
          </p:cNvCxnSpPr>
          <p:nvPr/>
        </p:nvCxnSpPr>
        <p:spPr>
          <a:xfrm flipV="1">
            <a:off x="843227" y="2084918"/>
            <a:ext cx="0" cy="2023533"/>
          </a:xfrm>
          <a:prstGeom prst="line">
            <a:avLst/>
          </a:prstGeom>
          <a:noFill/>
          <a:ln w="9525" cap="flat" cmpd="sng" algn="ctr">
            <a:solidFill>
              <a:sysClr val="windowText" lastClr="000000"/>
            </a:solidFill>
            <a:prstDash val="dash"/>
            <a:tailEnd type="oval"/>
          </a:ln>
          <a:effectLst/>
        </p:spPr>
      </p:cxnSp>
      <p:cxnSp>
        <p:nvCxnSpPr>
          <p:cNvPr id="8" name="直接连接符 7"/>
          <p:cNvCxnSpPr/>
          <p:nvPr/>
        </p:nvCxnSpPr>
        <p:spPr>
          <a:xfrm flipV="1">
            <a:off x="3476361" y="2084918"/>
            <a:ext cx="0" cy="2023533"/>
          </a:xfrm>
          <a:prstGeom prst="line">
            <a:avLst/>
          </a:prstGeom>
          <a:noFill/>
          <a:ln w="9525" cap="flat" cmpd="sng" algn="ctr">
            <a:solidFill>
              <a:sysClr val="windowText" lastClr="000000"/>
            </a:solidFill>
            <a:prstDash val="dash"/>
            <a:tailEnd type="oval"/>
          </a:ln>
          <a:effectLst/>
        </p:spPr>
      </p:cxnSp>
      <p:cxnSp>
        <p:nvCxnSpPr>
          <p:cNvPr id="9" name="直接连接符 8"/>
          <p:cNvCxnSpPr/>
          <p:nvPr/>
        </p:nvCxnSpPr>
        <p:spPr>
          <a:xfrm flipV="1">
            <a:off x="6126427" y="2084918"/>
            <a:ext cx="0" cy="2023533"/>
          </a:xfrm>
          <a:prstGeom prst="line">
            <a:avLst/>
          </a:prstGeom>
          <a:noFill/>
          <a:ln w="9525" cap="flat" cmpd="sng" algn="ctr">
            <a:solidFill>
              <a:sysClr val="windowText" lastClr="000000"/>
            </a:solidFill>
            <a:prstDash val="dash"/>
            <a:tailEnd type="oval"/>
          </a:ln>
          <a:effectLst/>
        </p:spPr>
      </p:cxnSp>
      <p:cxnSp>
        <p:nvCxnSpPr>
          <p:cNvPr id="10" name="直接连接符 9"/>
          <p:cNvCxnSpPr/>
          <p:nvPr/>
        </p:nvCxnSpPr>
        <p:spPr>
          <a:xfrm flipV="1">
            <a:off x="8759561" y="2084918"/>
            <a:ext cx="0" cy="2023533"/>
          </a:xfrm>
          <a:prstGeom prst="line">
            <a:avLst/>
          </a:prstGeom>
          <a:noFill/>
          <a:ln w="9525" cap="flat" cmpd="sng" algn="ctr">
            <a:solidFill>
              <a:sysClr val="windowText" lastClr="000000"/>
            </a:solidFill>
            <a:prstDash val="dash"/>
            <a:tailEnd type="oval"/>
          </a:ln>
          <a:effectLst/>
        </p:spPr>
      </p:cxnSp>
      <p:grpSp>
        <p:nvGrpSpPr>
          <p:cNvPr id="11" name="组合 10"/>
          <p:cNvGrpSpPr/>
          <p:nvPr/>
        </p:nvGrpSpPr>
        <p:grpSpPr bwMode="auto">
          <a:xfrm>
            <a:off x="8768028" y="4108452"/>
            <a:ext cx="2698751" cy="857249"/>
            <a:chOff x="6575446" y="3440667"/>
            <a:chExt cx="2023780" cy="643251"/>
          </a:xfrm>
        </p:grpSpPr>
        <p:sp>
          <p:nvSpPr>
            <p:cNvPr id="12" name="Freeform 13"/>
            <p:cNvSpPr/>
            <p:nvPr/>
          </p:nvSpPr>
          <p:spPr bwMode="auto">
            <a:xfrm>
              <a:off x="6575446" y="3440667"/>
              <a:ext cx="2023780" cy="643251"/>
            </a:xfrm>
            <a:custGeom>
              <a:avLst/>
              <a:gdLst>
                <a:gd name="T0" fmla="*/ 1984 w 2303"/>
                <a:gd name="T1" fmla="*/ 732 h 732"/>
                <a:gd name="T2" fmla="*/ 0 w 2303"/>
                <a:gd name="T3" fmla="*/ 732 h 732"/>
                <a:gd name="T4" fmla="*/ 321 w 2303"/>
                <a:gd name="T5" fmla="*/ 366 h 732"/>
                <a:gd name="T6" fmla="*/ 0 w 2303"/>
                <a:gd name="T7" fmla="*/ 0 h 732"/>
                <a:gd name="T8" fmla="*/ 1984 w 2303"/>
                <a:gd name="T9" fmla="*/ 0 h 732"/>
                <a:gd name="T10" fmla="*/ 2303 w 2303"/>
                <a:gd name="T11" fmla="*/ 366 h 732"/>
                <a:gd name="T12" fmla="*/ 1984 w 2303"/>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3" h="732">
                  <a:moveTo>
                    <a:pt x="1984" y="732"/>
                  </a:moveTo>
                  <a:lnTo>
                    <a:pt x="0" y="732"/>
                  </a:lnTo>
                  <a:lnTo>
                    <a:pt x="321" y="366"/>
                  </a:lnTo>
                  <a:lnTo>
                    <a:pt x="0" y="0"/>
                  </a:lnTo>
                  <a:lnTo>
                    <a:pt x="1984" y="0"/>
                  </a:lnTo>
                  <a:lnTo>
                    <a:pt x="2303" y="366"/>
                  </a:lnTo>
                  <a:lnTo>
                    <a:pt x="1984" y="732"/>
                  </a:lnTo>
                  <a:close/>
                </a:path>
              </a:pathLst>
            </a:custGeom>
            <a:solidFill>
              <a:srgbClr val="8D2963"/>
            </a:solidFill>
            <a:ln>
              <a:noFill/>
            </a:ln>
          </p:spPr>
          <p:txBody>
            <a:bodyPr/>
            <a:lstStyle/>
            <a:p>
              <a:pPr defTabSz="1218565">
                <a:defRPr/>
              </a:pPr>
              <a:endParaRPr lang="zh-CN" altLang="en-US" sz="2400" kern="0">
                <a:solidFill>
                  <a:sysClr val="windowText" lastClr="000000"/>
                </a:solidFill>
              </a:endParaRPr>
            </a:p>
          </p:txBody>
        </p:sp>
        <p:grpSp>
          <p:nvGrpSpPr>
            <p:cNvPr id="13" name="组合 26"/>
            <p:cNvGrpSpPr/>
            <p:nvPr/>
          </p:nvGrpSpPr>
          <p:grpSpPr bwMode="auto">
            <a:xfrm>
              <a:off x="6964552" y="3576351"/>
              <a:ext cx="1306457" cy="371881"/>
              <a:chOff x="1491944" y="1784655"/>
              <a:chExt cx="1306457" cy="371881"/>
            </a:xfrm>
          </p:grpSpPr>
          <p:grpSp>
            <p:nvGrpSpPr>
              <p:cNvPr id="14" name="Group 6"/>
              <p:cNvGrpSpPr>
                <a:grpSpLocks noChangeAspect="1"/>
              </p:cNvGrpSpPr>
              <p:nvPr/>
            </p:nvGrpSpPr>
            <p:grpSpPr bwMode="auto">
              <a:xfrm>
                <a:off x="1491944" y="1784655"/>
                <a:ext cx="415760" cy="371881"/>
                <a:chOff x="833" y="1348"/>
                <a:chExt cx="379" cy="339"/>
              </a:xfrm>
              <a:solidFill>
                <a:sysClr val="window" lastClr="FFFFFF"/>
              </a:solidFill>
              <a:effectLst>
                <a:outerShdw blurRad="25400" dist="25400" dir="2700000" algn="tl" rotWithShape="0">
                  <a:prstClr val="black">
                    <a:alpha val="40000"/>
                  </a:prstClr>
                </a:outerShdw>
              </a:effectLst>
            </p:grpSpPr>
            <p:sp>
              <p:nvSpPr>
                <p:cNvPr id="16" name="Freeform 7"/>
                <p:cNvSpPr/>
                <p:nvPr/>
              </p:nvSpPr>
              <p:spPr bwMode="auto">
                <a:xfrm>
                  <a:off x="1101" y="1360"/>
                  <a:ext cx="111" cy="315"/>
                </a:xfrm>
                <a:custGeom>
                  <a:avLst/>
                  <a:gdLst>
                    <a:gd name="T0" fmla="*/ 15 w 19"/>
                    <a:gd name="T1" fmla="*/ 27 h 54"/>
                    <a:gd name="T2" fmla="*/ 0 w 19"/>
                    <a:gd name="T3" fmla="*/ 3 h 54"/>
                    <a:gd name="T4" fmla="*/ 2 w 19"/>
                    <a:gd name="T5" fmla="*/ 0 h 54"/>
                    <a:gd name="T6" fmla="*/ 19 w 19"/>
                    <a:gd name="T7" fmla="*/ 27 h 54"/>
                    <a:gd name="T8" fmla="*/ 1 w 19"/>
                    <a:gd name="T9" fmla="*/ 54 h 54"/>
                    <a:gd name="T10" fmla="*/ 0 w 19"/>
                    <a:gd name="T11" fmla="*/ 51 h 54"/>
                    <a:gd name="T12" fmla="*/ 15 w 19"/>
                    <a:gd name="T13" fmla="*/ 27 h 54"/>
                  </a:gdLst>
                  <a:ahLst/>
                  <a:cxnLst>
                    <a:cxn ang="0">
                      <a:pos x="T0" y="T1"/>
                    </a:cxn>
                    <a:cxn ang="0">
                      <a:pos x="T2" y="T3"/>
                    </a:cxn>
                    <a:cxn ang="0">
                      <a:pos x="T4" y="T5"/>
                    </a:cxn>
                    <a:cxn ang="0">
                      <a:pos x="T6" y="T7"/>
                    </a:cxn>
                    <a:cxn ang="0">
                      <a:pos x="T8" y="T9"/>
                    </a:cxn>
                    <a:cxn ang="0">
                      <a:pos x="T10" y="T11"/>
                    </a:cxn>
                    <a:cxn ang="0">
                      <a:pos x="T12" y="T13"/>
                    </a:cxn>
                  </a:cxnLst>
                  <a:rect l="0" t="0" r="r" b="b"/>
                  <a:pathLst>
                    <a:path w="19" h="54">
                      <a:moveTo>
                        <a:pt x="15" y="27"/>
                      </a:moveTo>
                      <a:cubicBezTo>
                        <a:pt x="15" y="16"/>
                        <a:pt x="9" y="7"/>
                        <a:pt x="0" y="3"/>
                      </a:cubicBezTo>
                      <a:cubicBezTo>
                        <a:pt x="2" y="0"/>
                        <a:pt x="2" y="0"/>
                        <a:pt x="2" y="0"/>
                      </a:cubicBezTo>
                      <a:cubicBezTo>
                        <a:pt x="12" y="5"/>
                        <a:pt x="19" y="15"/>
                        <a:pt x="19" y="27"/>
                      </a:cubicBezTo>
                      <a:cubicBezTo>
                        <a:pt x="19" y="39"/>
                        <a:pt x="11" y="49"/>
                        <a:pt x="1" y="54"/>
                      </a:cubicBezTo>
                      <a:cubicBezTo>
                        <a:pt x="0" y="51"/>
                        <a:pt x="0" y="51"/>
                        <a:pt x="0" y="51"/>
                      </a:cubicBezTo>
                      <a:cubicBezTo>
                        <a:pt x="9" y="47"/>
                        <a:pt x="15" y="38"/>
                        <a:pt x="15" y="27"/>
                      </a:cubicBezTo>
                      <a:close/>
                    </a:path>
                  </a:pathLst>
                </a:custGeom>
                <a:grpFill/>
                <a:ln>
                  <a:noFill/>
                </a:ln>
              </p:spPr>
              <p:txBody>
                <a:bodyPr/>
                <a:lstStyle/>
                <a:p>
                  <a:pPr defTabSz="1218565">
                    <a:defRPr/>
                  </a:pPr>
                  <a:endParaRPr lang="zh-CN" altLang="en-US" sz="2400" kern="0">
                    <a:solidFill>
                      <a:sysClr val="windowText" lastClr="000000"/>
                    </a:solidFill>
                  </a:endParaRPr>
                </a:p>
              </p:txBody>
            </p:sp>
            <p:sp>
              <p:nvSpPr>
                <p:cNvPr id="17" name="Freeform 8"/>
                <p:cNvSpPr/>
                <p:nvPr/>
              </p:nvSpPr>
              <p:spPr bwMode="auto">
                <a:xfrm>
                  <a:off x="1060" y="1389"/>
                  <a:ext cx="99" cy="257"/>
                </a:xfrm>
                <a:custGeom>
                  <a:avLst/>
                  <a:gdLst>
                    <a:gd name="T0" fmla="*/ 14 w 17"/>
                    <a:gd name="T1" fmla="*/ 22 h 44"/>
                    <a:gd name="T2" fmla="*/ 1 w 17"/>
                    <a:gd name="T3" fmla="*/ 3 h 44"/>
                    <a:gd name="T4" fmla="*/ 2 w 17"/>
                    <a:gd name="T5" fmla="*/ 0 h 44"/>
                    <a:gd name="T6" fmla="*/ 17 w 17"/>
                    <a:gd name="T7" fmla="*/ 22 h 44"/>
                    <a:gd name="T8" fmla="*/ 2 w 17"/>
                    <a:gd name="T9" fmla="*/ 44 h 44"/>
                    <a:gd name="T10" fmla="*/ 0 w 17"/>
                    <a:gd name="T11" fmla="*/ 41 h 44"/>
                    <a:gd name="T12" fmla="*/ 14 w 17"/>
                    <a:gd name="T13" fmla="*/ 22 h 44"/>
                  </a:gdLst>
                  <a:ahLst/>
                  <a:cxnLst>
                    <a:cxn ang="0">
                      <a:pos x="T0" y="T1"/>
                    </a:cxn>
                    <a:cxn ang="0">
                      <a:pos x="T2" y="T3"/>
                    </a:cxn>
                    <a:cxn ang="0">
                      <a:pos x="T4" y="T5"/>
                    </a:cxn>
                    <a:cxn ang="0">
                      <a:pos x="T6" y="T7"/>
                    </a:cxn>
                    <a:cxn ang="0">
                      <a:pos x="T8" y="T9"/>
                    </a:cxn>
                    <a:cxn ang="0">
                      <a:pos x="T10" y="T11"/>
                    </a:cxn>
                    <a:cxn ang="0">
                      <a:pos x="T12" y="T13"/>
                    </a:cxn>
                  </a:cxnLst>
                  <a:rect l="0" t="0" r="r" b="b"/>
                  <a:pathLst>
                    <a:path w="17" h="44">
                      <a:moveTo>
                        <a:pt x="14" y="22"/>
                      </a:moveTo>
                      <a:cubicBezTo>
                        <a:pt x="14" y="13"/>
                        <a:pt x="8" y="6"/>
                        <a:pt x="1" y="3"/>
                      </a:cubicBezTo>
                      <a:cubicBezTo>
                        <a:pt x="2" y="0"/>
                        <a:pt x="2" y="0"/>
                        <a:pt x="2" y="0"/>
                      </a:cubicBezTo>
                      <a:cubicBezTo>
                        <a:pt x="11" y="3"/>
                        <a:pt x="17" y="12"/>
                        <a:pt x="17" y="22"/>
                      </a:cubicBezTo>
                      <a:cubicBezTo>
                        <a:pt x="17" y="32"/>
                        <a:pt x="11" y="41"/>
                        <a:pt x="2" y="44"/>
                      </a:cubicBezTo>
                      <a:cubicBezTo>
                        <a:pt x="0" y="41"/>
                        <a:pt x="0" y="41"/>
                        <a:pt x="0" y="41"/>
                      </a:cubicBezTo>
                      <a:cubicBezTo>
                        <a:pt x="8" y="38"/>
                        <a:pt x="14" y="31"/>
                        <a:pt x="14" y="22"/>
                      </a:cubicBezTo>
                      <a:close/>
                    </a:path>
                  </a:pathLst>
                </a:custGeom>
                <a:grpFill/>
                <a:ln>
                  <a:noFill/>
                </a:ln>
              </p:spPr>
              <p:txBody>
                <a:bodyPr/>
                <a:lstStyle/>
                <a:p>
                  <a:pPr defTabSz="1218565">
                    <a:defRPr/>
                  </a:pPr>
                  <a:endParaRPr lang="zh-CN" altLang="en-US" sz="2400" kern="0">
                    <a:solidFill>
                      <a:sysClr val="windowText" lastClr="000000"/>
                    </a:solidFill>
                  </a:endParaRPr>
                </a:p>
              </p:txBody>
            </p:sp>
            <p:sp>
              <p:nvSpPr>
                <p:cNvPr id="18" name="Freeform 9"/>
                <p:cNvSpPr/>
                <p:nvPr/>
              </p:nvSpPr>
              <p:spPr bwMode="auto">
                <a:xfrm>
                  <a:off x="915" y="1348"/>
                  <a:ext cx="110" cy="339"/>
                </a:xfrm>
                <a:custGeom>
                  <a:avLst/>
                  <a:gdLst>
                    <a:gd name="T0" fmla="*/ 0 w 110"/>
                    <a:gd name="T1" fmla="*/ 99 h 339"/>
                    <a:gd name="T2" fmla="*/ 0 w 110"/>
                    <a:gd name="T3" fmla="*/ 240 h 339"/>
                    <a:gd name="T4" fmla="*/ 70 w 110"/>
                    <a:gd name="T5" fmla="*/ 298 h 339"/>
                    <a:gd name="T6" fmla="*/ 70 w 110"/>
                    <a:gd name="T7" fmla="*/ 175 h 339"/>
                    <a:gd name="T8" fmla="*/ 81 w 110"/>
                    <a:gd name="T9" fmla="*/ 175 h 339"/>
                    <a:gd name="T10" fmla="*/ 81 w 110"/>
                    <a:gd name="T11" fmla="*/ 310 h 339"/>
                    <a:gd name="T12" fmla="*/ 110 w 110"/>
                    <a:gd name="T13" fmla="*/ 339 h 339"/>
                    <a:gd name="T14" fmla="*/ 110 w 110"/>
                    <a:gd name="T15" fmla="*/ 0 h 339"/>
                    <a:gd name="T16" fmla="*/ 0 w 110"/>
                    <a:gd name="T17" fmla="*/ 99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339">
                      <a:moveTo>
                        <a:pt x="0" y="99"/>
                      </a:moveTo>
                      <a:lnTo>
                        <a:pt x="0" y="240"/>
                      </a:lnTo>
                      <a:lnTo>
                        <a:pt x="70" y="298"/>
                      </a:lnTo>
                      <a:lnTo>
                        <a:pt x="70" y="175"/>
                      </a:lnTo>
                      <a:lnTo>
                        <a:pt x="81" y="175"/>
                      </a:lnTo>
                      <a:lnTo>
                        <a:pt x="81" y="310"/>
                      </a:lnTo>
                      <a:lnTo>
                        <a:pt x="110" y="339"/>
                      </a:lnTo>
                      <a:lnTo>
                        <a:pt x="110" y="0"/>
                      </a:lnTo>
                      <a:lnTo>
                        <a:pt x="0" y="99"/>
                      </a:lnTo>
                      <a:close/>
                    </a:path>
                  </a:pathLst>
                </a:custGeom>
                <a:grpFill/>
                <a:ln>
                  <a:noFill/>
                </a:ln>
              </p:spPr>
              <p:txBody>
                <a:bodyPr/>
                <a:lstStyle/>
                <a:p>
                  <a:pPr defTabSz="1218565">
                    <a:defRPr/>
                  </a:pPr>
                  <a:endParaRPr lang="zh-CN" altLang="en-US" sz="2400" kern="0">
                    <a:solidFill>
                      <a:sysClr val="windowText" lastClr="000000"/>
                    </a:solidFill>
                  </a:endParaRPr>
                </a:p>
              </p:txBody>
            </p:sp>
            <p:sp>
              <p:nvSpPr>
                <p:cNvPr id="19" name="Freeform 10"/>
                <p:cNvSpPr/>
                <p:nvPr/>
              </p:nvSpPr>
              <p:spPr bwMode="auto">
                <a:xfrm>
                  <a:off x="833" y="1453"/>
                  <a:ext cx="64" cy="129"/>
                </a:xfrm>
                <a:custGeom>
                  <a:avLst/>
                  <a:gdLst>
                    <a:gd name="T0" fmla="*/ 0 w 64"/>
                    <a:gd name="T1" fmla="*/ 0 h 129"/>
                    <a:gd name="T2" fmla="*/ 0 w 64"/>
                    <a:gd name="T3" fmla="*/ 129 h 129"/>
                    <a:gd name="T4" fmla="*/ 35 w 64"/>
                    <a:gd name="T5" fmla="*/ 129 h 129"/>
                    <a:gd name="T6" fmla="*/ 35 w 64"/>
                    <a:gd name="T7" fmla="*/ 59 h 129"/>
                    <a:gd name="T8" fmla="*/ 47 w 64"/>
                    <a:gd name="T9" fmla="*/ 59 h 129"/>
                    <a:gd name="T10" fmla="*/ 47 w 64"/>
                    <a:gd name="T11" fmla="*/ 129 h 129"/>
                    <a:gd name="T12" fmla="*/ 64 w 64"/>
                    <a:gd name="T13" fmla="*/ 129 h 129"/>
                    <a:gd name="T14" fmla="*/ 64 w 64"/>
                    <a:gd name="T15" fmla="*/ 0 h 129"/>
                    <a:gd name="T16" fmla="*/ 0 w 64"/>
                    <a:gd name="T17"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29">
                      <a:moveTo>
                        <a:pt x="0" y="0"/>
                      </a:moveTo>
                      <a:lnTo>
                        <a:pt x="0" y="129"/>
                      </a:lnTo>
                      <a:lnTo>
                        <a:pt x="35" y="129"/>
                      </a:lnTo>
                      <a:lnTo>
                        <a:pt x="35" y="59"/>
                      </a:lnTo>
                      <a:lnTo>
                        <a:pt x="47" y="59"/>
                      </a:lnTo>
                      <a:lnTo>
                        <a:pt x="47" y="129"/>
                      </a:lnTo>
                      <a:lnTo>
                        <a:pt x="64" y="129"/>
                      </a:lnTo>
                      <a:lnTo>
                        <a:pt x="64" y="0"/>
                      </a:lnTo>
                      <a:lnTo>
                        <a:pt x="0" y="0"/>
                      </a:lnTo>
                      <a:close/>
                    </a:path>
                  </a:pathLst>
                </a:custGeom>
                <a:grpFill/>
                <a:ln>
                  <a:noFill/>
                </a:ln>
              </p:spPr>
              <p:txBody>
                <a:bodyPr/>
                <a:lstStyle/>
                <a:p>
                  <a:pPr defTabSz="1218565">
                    <a:defRPr/>
                  </a:pPr>
                  <a:endParaRPr lang="zh-CN" altLang="en-US" sz="2400" kern="0">
                    <a:solidFill>
                      <a:sysClr val="windowText" lastClr="000000"/>
                    </a:solidFill>
                  </a:endParaRPr>
                </a:p>
              </p:txBody>
            </p:sp>
          </p:grpSp>
          <p:sp>
            <p:nvSpPr>
              <p:cNvPr id="15" name="TextBox 28"/>
              <p:cNvSpPr txBox="1">
                <a:spLocks noChangeArrowheads="1"/>
              </p:cNvSpPr>
              <p:nvPr/>
            </p:nvSpPr>
            <p:spPr bwMode="auto">
              <a:xfrm>
                <a:off x="1931458" y="1832129"/>
                <a:ext cx="866943" cy="284881"/>
              </a:xfrm>
              <a:prstGeom prst="rect">
                <a:avLst/>
              </a:prstGeom>
              <a:noFill/>
              <a:ln w="9525">
                <a:noFill/>
                <a:miter lim="800000"/>
              </a:ln>
            </p:spPr>
            <p:txBody>
              <a:bodyPr wrap="none">
                <a:spAutoFit/>
              </a:bodyPr>
              <a:lstStyle/>
              <a:p>
                <a:pPr defTabSz="1218565">
                  <a:defRPr/>
                </a:pPr>
                <a:r>
                  <a:rPr lang="en-US" altLang="zh-CN" sz="1865" kern="0">
                    <a:solidFill>
                      <a:srgbClr val="FFFFFF"/>
                    </a:solidFill>
                    <a:latin typeface="Impact" panose="020B0806030902050204" pitchFamily="34" charset="0"/>
                  </a:rPr>
                  <a:t>KEY WORD</a:t>
                </a:r>
                <a:endParaRPr lang="zh-CN" altLang="en-US" sz="1865" kern="0">
                  <a:solidFill>
                    <a:srgbClr val="FFFFFF"/>
                  </a:solidFill>
                  <a:latin typeface="Impact" panose="020B0806030902050204" pitchFamily="34" charset="0"/>
                </a:endParaRPr>
              </a:p>
            </p:txBody>
          </p:sp>
        </p:grpSp>
      </p:grpSp>
      <p:grpSp>
        <p:nvGrpSpPr>
          <p:cNvPr id="20" name="组合 19"/>
          <p:cNvGrpSpPr/>
          <p:nvPr/>
        </p:nvGrpSpPr>
        <p:grpSpPr bwMode="auto">
          <a:xfrm>
            <a:off x="6126427" y="4108452"/>
            <a:ext cx="2700867" cy="857249"/>
            <a:chOff x="4594140" y="3440667"/>
            <a:chExt cx="2026416" cy="643251"/>
          </a:xfrm>
        </p:grpSpPr>
        <p:sp>
          <p:nvSpPr>
            <p:cNvPr id="21" name="Freeform 8"/>
            <p:cNvSpPr/>
            <p:nvPr/>
          </p:nvSpPr>
          <p:spPr bwMode="auto">
            <a:xfrm>
              <a:off x="4594140" y="3440667"/>
              <a:ext cx="2026416" cy="643251"/>
            </a:xfrm>
            <a:custGeom>
              <a:avLst/>
              <a:gdLst>
                <a:gd name="T0" fmla="*/ 1985 w 2306"/>
                <a:gd name="T1" fmla="*/ 732 h 732"/>
                <a:gd name="T2" fmla="*/ 0 w 2306"/>
                <a:gd name="T3" fmla="*/ 732 h 732"/>
                <a:gd name="T4" fmla="*/ 322 w 2306"/>
                <a:gd name="T5" fmla="*/ 366 h 732"/>
                <a:gd name="T6" fmla="*/ 0 w 2306"/>
                <a:gd name="T7" fmla="*/ 0 h 732"/>
                <a:gd name="T8" fmla="*/ 1985 w 2306"/>
                <a:gd name="T9" fmla="*/ 0 h 732"/>
                <a:gd name="T10" fmla="*/ 2306 w 2306"/>
                <a:gd name="T11" fmla="*/ 366 h 732"/>
                <a:gd name="T12" fmla="*/ 1985 w 2306"/>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6" h="732">
                  <a:moveTo>
                    <a:pt x="1985" y="732"/>
                  </a:moveTo>
                  <a:lnTo>
                    <a:pt x="0" y="732"/>
                  </a:lnTo>
                  <a:lnTo>
                    <a:pt x="322" y="366"/>
                  </a:lnTo>
                  <a:lnTo>
                    <a:pt x="0" y="0"/>
                  </a:lnTo>
                  <a:lnTo>
                    <a:pt x="1985" y="0"/>
                  </a:lnTo>
                  <a:lnTo>
                    <a:pt x="2306" y="366"/>
                  </a:lnTo>
                  <a:lnTo>
                    <a:pt x="1985" y="732"/>
                  </a:lnTo>
                  <a:close/>
                </a:path>
              </a:pathLst>
            </a:custGeom>
            <a:solidFill>
              <a:srgbClr val="FF1F87"/>
            </a:solidFill>
            <a:ln>
              <a:noFill/>
            </a:ln>
          </p:spPr>
          <p:txBody>
            <a:bodyPr/>
            <a:lstStyle/>
            <a:p>
              <a:pPr defTabSz="1218565">
                <a:defRPr/>
              </a:pPr>
              <a:endParaRPr lang="zh-CN" altLang="en-US" sz="2400" kern="0">
                <a:solidFill>
                  <a:sysClr val="windowText" lastClr="000000"/>
                </a:solidFill>
              </a:endParaRPr>
            </a:p>
          </p:txBody>
        </p:sp>
        <p:grpSp>
          <p:nvGrpSpPr>
            <p:cNvPr id="22" name="组合 35"/>
            <p:cNvGrpSpPr/>
            <p:nvPr/>
          </p:nvGrpSpPr>
          <p:grpSpPr bwMode="auto">
            <a:xfrm>
              <a:off x="5068931" y="3515742"/>
              <a:ext cx="1142211" cy="493098"/>
              <a:chOff x="6086862" y="1851804"/>
              <a:chExt cx="1142211" cy="493098"/>
            </a:xfrm>
          </p:grpSpPr>
          <p:grpSp>
            <p:nvGrpSpPr>
              <p:cNvPr id="23" name="Group 29"/>
              <p:cNvGrpSpPr>
                <a:grpSpLocks noChangeAspect="1"/>
              </p:cNvGrpSpPr>
              <p:nvPr/>
            </p:nvGrpSpPr>
            <p:grpSpPr bwMode="auto">
              <a:xfrm>
                <a:off x="6086862" y="1851804"/>
                <a:ext cx="234382" cy="493098"/>
                <a:chOff x="4377" y="1861"/>
                <a:chExt cx="183" cy="385"/>
              </a:xfrm>
              <a:solidFill>
                <a:sysClr val="window" lastClr="FFFFFF"/>
              </a:solidFill>
              <a:effectLst>
                <a:outerShdw blurRad="25400" dist="25400" dir="2700000" algn="tl" rotWithShape="0">
                  <a:prstClr val="black">
                    <a:alpha val="40000"/>
                  </a:prstClr>
                </a:outerShdw>
              </a:effectLst>
            </p:grpSpPr>
            <p:sp>
              <p:nvSpPr>
                <p:cNvPr id="25" name="Freeform 30"/>
                <p:cNvSpPr/>
                <p:nvPr/>
              </p:nvSpPr>
              <p:spPr bwMode="auto">
                <a:xfrm>
                  <a:off x="4473" y="1967"/>
                  <a:ext cx="87" cy="125"/>
                </a:xfrm>
                <a:custGeom>
                  <a:avLst/>
                  <a:gdLst>
                    <a:gd name="T0" fmla="*/ 3 w 18"/>
                    <a:gd name="T1" fmla="*/ 10 h 26"/>
                    <a:gd name="T2" fmla="*/ 5 w 18"/>
                    <a:gd name="T3" fmla="*/ 16 h 26"/>
                    <a:gd name="T4" fmla="*/ 0 w 18"/>
                    <a:gd name="T5" fmla="*/ 22 h 26"/>
                    <a:gd name="T6" fmla="*/ 0 w 18"/>
                    <a:gd name="T7" fmla="*/ 26 h 26"/>
                    <a:gd name="T8" fmla="*/ 18 w 18"/>
                    <a:gd name="T9" fmla="*/ 26 h 26"/>
                    <a:gd name="T10" fmla="*/ 11 w 18"/>
                    <a:gd name="T11" fmla="*/ 8 h 26"/>
                    <a:gd name="T12" fmla="*/ 0 w 18"/>
                    <a:gd name="T13" fmla="*/ 0 h 26"/>
                    <a:gd name="T14" fmla="*/ 0 w 18"/>
                    <a:gd name="T15" fmla="*/ 8 h 26"/>
                    <a:gd name="T16" fmla="*/ 3 w 18"/>
                    <a:gd name="T1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6">
                      <a:moveTo>
                        <a:pt x="3" y="10"/>
                      </a:moveTo>
                      <a:cubicBezTo>
                        <a:pt x="4" y="12"/>
                        <a:pt x="5" y="14"/>
                        <a:pt x="5" y="16"/>
                      </a:cubicBezTo>
                      <a:cubicBezTo>
                        <a:pt x="5" y="19"/>
                        <a:pt x="3" y="22"/>
                        <a:pt x="0" y="22"/>
                      </a:cubicBezTo>
                      <a:cubicBezTo>
                        <a:pt x="0" y="26"/>
                        <a:pt x="0" y="26"/>
                        <a:pt x="0" y="26"/>
                      </a:cubicBezTo>
                      <a:cubicBezTo>
                        <a:pt x="18" y="26"/>
                        <a:pt x="18" y="26"/>
                        <a:pt x="18" y="26"/>
                      </a:cubicBezTo>
                      <a:cubicBezTo>
                        <a:pt x="17" y="19"/>
                        <a:pt x="15" y="13"/>
                        <a:pt x="11" y="8"/>
                      </a:cubicBezTo>
                      <a:cubicBezTo>
                        <a:pt x="8" y="3"/>
                        <a:pt x="4" y="0"/>
                        <a:pt x="0" y="0"/>
                      </a:cubicBezTo>
                      <a:cubicBezTo>
                        <a:pt x="0" y="8"/>
                        <a:pt x="0" y="8"/>
                        <a:pt x="0" y="8"/>
                      </a:cubicBezTo>
                      <a:cubicBezTo>
                        <a:pt x="2" y="8"/>
                        <a:pt x="3" y="9"/>
                        <a:pt x="3" y="10"/>
                      </a:cubicBezTo>
                      <a:close/>
                    </a:path>
                  </a:pathLst>
                </a:custGeom>
                <a:grpFill/>
                <a:ln>
                  <a:noFill/>
                </a:ln>
              </p:spPr>
              <p:txBody>
                <a:bodyPr/>
                <a:lstStyle/>
                <a:p>
                  <a:pPr defTabSz="1218565">
                    <a:defRPr/>
                  </a:pPr>
                  <a:endParaRPr lang="zh-CN" altLang="en-US" sz="2400" kern="0">
                    <a:solidFill>
                      <a:sysClr val="windowText" lastClr="000000"/>
                    </a:solidFill>
                  </a:endParaRPr>
                </a:p>
              </p:txBody>
            </p:sp>
            <p:sp>
              <p:nvSpPr>
                <p:cNvPr id="26" name="Freeform 31"/>
                <p:cNvSpPr/>
                <p:nvPr/>
              </p:nvSpPr>
              <p:spPr bwMode="auto">
                <a:xfrm>
                  <a:off x="4464" y="1952"/>
                  <a:ext cx="5"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0" y="0"/>
                        <a:pt x="1" y="0"/>
                      </a:cubicBezTo>
                      <a:close/>
                    </a:path>
                  </a:pathLst>
                </a:custGeom>
                <a:grpFill/>
                <a:ln>
                  <a:noFill/>
                </a:ln>
              </p:spPr>
              <p:txBody>
                <a:bodyPr/>
                <a:lstStyle/>
                <a:p>
                  <a:pPr defTabSz="1218565">
                    <a:defRPr/>
                  </a:pPr>
                  <a:endParaRPr lang="zh-CN" altLang="en-US" sz="2400" kern="0">
                    <a:solidFill>
                      <a:sysClr val="windowText" lastClr="000000"/>
                    </a:solidFill>
                  </a:endParaRPr>
                </a:p>
              </p:txBody>
            </p:sp>
            <p:sp>
              <p:nvSpPr>
                <p:cNvPr id="27" name="Freeform 32"/>
                <p:cNvSpPr>
                  <a:spLocks noEditPoints="1"/>
                </p:cNvSpPr>
                <p:nvPr/>
              </p:nvSpPr>
              <p:spPr bwMode="auto">
                <a:xfrm>
                  <a:off x="4377" y="2106"/>
                  <a:ext cx="183" cy="140"/>
                </a:xfrm>
                <a:custGeom>
                  <a:avLst/>
                  <a:gdLst>
                    <a:gd name="T0" fmla="*/ 0 w 38"/>
                    <a:gd name="T1" fmla="*/ 0 h 29"/>
                    <a:gd name="T2" fmla="*/ 0 w 38"/>
                    <a:gd name="T3" fmla="*/ 3 h 29"/>
                    <a:gd name="T4" fmla="*/ 6 w 38"/>
                    <a:gd name="T5" fmla="*/ 22 h 29"/>
                    <a:gd name="T6" fmla="*/ 19 w 38"/>
                    <a:gd name="T7" fmla="*/ 29 h 29"/>
                    <a:gd name="T8" fmla="*/ 33 w 38"/>
                    <a:gd name="T9" fmla="*/ 22 h 29"/>
                    <a:gd name="T10" fmla="*/ 38 w 38"/>
                    <a:gd name="T11" fmla="*/ 3 h 29"/>
                    <a:gd name="T12" fmla="*/ 38 w 38"/>
                    <a:gd name="T13" fmla="*/ 0 h 29"/>
                    <a:gd name="T14" fmla="*/ 0 w 38"/>
                    <a:gd name="T15" fmla="*/ 0 h 29"/>
                    <a:gd name="T16" fmla="*/ 22 w 38"/>
                    <a:gd name="T17" fmla="*/ 23 h 29"/>
                    <a:gd name="T18" fmla="*/ 22 w 38"/>
                    <a:gd name="T19" fmla="*/ 23 h 29"/>
                    <a:gd name="T20" fmla="*/ 22 w 38"/>
                    <a:gd name="T21" fmla="*/ 23 h 29"/>
                    <a:gd name="T22" fmla="*/ 21 w 38"/>
                    <a:gd name="T23" fmla="*/ 22 h 29"/>
                    <a:gd name="T24" fmla="*/ 22 w 38"/>
                    <a:gd name="T25" fmla="*/ 21 h 29"/>
                    <a:gd name="T26" fmla="*/ 34 w 38"/>
                    <a:gd name="T27" fmla="*/ 6 h 29"/>
                    <a:gd name="T28" fmla="*/ 34 w 38"/>
                    <a:gd name="T29" fmla="*/ 5 h 29"/>
                    <a:gd name="T30" fmla="*/ 35 w 38"/>
                    <a:gd name="T31" fmla="*/ 4 h 29"/>
                    <a:gd name="T32" fmla="*/ 36 w 38"/>
                    <a:gd name="T33" fmla="*/ 5 h 29"/>
                    <a:gd name="T34" fmla="*/ 36 w 38"/>
                    <a:gd name="T35" fmla="*/ 6 h 29"/>
                    <a:gd name="T36" fmla="*/ 22 w 38"/>
                    <a:gd name="T37"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29">
                      <a:moveTo>
                        <a:pt x="0" y="0"/>
                      </a:moveTo>
                      <a:cubicBezTo>
                        <a:pt x="0" y="1"/>
                        <a:pt x="0" y="2"/>
                        <a:pt x="0" y="3"/>
                      </a:cubicBezTo>
                      <a:cubicBezTo>
                        <a:pt x="0" y="11"/>
                        <a:pt x="2" y="17"/>
                        <a:pt x="6" y="22"/>
                      </a:cubicBezTo>
                      <a:cubicBezTo>
                        <a:pt x="9" y="26"/>
                        <a:pt x="14" y="29"/>
                        <a:pt x="19" y="29"/>
                      </a:cubicBezTo>
                      <a:cubicBezTo>
                        <a:pt x="24" y="29"/>
                        <a:pt x="29" y="26"/>
                        <a:pt x="33" y="22"/>
                      </a:cubicBezTo>
                      <a:cubicBezTo>
                        <a:pt x="36" y="17"/>
                        <a:pt x="38" y="11"/>
                        <a:pt x="38" y="3"/>
                      </a:cubicBezTo>
                      <a:cubicBezTo>
                        <a:pt x="38" y="2"/>
                        <a:pt x="38" y="1"/>
                        <a:pt x="38" y="0"/>
                      </a:cubicBezTo>
                      <a:lnTo>
                        <a:pt x="0" y="0"/>
                      </a:lnTo>
                      <a:close/>
                      <a:moveTo>
                        <a:pt x="22" y="23"/>
                      </a:moveTo>
                      <a:cubicBezTo>
                        <a:pt x="22" y="23"/>
                        <a:pt x="22" y="23"/>
                        <a:pt x="22" y="23"/>
                      </a:cubicBezTo>
                      <a:cubicBezTo>
                        <a:pt x="22" y="23"/>
                        <a:pt x="22" y="23"/>
                        <a:pt x="22" y="23"/>
                      </a:cubicBezTo>
                      <a:cubicBezTo>
                        <a:pt x="21" y="23"/>
                        <a:pt x="21" y="22"/>
                        <a:pt x="21" y="22"/>
                      </a:cubicBezTo>
                      <a:cubicBezTo>
                        <a:pt x="21" y="21"/>
                        <a:pt x="21" y="21"/>
                        <a:pt x="22" y="21"/>
                      </a:cubicBezTo>
                      <a:cubicBezTo>
                        <a:pt x="28" y="21"/>
                        <a:pt x="34" y="14"/>
                        <a:pt x="34" y="6"/>
                      </a:cubicBezTo>
                      <a:cubicBezTo>
                        <a:pt x="34" y="5"/>
                        <a:pt x="34" y="5"/>
                        <a:pt x="34" y="5"/>
                      </a:cubicBezTo>
                      <a:cubicBezTo>
                        <a:pt x="34" y="5"/>
                        <a:pt x="34" y="4"/>
                        <a:pt x="35" y="4"/>
                      </a:cubicBezTo>
                      <a:cubicBezTo>
                        <a:pt x="35" y="4"/>
                        <a:pt x="36" y="5"/>
                        <a:pt x="36" y="5"/>
                      </a:cubicBezTo>
                      <a:cubicBezTo>
                        <a:pt x="36" y="6"/>
                        <a:pt x="36" y="6"/>
                        <a:pt x="36" y="6"/>
                      </a:cubicBezTo>
                      <a:cubicBezTo>
                        <a:pt x="36" y="15"/>
                        <a:pt x="30" y="23"/>
                        <a:pt x="22" y="23"/>
                      </a:cubicBezTo>
                      <a:close/>
                    </a:path>
                  </a:pathLst>
                </a:custGeom>
                <a:grpFill/>
                <a:ln>
                  <a:noFill/>
                </a:ln>
              </p:spPr>
              <p:txBody>
                <a:bodyPr/>
                <a:lstStyle/>
                <a:p>
                  <a:pPr defTabSz="1218565">
                    <a:defRPr/>
                  </a:pPr>
                  <a:endParaRPr lang="zh-CN" altLang="en-US" sz="2400" kern="0">
                    <a:solidFill>
                      <a:sysClr val="windowText" lastClr="000000"/>
                    </a:solidFill>
                  </a:endParaRPr>
                </a:p>
              </p:txBody>
            </p:sp>
            <p:sp>
              <p:nvSpPr>
                <p:cNvPr id="28" name="Freeform 33"/>
                <p:cNvSpPr/>
                <p:nvPr/>
              </p:nvSpPr>
              <p:spPr bwMode="auto">
                <a:xfrm>
                  <a:off x="4377" y="1967"/>
                  <a:ext cx="87" cy="125"/>
                </a:xfrm>
                <a:custGeom>
                  <a:avLst/>
                  <a:gdLst>
                    <a:gd name="T0" fmla="*/ 13 w 18"/>
                    <a:gd name="T1" fmla="*/ 16 h 26"/>
                    <a:gd name="T2" fmla="*/ 15 w 18"/>
                    <a:gd name="T3" fmla="*/ 10 h 26"/>
                    <a:gd name="T4" fmla="*/ 18 w 18"/>
                    <a:gd name="T5" fmla="*/ 8 h 26"/>
                    <a:gd name="T6" fmla="*/ 18 w 18"/>
                    <a:gd name="T7" fmla="*/ 0 h 26"/>
                    <a:gd name="T8" fmla="*/ 7 w 18"/>
                    <a:gd name="T9" fmla="*/ 8 h 26"/>
                    <a:gd name="T10" fmla="*/ 0 w 18"/>
                    <a:gd name="T11" fmla="*/ 26 h 26"/>
                    <a:gd name="T12" fmla="*/ 18 w 18"/>
                    <a:gd name="T13" fmla="*/ 26 h 26"/>
                    <a:gd name="T14" fmla="*/ 18 w 18"/>
                    <a:gd name="T15" fmla="*/ 22 h 26"/>
                    <a:gd name="T16" fmla="*/ 13 w 18"/>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6">
                      <a:moveTo>
                        <a:pt x="13" y="16"/>
                      </a:moveTo>
                      <a:cubicBezTo>
                        <a:pt x="13" y="14"/>
                        <a:pt x="14" y="12"/>
                        <a:pt x="15" y="10"/>
                      </a:cubicBezTo>
                      <a:cubicBezTo>
                        <a:pt x="15" y="9"/>
                        <a:pt x="16" y="8"/>
                        <a:pt x="18" y="8"/>
                      </a:cubicBezTo>
                      <a:cubicBezTo>
                        <a:pt x="18" y="0"/>
                        <a:pt x="18" y="0"/>
                        <a:pt x="18" y="0"/>
                      </a:cubicBezTo>
                      <a:cubicBezTo>
                        <a:pt x="14" y="0"/>
                        <a:pt x="10" y="3"/>
                        <a:pt x="7" y="8"/>
                      </a:cubicBezTo>
                      <a:cubicBezTo>
                        <a:pt x="3" y="13"/>
                        <a:pt x="1" y="20"/>
                        <a:pt x="0" y="26"/>
                      </a:cubicBezTo>
                      <a:cubicBezTo>
                        <a:pt x="18" y="26"/>
                        <a:pt x="18" y="26"/>
                        <a:pt x="18" y="26"/>
                      </a:cubicBezTo>
                      <a:cubicBezTo>
                        <a:pt x="18" y="22"/>
                        <a:pt x="18" y="22"/>
                        <a:pt x="18" y="22"/>
                      </a:cubicBezTo>
                      <a:cubicBezTo>
                        <a:pt x="15" y="22"/>
                        <a:pt x="13" y="19"/>
                        <a:pt x="13" y="16"/>
                      </a:cubicBezTo>
                      <a:close/>
                    </a:path>
                  </a:pathLst>
                </a:custGeom>
                <a:grpFill/>
                <a:ln>
                  <a:noFill/>
                </a:ln>
              </p:spPr>
              <p:txBody>
                <a:bodyPr/>
                <a:lstStyle/>
                <a:p>
                  <a:pPr defTabSz="1218565">
                    <a:defRPr/>
                  </a:pPr>
                  <a:endParaRPr lang="zh-CN" altLang="en-US" sz="2400" kern="0">
                    <a:solidFill>
                      <a:sysClr val="windowText" lastClr="000000"/>
                    </a:solidFill>
                  </a:endParaRPr>
                </a:p>
              </p:txBody>
            </p:sp>
            <p:sp>
              <p:nvSpPr>
                <p:cNvPr id="29" name="Freeform 34"/>
                <p:cNvSpPr/>
                <p:nvPr/>
              </p:nvSpPr>
              <p:spPr bwMode="auto">
                <a:xfrm>
                  <a:off x="4469" y="1952"/>
                  <a:ext cx="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1" y="0"/>
                        <a:pt x="1" y="0"/>
                        <a:pt x="1" y="0"/>
                      </a:cubicBezTo>
                      <a:close/>
                    </a:path>
                  </a:pathLst>
                </a:custGeom>
                <a:grpFill/>
                <a:ln>
                  <a:noFill/>
                </a:ln>
              </p:spPr>
              <p:txBody>
                <a:bodyPr/>
                <a:lstStyle/>
                <a:p>
                  <a:pPr defTabSz="1218565">
                    <a:defRPr/>
                  </a:pPr>
                  <a:endParaRPr lang="zh-CN" altLang="en-US" sz="2400" kern="0">
                    <a:solidFill>
                      <a:sysClr val="windowText" lastClr="000000"/>
                    </a:solidFill>
                  </a:endParaRPr>
                </a:p>
              </p:txBody>
            </p:sp>
            <p:sp>
              <p:nvSpPr>
                <p:cNvPr id="30" name="Freeform 35"/>
                <p:cNvSpPr/>
                <p:nvPr/>
              </p:nvSpPr>
              <p:spPr bwMode="auto">
                <a:xfrm>
                  <a:off x="4425" y="1861"/>
                  <a:ext cx="58" cy="91"/>
                </a:xfrm>
                <a:custGeom>
                  <a:avLst/>
                  <a:gdLst>
                    <a:gd name="T0" fmla="*/ 2 w 12"/>
                    <a:gd name="T1" fmla="*/ 8 h 19"/>
                    <a:gd name="T2" fmla="*/ 8 w 12"/>
                    <a:gd name="T3" fmla="*/ 10 h 19"/>
                    <a:gd name="T4" fmla="*/ 10 w 12"/>
                    <a:gd name="T5" fmla="*/ 11 h 19"/>
                    <a:gd name="T6" fmla="*/ 10 w 12"/>
                    <a:gd name="T7" fmla="*/ 12 h 19"/>
                    <a:gd name="T8" fmla="*/ 8 w 12"/>
                    <a:gd name="T9" fmla="*/ 17 h 19"/>
                    <a:gd name="T10" fmla="*/ 8 w 12"/>
                    <a:gd name="T11" fmla="*/ 19 h 19"/>
                    <a:gd name="T12" fmla="*/ 9 w 12"/>
                    <a:gd name="T13" fmla="*/ 19 h 19"/>
                    <a:gd name="T14" fmla="*/ 10 w 12"/>
                    <a:gd name="T15" fmla="*/ 18 h 19"/>
                    <a:gd name="T16" fmla="*/ 10 w 12"/>
                    <a:gd name="T17" fmla="*/ 18 h 19"/>
                    <a:gd name="T18" fmla="*/ 12 w 12"/>
                    <a:gd name="T19" fmla="*/ 12 h 19"/>
                    <a:gd name="T20" fmla="*/ 10 w 12"/>
                    <a:gd name="T21" fmla="*/ 9 h 19"/>
                    <a:gd name="T22" fmla="*/ 5 w 12"/>
                    <a:gd name="T23" fmla="*/ 7 h 19"/>
                    <a:gd name="T24" fmla="*/ 3 w 12"/>
                    <a:gd name="T25" fmla="*/ 7 h 19"/>
                    <a:gd name="T26" fmla="*/ 2 w 12"/>
                    <a:gd name="T27" fmla="*/ 5 h 19"/>
                    <a:gd name="T28" fmla="*/ 4 w 12"/>
                    <a:gd name="T29" fmla="*/ 1 h 19"/>
                    <a:gd name="T30" fmla="*/ 3 w 12"/>
                    <a:gd name="T31" fmla="*/ 0 h 19"/>
                    <a:gd name="T32" fmla="*/ 2 w 12"/>
                    <a:gd name="T33" fmla="*/ 0 h 19"/>
                    <a:gd name="T34" fmla="*/ 0 w 12"/>
                    <a:gd name="T35" fmla="*/ 5 h 19"/>
                    <a:gd name="T36" fmla="*/ 2 w 12"/>
                    <a:gd name="T37"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9">
                      <a:moveTo>
                        <a:pt x="2" y="8"/>
                      </a:moveTo>
                      <a:cubicBezTo>
                        <a:pt x="4" y="9"/>
                        <a:pt x="6" y="10"/>
                        <a:pt x="8" y="10"/>
                      </a:cubicBezTo>
                      <a:cubicBezTo>
                        <a:pt x="8" y="10"/>
                        <a:pt x="9" y="11"/>
                        <a:pt x="10" y="11"/>
                      </a:cubicBezTo>
                      <a:cubicBezTo>
                        <a:pt x="10" y="11"/>
                        <a:pt x="10" y="12"/>
                        <a:pt x="10" y="12"/>
                      </a:cubicBezTo>
                      <a:cubicBezTo>
                        <a:pt x="10" y="13"/>
                        <a:pt x="10" y="15"/>
                        <a:pt x="8" y="17"/>
                      </a:cubicBezTo>
                      <a:cubicBezTo>
                        <a:pt x="8" y="18"/>
                        <a:pt x="8" y="18"/>
                        <a:pt x="8" y="19"/>
                      </a:cubicBezTo>
                      <a:cubicBezTo>
                        <a:pt x="9" y="19"/>
                        <a:pt x="9" y="19"/>
                        <a:pt x="9" y="19"/>
                      </a:cubicBezTo>
                      <a:cubicBezTo>
                        <a:pt x="10" y="18"/>
                        <a:pt x="10" y="18"/>
                        <a:pt x="10" y="18"/>
                      </a:cubicBezTo>
                      <a:cubicBezTo>
                        <a:pt x="10" y="18"/>
                        <a:pt x="10" y="18"/>
                        <a:pt x="10" y="18"/>
                      </a:cubicBezTo>
                      <a:cubicBezTo>
                        <a:pt x="11" y="16"/>
                        <a:pt x="12" y="14"/>
                        <a:pt x="12" y="12"/>
                      </a:cubicBezTo>
                      <a:cubicBezTo>
                        <a:pt x="12" y="11"/>
                        <a:pt x="11" y="10"/>
                        <a:pt x="10" y="9"/>
                      </a:cubicBezTo>
                      <a:cubicBezTo>
                        <a:pt x="8" y="8"/>
                        <a:pt x="6" y="8"/>
                        <a:pt x="5" y="7"/>
                      </a:cubicBezTo>
                      <a:cubicBezTo>
                        <a:pt x="4" y="7"/>
                        <a:pt x="3" y="7"/>
                        <a:pt x="3" y="7"/>
                      </a:cubicBezTo>
                      <a:cubicBezTo>
                        <a:pt x="2" y="6"/>
                        <a:pt x="2" y="6"/>
                        <a:pt x="2" y="5"/>
                      </a:cubicBezTo>
                      <a:cubicBezTo>
                        <a:pt x="2" y="4"/>
                        <a:pt x="2" y="3"/>
                        <a:pt x="4" y="1"/>
                      </a:cubicBezTo>
                      <a:cubicBezTo>
                        <a:pt x="4" y="1"/>
                        <a:pt x="4" y="0"/>
                        <a:pt x="3" y="0"/>
                      </a:cubicBezTo>
                      <a:cubicBezTo>
                        <a:pt x="3" y="0"/>
                        <a:pt x="2" y="0"/>
                        <a:pt x="2" y="0"/>
                      </a:cubicBezTo>
                      <a:cubicBezTo>
                        <a:pt x="1" y="2"/>
                        <a:pt x="0" y="4"/>
                        <a:pt x="0" y="5"/>
                      </a:cubicBezTo>
                      <a:cubicBezTo>
                        <a:pt x="0" y="7"/>
                        <a:pt x="1" y="8"/>
                        <a:pt x="2" y="8"/>
                      </a:cubicBezTo>
                      <a:close/>
                    </a:path>
                  </a:pathLst>
                </a:custGeom>
                <a:grpFill/>
                <a:ln>
                  <a:noFill/>
                </a:ln>
              </p:spPr>
              <p:txBody>
                <a:bodyPr/>
                <a:lstStyle/>
                <a:p>
                  <a:pPr defTabSz="1218565">
                    <a:defRPr/>
                  </a:pPr>
                  <a:endParaRPr lang="zh-CN" altLang="en-US" sz="2400" kern="0">
                    <a:solidFill>
                      <a:sysClr val="windowText" lastClr="000000"/>
                    </a:solidFill>
                  </a:endParaRPr>
                </a:p>
              </p:txBody>
            </p:sp>
          </p:grpSp>
          <p:sp>
            <p:nvSpPr>
              <p:cNvPr id="24" name="TextBox 45"/>
              <p:cNvSpPr txBox="1">
                <a:spLocks noChangeArrowheads="1"/>
              </p:cNvSpPr>
              <p:nvPr/>
            </p:nvSpPr>
            <p:spPr bwMode="auto">
              <a:xfrm>
                <a:off x="6361681" y="1969133"/>
                <a:ext cx="867392" cy="284881"/>
              </a:xfrm>
              <a:prstGeom prst="rect">
                <a:avLst/>
              </a:prstGeom>
              <a:noFill/>
              <a:ln w="9525">
                <a:noFill/>
                <a:miter lim="800000"/>
              </a:ln>
            </p:spPr>
            <p:txBody>
              <a:bodyPr wrap="none">
                <a:spAutoFit/>
              </a:bodyPr>
              <a:lstStyle/>
              <a:p>
                <a:pPr defTabSz="1218565">
                  <a:defRPr/>
                </a:pPr>
                <a:r>
                  <a:rPr lang="en-US" altLang="zh-CN" sz="1865" kern="0">
                    <a:solidFill>
                      <a:srgbClr val="FFFFFF"/>
                    </a:solidFill>
                    <a:latin typeface="Impact" panose="020B0806030902050204" pitchFamily="34" charset="0"/>
                  </a:rPr>
                  <a:t>KEY WORD</a:t>
                </a:r>
                <a:endParaRPr lang="zh-CN" altLang="en-US" sz="1865" kern="0">
                  <a:solidFill>
                    <a:srgbClr val="FFFFFF"/>
                  </a:solidFill>
                  <a:latin typeface="Impact" panose="020B0806030902050204" pitchFamily="34" charset="0"/>
                </a:endParaRPr>
              </a:p>
            </p:txBody>
          </p:sp>
        </p:grpSp>
      </p:grpSp>
      <p:grpSp>
        <p:nvGrpSpPr>
          <p:cNvPr id="31" name="组合 30"/>
          <p:cNvGrpSpPr/>
          <p:nvPr/>
        </p:nvGrpSpPr>
        <p:grpSpPr bwMode="auto">
          <a:xfrm>
            <a:off x="3484827" y="4108448"/>
            <a:ext cx="2700867" cy="858045"/>
            <a:chOff x="2613712" y="3440667"/>
            <a:chExt cx="2025537" cy="643251"/>
          </a:xfrm>
        </p:grpSpPr>
        <p:sp>
          <p:nvSpPr>
            <p:cNvPr id="32" name="Freeform 7"/>
            <p:cNvSpPr/>
            <p:nvPr/>
          </p:nvSpPr>
          <p:spPr bwMode="auto">
            <a:xfrm>
              <a:off x="2613712" y="3440667"/>
              <a:ext cx="2025537" cy="643251"/>
            </a:xfrm>
            <a:custGeom>
              <a:avLst/>
              <a:gdLst>
                <a:gd name="T0" fmla="*/ 2147483647 w 2305"/>
                <a:gd name="T1" fmla="*/ 2147483647 h 732"/>
                <a:gd name="T2" fmla="*/ 0 w 2305"/>
                <a:gd name="T3" fmla="*/ 2147483647 h 732"/>
                <a:gd name="T4" fmla="*/ 2147483647 w 2305"/>
                <a:gd name="T5" fmla="*/ 2147483647 h 732"/>
                <a:gd name="T6" fmla="*/ 0 w 2305"/>
                <a:gd name="T7" fmla="*/ 0 h 732"/>
                <a:gd name="T8" fmla="*/ 2147483647 w 2305"/>
                <a:gd name="T9" fmla="*/ 0 h 732"/>
                <a:gd name="T10" fmla="*/ 2147483647 w 2305"/>
                <a:gd name="T11" fmla="*/ 2147483647 h 732"/>
                <a:gd name="T12" fmla="*/ 2147483647 w 2305"/>
                <a:gd name="T13" fmla="*/ 2147483647 h 732"/>
                <a:gd name="T14" fmla="*/ 0 60000 65536"/>
                <a:gd name="T15" fmla="*/ 0 60000 65536"/>
                <a:gd name="T16" fmla="*/ 0 60000 65536"/>
                <a:gd name="T17" fmla="*/ 0 60000 65536"/>
                <a:gd name="T18" fmla="*/ 0 60000 65536"/>
                <a:gd name="T19" fmla="*/ 0 60000 65536"/>
                <a:gd name="T20" fmla="*/ 0 60000 65536"/>
                <a:gd name="T21" fmla="*/ 0 w 2305"/>
                <a:gd name="T22" fmla="*/ 0 h 732"/>
                <a:gd name="T23" fmla="*/ 2305 w 2305"/>
                <a:gd name="T24" fmla="*/ 732 h 7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05" h="732">
                  <a:moveTo>
                    <a:pt x="1984" y="732"/>
                  </a:moveTo>
                  <a:lnTo>
                    <a:pt x="0" y="732"/>
                  </a:lnTo>
                  <a:lnTo>
                    <a:pt x="321" y="366"/>
                  </a:lnTo>
                  <a:lnTo>
                    <a:pt x="0" y="0"/>
                  </a:lnTo>
                  <a:lnTo>
                    <a:pt x="1984" y="0"/>
                  </a:lnTo>
                  <a:lnTo>
                    <a:pt x="2305" y="366"/>
                  </a:lnTo>
                  <a:lnTo>
                    <a:pt x="1984" y="732"/>
                  </a:lnTo>
                  <a:close/>
                </a:path>
              </a:pathLst>
            </a:custGeom>
            <a:solidFill>
              <a:srgbClr val="8D2963"/>
            </a:solidFill>
            <a:ln w="9525">
              <a:noFill/>
              <a:round/>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grpSp>
          <p:nvGrpSpPr>
            <p:cNvPr id="33" name="组合 54"/>
            <p:cNvGrpSpPr/>
            <p:nvPr/>
          </p:nvGrpSpPr>
          <p:grpSpPr bwMode="auto">
            <a:xfrm>
              <a:off x="2973796" y="3605948"/>
              <a:ext cx="1276705" cy="332887"/>
              <a:chOff x="1641394" y="3123021"/>
              <a:chExt cx="1276705" cy="332887"/>
            </a:xfrm>
          </p:grpSpPr>
          <p:grpSp>
            <p:nvGrpSpPr>
              <p:cNvPr id="34" name="Group 20"/>
              <p:cNvGrpSpPr>
                <a:grpSpLocks noChangeAspect="1"/>
              </p:cNvGrpSpPr>
              <p:nvPr/>
            </p:nvGrpSpPr>
            <p:grpSpPr bwMode="auto">
              <a:xfrm>
                <a:off x="1641394" y="3123021"/>
                <a:ext cx="433721" cy="332887"/>
                <a:chOff x="1066" y="1895"/>
                <a:chExt cx="314" cy="241"/>
              </a:xfrm>
              <a:solidFill>
                <a:sysClr val="window" lastClr="FFFFFF"/>
              </a:solidFill>
              <a:effectLst>
                <a:outerShdw blurRad="25400" dist="25400" dir="2700000" algn="tl" rotWithShape="0">
                  <a:prstClr val="black">
                    <a:alpha val="40000"/>
                  </a:prstClr>
                </a:outerShdw>
              </a:effectLst>
            </p:grpSpPr>
            <p:sp>
              <p:nvSpPr>
                <p:cNvPr id="36" name="Freeform 21"/>
                <p:cNvSpPr/>
                <p:nvPr/>
              </p:nvSpPr>
              <p:spPr bwMode="auto">
                <a:xfrm>
                  <a:off x="1066" y="2128"/>
                  <a:ext cx="314" cy="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37" name="Rectangle 22"/>
                <p:cNvSpPr>
                  <a:spLocks noChangeArrowheads="1"/>
                </p:cNvSpPr>
                <p:nvPr/>
              </p:nvSpPr>
              <p:spPr bwMode="auto">
                <a:xfrm>
                  <a:off x="1107" y="1949"/>
                  <a:ext cx="46" cy="154"/>
                </a:xfrm>
                <a:prstGeom prst="rect">
                  <a:avLst/>
                </a:prstGeom>
                <a:grp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38" name="Rectangle 23"/>
                <p:cNvSpPr>
                  <a:spLocks noChangeArrowheads="1"/>
                </p:cNvSpPr>
                <p:nvPr/>
              </p:nvSpPr>
              <p:spPr bwMode="auto">
                <a:xfrm>
                  <a:off x="1173" y="1895"/>
                  <a:ext cx="46" cy="208"/>
                </a:xfrm>
                <a:prstGeom prst="rect">
                  <a:avLst/>
                </a:prstGeom>
                <a:grp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39" name="Rectangle 24"/>
                <p:cNvSpPr>
                  <a:spLocks noChangeArrowheads="1"/>
                </p:cNvSpPr>
                <p:nvPr/>
              </p:nvSpPr>
              <p:spPr bwMode="auto">
                <a:xfrm>
                  <a:off x="1235" y="1961"/>
                  <a:ext cx="46" cy="142"/>
                </a:xfrm>
                <a:prstGeom prst="rect">
                  <a:avLst/>
                </a:prstGeom>
                <a:grp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40" name="Rectangle 25"/>
                <p:cNvSpPr>
                  <a:spLocks noChangeArrowheads="1"/>
                </p:cNvSpPr>
                <p:nvPr/>
              </p:nvSpPr>
              <p:spPr bwMode="auto">
                <a:xfrm>
                  <a:off x="1306" y="2007"/>
                  <a:ext cx="45" cy="96"/>
                </a:xfrm>
                <a:prstGeom prst="rect">
                  <a:avLst/>
                </a:prstGeom>
                <a:grp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grpSp>
          <p:sp>
            <p:nvSpPr>
              <p:cNvPr id="35" name="TextBox 56"/>
              <p:cNvSpPr txBox="1">
                <a:spLocks noChangeArrowheads="1"/>
              </p:cNvSpPr>
              <p:nvPr/>
            </p:nvSpPr>
            <p:spPr bwMode="auto">
              <a:xfrm>
                <a:off x="2051083" y="3157969"/>
                <a:ext cx="867016" cy="284617"/>
              </a:xfrm>
              <a:prstGeom prst="rect">
                <a:avLst/>
              </a:prstGeom>
              <a:noFill/>
              <a:ln w="9525">
                <a:noFill/>
                <a:miter lim="800000"/>
              </a:ln>
            </p:spPr>
            <p:txBody>
              <a:bodyPr wrap="none">
                <a:spAutoFit/>
              </a:bodyPr>
              <a:lstStyle/>
              <a:p>
                <a:pPr marL="0" marR="0" lvl="0" indent="0" defTabSz="1218565" eaLnBrk="1" fontAlgn="auto" latinLnBrk="0" hangingPunct="1">
                  <a:lnSpc>
                    <a:spcPct val="100000"/>
                  </a:lnSpc>
                  <a:spcBef>
                    <a:spcPts val="0"/>
                  </a:spcBef>
                  <a:spcAft>
                    <a:spcPts val="0"/>
                  </a:spcAft>
                  <a:buClrTx/>
                  <a:buSzTx/>
                  <a:buFontTx/>
                  <a:buNone/>
                  <a:defRPr/>
                </a:pPr>
                <a:r>
                  <a:rPr kumimoji="0" lang="en-US" altLang="zh-CN" sz="1865" b="0" i="0" u="none" strike="noStrike" kern="0" cap="none" spc="0" normalizeH="0" baseline="0" noProof="0">
                    <a:ln>
                      <a:noFill/>
                    </a:ln>
                    <a:solidFill>
                      <a:srgbClr val="FFFFFF"/>
                    </a:solidFill>
                    <a:effectLst/>
                    <a:uLnTx/>
                    <a:uFillTx/>
                    <a:latin typeface="Impact" panose="020B0806030902050204" pitchFamily="34" charset="0"/>
                  </a:rPr>
                  <a:t>KEY WORD</a:t>
                </a:r>
                <a:endParaRPr kumimoji="0" lang="zh-CN" altLang="en-US" sz="1865" b="0" i="0" u="none" strike="noStrike" kern="0" cap="none" spc="0" normalizeH="0" baseline="0" noProof="0">
                  <a:ln>
                    <a:noFill/>
                  </a:ln>
                  <a:solidFill>
                    <a:srgbClr val="FFFFFF"/>
                  </a:solidFill>
                  <a:effectLst/>
                  <a:uLnTx/>
                  <a:uFillTx/>
                  <a:latin typeface="Impact" panose="020B0806030902050204" pitchFamily="34" charset="0"/>
                </a:endParaRPr>
              </a:p>
            </p:txBody>
          </p:sp>
        </p:grpSp>
      </p:grpSp>
      <p:grpSp>
        <p:nvGrpSpPr>
          <p:cNvPr id="41" name="组合 40"/>
          <p:cNvGrpSpPr/>
          <p:nvPr/>
        </p:nvGrpSpPr>
        <p:grpSpPr bwMode="auto">
          <a:xfrm>
            <a:off x="843228" y="4108452"/>
            <a:ext cx="2702984" cy="857249"/>
            <a:chOff x="632405" y="3440667"/>
            <a:chExt cx="2026416" cy="643251"/>
          </a:xfrm>
        </p:grpSpPr>
        <p:sp>
          <p:nvSpPr>
            <p:cNvPr id="42" name="Freeform 6"/>
            <p:cNvSpPr/>
            <p:nvPr/>
          </p:nvSpPr>
          <p:spPr bwMode="auto">
            <a:xfrm>
              <a:off x="632405" y="3440667"/>
              <a:ext cx="2026416" cy="643251"/>
            </a:xfrm>
            <a:custGeom>
              <a:avLst/>
              <a:gdLst>
                <a:gd name="T0" fmla="*/ 2147483647 w 2306"/>
                <a:gd name="T1" fmla="*/ 2147483647 h 732"/>
                <a:gd name="T2" fmla="*/ 0 w 2306"/>
                <a:gd name="T3" fmla="*/ 2147483647 h 732"/>
                <a:gd name="T4" fmla="*/ 2147483647 w 2306"/>
                <a:gd name="T5" fmla="*/ 2147483647 h 732"/>
                <a:gd name="T6" fmla="*/ 0 w 2306"/>
                <a:gd name="T7" fmla="*/ 0 h 732"/>
                <a:gd name="T8" fmla="*/ 2147483647 w 2306"/>
                <a:gd name="T9" fmla="*/ 0 h 732"/>
                <a:gd name="T10" fmla="*/ 2147483647 w 2306"/>
                <a:gd name="T11" fmla="*/ 2147483647 h 732"/>
                <a:gd name="T12" fmla="*/ 2147483647 w 2306"/>
                <a:gd name="T13" fmla="*/ 2147483647 h 732"/>
                <a:gd name="T14" fmla="*/ 0 60000 65536"/>
                <a:gd name="T15" fmla="*/ 0 60000 65536"/>
                <a:gd name="T16" fmla="*/ 0 60000 65536"/>
                <a:gd name="T17" fmla="*/ 0 60000 65536"/>
                <a:gd name="T18" fmla="*/ 0 60000 65536"/>
                <a:gd name="T19" fmla="*/ 0 60000 65536"/>
                <a:gd name="T20" fmla="*/ 0 60000 65536"/>
                <a:gd name="T21" fmla="*/ 0 w 2306"/>
                <a:gd name="T22" fmla="*/ 0 h 732"/>
                <a:gd name="T23" fmla="*/ 2306 w 2306"/>
                <a:gd name="T24" fmla="*/ 732 h 7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06" h="732">
                  <a:moveTo>
                    <a:pt x="1984" y="732"/>
                  </a:moveTo>
                  <a:lnTo>
                    <a:pt x="0" y="732"/>
                  </a:lnTo>
                  <a:lnTo>
                    <a:pt x="321" y="366"/>
                  </a:lnTo>
                  <a:lnTo>
                    <a:pt x="0" y="0"/>
                  </a:lnTo>
                  <a:lnTo>
                    <a:pt x="1984" y="0"/>
                  </a:lnTo>
                  <a:lnTo>
                    <a:pt x="2306" y="366"/>
                  </a:lnTo>
                  <a:lnTo>
                    <a:pt x="1984" y="732"/>
                  </a:lnTo>
                  <a:close/>
                </a:path>
              </a:pathLst>
            </a:custGeom>
            <a:solidFill>
              <a:srgbClr val="FF1F87"/>
            </a:solidFill>
            <a:ln w="9525">
              <a:noFill/>
              <a:round/>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grpSp>
          <p:nvGrpSpPr>
            <p:cNvPr id="43" name="组合 70"/>
            <p:cNvGrpSpPr/>
            <p:nvPr/>
          </p:nvGrpSpPr>
          <p:grpSpPr bwMode="auto">
            <a:xfrm>
              <a:off x="1072594" y="3573700"/>
              <a:ext cx="1298054" cy="351799"/>
              <a:chOff x="6008914" y="3093443"/>
              <a:chExt cx="1298054" cy="351799"/>
            </a:xfrm>
          </p:grpSpPr>
          <p:grpSp>
            <p:nvGrpSpPr>
              <p:cNvPr id="44" name="Group 14"/>
              <p:cNvGrpSpPr>
                <a:grpSpLocks noChangeAspect="1"/>
              </p:cNvGrpSpPr>
              <p:nvPr/>
            </p:nvGrpSpPr>
            <p:grpSpPr bwMode="auto">
              <a:xfrm>
                <a:off x="6008914" y="3093443"/>
                <a:ext cx="390557" cy="351799"/>
                <a:chOff x="4645" y="1318"/>
                <a:chExt cx="262" cy="236"/>
              </a:xfrm>
              <a:solidFill>
                <a:sysClr val="window" lastClr="FFFFFF"/>
              </a:solidFill>
              <a:effectLst>
                <a:outerShdw blurRad="25400" dist="25400" dir="2700000" algn="tl" rotWithShape="0">
                  <a:prstClr val="black">
                    <a:alpha val="40000"/>
                  </a:prstClr>
                </a:outerShdw>
              </a:effectLst>
            </p:grpSpPr>
            <p:sp>
              <p:nvSpPr>
                <p:cNvPr id="46" name="Freeform 15"/>
                <p:cNvSpPr/>
                <p:nvPr/>
              </p:nvSpPr>
              <p:spPr bwMode="auto">
                <a:xfrm>
                  <a:off x="4645" y="1425"/>
                  <a:ext cx="262" cy="129"/>
                </a:xfrm>
                <a:custGeom>
                  <a:avLst/>
                  <a:gdLst>
                    <a:gd name="T0" fmla="*/ 44 w 71"/>
                    <a:gd name="T1" fmla="*/ 6 h 35"/>
                    <a:gd name="T2" fmla="*/ 42 w 71"/>
                    <a:gd name="T3" fmla="*/ 8 h 35"/>
                    <a:gd name="T4" fmla="*/ 29 w 71"/>
                    <a:gd name="T5" fmla="*/ 8 h 35"/>
                    <a:gd name="T6" fmla="*/ 27 w 71"/>
                    <a:gd name="T7" fmla="*/ 6 h 35"/>
                    <a:gd name="T8" fmla="*/ 27 w 71"/>
                    <a:gd name="T9" fmla="*/ 0 h 35"/>
                    <a:gd name="T10" fmla="*/ 0 w 71"/>
                    <a:gd name="T11" fmla="*/ 0 h 35"/>
                    <a:gd name="T12" fmla="*/ 0 w 71"/>
                    <a:gd name="T13" fmla="*/ 28 h 35"/>
                    <a:gd name="T14" fmla="*/ 7 w 71"/>
                    <a:gd name="T15" fmla="*/ 35 h 35"/>
                    <a:gd name="T16" fmla="*/ 64 w 71"/>
                    <a:gd name="T17" fmla="*/ 35 h 35"/>
                    <a:gd name="T18" fmla="*/ 71 w 71"/>
                    <a:gd name="T19" fmla="*/ 28 h 35"/>
                    <a:gd name="T20" fmla="*/ 71 w 71"/>
                    <a:gd name="T21" fmla="*/ 0 h 35"/>
                    <a:gd name="T22" fmla="*/ 44 w 71"/>
                    <a:gd name="T23" fmla="*/ 0 h 35"/>
                    <a:gd name="T24" fmla="*/ 44 w 71"/>
                    <a:gd name="T25" fmla="*/ 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35">
                      <a:moveTo>
                        <a:pt x="44" y="6"/>
                      </a:moveTo>
                      <a:cubicBezTo>
                        <a:pt x="44" y="7"/>
                        <a:pt x="43" y="8"/>
                        <a:pt x="42" y="8"/>
                      </a:cubicBezTo>
                      <a:cubicBezTo>
                        <a:pt x="29" y="8"/>
                        <a:pt x="29" y="8"/>
                        <a:pt x="29" y="8"/>
                      </a:cubicBezTo>
                      <a:cubicBezTo>
                        <a:pt x="28" y="8"/>
                        <a:pt x="27" y="7"/>
                        <a:pt x="27" y="6"/>
                      </a:cubicBezTo>
                      <a:cubicBezTo>
                        <a:pt x="27" y="0"/>
                        <a:pt x="27" y="0"/>
                        <a:pt x="27" y="0"/>
                      </a:cubicBezTo>
                      <a:cubicBezTo>
                        <a:pt x="0" y="0"/>
                        <a:pt x="0" y="0"/>
                        <a:pt x="0" y="0"/>
                      </a:cubicBezTo>
                      <a:cubicBezTo>
                        <a:pt x="0" y="28"/>
                        <a:pt x="0" y="28"/>
                        <a:pt x="0" y="28"/>
                      </a:cubicBezTo>
                      <a:cubicBezTo>
                        <a:pt x="0" y="31"/>
                        <a:pt x="3" y="35"/>
                        <a:pt x="7" y="35"/>
                      </a:cubicBezTo>
                      <a:cubicBezTo>
                        <a:pt x="64" y="35"/>
                        <a:pt x="64" y="35"/>
                        <a:pt x="64" y="35"/>
                      </a:cubicBezTo>
                      <a:cubicBezTo>
                        <a:pt x="68" y="35"/>
                        <a:pt x="71" y="31"/>
                        <a:pt x="71" y="28"/>
                      </a:cubicBezTo>
                      <a:cubicBezTo>
                        <a:pt x="71" y="0"/>
                        <a:pt x="71" y="0"/>
                        <a:pt x="71" y="0"/>
                      </a:cubicBezTo>
                      <a:cubicBezTo>
                        <a:pt x="44" y="0"/>
                        <a:pt x="44" y="0"/>
                        <a:pt x="44" y="0"/>
                      </a:cubicBezTo>
                      <a:lnTo>
                        <a:pt x="44" y="6"/>
                      </a:lnTo>
                      <a:close/>
                    </a:path>
                  </a:pathLst>
                </a:custGeom>
                <a:grp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47" name="Freeform 16"/>
                <p:cNvSpPr>
                  <a:spLocks noEditPoints="1"/>
                </p:cNvSpPr>
                <p:nvPr/>
              </p:nvSpPr>
              <p:spPr bwMode="auto">
                <a:xfrm>
                  <a:off x="4645" y="1318"/>
                  <a:ext cx="262" cy="100"/>
                </a:xfrm>
                <a:custGeom>
                  <a:avLst/>
                  <a:gdLst>
                    <a:gd name="T0" fmla="*/ 64 w 71"/>
                    <a:gd name="T1" fmla="*/ 12 h 27"/>
                    <a:gd name="T2" fmla="*/ 47 w 71"/>
                    <a:gd name="T3" fmla="*/ 12 h 27"/>
                    <a:gd name="T4" fmla="*/ 47 w 71"/>
                    <a:gd name="T5" fmla="*/ 5 h 27"/>
                    <a:gd name="T6" fmla="*/ 43 w 71"/>
                    <a:gd name="T7" fmla="*/ 0 h 27"/>
                    <a:gd name="T8" fmla="*/ 28 w 71"/>
                    <a:gd name="T9" fmla="*/ 0 h 27"/>
                    <a:gd name="T10" fmla="*/ 23 w 71"/>
                    <a:gd name="T11" fmla="*/ 5 h 27"/>
                    <a:gd name="T12" fmla="*/ 23 w 71"/>
                    <a:gd name="T13" fmla="*/ 12 h 27"/>
                    <a:gd name="T14" fmla="*/ 7 w 71"/>
                    <a:gd name="T15" fmla="*/ 12 h 27"/>
                    <a:gd name="T16" fmla="*/ 0 w 71"/>
                    <a:gd name="T17" fmla="*/ 19 h 27"/>
                    <a:gd name="T18" fmla="*/ 0 w 71"/>
                    <a:gd name="T19" fmla="*/ 27 h 27"/>
                    <a:gd name="T20" fmla="*/ 71 w 71"/>
                    <a:gd name="T21" fmla="*/ 27 h 27"/>
                    <a:gd name="T22" fmla="*/ 71 w 71"/>
                    <a:gd name="T23" fmla="*/ 19 h 27"/>
                    <a:gd name="T24" fmla="*/ 64 w 71"/>
                    <a:gd name="T25" fmla="*/ 12 h 27"/>
                    <a:gd name="T26" fmla="*/ 28 w 71"/>
                    <a:gd name="T27" fmla="*/ 5 h 27"/>
                    <a:gd name="T28" fmla="*/ 43 w 71"/>
                    <a:gd name="T29" fmla="*/ 5 h 27"/>
                    <a:gd name="T30" fmla="*/ 43 w 71"/>
                    <a:gd name="T31" fmla="*/ 12 h 27"/>
                    <a:gd name="T32" fmla="*/ 28 w 71"/>
                    <a:gd name="T33" fmla="*/ 12 h 27"/>
                    <a:gd name="T34" fmla="*/ 28 w 71"/>
                    <a:gd name="T35"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 h="27">
                      <a:moveTo>
                        <a:pt x="64" y="12"/>
                      </a:moveTo>
                      <a:cubicBezTo>
                        <a:pt x="47" y="12"/>
                        <a:pt x="47" y="12"/>
                        <a:pt x="47" y="12"/>
                      </a:cubicBezTo>
                      <a:cubicBezTo>
                        <a:pt x="47" y="5"/>
                        <a:pt x="47" y="5"/>
                        <a:pt x="47" y="5"/>
                      </a:cubicBezTo>
                      <a:cubicBezTo>
                        <a:pt x="47" y="2"/>
                        <a:pt x="45" y="0"/>
                        <a:pt x="43" y="0"/>
                      </a:cubicBezTo>
                      <a:cubicBezTo>
                        <a:pt x="28" y="0"/>
                        <a:pt x="28" y="0"/>
                        <a:pt x="28" y="0"/>
                      </a:cubicBezTo>
                      <a:cubicBezTo>
                        <a:pt x="25" y="0"/>
                        <a:pt x="23" y="2"/>
                        <a:pt x="23" y="5"/>
                      </a:cubicBezTo>
                      <a:cubicBezTo>
                        <a:pt x="23" y="12"/>
                        <a:pt x="23" y="12"/>
                        <a:pt x="23" y="12"/>
                      </a:cubicBezTo>
                      <a:cubicBezTo>
                        <a:pt x="7" y="12"/>
                        <a:pt x="7" y="12"/>
                        <a:pt x="7" y="12"/>
                      </a:cubicBezTo>
                      <a:cubicBezTo>
                        <a:pt x="3" y="12"/>
                        <a:pt x="0" y="15"/>
                        <a:pt x="0" y="19"/>
                      </a:cubicBezTo>
                      <a:cubicBezTo>
                        <a:pt x="0" y="27"/>
                        <a:pt x="0" y="27"/>
                        <a:pt x="0" y="27"/>
                      </a:cubicBezTo>
                      <a:cubicBezTo>
                        <a:pt x="71" y="27"/>
                        <a:pt x="71" y="27"/>
                        <a:pt x="71" y="27"/>
                      </a:cubicBezTo>
                      <a:cubicBezTo>
                        <a:pt x="71" y="19"/>
                        <a:pt x="71" y="19"/>
                        <a:pt x="71" y="19"/>
                      </a:cubicBezTo>
                      <a:cubicBezTo>
                        <a:pt x="71" y="15"/>
                        <a:pt x="68" y="12"/>
                        <a:pt x="64" y="12"/>
                      </a:cubicBezTo>
                      <a:close/>
                      <a:moveTo>
                        <a:pt x="28" y="5"/>
                      </a:moveTo>
                      <a:cubicBezTo>
                        <a:pt x="43" y="5"/>
                        <a:pt x="43" y="5"/>
                        <a:pt x="43" y="5"/>
                      </a:cubicBezTo>
                      <a:cubicBezTo>
                        <a:pt x="43" y="12"/>
                        <a:pt x="43" y="12"/>
                        <a:pt x="43" y="12"/>
                      </a:cubicBezTo>
                      <a:cubicBezTo>
                        <a:pt x="28" y="12"/>
                        <a:pt x="28" y="12"/>
                        <a:pt x="28" y="12"/>
                      </a:cubicBezTo>
                      <a:lnTo>
                        <a:pt x="28" y="5"/>
                      </a:lnTo>
                      <a:close/>
                    </a:path>
                  </a:pathLst>
                </a:custGeom>
                <a:grp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grpSp>
          <p:sp>
            <p:nvSpPr>
              <p:cNvPr id="45" name="TextBox 72"/>
              <p:cNvSpPr txBox="1">
                <a:spLocks noChangeArrowheads="1"/>
              </p:cNvSpPr>
              <p:nvPr/>
            </p:nvSpPr>
            <p:spPr bwMode="auto">
              <a:xfrm>
                <a:off x="6440255" y="3138015"/>
                <a:ext cx="866713" cy="284881"/>
              </a:xfrm>
              <a:prstGeom prst="rect">
                <a:avLst/>
              </a:prstGeom>
              <a:noFill/>
              <a:ln w="9525">
                <a:noFill/>
                <a:miter lim="800000"/>
              </a:ln>
            </p:spPr>
            <p:txBody>
              <a:bodyPr wrap="none">
                <a:spAutoFit/>
              </a:bodyPr>
              <a:lstStyle/>
              <a:p>
                <a:pPr marL="0" marR="0" lvl="0" indent="0" defTabSz="1218565" eaLnBrk="1" fontAlgn="auto" latinLnBrk="0" hangingPunct="1">
                  <a:lnSpc>
                    <a:spcPct val="100000"/>
                  </a:lnSpc>
                  <a:spcBef>
                    <a:spcPts val="0"/>
                  </a:spcBef>
                  <a:spcAft>
                    <a:spcPts val="0"/>
                  </a:spcAft>
                  <a:buClrTx/>
                  <a:buSzTx/>
                  <a:buFontTx/>
                  <a:buNone/>
                  <a:defRPr/>
                </a:pPr>
                <a:r>
                  <a:rPr kumimoji="0" lang="en-US" altLang="zh-CN" sz="1865" b="0" i="0" u="none" strike="noStrike" kern="0" cap="none" spc="0" normalizeH="0" baseline="0" noProof="0">
                    <a:ln>
                      <a:noFill/>
                    </a:ln>
                    <a:solidFill>
                      <a:srgbClr val="FFFFFF"/>
                    </a:solidFill>
                    <a:effectLst/>
                    <a:uLnTx/>
                    <a:uFillTx/>
                    <a:latin typeface="Impact" panose="020B0806030902050204" pitchFamily="34" charset="0"/>
                  </a:rPr>
                  <a:t>KEY WORD</a:t>
                </a:r>
                <a:endParaRPr kumimoji="0" lang="zh-CN" altLang="en-US" sz="1865" b="0" i="0" u="none" strike="noStrike" kern="0" cap="none" spc="0" normalizeH="0" baseline="0" noProof="0">
                  <a:ln>
                    <a:noFill/>
                  </a:ln>
                  <a:solidFill>
                    <a:srgbClr val="FFFFFF"/>
                  </a:solidFill>
                  <a:effectLst/>
                  <a:uLnTx/>
                  <a:uFillTx/>
                  <a:latin typeface="Impact" panose="020B0806030902050204" pitchFamily="34" charset="0"/>
                </a:endParaRPr>
              </a:p>
            </p:txBody>
          </p:sp>
        </p:grpSp>
      </p:grpSp>
      <p:sp>
        <p:nvSpPr>
          <p:cNvPr id="48" name="矩形 1"/>
          <p:cNvSpPr>
            <a:spLocks noChangeArrowheads="1"/>
          </p:cNvSpPr>
          <p:nvPr/>
        </p:nvSpPr>
        <p:spPr bwMode="auto">
          <a:xfrm>
            <a:off x="9009328" y="2523067"/>
            <a:ext cx="2175933" cy="1117935"/>
          </a:xfrm>
          <a:prstGeom prst="rect">
            <a:avLst/>
          </a:prstGeom>
          <a:noFill/>
          <a:ln>
            <a:noFill/>
          </a:ln>
        </p:spPr>
        <p:txBody>
          <a:bodyPr>
            <a:spAutoFit/>
          </a:bodyPr>
          <a:lstStyle/>
          <a:p>
            <a:pPr algn="just" defTabSz="1219200">
              <a:defRPr/>
            </a:pPr>
            <a:r>
              <a:rPr lang="zh-CN" altLang="en-US" sz="1335" kern="0" dirty="0">
                <a:solidFill>
                  <a:sysClr val="windowText" lastClr="000000">
                    <a:lumMod val="65000"/>
                    <a:lumOff val="35000"/>
                  </a:sysClr>
                </a:solidFill>
                <a:latin typeface="微软雅黑" panose="020B0503020204020204" pitchFamily="34" charset="-122"/>
                <a:ea typeface="微软雅黑" panose="020B0503020204020204" pitchFamily="34" charset="-122"/>
              </a:rPr>
              <a:t>随着计算机技术的发展及印刷技术进步，平面设计在视觉感观领域表现也越来越丰富，这真正的对今天的平面设计都提出问题。</a:t>
            </a:r>
          </a:p>
        </p:txBody>
      </p:sp>
      <p:sp>
        <p:nvSpPr>
          <p:cNvPr id="49" name="矩形 1"/>
          <p:cNvSpPr>
            <a:spLocks noChangeArrowheads="1"/>
          </p:cNvSpPr>
          <p:nvPr/>
        </p:nvSpPr>
        <p:spPr bwMode="auto">
          <a:xfrm>
            <a:off x="6352912" y="2523067"/>
            <a:ext cx="2175933" cy="1117935"/>
          </a:xfrm>
          <a:prstGeom prst="rect">
            <a:avLst/>
          </a:prstGeom>
          <a:noFill/>
          <a:ln>
            <a:noFill/>
          </a:ln>
        </p:spPr>
        <p:txBody>
          <a:bodyPr>
            <a:spAutoFit/>
          </a:bodyPr>
          <a:lstStyle/>
          <a:p>
            <a:pPr algn="just" defTabSz="1219200">
              <a:defRPr/>
            </a:pPr>
            <a:r>
              <a:rPr lang="zh-CN" altLang="en-US" sz="1335" kern="0" dirty="0">
                <a:solidFill>
                  <a:sysClr val="windowText" lastClr="000000">
                    <a:lumMod val="65000"/>
                    <a:lumOff val="35000"/>
                  </a:sysClr>
                </a:solidFill>
                <a:latin typeface="微软雅黑" panose="020B0503020204020204" pitchFamily="34" charset="-122"/>
                <a:ea typeface="微软雅黑" panose="020B0503020204020204" pitchFamily="34" charset="-122"/>
              </a:rPr>
              <a:t>随着计算机技术的发展及印刷技术进步，平面设计在视觉感观领域表现也越来越丰富，这真正的对今天的平面设计都提出问题。</a:t>
            </a:r>
          </a:p>
        </p:txBody>
      </p:sp>
      <p:sp>
        <p:nvSpPr>
          <p:cNvPr id="50" name="矩形 1"/>
          <p:cNvSpPr>
            <a:spLocks noChangeArrowheads="1"/>
          </p:cNvSpPr>
          <p:nvPr/>
        </p:nvSpPr>
        <p:spPr bwMode="auto">
          <a:xfrm>
            <a:off x="3696494" y="2523067"/>
            <a:ext cx="2175933" cy="1117935"/>
          </a:xfrm>
          <a:prstGeom prst="rect">
            <a:avLst/>
          </a:prstGeom>
          <a:noFill/>
          <a:ln>
            <a:noFill/>
          </a:ln>
        </p:spPr>
        <p:txBody>
          <a:bodyPr>
            <a:spAutoFit/>
          </a:bodyPr>
          <a:lstStyle/>
          <a:p>
            <a:pPr algn="just" defTabSz="1219200">
              <a:defRPr/>
            </a:pPr>
            <a:r>
              <a:rPr lang="zh-CN" altLang="en-US" sz="1335" kern="0" dirty="0">
                <a:solidFill>
                  <a:sysClr val="windowText" lastClr="000000">
                    <a:lumMod val="65000"/>
                    <a:lumOff val="35000"/>
                  </a:sysClr>
                </a:solidFill>
                <a:latin typeface="微软雅黑" panose="020B0503020204020204" pitchFamily="34" charset="-122"/>
                <a:ea typeface="微软雅黑" panose="020B0503020204020204" pitchFamily="34" charset="-122"/>
              </a:rPr>
              <a:t>随着计算机技术的发展及印刷技术进步，平面设计在视觉感观领域表现也越来越丰富，这真正的对今天的平面设计都提出问题。</a:t>
            </a:r>
          </a:p>
        </p:txBody>
      </p:sp>
      <p:sp>
        <p:nvSpPr>
          <p:cNvPr id="51" name="矩形 1"/>
          <p:cNvSpPr>
            <a:spLocks noChangeArrowheads="1"/>
          </p:cNvSpPr>
          <p:nvPr/>
        </p:nvSpPr>
        <p:spPr bwMode="auto">
          <a:xfrm>
            <a:off x="1040078" y="2523067"/>
            <a:ext cx="2175933" cy="1117935"/>
          </a:xfrm>
          <a:prstGeom prst="rect">
            <a:avLst/>
          </a:prstGeom>
          <a:noFill/>
          <a:ln>
            <a:noFill/>
          </a:ln>
        </p:spPr>
        <p:txBody>
          <a:bodyPr>
            <a:spAutoFit/>
          </a:bodyPr>
          <a:lstStyle/>
          <a:p>
            <a:pPr algn="just" defTabSz="1219200">
              <a:defRPr/>
            </a:pPr>
            <a:r>
              <a:rPr lang="zh-CN" altLang="en-US" sz="1335" kern="0" dirty="0">
                <a:solidFill>
                  <a:sysClr val="windowText" lastClr="000000">
                    <a:lumMod val="65000"/>
                    <a:lumOff val="35000"/>
                  </a:sysClr>
                </a:solidFill>
                <a:latin typeface="微软雅黑" panose="020B0503020204020204" pitchFamily="34" charset="-122"/>
                <a:ea typeface="微软雅黑" panose="020B0503020204020204" pitchFamily="34" charset="-122"/>
              </a:rPr>
              <a:t>随着计算机技术的发展及印刷技术进步，平面设计在视觉感观领域表现也越来越丰富，这真正的对今天的平面设计都提出问题。</a:t>
            </a:r>
          </a:p>
        </p:txBody>
      </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52" name="椭圆 51"/>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 presetClass="entr" presetSubtype="8" decel="5200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decel="52000" fill="hold" nodeType="withEffect">
                                  <p:stCondLst>
                                    <p:cond delay="3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decel="52000" fill="hold" nodeType="withEffect">
                                  <p:stCondLst>
                                    <p:cond delay="60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0-#ppt_w/2"/>
                                          </p:val>
                                        </p:tav>
                                        <p:tav tm="100000">
                                          <p:val>
                                            <p:strVal val="#ppt_x"/>
                                          </p:val>
                                        </p:tav>
                                      </p:tavLst>
                                    </p:anim>
                                    <p:anim calcmode="lin" valueType="num">
                                      <p:cBhvr additive="base">
                                        <p:cTn id="24" dur="500" fill="hold"/>
                                        <p:tgtEl>
                                          <p:spTgt spid="31"/>
                                        </p:tgtEl>
                                        <p:attrNameLst>
                                          <p:attrName>ppt_y</p:attrName>
                                        </p:attrNameLst>
                                      </p:cBhvr>
                                      <p:tavLst>
                                        <p:tav tm="0">
                                          <p:val>
                                            <p:strVal val="#ppt_y"/>
                                          </p:val>
                                        </p:tav>
                                        <p:tav tm="100000">
                                          <p:val>
                                            <p:strVal val="#ppt_y"/>
                                          </p:val>
                                        </p:tav>
                                      </p:tavLst>
                                    </p:anim>
                                  </p:childTnLst>
                                </p:cTn>
                              </p:par>
                              <p:par>
                                <p:cTn id="25" presetID="2" presetClass="entr" presetSubtype="8" decel="52000" fill="hold" nodeType="withEffect">
                                  <p:stCondLst>
                                    <p:cond delay="90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fill="hold"/>
                                        <p:tgtEl>
                                          <p:spTgt spid="41"/>
                                        </p:tgtEl>
                                        <p:attrNameLst>
                                          <p:attrName>ppt_x</p:attrName>
                                        </p:attrNameLst>
                                      </p:cBhvr>
                                      <p:tavLst>
                                        <p:tav tm="0">
                                          <p:val>
                                            <p:strVal val="0-#ppt_w/2"/>
                                          </p:val>
                                        </p:tav>
                                        <p:tav tm="100000">
                                          <p:val>
                                            <p:strVal val="#ppt_x"/>
                                          </p:val>
                                        </p:tav>
                                      </p:tavLst>
                                    </p:anim>
                                    <p:anim calcmode="lin" valueType="num">
                                      <p:cBhvr additive="base">
                                        <p:cTn id="28" dur="500" fill="hold"/>
                                        <p:tgtEl>
                                          <p:spTgt spid="41"/>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2" presetClass="entr" presetSubtype="4"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400"/>
                                        <p:tgtEl>
                                          <p:spTgt spid="10"/>
                                        </p:tgtEl>
                                      </p:cBhvr>
                                    </p:animEffect>
                                  </p:childTnLst>
                                </p:cTn>
                              </p:par>
                              <p:par>
                                <p:cTn id="33" presetID="22" presetClass="entr" presetSubtype="4" fill="hold" nodeType="withEffect">
                                  <p:stCondLst>
                                    <p:cond delay="20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400"/>
                                        <p:tgtEl>
                                          <p:spTgt spid="9"/>
                                        </p:tgtEl>
                                      </p:cBhvr>
                                    </p:animEffect>
                                  </p:childTnLst>
                                </p:cTn>
                              </p:par>
                              <p:par>
                                <p:cTn id="36" presetID="22" presetClass="entr" presetSubtype="4" fill="hold" nodeType="withEffect">
                                  <p:stCondLst>
                                    <p:cond delay="400"/>
                                  </p:stCondLst>
                                  <p:childTnLst>
                                    <p:set>
                                      <p:cBhvr>
                                        <p:cTn id="37" dur="1" fill="hold">
                                          <p:stCondLst>
                                            <p:cond delay="0"/>
                                          </p:stCondLst>
                                        </p:cTn>
                                        <p:tgtEl>
                                          <p:spTgt spid="8"/>
                                        </p:tgtEl>
                                        <p:attrNameLst>
                                          <p:attrName>style.visibility</p:attrName>
                                        </p:attrNameLst>
                                      </p:cBhvr>
                                      <p:to>
                                        <p:strVal val="visible"/>
                                      </p:to>
                                    </p:set>
                                    <p:animEffect transition="in" filter="wipe(down)">
                                      <p:cBhvr>
                                        <p:cTn id="38" dur="400"/>
                                        <p:tgtEl>
                                          <p:spTgt spid="8"/>
                                        </p:tgtEl>
                                      </p:cBhvr>
                                    </p:animEffect>
                                  </p:childTnLst>
                                </p:cTn>
                              </p:par>
                              <p:par>
                                <p:cTn id="39" presetID="22" presetClass="entr" presetSubtype="4" fill="hold" nodeType="withEffect">
                                  <p:stCondLst>
                                    <p:cond delay="600"/>
                                  </p:stCondLst>
                                  <p:childTnLst>
                                    <p:set>
                                      <p:cBhvr>
                                        <p:cTn id="40" dur="1" fill="hold">
                                          <p:stCondLst>
                                            <p:cond delay="0"/>
                                          </p:stCondLst>
                                        </p:cTn>
                                        <p:tgtEl>
                                          <p:spTgt spid="7"/>
                                        </p:tgtEl>
                                        <p:attrNameLst>
                                          <p:attrName>style.visibility</p:attrName>
                                        </p:attrNameLst>
                                      </p:cBhvr>
                                      <p:to>
                                        <p:strVal val="visible"/>
                                      </p:to>
                                    </p:set>
                                    <p:animEffect transition="in" filter="wipe(down)">
                                      <p:cBhvr>
                                        <p:cTn id="41" dur="400"/>
                                        <p:tgtEl>
                                          <p:spTgt spid="7"/>
                                        </p:tgtEl>
                                      </p:cBhvr>
                                    </p:animEffect>
                                  </p:childTnLst>
                                </p:cTn>
                              </p:par>
                            </p:childTnLst>
                          </p:cTn>
                        </p:par>
                        <p:par>
                          <p:cTn id="42" fill="hold">
                            <p:stCondLst>
                              <p:cond delay="2000"/>
                            </p:stCondLst>
                            <p:childTnLst>
                              <p:par>
                                <p:cTn id="43" presetID="2" presetClass="entr" presetSubtype="2" fill="hold" grpId="0" nodeType="afterEffect">
                                  <p:stCondLst>
                                    <p:cond delay="0"/>
                                  </p:stCondLst>
                                  <p:childTnLst>
                                    <p:set>
                                      <p:cBhvr>
                                        <p:cTn id="44" dur="1" fill="hold">
                                          <p:stCondLst>
                                            <p:cond delay="0"/>
                                          </p:stCondLst>
                                        </p:cTn>
                                        <p:tgtEl>
                                          <p:spTgt spid="48"/>
                                        </p:tgtEl>
                                        <p:attrNameLst>
                                          <p:attrName>style.visibility</p:attrName>
                                        </p:attrNameLst>
                                      </p:cBhvr>
                                      <p:to>
                                        <p:strVal val="visible"/>
                                      </p:to>
                                    </p:set>
                                    <p:anim calcmode="lin" valueType="num">
                                      <p:cBhvr additive="base">
                                        <p:cTn id="45" dur="300" fill="hold"/>
                                        <p:tgtEl>
                                          <p:spTgt spid="48"/>
                                        </p:tgtEl>
                                        <p:attrNameLst>
                                          <p:attrName>ppt_x</p:attrName>
                                        </p:attrNameLst>
                                      </p:cBhvr>
                                      <p:tavLst>
                                        <p:tav tm="0">
                                          <p:val>
                                            <p:strVal val="1+#ppt_w/2"/>
                                          </p:val>
                                        </p:tav>
                                        <p:tav tm="100000">
                                          <p:val>
                                            <p:strVal val="#ppt_x"/>
                                          </p:val>
                                        </p:tav>
                                      </p:tavLst>
                                    </p:anim>
                                    <p:anim calcmode="lin" valueType="num">
                                      <p:cBhvr additive="base">
                                        <p:cTn id="46" dur="300" fill="hold"/>
                                        <p:tgtEl>
                                          <p:spTgt spid="48"/>
                                        </p:tgtEl>
                                        <p:attrNameLst>
                                          <p:attrName>ppt_y</p:attrName>
                                        </p:attrNameLst>
                                      </p:cBhvr>
                                      <p:tavLst>
                                        <p:tav tm="0">
                                          <p:val>
                                            <p:strVal val="#ppt_y"/>
                                          </p:val>
                                        </p:tav>
                                        <p:tav tm="100000">
                                          <p:val>
                                            <p:strVal val="#ppt_y"/>
                                          </p:val>
                                        </p:tav>
                                      </p:tavLst>
                                    </p:anim>
                                  </p:childTnLst>
                                </p:cTn>
                              </p:par>
                            </p:childTnLst>
                          </p:cTn>
                        </p:par>
                        <p:par>
                          <p:cTn id="47" fill="hold">
                            <p:stCondLst>
                              <p:cond delay="2500"/>
                            </p:stCondLst>
                            <p:childTnLst>
                              <p:par>
                                <p:cTn id="48" presetID="2" presetClass="entr" presetSubtype="2" fill="hold" grpId="0" nodeType="afterEffect">
                                  <p:stCondLst>
                                    <p:cond delay="0"/>
                                  </p:stCondLst>
                                  <p:childTnLst>
                                    <p:set>
                                      <p:cBhvr>
                                        <p:cTn id="49" dur="1" fill="hold">
                                          <p:stCondLst>
                                            <p:cond delay="0"/>
                                          </p:stCondLst>
                                        </p:cTn>
                                        <p:tgtEl>
                                          <p:spTgt spid="49"/>
                                        </p:tgtEl>
                                        <p:attrNameLst>
                                          <p:attrName>style.visibility</p:attrName>
                                        </p:attrNameLst>
                                      </p:cBhvr>
                                      <p:to>
                                        <p:strVal val="visible"/>
                                      </p:to>
                                    </p:set>
                                    <p:anim calcmode="lin" valueType="num">
                                      <p:cBhvr additive="base">
                                        <p:cTn id="50" dur="300" fill="hold"/>
                                        <p:tgtEl>
                                          <p:spTgt spid="49"/>
                                        </p:tgtEl>
                                        <p:attrNameLst>
                                          <p:attrName>ppt_x</p:attrName>
                                        </p:attrNameLst>
                                      </p:cBhvr>
                                      <p:tavLst>
                                        <p:tav tm="0">
                                          <p:val>
                                            <p:strVal val="1+#ppt_w/2"/>
                                          </p:val>
                                        </p:tav>
                                        <p:tav tm="100000">
                                          <p:val>
                                            <p:strVal val="#ppt_x"/>
                                          </p:val>
                                        </p:tav>
                                      </p:tavLst>
                                    </p:anim>
                                    <p:anim calcmode="lin" valueType="num">
                                      <p:cBhvr additive="base">
                                        <p:cTn id="51" dur="300" fill="hold"/>
                                        <p:tgtEl>
                                          <p:spTgt spid="49"/>
                                        </p:tgtEl>
                                        <p:attrNameLst>
                                          <p:attrName>ppt_y</p:attrName>
                                        </p:attrNameLst>
                                      </p:cBhvr>
                                      <p:tavLst>
                                        <p:tav tm="0">
                                          <p:val>
                                            <p:strVal val="#ppt_y"/>
                                          </p:val>
                                        </p:tav>
                                        <p:tav tm="100000">
                                          <p:val>
                                            <p:strVal val="#ppt_y"/>
                                          </p:val>
                                        </p:tav>
                                      </p:tavLst>
                                    </p:anim>
                                  </p:childTnLst>
                                </p:cTn>
                              </p:par>
                            </p:childTnLst>
                          </p:cTn>
                        </p:par>
                        <p:par>
                          <p:cTn id="52" fill="hold">
                            <p:stCondLst>
                              <p:cond delay="3000"/>
                            </p:stCondLst>
                            <p:childTnLst>
                              <p:par>
                                <p:cTn id="53" presetID="2" presetClass="entr" presetSubtype="2"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additive="base">
                                        <p:cTn id="55" dur="300" fill="hold"/>
                                        <p:tgtEl>
                                          <p:spTgt spid="50"/>
                                        </p:tgtEl>
                                        <p:attrNameLst>
                                          <p:attrName>ppt_x</p:attrName>
                                        </p:attrNameLst>
                                      </p:cBhvr>
                                      <p:tavLst>
                                        <p:tav tm="0">
                                          <p:val>
                                            <p:strVal val="1+#ppt_w/2"/>
                                          </p:val>
                                        </p:tav>
                                        <p:tav tm="100000">
                                          <p:val>
                                            <p:strVal val="#ppt_x"/>
                                          </p:val>
                                        </p:tav>
                                      </p:tavLst>
                                    </p:anim>
                                    <p:anim calcmode="lin" valueType="num">
                                      <p:cBhvr additive="base">
                                        <p:cTn id="56" dur="300" fill="hold"/>
                                        <p:tgtEl>
                                          <p:spTgt spid="50"/>
                                        </p:tgtEl>
                                        <p:attrNameLst>
                                          <p:attrName>ppt_y</p:attrName>
                                        </p:attrNameLst>
                                      </p:cBhvr>
                                      <p:tavLst>
                                        <p:tav tm="0">
                                          <p:val>
                                            <p:strVal val="#ppt_y"/>
                                          </p:val>
                                        </p:tav>
                                        <p:tav tm="100000">
                                          <p:val>
                                            <p:strVal val="#ppt_y"/>
                                          </p:val>
                                        </p:tav>
                                      </p:tavLst>
                                    </p:anim>
                                  </p:childTnLst>
                                </p:cTn>
                              </p:par>
                            </p:childTnLst>
                          </p:cTn>
                        </p:par>
                        <p:par>
                          <p:cTn id="57" fill="hold">
                            <p:stCondLst>
                              <p:cond delay="3500"/>
                            </p:stCondLst>
                            <p:childTnLst>
                              <p:par>
                                <p:cTn id="58" presetID="2" presetClass="entr" presetSubtype="2" fill="hold" grpId="0" nodeType="afterEffect">
                                  <p:stCondLst>
                                    <p:cond delay="0"/>
                                  </p:stCondLst>
                                  <p:childTnLst>
                                    <p:set>
                                      <p:cBhvr>
                                        <p:cTn id="59" dur="1" fill="hold">
                                          <p:stCondLst>
                                            <p:cond delay="0"/>
                                          </p:stCondLst>
                                        </p:cTn>
                                        <p:tgtEl>
                                          <p:spTgt spid="51"/>
                                        </p:tgtEl>
                                        <p:attrNameLst>
                                          <p:attrName>style.visibility</p:attrName>
                                        </p:attrNameLst>
                                      </p:cBhvr>
                                      <p:to>
                                        <p:strVal val="visible"/>
                                      </p:to>
                                    </p:set>
                                    <p:anim calcmode="lin" valueType="num">
                                      <p:cBhvr additive="base">
                                        <p:cTn id="60" dur="300" fill="hold"/>
                                        <p:tgtEl>
                                          <p:spTgt spid="51"/>
                                        </p:tgtEl>
                                        <p:attrNameLst>
                                          <p:attrName>ppt_x</p:attrName>
                                        </p:attrNameLst>
                                      </p:cBhvr>
                                      <p:tavLst>
                                        <p:tav tm="0">
                                          <p:val>
                                            <p:strVal val="1+#ppt_w/2"/>
                                          </p:val>
                                        </p:tav>
                                        <p:tav tm="100000">
                                          <p:val>
                                            <p:strVal val="#ppt_x"/>
                                          </p:val>
                                        </p:tav>
                                      </p:tavLst>
                                    </p:anim>
                                    <p:anim calcmode="lin" valueType="num">
                                      <p:cBhvr additive="base">
                                        <p:cTn id="61" dur="300" fill="hold"/>
                                        <p:tgtEl>
                                          <p:spTgt spid="51"/>
                                        </p:tgtEl>
                                        <p:attrNameLst>
                                          <p:attrName>ppt_y</p:attrName>
                                        </p:attrNameLst>
                                      </p:cBhvr>
                                      <p:tavLst>
                                        <p:tav tm="0">
                                          <p:val>
                                            <p:strVal val="#ppt_y"/>
                                          </p:val>
                                        </p:tav>
                                        <p:tav tm="100000">
                                          <p:val>
                                            <p:strVal val="#ppt_y"/>
                                          </p:val>
                                        </p:tav>
                                      </p:tavLst>
                                    </p:anim>
                                  </p:childTnLst>
                                </p:cTn>
                              </p:par>
                            </p:childTnLst>
                          </p:cTn>
                        </p:par>
                        <p:par>
                          <p:cTn id="62" fill="hold">
                            <p:stCondLst>
                              <p:cond delay="4000"/>
                            </p:stCondLst>
                            <p:childTnLst>
                              <p:par>
                                <p:cTn id="63" presetID="14" presetClass="entr" presetSubtype="10" fill="hold" grpId="0"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randombar(horizontal)">
                                      <p:cBhvr>
                                        <p:cTn id="6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48" grpId="0"/>
      <p:bldP spid="49" grpId="0"/>
      <p:bldP spid="50" grpId="0"/>
      <p:bldP spid="51"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sp>
        <p:nvSpPr>
          <p:cNvPr id="4" name="矩形 42"/>
          <p:cNvSpPr>
            <a:spLocks noChangeArrowheads="1"/>
          </p:cNvSpPr>
          <p:nvPr/>
        </p:nvSpPr>
        <p:spPr bwMode="auto">
          <a:xfrm>
            <a:off x="9561674" y="3734134"/>
            <a:ext cx="855601" cy="2095829"/>
          </a:xfrm>
          <a:prstGeom prst="rect">
            <a:avLst/>
          </a:prstGeom>
          <a:solidFill>
            <a:srgbClr val="8D2963"/>
          </a:solidFill>
          <a:ln w="9525">
            <a:noFill/>
            <a:miter lim="800000"/>
          </a:ln>
        </p:spPr>
        <p:txBody>
          <a:bodyPr lIns="91440" tIns="45720" rIns="91440" bIns="4572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8565">
              <a:buFont typeface="Arial" panose="020B0604020202020204" pitchFamily="34" charset="0"/>
              <a:buNone/>
              <a:defRPr/>
            </a:pPr>
            <a:endParaRPr lang="zh-CN" altLang="zh-CN" sz="2400" ker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6"/>
          <p:cNvSpPr>
            <a:spLocks noChangeAspect="1" noChangeArrowheads="1"/>
          </p:cNvSpPr>
          <p:nvPr/>
        </p:nvSpPr>
        <p:spPr bwMode="auto">
          <a:xfrm>
            <a:off x="1780811" y="3734134"/>
            <a:ext cx="3141780" cy="2095829"/>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8565">
              <a:buFont typeface="Arial" panose="020B0604020202020204" pitchFamily="34" charset="0"/>
              <a:buNone/>
              <a:defRPr/>
            </a:pPr>
            <a:endParaRPr lang="zh-CN" altLang="zh-CN" sz="2400" ker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47"/>
          <p:cNvSpPr>
            <a:spLocks noChangeAspect="1" noChangeArrowheads="1"/>
          </p:cNvSpPr>
          <p:nvPr/>
        </p:nvSpPr>
        <p:spPr bwMode="auto">
          <a:xfrm>
            <a:off x="4006157" y="1508787"/>
            <a:ext cx="3139819" cy="2093867"/>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8565">
              <a:buFont typeface="Arial" panose="020B0604020202020204" pitchFamily="34" charset="0"/>
              <a:buNone/>
              <a:defRPr/>
            </a:pPr>
            <a:endParaRPr lang="zh-CN" altLang="zh-CN" sz="2400" ker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59"/>
          <p:cNvSpPr>
            <a:spLocks noChangeAspect="1" noChangeArrowheads="1"/>
          </p:cNvSpPr>
          <p:nvPr/>
        </p:nvSpPr>
        <p:spPr bwMode="auto">
          <a:xfrm>
            <a:off x="7275495" y="1508787"/>
            <a:ext cx="3141780" cy="2095829"/>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8565">
              <a:buFont typeface="Arial" panose="020B0604020202020204" pitchFamily="34" charset="0"/>
              <a:buNone/>
              <a:defRPr/>
            </a:pPr>
            <a:endParaRPr lang="zh-CN" altLang="zh-CN" sz="2400" ker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 name="组合 8"/>
          <p:cNvGrpSpPr/>
          <p:nvPr/>
        </p:nvGrpSpPr>
        <p:grpSpPr>
          <a:xfrm>
            <a:off x="5077621" y="3734136"/>
            <a:ext cx="4327063" cy="2095830"/>
            <a:chOff x="4906841" y="3911271"/>
            <a:chExt cx="4327062" cy="2095829"/>
          </a:xfrm>
        </p:grpSpPr>
        <p:sp>
          <p:nvSpPr>
            <p:cNvPr id="10" name="矩形 37"/>
            <p:cNvSpPr>
              <a:spLocks noChangeArrowheads="1"/>
            </p:cNvSpPr>
            <p:nvPr/>
          </p:nvSpPr>
          <p:spPr bwMode="auto">
            <a:xfrm>
              <a:off x="4906841" y="3911271"/>
              <a:ext cx="4327062" cy="2095829"/>
            </a:xfrm>
            <a:prstGeom prst="rect">
              <a:avLst/>
            </a:prstGeom>
            <a:solidFill>
              <a:srgbClr val="FF1F8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8565">
                <a:buFont typeface="Arial" panose="020B0604020202020204" pitchFamily="34" charset="0"/>
                <a:buNone/>
                <a:defRPr/>
              </a:pPr>
              <a:endParaRPr lang="zh-CN" altLang="zh-CN" sz="2400" ker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矩形 10"/>
            <p:cNvSpPr/>
            <p:nvPr/>
          </p:nvSpPr>
          <p:spPr>
            <a:xfrm>
              <a:off x="5224341" y="4765826"/>
              <a:ext cx="3339805" cy="1236621"/>
            </a:xfrm>
            <a:prstGeom prst="rect">
              <a:avLst/>
            </a:prstGeom>
          </p:spPr>
          <p:txBody>
            <a:bodyPr wrap="square">
              <a:spAutoFit/>
            </a:bodyPr>
            <a:lstStyle/>
            <a:p>
              <a:pPr defTabSz="1218565">
                <a:lnSpc>
                  <a:spcPct val="150000"/>
                </a:lnSpc>
                <a:spcBef>
                  <a:spcPts val="1000"/>
                </a:spcBef>
                <a:buFont typeface="Arial" panose="020B0604020202020204" pitchFamily="34" charset="0"/>
                <a:buChar char="•"/>
                <a:defRPr/>
              </a:pPr>
              <a:r>
                <a:rPr lang="zh-CN" altLang="en-US" sz="1465" kern="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defTabSz="1218565">
                <a:lnSpc>
                  <a:spcPct val="150000"/>
                </a:lnSpc>
                <a:spcBef>
                  <a:spcPts val="1000"/>
                </a:spcBef>
                <a:buFont typeface="Arial" panose="020B0604020202020204" pitchFamily="34" charset="0"/>
                <a:buChar char="•"/>
                <a:defRPr/>
              </a:pPr>
              <a:endParaRPr lang="zh-CN" altLang="en-US" sz="1465" kern="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2" name="矩形 11"/>
            <p:cNvSpPr/>
            <p:nvPr/>
          </p:nvSpPr>
          <p:spPr>
            <a:xfrm>
              <a:off x="5224341" y="4275250"/>
              <a:ext cx="3339805" cy="553998"/>
            </a:xfrm>
            <a:prstGeom prst="rect">
              <a:avLst/>
            </a:prstGeom>
          </p:spPr>
          <p:txBody>
            <a:bodyPr wrap="square">
              <a:spAutoFit/>
            </a:bodyPr>
            <a:lstStyle/>
            <a:p>
              <a:pPr defTabSz="1218565">
                <a:lnSpc>
                  <a:spcPct val="150000"/>
                </a:lnSpc>
                <a:spcBef>
                  <a:spcPts val="1000"/>
                </a:spcBef>
                <a:buFont typeface="Arial" panose="020B0604020202020204" pitchFamily="34" charset="0"/>
                <a:buNone/>
                <a:defRPr/>
              </a:pPr>
              <a:r>
                <a:rPr lang="zh-CN" altLang="en-US" sz="2000" b="1" kern="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标题内容</a:t>
              </a:r>
            </a:p>
          </p:txBody>
        </p:sp>
      </p:grpSp>
      <p:grpSp>
        <p:nvGrpSpPr>
          <p:cNvPr id="13" name="组合 12"/>
          <p:cNvGrpSpPr/>
          <p:nvPr/>
        </p:nvGrpSpPr>
        <p:grpSpPr>
          <a:xfrm>
            <a:off x="1780812" y="1508787"/>
            <a:ext cx="2095828" cy="2095829"/>
            <a:chOff x="1610032" y="1685925"/>
            <a:chExt cx="2095828" cy="2095829"/>
          </a:xfrm>
        </p:grpSpPr>
        <p:sp>
          <p:nvSpPr>
            <p:cNvPr id="14" name="矩形 1"/>
            <p:cNvSpPr>
              <a:spLocks noChangeArrowheads="1"/>
            </p:cNvSpPr>
            <p:nvPr/>
          </p:nvSpPr>
          <p:spPr bwMode="auto">
            <a:xfrm>
              <a:off x="1610032" y="1685925"/>
              <a:ext cx="2095828" cy="2095829"/>
            </a:xfrm>
            <a:prstGeom prst="rect">
              <a:avLst/>
            </a:prstGeom>
            <a:solidFill>
              <a:srgbClr val="8D296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8565">
                <a:buFont typeface="Arial" panose="020B0604020202020204" pitchFamily="34" charset="0"/>
                <a:buNone/>
                <a:defRPr/>
              </a:pPr>
              <a:endParaRPr lang="zh-CN" altLang="zh-CN" sz="2400" ker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14"/>
            <p:cNvSpPr/>
            <p:nvPr/>
          </p:nvSpPr>
          <p:spPr>
            <a:xfrm>
              <a:off x="1795637" y="2505225"/>
              <a:ext cx="1760364" cy="769698"/>
            </a:xfrm>
            <a:prstGeom prst="rect">
              <a:avLst/>
            </a:prstGeom>
          </p:spPr>
          <p:txBody>
            <a:bodyPr wrap="square">
              <a:spAutoFit/>
            </a:bodyPr>
            <a:lstStyle/>
            <a:p>
              <a:pPr defTabSz="1218565">
                <a:lnSpc>
                  <a:spcPct val="150000"/>
                </a:lnSpc>
                <a:spcBef>
                  <a:spcPts val="1000"/>
                </a:spcBef>
                <a:buFont typeface="Arial" panose="020B0604020202020204" pitchFamily="34" charset="0"/>
                <a:buChar char="•"/>
                <a:defRPr/>
              </a:pPr>
              <a:r>
                <a:rPr lang="zh-CN" altLang="en-US" sz="1465" kern="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a:t>
              </a:r>
            </a:p>
          </p:txBody>
        </p:sp>
      </p:grpSp>
      <p:sp>
        <p:nvSpPr>
          <p:cNvPr id="16" name="矩形 15"/>
          <p:cNvSpPr/>
          <p:nvPr/>
        </p:nvSpPr>
        <p:spPr>
          <a:xfrm>
            <a:off x="1991816" y="1837511"/>
            <a:ext cx="3339805" cy="553998"/>
          </a:xfrm>
          <a:prstGeom prst="rect">
            <a:avLst/>
          </a:prstGeom>
        </p:spPr>
        <p:txBody>
          <a:bodyPr wrap="square" lIns="91440" tIns="45720" rIns="91440" bIns="45720">
            <a:spAutoFit/>
          </a:bodyPr>
          <a:lstStyle/>
          <a:p>
            <a:pPr defTabSz="1218565">
              <a:lnSpc>
                <a:spcPct val="150000"/>
              </a:lnSpc>
              <a:spcBef>
                <a:spcPts val="1000"/>
              </a:spcBef>
              <a:buFont typeface="Arial" panose="020B0604020202020204" pitchFamily="34" charset="0"/>
              <a:buNone/>
              <a:defRPr/>
            </a:pPr>
            <a:r>
              <a:rPr lang="zh-CN" altLang="en-US" sz="2000" b="1" kern="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标题内容</a:t>
            </a:r>
          </a:p>
        </p:txBody>
      </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17" name="椭圆 16"/>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1+#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1+#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0-#ppt_w/2"/>
                                          </p:val>
                                        </p:tav>
                                        <p:tav tm="100000">
                                          <p:val>
                                            <p:strVal val="#ppt_x"/>
                                          </p:val>
                                        </p:tav>
                                      </p:tavLst>
                                    </p:anim>
                                    <p:anim calcmode="lin" valueType="num">
                                      <p:cBhvr additive="base">
                                        <p:cTn id="36" dur="5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1500"/>
                            </p:stCondLst>
                            <p:childTnLst>
                              <p:par>
                                <p:cTn id="42" presetID="14" presetClass="entr" presetSubtype="10" fill="hold" grpId="0"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randombar(horizontal)">
                                      <p:cBhvr>
                                        <p:cTn id="4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4" grpId="0" animBg="1"/>
      <p:bldP spid="5" grpId="0" animBg="1"/>
      <p:bldP spid="7" grpId="0" animBg="1"/>
      <p:bldP spid="8" grpId="0" animBg="1"/>
      <p:bldP spid="16"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0"/>
          <p:cNvGrpSpPr/>
          <p:nvPr/>
        </p:nvGrpSpPr>
        <p:grpSpPr>
          <a:xfrm rot="5400000">
            <a:off x="1936235" y="2308636"/>
            <a:ext cx="1900800" cy="1898360"/>
            <a:chOff x="4819176" y="1662676"/>
            <a:chExt cx="2993523" cy="2989680"/>
          </a:xfrm>
          <a:solidFill>
            <a:srgbClr val="8D2963"/>
          </a:solidFill>
        </p:grpSpPr>
        <p:grpSp>
          <p:nvGrpSpPr>
            <p:cNvPr id="12" name="组合 11"/>
            <p:cNvGrpSpPr/>
            <p:nvPr/>
          </p:nvGrpSpPr>
          <p:grpSpPr>
            <a:xfrm>
              <a:off x="4819176" y="1662676"/>
              <a:ext cx="2993523" cy="2989680"/>
              <a:chOff x="304800" y="673100"/>
              <a:chExt cx="4147845" cy="4000500"/>
            </a:xfrm>
            <a:grpFill/>
            <a:effectLst>
              <a:outerShdw blurRad="444500" dist="254000" dir="8100000" algn="tr" rotWithShape="0">
                <a:prstClr val="black">
                  <a:alpha val="50000"/>
                </a:prstClr>
              </a:outerShdw>
            </a:effectLst>
          </p:grpSpPr>
          <p:sp>
            <p:nvSpPr>
              <p:cNvPr id="14" name="矩形 13"/>
              <p:cNvSpPr/>
              <p:nvPr/>
            </p:nvSpPr>
            <p:spPr>
              <a:xfrm>
                <a:off x="304800" y="673100"/>
                <a:ext cx="4147845" cy="4000500"/>
              </a:xfrm>
              <a:prstGeom prst="rect">
                <a:avLst/>
              </a:prstGeom>
              <a:grpFill/>
              <a:ln w="25400" cap="flat" cmpd="sng" algn="ctr">
                <a:noFill/>
                <a:prstDash val="solid"/>
              </a:ln>
              <a:effectLst/>
            </p:spPr>
            <p:txBody>
              <a:bodyPr rtlCol="0" anchor="ctr"/>
              <a:lstStyle/>
              <a:p>
                <a:pPr algn="ctr" defTabSz="1218565">
                  <a:defRPr/>
                </a:pPr>
                <a:endParaRPr lang="zh-CN" altLang="en-US" kern="0">
                  <a:solidFill>
                    <a:sysClr val="windowText" lastClr="000000"/>
                  </a:solidFill>
                  <a:latin typeface="Calibri" panose="020F0502020204030204"/>
                  <a:ea typeface="宋体" panose="02010600030101010101" pitchFamily="2" charset="-122"/>
                </a:endParaRPr>
              </a:p>
            </p:txBody>
          </p:sp>
          <p:sp>
            <p:nvSpPr>
              <p:cNvPr id="15" name="矩形 14"/>
              <p:cNvSpPr/>
              <p:nvPr/>
            </p:nvSpPr>
            <p:spPr>
              <a:xfrm>
                <a:off x="399069" y="760412"/>
                <a:ext cx="3959307" cy="3825874"/>
              </a:xfrm>
              <a:prstGeom prst="rect">
                <a:avLst/>
              </a:prstGeom>
              <a:grpFill/>
              <a:ln w="25400" cap="flat" cmpd="sng" algn="ctr">
                <a:noFill/>
                <a:prstDash val="solid"/>
              </a:ln>
              <a:effectLst/>
            </p:spPr>
            <p:txBody>
              <a:bodyPr rtlCol="0" anchor="ctr"/>
              <a:lstStyle/>
              <a:p>
                <a:pPr algn="ctr" defTabSz="1218565">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13" name="矩形 12"/>
            <p:cNvSpPr/>
            <p:nvPr/>
          </p:nvSpPr>
          <p:spPr>
            <a:xfrm>
              <a:off x="5038399" y="1880357"/>
              <a:ext cx="2555077" cy="2554311"/>
            </a:xfrm>
            <a:prstGeom prst="rect">
              <a:avLst/>
            </a:prstGeom>
            <a:grpFill/>
            <a:ln w="28575" cap="flat" cmpd="sng" algn="ctr">
              <a:noFill/>
              <a:prstDash val="solid"/>
            </a:ln>
            <a:effectLst>
              <a:outerShdw blurRad="63500" sx="102000" sy="102000" algn="ctr" rotWithShape="0">
                <a:prstClr val="black">
                  <a:alpha val="40000"/>
                </a:prstClr>
              </a:outerShdw>
            </a:effectLst>
          </p:spPr>
          <p:txBody>
            <a:bodyPr rtlCol="0" anchor="ctr"/>
            <a:lstStyle/>
            <a:p>
              <a:pPr algn="ctr" defTabSz="1218565">
                <a:defRPr/>
              </a:pPr>
              <a:endParaRPr lang="zh-CN" altLang="en-US" kern="0">
                <a:solidFill>
                  <a:sysClr val="window" lastClr="FFFFFF"/>
                </a:solidFill>
                <a:latin typeface="Palatino Linotype" panose="02040502050505030304"/>
                <a:ea typeface="宋体" panose="02010600030101010101" pitchFamily="2" charset="-122"/>
              </a:endParaRPr>
            </a:p>
          </p:txBody>
        </p:sp>
      </p:grpSp>
      <p:sp>
        <p:nvSpPr>
          <p:cNvPr id="16" name="文本框 15"/>
          <p:cNvSpPr txBox="1"/>
          <p:nvPr/>
        </p:nvSpPr>
        <p:spPr>
          <a:xfrm>
            <a:off x="2154824" y="2580707"/>
            <a:ext cx="1463623" cy="1323439"/>
          </a:xfrm>
          <a:prstGeom prst="rect">
            <a:avLst/>
          </a:prstGeom>
          <a:noFill/>
        </p:spPr>
        <p:txBody>
          <a:bodyPr wrap="square" rtlCol="0">
            <a:spAutoFit/>
          </a:bodyPr>
          <a:lstStyle/>
          <a:p>
            <a:r>
              <a:rPr lang="en-US" altLang="zh-CN" sz="8000" b="1" smtClean="0">
                <a:solidFill>
                  <a:schemeClr val="bg1"/>
                </a:solidFill>
                <a:latin typeface="Roboto Black" panose="02000000000000000000" pitchFamily="2" charset="0"/>
                <a:ea typeface="Roboto Black" panose="02000000000000000000" pitchFamily="2" charset="0"/>
              </a:rPr>
              <a:t>04</a:t>
            </a:r>
            <a:endParaRPr lang="zh-CN" altLang="en-US" sz="8000" b="1">
              <a:solidFill>
                <a:schemeClr val="bg1"/>
              </a:solidFill>
              <a:latin typeface="Roboto Black" panose="02000000000000000000" pitchFamily="2" charset="0"/>
            </a:endParaRPr>
          </a:p>
        </p:txBody>
      </p:sp>
      <p:sp>
        <p:nvSpPr>
          <p:cNvPr id="17" name="文本框 16"/>
          <p:cNvSpPr txBox="1"/>
          <p:nvPr/>
        </p:nvSpPr>
        <p:spPr>
          <a:xfrm>
            <a:off x="4752646" y="2180862"/>
            <a:ext cx="6222761" cy="995209"/>
          </a:xfrm>
          <a:prstGeom prst="rect">
            <a:avLst/>
          </a:prstGeom>
          <a:noFill/>
        </p:spPr>
        <p:txBody>
          <a:bodyPr wrap="square" rtlCol="0">
            <a:spAutoFit/>
          </a:bodyPr>
          <a:lstStyle/>
          <a:p>
            <a:r>
              <a:rPr lang="zh-CN" altLang="en-US" sz="5865" b="1" smtClean="0">
                <a:solidFill>
                  <a:srgbClr val="8D2963"/>
                </a:solidFill>
                <a:latin typeface="微软雅黑" panose="020B0503020204020204" pitchFamily="34" charset="-122"/>
                <a:ea typeface="微软雅黑" panose="020B0503020204020204" pitchFamily="34" charset="-122"/>
              </a:rPr>
              <a:t>经验不足之处</a:t>
            </a:r>
            <a:endParaRPr lang="zh-CN" altLang="en-US" sz="5865" b="1">
              <a:solidFill>
                <a:srgbClr val="8D2963"/>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4384827" y="3309527"/>
            <a:ext cx="6245524" cy="0"/>
          </a:xfrm>
          <a:prstGeom prst="line">
            <a:avLst/>
          </a:prstGeom>
          <a:ln>
            <a:solidFill>
              <a:srgbClr val="25262A"/>
            </a:solidFill>
          </a:ln>
        </p:spPr>
        <p:style>
          <a:lnRef idx="1">
            <a:schemeClr val="accent1"/>
          </a:lnRef>
          <a:fillRef idx="0">
            <a:schemeClr val="accent1"/>
          </a:fillRef>
          <a:effectRef idx="0">
            <a:schemeClr val="accent1"/>
          </a:effectRef>
          <a:fontRef idx="minor">
            <a:schemeClr val="tx1"/>
          </a:fontRef>
        </p:style>
      </p:cxnSp>
      <p:sp>
        <p:nvSpPr>
          <p:cNvPr id="19" name="文本占位符 5"/>
          <p:cNvSpPr txBox="1"/>
          <p:nvPr/>
        </p:nvSpPr>
        <p:spPr>
          <a:xfrm>
            <a:off x="5104017" y="3584286"/>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0" name="文本占位符 5"/>
          <p:cNvSpPr txBox="1"/>
          <p:nvPr/>
        </p:nvSpPr>
        <p:spPr>
          <a:xfrm>
            <a:off x="6580757" y="3584286"/>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1" name="文本占位符 5"/>
          <p:cNvSpPr txBox="1"/>
          <p:nvPr/>
        </p:nvSpPr>
        <p:spPr>
          <a:xfrm>
            <a:off x="8057496" y="3584286"/>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2" name="文本占位符 5"/>
          <p:cNvSpPr txBox="1"/>
          <p:nvPr/>
        </p:nvSpPr>
        <p:spPr>
          <a:xfrm>
            <a:off x="5104017" y="4150069"/>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3" name="文本占位符 5"/>
          <p:cNvSpPr txBox="1"/>
          <p:nvPr/>
        </p:nvSpPr>
        <p:spPr>
          <a:xfrm>
            <a:off x="6574885" y="4150069"/>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4" name="文本占位符 5"/>
          <p:cNvSpPr txBox="1"/>
          <p:nvPr/>
        </p:nvSpPr>
        <p:spPr>
          <a:xfrm>
            <a:off x="8057496" y="4150069"/>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 name="文本框 1"/>
          <p:cNvSpPr txBox="1"/>
          <p:nvPr/>
        </p:nvSpPr>
        <p:spPr>
          <a:xfrm>
            <a:off x="2287905" y="2717800"/>
            <a:ext cx="1218565" cy="1048385"/>
          </a:xfrm>
          <a:prstGeom prst="rect">
            <a:avLst/>
          </a:prstGeom>
          <a:noFill/>
        </p:spPr>
        <p:txBody>
          <a:bodyPr wrap="square" rtlCol="0">
            <a:spAutoFit/>
          </a:bodyPr>
          <a:lstStyle/>
          <a:p>
            <a:r>
              <a:rPr lang="en-US" altLang="zh-CN" sz="5865" b="1">
                <a:solidFill>
                  <a:schemeClr val="bg1"/>
                </a:solidFill>
                <a:latin typeface="微软雅黑" panose="020B0503020204020204" pitchFamily="34" charset="-122"/>
                <a:ea typeface="微软雅黑" panose="020B0503020204020204" pitchFamily="34" charset="-122"/>
              </a:rPr>
              <a:t>04</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6"/>
                                        </p:tgtEl>
                                        <p:attrNameLst>
                                          <p:attrName>ppt_y</p:attrName>
                                        </p:attrNameLst>
                                      </p:cBhvr>
                                      <p:tavLst>
                                        <p:tav tm="0">
                                          <p:val>
                                            <p:strVal val="#ppt_y"/>
                                          </p:val>
                                        </p:tav>
                                        <p:tav tm="100000">
                                          <p:val>
                                            <p:strVal val="#ppt_y"/>
                                          </p:val>
                                        </p:tav>
                                      </p:tavLst>
                                    </p:anim>
                                    <p:anim calcmode="lin" valueType="num">
                                      <p:cBhvr>
                                        <p:cTn id="1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6"/>
                                        </p:tgtEl>
                                      </p:cBhvr>
                                    </p:animEffect>
                                  </p:childTnLst>
                                </p:cTn>
                              </p:par>
                            </p:childTnLst>
                          </p:cTn>
                        </p:par>
                        <p:par>
                          <p:cTn id="18" fill="hold">
                            <p:stCondLst>
                              <p:cond delay="1049"/>
                            </p:stCondLst>
                            <p:childTnLst>
                              <p:par>
                                <p:cTn id="19" presetID="22" presetClass="entr" presetSubtype="8" fill="hold" grpId="0" nodeType="afterEffect">
                                  <p:stCondLst>
                                    <p:cond delay="50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049"/>
                            </p:stCondLst>
                            <p:childTnLst>
                              <p:par>
                                <p:cTn id="23" presetID="22" presetClass="entr" presetSubtype="8"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22" presetClass="entr" presetSubtype="8" fill="hold" grpId="0" nodeType="withEffect">
                                  <p:stCondLst>
                                    <p:cond delay="30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400"/>
                                        <p:tgtEl>
                                          <p:spTgt spid="19"/>
                                        </p:tgtEl>
                                      </p:cBhvr>
                                    </p:animEffect>
                                  </p:childTnLst>
                                </p:cTn>
                              </p:par>
                              <p:par>
                                <p:cTn id="29" presetID="22" presetClass="entr" presetSubtype="8" fill="hold" grpId="0" nodeType="withEffect">
                                  <p:stCondLst>
                                    <p:cond delay="30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400"/>
                                        <p:tgtEl>
                                          <p:spTgt spid="20"/>
                                        </p:tgtEl>
                                      </p:cBhvr>
                                    </p:animEffect>
                                  </p:childTnLst>
                                </p:cTn>
                              </p:par>
                              <p:par>
                                <p:cTn id="32" presetID="22" presetClass="entr" presetSubtype="8" fill="hold" grpId="0" nodeType="withEffect">
                                  <p:stCondLst>
                                    <p:cond delay="30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400"/>
                                        <p:tgtEl>
                                          <p:spTgt spid="21"/>
                                        </p:tgtEl>
                                      </p:cBhvr>
                                    </p:animEffect>
                                  </p:childTnLst>
                                </p:cTn>
                              </p:par>
                              <p:par>
                                <p:cTn id="35" presetID="22" presetClass="entr" presetSubtype="8" fill="hold" grpId="0" nodeType="withEffect">
                                  <p:stCondLst>
                                    <p:cond delay="30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400"/>
                                        <p:tgtEl>
                                          <p:spTgt spid="22"/>
                                        </p:tgtEl>
                                      </p:cBhvr>
                                    </p:animEffect>
                                  </p:childTnLst>
                                </p:cTn>
                              </p:par>
                              <p:par>
                                <p:cTn id="38" presetID="22" presetClass="entr" presetSubtype="8" fill="hold" grpId="0" nodeType="withEffect">
                                  <p:stCondLst>
                                    <p:cond delay="30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400"/>
                                        <p:tgtEl>
                                          <p:spTgt spid="23"/>
                                        </p:tgtEl>
                                      </p:cBhvr>
                                    </p:animEffect>
                                  </p:childTnLst>
                                </p:cTn>
                              </p:par>
                              <p:par>
                                <p:cTn id="41" presetID="22" presetClass="entr" presetSubtype="8" fill="hold" grpId="0" nodeType="withEffect">
                                  <p:stCondLst>
                                    <p:cond delay="30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400"/>
                                        <p:tgtEl>
                                          <p:spTgt spid="24"/>
                                        </p:tgtEl>
                                      </p:cBhvr>
                                    </p:animEffect>
                                  </p:childTnLst>
                                </p:cTn>
                              </p:par>
                            </p:childTnLst>
                          </p:cTn>
                        </p:par>
                        <p:par>
                          <p:cTn id="44" fill="hold">
                            <p:stCondLst>
                              <p:cond delay="2549"/>
                            </p:stCondLst>
                            <p:childTnLst>
                              <p:par>
                                <p:cTn id="45" presetID="22" presetClass="entr" presetSubtype="8" fill="hold" grpId="0" nodeType="afterEffect">
                                  <p:stCondLst>
                                    <p:cond delay="50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9" grpId="0" animBg="1"/>
      <p:bldP spid="20" grpId="0" animBg="1"/>
      <p:bldP spid="21" grpId="0" animBg="1"/>
      <p:bldP spid="22" grpId="0" animBg="1"/>
      <p:bldP spid="23" grpId="0" animBg="1"/>
      <p:bldP spid="24" grpId="0" animBg="1"/>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任意多边形 4"/>
          <p:cNvSpPr/>
          <p:nvPr/>
        </p:nvSpPr>
        <p:spPr>
          <a:xfrm>
            <a:off x="9471025" y="-12700"/>
            <a:ext cx="2063750" cy="1635125"/>
          </a:xfrm>
          <a:custGeom>
            <a:avLst/>
            <a:gdLst>
              <a:gd name="connsiteX0" fmla="*/ 195808 w 2065008"/>
              <a:gd name="connsiteY0" fmla="*/ 0 h 1635827"/>
              <a:gd name="connsiteX1" fmla="*/ 1869200 w 2065008"/>
              <a:gd name="connsiteY1" fmla="*/ 0 h 1635827"/>
              <a:gd name="connsiteX2" fmla="*/ 1888673 w 2065008"/>
              <a:gd name="connsiteY2" fmla="*/ 26040 h 1635827"/>
              <a:gd name="connsiteX3" fmla="*/ 2065008 w 2065008"/>
              <a:gd name="connsiteY3" fmla="*/ 603323 h 1635827"/>
              <a:gd name="connsiteX4" fmla="*/ 1032504 w 2065008"/>
              <a:gd name="connsiteY4" fmla="*/ 1635827 h 1635827"/>
              <a:gd name="connsiteX5" fmla="*/ 0 w 2065008"/>
              <a:gd name="connsiteY5" fmla="*/ 603323 h 1635827"/>
              <a:gd name="connsiteX6" fmla="*/ 176336 w 2065008"/>
              <a:gd name="connsiteY6" fmla="*/ 26040 h 1635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5008" h="1635827">
                <a:moveTo>
                  <a:pt x="195808" y="0"/>
                </a:moveTo>
                <a:lnTo>
                  <a:pt x="1869200" y="0"/>
                </a:lnTo>
                <a:lnTo>
                  <a:pt x="1888673" y="26040"/>
                </a:lnTo>
                <a:cubicBezTo>
                  <a:pt x="2000002" y="190829"/>
                  <a:pt x="2065008" y="389485"/>
                  <a:pt x="2065008" y="603323"/>
                </a:cubicBezTo>
                <a:cubicBezTo>
                  <a:pt x="2065008" y="1173559"/>
                  <a:pt x="1602740" y="1635827"/>
                  <a:pt x="1032504" y="1635827"/>
                </a:cubicBezTo>
                <a:cubicBezTo>
                  <a:pt x="462268" y="1635827"/>
                  <a:pt x="0" y="1173559"/>
                  <a:pt x="0" y="603323"/>
                </a:cubicBezTo>
                <a:cubicBezTo>
                  <a:pt x="0" y="389485"/>
                  <a:pt x="65006" y="190829"/>
                  <a:pt x="176336" y="26040"/>
                </a:cubicBezTo>
                <a:close/>
              </a:path>
            </a:pathLst>
          </a:custGeom>
          <a:solidFill>
            <a:srgbClr val="FF1F87"/>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rgbClr val="FFFFFF"/>
              </a:solidFill>
            </a:endParaRPr>
          </a:p>
        </p:txBody>
      </p:sp>
      <p:sp>
        <p:nvSpPr>
          <p:cNvPr id="7" name="椭圆 6"/>
          <p:cNvSpPr/>
          <p:nvPr/>
        </p:nvSpPr>
        <p:spPr>
          <a:xfrm>
            <a:off x="629443" y="-465971"/>
            <a:ext cx="976313" cy="976313"/>
          </a:xfrm>
          <a:prstGeom prst="ellipse">
            <a:avLst/>
          </a:prstGeom>
          <a:solidFill>
            <a:srgbClr val="8D2963"/>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rgbClr val="FFFFFF"/>
              </a:solidFill>
            </a:endParaRPr>
          </a:p>
        </p:txBody>
      </p:sp>
      <p:grpSp>
        <p:nvGrpSpPr>
          <p:cNvPr id="40" name="组合 39"/>
          <p:cNvGrpSpPr/>
          <p:nvPr/>
        </p:nvGrpSpPr>
        <p:grpSpPr>
          <a:xfrm>
            <a:off x="3575844" y="-1151743"/>
            <a:ext cx="5424487" cy="2708275"/>
            <a:chOff x="3575844" y="-1151743"/>
            <a:chExt cx="5424487" cy="2708275"/>
          </a:xfrm>
        </p:grpSpPr>
        <p:sp>
          <p:nvSpPr>
            <p:cNvPr id="4" name="任意多边形 3"/>
            <p:cNvSpPr/>
            <p:nvPr/>
          </p:nvSpPr>
          <p:spPr>
            <a:xfrm>
              <a:off x="3575844" y="-1151743"/>
              <a:ext cx="5424487" cy="2708275"/>
            </a:xfrm>
            <a:custGeom>
              <a:avLst/>
              <a:gdLst>
                <a:gd name="connsiteX0" fmla="*/ 0 w 5424462"/>
                <a:gd name="connsiteY0" fmla="*/ 0 h 2708663"/>
                <a:gd name="connsiteX1" fmla="*/ 5424462 w 5424462"/>
                <a:gd name="connsiteY1" fmla="*/ 0 h 2708663"/>
                <a:gd name="connsiteX2" fmla="*/ 5410648 w 5424462"/>
                <a:gd name="connsiteY2" fmla="*/ 273571 h 2708663"/>
                <a:gd name="connsiteX3" fmla="*/ 2712231 w 5424462"/>
                <a:gd name="connsiteY3" fmla="*/ 2708663 h 2708663"/>
                <a:gd name="connsiteX4" fmla="*/ 13814 w 5424462"/>
                <a:gd name="connsiteY4" fmla="*/ 273571 h 27086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4462" h="2708663">
                  <a:moveTo>
                    <a:pt x="0" y="0"/>
                  </a:moveTo>
                  <a:lnTo>
                    <a:pt x="5424462" y="0"/>
                  </a:lnTo>
                  <a:lnTo>
                    <a:pt x="5410648" y="273571"/>
                  </a:lnTo>
                  <a:cubicBezTo>
                    <a:pt x="5271745" y="1641326"/>
                    <a:pt x="4116633" y="2708663"/>
                    <a:pt x="2712231" y="2708663"/>
                  </a:cubicBezTo>
                  <a:cubicBezTo>
                    <a:pt x="1307829" y="2708663"/>
                    <a:pt x="152717" y="1641326"/>
                    <a:pt x="13814" y="273571"/>
                  </a:cubicBezTo>
                  <a:close/>
                </a:path>
              </a:pathLst>
            </a:custGeom>
            <a:solidFill>
              <a:srgbClr val="8D29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rgbClr val="FFFFFF"/>
                </a:solidFill>
              </a:endParaRPr>
            </a:p>
          </p:txBody>
        </p:sp>
        <p:sp>
          <p:nvSpPr>
            <p:cNvPr id="13" name="文本框 20"/>
            <p:cNvSpPr>
              <a:spLocks noChangeArrowheads="1"/>
            </p:cNvSpPr>
            <p:nvPr/>
          </p:nvSpPr>
          <p:spPr bwMode="auto">
            <a:xfrm>
              <a:off x="4947046" y="22185"/>
              <a:ext cx="28590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7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   录</a:t>
              </a:r>
              <a:endParaRPr lang="en-US" altLang="en-US" sz="7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0" name="Rectangle 5"/>
          <p:cNvSpPr>
            <a:spLocks noChangeArrowheads="1"/>
          </p:cNvSpPr>
          <p:nvPr/>
        </p:nvSpPr>
        <p:spPr bwMode="auto">
          <a:xfrm>
            <a:off x="3919694" y="2039933"/>
            <a:ext cx="5551331" cy="690527"/>
          </a:xfrm>
          <a:prstGeom prst="rect">
            <a:avLst/>
          </a:prstGeom>
          <a:solidFill>
            <a:srgbClr val="8D2963"/>
          </a:solidFill>
          <a:ln w="25400" cap="flat">
            <a:gradFill>
              <a:gsLst>
                <a:gs pos="0">
                  <a:schemeClr val="bg1"/>
                </a:gs>
                <a:gs pos="100000">
                  <a:schemeClr val="bg1">
                    <a:lumMod val="85000"/>
                  </a:schemeClr>
                </a:gs>
              </a:gsLst>
              <a:lin ang="5400000" scaled="0"/>
            </a:gradFill>
            <a:prstDash val="solid"/>
            <a:miter lim="800000"/>
          </a:ln>
          <a:effectLst>
            <a:outerShdw blurRad="203200" sx="102000" sy="102000" algn="ctr" rotWithShape="0">
              <a:prstClr val="black">
                <a:alpha val="40000"/>
              </a:prstClr>
            </a:outerShdw>
          </a:effectLst>
        </p:spPr>
        <p:txBody>
          <a:bodyPr vert="horz" wrap="square" lIns="91404" tIns="45703" rIns="91404" bIns="45703" numCol="1" anchor="t" anchorCtr="0" compatLnSpc="1"/>
          <a:lstStyle/>
          <a:p>
            <a:pPr fontAlgn="base">
              <a:spcBef>
                <a:spcPct val="0"/>
              </a:spcBef>
              <a:spcAft>
                <a:spcPct val="0"/>
              </a:spcAft>
            </a:pPr>
            <a:endParaRPr lang="zh-CN" altLang="en-US" kern="0">
              <a:solidFill>
                <a:schemeClr val="bg1"/>
              </a:solidFill>
              <a:latin typeface="微软雅黑" panose="020B0503020204020204" pitchFamily="34" charset="-122"/>
              <a:ea typeface="微软雅黑" panose="020B0503020204020204" pitchFamily="34" charset="-122"/>
            </a:endParaRPr>
          </a:p>
        </p:txBody>
      </p:sp>
      <p:sp>
        <p:nvSpPr>
          <p:cNvPr id="21" name="Freeform 6"/>
          <p:cNvSpPr/>
          <p:nvPr/>
        </p:nvSpPr>
        <p:spPr bwMode="auto">
          <a:xfrm>
            <a:off x="3116164" y="2039933"/>
            <a:ext cx="870873" cy="690527"/>
          </a:xfrm>
          <a:custGeom>
            <a:avLst/>
            <a:gdLst>
              <a:gd name="T0" fmla="*/ 2158 w 2158"/>
              <a:gd name="T1" fmla="*/ 531 h 1996"/>
              <a:gd name="T2" fmla="*/ 1996 w 2158"/>
              <a:gd name="T3" fmla="*/ 397 h 1996"/>
              <a:gd name="T4" fmla="*/ 1996 w 2158"/>
              <a:gd name="T5" fmla="*/ 0 h 1996"/>
              <a:gd name="T6" fmla="*/ 0 w 2158"/>
              <a:gd name="T7" fmla="*/ 0 h 1996"/>
              <a:gd name="T8" fmla="*/ 0 w 2158"/>
              <a:gd name="T9" fmla="*/ 1996 h 1996"/>
              <a:gd name="T10" fmla="*/ 1996 w 2158"/>
              <a:gd name="T11" fmla="*/ 1996 h 1996"/>
              <a:gd name="T12" fmla="*/ 1996 w 2158"/>
              <a:gd name="T13" fmla="*/ 666 h 1996"/>
              <a:gd name="T14" fmla="*/ 2158 w 2158"/>
              <a:gd name="T15" fmla="*/ 531 h 19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8" h="1996">
                <a:moveTo>
                  <a:pt x="2158" y="531"/>
                </a:moveTo>
                <a:lnTo>
                  <a:pt x="1996" y="397"/>
                </a:lnTo>
                <a:lnTo>
                  <a:pt x="1996" y="0"/>
                </a:lnTo>
                <a:lnTo>
                  <a:pt x="0" y="0"/>
                </a:lnTo>
                <a:lnTo>
                  <a:pt x="0" y="1996"/>
                </a:lnTo>
                <a:lnTo>
                  <a:pt x="1996" y="1996"/>
                </a:lnTo>
                <a:lnTo>
                  <a:pt x="1996" y="666"/>
                </a:lnTo>
                <a:lnTo>
                  <a:pt x="2158" y="531"/>
                </a:lnTo>
                <a:close/>
              </a:path>
            </a:pathLst>
          </a:custGeom>
          <a:solidFill>
            <a:srgbClr val="8D2963"/>
          </a:solidFill>
          <a:ln w="19050">
            <a:solidFill>
              <a:srgbClr val="F8F8F8"/>
            </a:solidFill>
            <a:round/>
          </a:ln>
        </p:spPr>
        <p:txBody>
          <a:bodyPr vert="horz" wrap="square" lIns="91404" tIns="45703" rIns="91404" bIns="45703" numCol="1" anchor="t" anchorCtr="0" compatLnSpc="1"/>
          <a:lstStyle/>
          <a:p>
            <a:pPr fontAlgn="base">
              <a:spcBef>
                <a:spcPct val="0"/>
              </a:spcBef>
              <a:spcAft>
                <a:spcPct val="0"/>
              </a:spcAft>
            </a:pPr>
            <a:endParaRPr lang="zh-CN" altLang="en-US" kern="0">
              <a:solidFill>
                <a:srgbClr val="C00000"/>
              </a:solidFill>
              <a:ea typeface="宋体" panose="02010600030101010101" pitchFamily="2" charset="-122"/>
            </a:endParaRPr>
          </a:p>
        </p:txBody>
      </p:sp>
      <p:sp>
        <p:nvSpPr>
          <p:cNvPr id="22" name="TextBox 144"/>
          <p:cNvSpPr txBox="1"/>
          <p:nvPr/>
        </p:nvSpPr>
        <p:spPr>
          <a:xfrm>
            <a:off x="3206129" y="2092809"/>
            <a:ext cx="691142" cy="584741"/>
          </a:xfrm>
          <a:prstGeom prst="rect">
            <a:avLst/>
          </a:prstGeom>
          <a:noFill/>
        </p:spPr>
        <p:txBody>
          <a:bodyPr wrap="none" lIns="91404" tIns="45703" rIns="91404" bIns="45703" rtlCol="0">
            <a:spAutoFit/>
          </a:bodyPr>
          <a:lstStyle/>
          <a:p>
            <a:pPr fontAlgn="base">
              <a:spcBef>
                <a:spcPct val="0"/>
              </a:spcBef>
              <a:spcAft>
                <a:spcPct val="0"/>
              </a:spcAft>
              <a:buFont typeface="Arial" panose="020B0604020202020204" pitchFamily="34" charset="0"/>
              <a:buNone/>
            </a:pPr>
            <a:r>
              <a:rPr lang="en-US" altLang="zh-CN" sz="3200" b="1" dirty="0">
                <a:solidFill>
                  <a:srgbClr val="F8F8F8"/>
                </a:solidFill>
                <a:latin typeface="微软雅黑" panose="020B0503020204020204" pitchFamily="34" charset="-122"/>
              </a:rPr>
              <a:t>01</a:t>
            </a:r>
            <a:endParaRPr lang="zh-CN" altLang="en-US" sz="3200" b="1" dirty="0">
              <a:solidFill>
                <a:srgbClr val="F8F8F8"/>
              </a:solidFill>
              <a:latin typeface="微软雅黑" panose="020B0503020204020204" pitchFamily="34" charset="-122"/>
            </a:endParaRPr>
          </a:p>
        </p:txBody>
      </p:sp>
      <p:sp>
        <p:nvSpPr>
          <p:cNvPr id="23" name="TextBox 145"/>
          <p:cNvSpPr txBox="1"/>
          <p:nvPr/>
        </p:nvSpPr>
        <p:spPr>
          <a:xfrm>
            <a:off x="5038830" y="2132661"/>
            <a:ext cx="2339029" cy="523186"/>
          </a:xfrm>
          <a:prstGeom prst="rect">
            <a:avLst/>
          </a:prstGeom>
          <a:noFill/>
        </p:spPr>
        <p:txBody>
          <a:bodyPr wrap="none" lIns="91404" tIns="45703" rIns="91404" bIns="45703" rtlCol="0">
            <a:spAutoFit/>
          </a:bodyPr>
          <a:lstStyle/>
          <a:p>
            <a:pPr fontAlgn="base">
              <a:spcBef>
                <a:spcPct val="0"/>
              </a:spcBef>
              <a:spcAft>
                <a:spcPct val="0"/>
              </a:spcAft>
              <a:buFont typeface="Arial" panose="020B0604020202020204" pitchFamily="34" charset="0"/>
              <a:buNone/>
            </a:pPr>
            <a:r>
              <a:rPr lang="zh-CN" altLang="en-US" sz="2800" smtClean="0">
                <a:solidFill>
                  <a:schemeClr val="bg1"/>
                </a:solidFill>
                <a:latin typeface="微软雅黑" panose="020B0503020204020204" pitchFamily="34" charset="-122"/>
                <a:ea typeface="微软雅黑" panose="020B0503020204020204" pitchFamily="34" charset="-122"/>
              </a:rPr>
              <a:t>年度工作</a:t>
            </a:r>
            <a:r>
              <a:rPr lang="zh-CN" altLang="en-US" sz="2800" dirty="0">
                <a:solidFill>
                  <a:schemeClr val="bg1"/>
                </a:solidFill>
                <a:latin typeface="微软雅黑" panose="020B0503020204020204" pitchFamily="34" charset="-122"/>
                <a:ea typeface="微软雅黑" panose="020B0503020204020204" pitchFamily="34" charset="-122"/>
              </a:rPr>
              <a:t>概述</a:t>
            </a:r>
          </a:p>
        </p:txBody>
      </p:sp>
      <p:sp>
        <p:nvSpPr>
          <p:cNvPr id="24" name="Rectangle 5"/>
          <p:cNvSpPr>
            <a:spLocks noChangeArrowheads="1"/>
          </p:cNvSpPr>
          <p:nvPr/>
        </p:nvSpPr>
        <p:spPr bwMode="auto">
          <a:xfrm>
            <a:off x="3919694" y="2858799"/>
            <a:ext cx="5551331" cy="690527"/>
          </a:xfrm>
          <a:prstGeom prst="rect">
            <a:avLst/>
          </a:prstGeom>
          <a:solidFill>
            <a:srgbClr val="8D2963"/>
          </a:solidFill>
          <a:ln w="25400" cap="flat">
            <a:gradFill>
              <a:gsLst>
                <a:gs pos="0">
                  <a:schemeClr val="bg1"/>
                </a:gs>
                <a:gs pos="100000">
                  <a:schemeClr val="bg1">
                    <a:lumMod val="85000"/>
                  </a:schemeClr>
                </a:gs>
              </a:gsLst>
              <a:lin ang="5400000" scaled="0"/>
            </a:gradFill>
            <a:prstDash val="solid"/>
            <a:miter lim="800000"/>
          </a:ln>
          <a:effectLst>
            <a:outerShdw blurRad="203200" sx="102000" sy="102000" algn="ctr" rotWithShape="0">
              <a:prstClr val="black">
                <a:alpha val="40000"/>
              </a:prstClr>
            </a:outerShdw>
          </a:effectLst>
        </p:spPr>
        <p:txBody>
          <a:bodyPr vert="horz" wrap="square" lIns="91404" tIns="45703" rIns="91404" bIns="45703" numCol="1" anchor="t" anchorCtr="0" compatLnSpc="1"/>
          <a:lstStyle/>
          <a:p>
            <a:pPr fontAlgn="base">
              <a:spcBef>
                <a:spcPct val="0"/>
              </a:spcBef>
              <a:spcAft>
                <a:spcPct val="0"/>
              </a:spcAft>
            </a:pPr>
            <a:endParaRPr lang="zh-CN" altLang="en-US" kern="0">
              <a:solidFill>
                <a:schemeClr val="bg1"/>
              </a:solidFill>
              <a:latin typeface="微软雅黑" panose="020B0503020204020204" pitchFamily="34" charset="-122"/>
              <a:ea typeface="微软雅黑" panose="020B0503020204020204" pitchFamily="34" charset="-122"/>
            </a:endParaRPr>
          </a:p>
        </p:txBody>
      </p:sp>
      <p:sp>
        <p:nvSpPr>
          <p:cNvPr id="25" name="Freeform 6"/>
          <p:cNvSpPr/>
          <p:nvPr/>
        </p:nvSpPr>
        <p:spPr bwMode="auto">
          <a:xfrm>
            <a:off x="3116164" y="2858799"/>
            <a:ext cx="870873" cy="690527"/>
          </a:xfrm>
          <a:custGeom>
            <a:avLst/>
            <a:gdLst>
              <a:gd name="T0" fmla="*/ 2158 w 2158"/>
              <a:gd name="T1" fmla="*/ 531 h 1996"/>
              <a:gd name="T2" fmla="*/ 1996 w 2158"/>
              <a:gd name="T3" fmla="*/ 397 h 1996"/>
              <a:gd name="T4" fmla="*/ 1996 w 2158"/>
              <a:gd name="T5" fmla="*/ 0 h 1996"/>
              <a:gd name="T6" fmla="*/ 0 w 2158"/>
              <a:gd name="T7" fmla="*/ 0 h 1996"/>
              <a:gd name="T8" fmla="*/ 0 w 2158"/>
              <a:gd name="T9" fmla="*/ 1996 h 1996"/>
              <a:gd name="T10" fmla="*/ 1996 w 2158"/>
              <a:gd name="T11" fmla="*/ 1996 h 1996"/>
              <a:gd name="T12" fmla="*/ 1996 w 2158"/>
              <a:gd name="T13" fmla="*/ 666 h 1996"/>
              <a:gd name="T14" fmla="*/ 2158 w 2158"/>
              <a:gd name="T15" fmla="*/ 531 h 19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8" h="1996">
                <a:moveTo>
                  <a:pt x="2158" y="531"/>
                </a:moveTo>
                <a:lnTo>
                  <a:pt x="1996" y="397"/>
                </a:lnTo>
                <a:lnTo>
                  <a:pt x="1996" y="0"/>
                </a:lnTo>
                <a:lnTo>
                  <a:pt x="0" y="0"/>
                </a:lnTo>
                <a:lnTo>
                  <a:pt x="0" y="1996"/>
                </a:lnTo>
                <a:lnTo>
                  <a:pt x="1996" y="1996"/>
                </a:lnTo>
                <a:lnTo>
                  <a:pt x="1996" y="666"/>
                </a:lnTo>
                <a:lnTo>
                  <a:pt x="2158" y="531"/>
                </a:lnTo>
                <a:close/>
              </a:path>
            </a:pathLst>
          </a:custGeom>
          <a:solidFill>
            <a:srgbClr val="8D2963"/>
          </a:solidFill>
          <a:ln w="19050">
            <a:solidFill>
              <a:srgbClr val="F8F8F8"/>
            </a:solidFill>
            <a:round/>
          </a:ln>
        </p:spPr>
        <p:txBody>
          <a:bodyPr vert="horz" wrap="square" lIns="91404" tIns="45703" rIns="91404" bIns="45703" numCol="1" anchor="t" anchorCtr="0" compatLnSpc="1"/>
          <a:lstStyle/>
          <a:p>
            <a:pPr fontAlgn="base">
              <a:spcBef>
                <a:spcPct val="0"/>
              </a:spcBef>
              <a:spcAft>
                <a:spcPct val="0"/>
              </a:spcAft>
            </a:pPr>
            <a:endParaRPr lang="zh-CN" altLang="en-US" kern="0">
              <a:solidFill>
                <a:srgbClr val="C4261D"/>
              </a:solidFill>
              <a:ea typeface="宋体" panose="02010600030101010101" pitchFamily="2" charset="-122"/>
            </a:endParaRPr>
          </a:p>
        </p:txBody>
      </p:sp>
      <p:sp>
        <p:nvSpPr>
          <p:cNvPr id="26" name="TextBox 148"/>
          <p:cNvSpPr txBox="1"/>
          <p:nvPr/>
        </p:nvSpPr>
        <p:spPr>
          <a:xfrm>
            <a:off x="3206129" y="2911674"/>
            <a:ext cx="691142" cy="584741"/>
          </a:xfrm>
          <a:prstGeom prst="rect">
            <a:avLst/>
          </a:prstGeom>
          <a:noFill/>
        </p:spPr>
        <p:txBody>
          <a:bodyPr wrap="none" lIns="91404" tIns="45703" rIns="91404" bIns="45703" rtlCol="0">
            <a:spAutoFit/>
          </a:bodyPr>
          <a:lstStyle/>
          <a:p>
            <a:pPr fontAlgn="base">
              <a:spcBef>
                <a:spcPct val="0"/>
              </a:spcBef>
              <a:spcAft>
                <a:spcPct val="0"/>
              </a:spcAft>
              <a:buFont typeface="Arial" panose="020B0604020202020204" pitchFamily="34" charset="0"/>
              <a:buNone/>
            </a:pPr>
            <a:r>
              <a:rPr lang="en-US" altLang="zh-CN" sz="3200" b="1" dirty="0">
                <a:solidFill>
                  <a:srgbClr val="F8F8F8"/>
                </a:solidFill>
                <a:latin typeface="微软雅黑" panose="020B0503020204020204" pitchFamily="34" charset="-122"/>
              </a:rPr>
              <a:t>02</a:t>
            </a:r>
            <a:endParaRPr lang="zh-CN" altLang="en-US" sz="3200" b="1" dirty="0">
              <a:solidFill>
                <a:srgbClr val="F8F8F8"/>
              </a:solidFill>
              <a:latin typeface="微软雅黑" panose="020B0503020204020204" pitchFamily="34" charset="-122"/>
            </a:endParaRPr>
          </a:p>
        </p:txBody>
      </p:sp>
      <p:sp>
        <p:nvSpPr>
          <p:cNvPr id="27" name="TextBox 149"/>
          <p:cNvSpPr txBox="1"/>
          <p:nvPr/>
        </p:nvSpPr>
        <p:spPr>
          <a:xfrm>
            <a:off x="5038830" y="2951524"/>
            <a:ext cx="2339029" cy="523186"/>
          </a:xfrm>
          <a:prstGeom prst="rect">
            <a:avLst/>
          </a:prstGeom>
          <a:noFill/>
        </p:spPr>
        <p:txBody>
          <a:bodyPr wrap="none" lIns="91404" tIns="45703" rIns="91404" bIns="45703" rtlCol="0">
            <a:spAutoFit/>
          </a:bodyPr>
          <a:lstStyle/>
          <a:p>
            <a:pPr fontAlgn="base">
              <a:spcBef>
                <a:spcPct val="0"/>
              </a:spcBef>
              <a:spcAft>
                <a:spcPct val="0"/>
              </a:spcAft>
              <a:buFont typeface="Arial" panose="020B0604020202020204" pitchFamily="34" charset="0"/>
              <a:buNone/>
            </a:pPr>
            <a:r>
              <a:rPr lang="zh-CN" altLang="en-US" sz="2800" smtClean="0">
                <a:solidFill>
                  <a:schemeClr val="bg1"/>
                </a:solidFill>
                <a:latin typeface="微软雅黑" panose="020B0503020204020204" pitchFamily="34" charset="-122"/>
                <a:ea typeface="微软雅黑" panose="020B0503020204020204" pitchFamily="34" charset="-122"/>
              </a:rPr>
              <a:t>工作完成</a:t>
            </a:r>
            <a:r>
              <a:rPr lang="zh-CN" altLang="en-US" sz="2800" dirty="0">
                <a:solidFill>
                  <a:schemeClr val="bg1"/>
                </a:solidFill>
                <a:latin typeface="微软雅黑" panose="020B0503020204020204" pitchFamily="34" charset="-122"/>
                <a:ea typeface="微软雅黑" panose="020B0503020204020204" pitchFamily="34" charset="-122"/>
              </a:rPr>
              <a:t>情况</a:t>
            </a:r>
          </a:p>
        </p:txBody>
      </p:sp>
      <p:sp>
        <p:nvSpPr>
          <p:cNvPr id="28" name="Rectangle 5"/>
          <p:cNvSpPr>
            <a:spLocks noChangeArrowheads="1"/>
          </p:cNvSpPr>
          <p:nvPr/>
        </p:nvSpPr>
        <p:spPr bwMode="auto">
          <a:xfrm>
            <a:off x="3919694" y="3677664"/>
            <a:ext cx="5551331" cy="690527"/>
          </a:xfrm>
          <a:prstGeom prst="rect">
            <a:avLst/>
          </a:prstGeom>
          <a:solidFill>
            <a:srgbClr val="8D2963"/>
          </a:solidFill>
          <a:ln w="25400" cap="flat">
            <a:gradFill>
              <a:gsLst>
                <a:gs pos="0">
                  <a:schemeClr val="bg1"/>
                </a:gs>
                <a:gs pos="100000">
                  <a:schemeClr val="bg1">
                    <a:lumMod val="85000"/>
                  </a:schemeClr>
                </a:gs>
              </a:gsLst>
              <a:lin ang="5400000" scaled="0"/>
            </a:gradFill>
            <a:prstDash val="solid"/>
            <a:miter lim="800000"/>
          </a:ln>
          <a:effectLst>
            <a:outerShdw blurRad="203200" sx="102000" sy="102000" algn="ctr" rotWithShape="0">
              <a:prstClr val="black">
                <a:alpha val="40000"/>
              </a:prstClr>
            </a:outerShdw>
          </a:effectLst>
        </p:spPr>
        <p:txBody>
          <a:bodyPr vert="horz" wrap="square" lIns="91404" tIns="45703" rIns="91404" bIns="45703" numCol="1" anchor="t" anchorCtr="0" compatLnSpc="1"/>
          <a:lstStyle/>
          <a:p>
            <a:pPr fontAlgn="base">
              <a:spcBef>
                <a:spcPct val="0"/>
              </a:spcBef>
              <a:spcAft>
                <a:spcPct val="0"/>
              </a:spcAft>
            </a:pPr>
            <a:endParaRPr lang="zh-CN" altLang="en-US" kern="0">
              <a:solidFill>
                <a:schemeClr val="bg1"/>
              </a:solidFill>
              <a:latin typeface="微软雅黑" panose="020B0503020204020204" pitchFamily="34" charset="-122"/>
              <a:ea typeface="微软雅黑" panose="020B0503020204020204" pitchFamily="34" charset="-122"/>
            </a:endParaRPr>
          </a:p>
        </p:txBody>
      </p:sp>
      <p:sp>
        <p:nvSpPr>
          <p:cNvPr id="29" name="Freeform 6"/>
          <p:cNvSpPr/>
          <p:nvPr/>
        </p:nvSpPr>
        <p:spPr bwMode="auto">
          <a:xfrm>
            <a:off x="3116164" y="3677664"/>
            <a:ext cx="870873" cy="690527"/>
          </a:xfrm>
          <a:custGeom>
            <a:avLst/>
            <a:gdLst>
              <a:gd name="T0" fmla="*/ 2158 w 2158"/>
              <a:gd name="T1" fmla="*/ 531 h 1996"/>
              <a:gd name="T2" fmla="*/ 1996 w 2158"/>
              <a:gd name="T3" fmla="*/ 397 h 1996"/>
              <a:gd name="T4" fmla="*/ 1996 w 2158"/>
              <a:gd name="T5" fmla="*/ 0 h 1996"/>
              <a:gd name="T6" fmla="*/ 0 w 2158"/>
              <a:gd name="T7" fmla="*/ 0 h 1996"/>
              <a:gd name="T8" fmla="*/ 0 w 2158"/>
              <a:gd name="T9" fmla="*/ 1996 h 1996"/>
              <a:gd name="T10" fmla="*/ 1996 w 2158"/>
              <a:gd name="T11" fmla="*/ 1996 h 1996"/>
              <a:gd name="T12" fmla="*/ 1996 w 2158"/>
              <a:gd name="T13" fmla="*/ 666 h 1996"/>
              <a:gd name="T14" fmla="*/ 2158 w 2158"/>
              <a:gd name="T15" fmla="*/ 531 h 19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8" h="1996">
                <a:moveTo>
                  <a:pt x="2158" y="531"/>
                </a:moveTo>
                <a:lnTo>
                  <a:pt x="1996" y="397"/>
                </a:lnTo>
                <a:lnTo>
                  <a:pt x="1996" y="0"/>
                </a:lnTo>
                <a:lnTo>
                  <a:pt x="0" y="0"/>
                </a:lnTo>
                <a:lnTo>
                  <a:pt x="0" y="1996"/>
                </a:lnTo>
                <a:lnTo>
                  <a:pt x="1996" y="1996"/>
                </a:lnTo>
                <a:lnTo>
                  <a:pt x="1996" y="666"/>
                </a:lnTo>
                <a:lnTo>
                  <a:pt x="2158" y="531"/>
                </a:lnTo>
                <a:close/>
              </a:path>
            </a:pathLst>
          </a:custGeom>
          <a:solidFill>
            <a:srgbClr val="8D2963"/>
          </a:solidFill>
          <a:ln w="19050">
            <a:solidFill>
              <a:srgbClr val="F8F8F8"/>
            </a:solidFill>
            <a:round/>
          </a:ln>
        </p:spPr>
        <p:txBody>
          <a:bodyPr vert="horz" wrap="square" lIns="91404" tIns="45703" rIns="91404" bIns="45703" numCol="1" anchor="t" anchorCtr="0" compatLnSpc="1"/>
          <a:lstStyle/>
          <a:p>
            <a:pPr fontAlgn="base">
              <a:spcBef>
                <a:spcPct val="0"/>
              </a:spcBef>
              <a:spcAft>
                <a:spcPct val="0"/>
              </a:spcAft>
            </a:pPr>
            <a:endParaRPr lang="zh-CN" altLang="en-US" kern="0">
              <a:solidFill>
                <a:srgbClr val="C4261D"/>
              </a:solidFill>
              <a:ea typeface="宋体" panose="02010600030101010101" pitchFamily="2" charset="-122"/>
            </a:endParaRPr>
          </a:p>
        </p:txBody>
      </p:sp>
      <p:sp>
        <p:nvSpPr>
          <p:cNvPr id="30" name="TextBox 152"/>
          <p:cNvSpPr txBox="1"/>
          <p:nvPr/>
        </p:nvSpPr>
        <p:spPr>
          <a:xfrm>
            <a:off x="3206129" y="3730539"/>
            <a:ext cx="691142" cy="584741"/>
          </a:xfrm>
          <a:prstGeom prst="rect">
            <a:avLst/>
          </a:prstGeom>
          <a:noFill/>
        </p:spPr>
        <p:txBody>
          <a:bodyPr wrap="none" lIns="91404" tIns="45703" rIns="91404" bIns="45703" rtlCol="0">
            <a:spAutoFit/>
          </a:bodyPr>
          <a:lstStyle/>
          <a:p>
            <a:pPr fontAlgn="base">
              <a:spcBef>
                <a:spcPct val="0"/>
              </a:spcBef>
              <a:spcAft>
                <a:spcPct val="0"/>
              </a:spcAft>
              <a:buFont typeface="Arial" panose="020B0604020202020204" pitchFamily="34" charset="0"/>
              <a:buNone/>
            </a:pPr>
            <a:r>
              <a:rPr lang="en-US" altLang="zh-CN" sz="3200" b="1" dirty="0">
                <a:solidFill>
                  <a:srgbClr val="F8F8F8"/>
                </a:solidFill>
                <a:latin typeface="微软雅黑" panose="020B0503020204020204" pitchFamily="34" charset="-122"/>
              </a:rPr>
              <a:t>03</a:t>
            </a:r>
            <a:endParaRPr lang="zh-CN" altLang="en-US" sz="3200" b="1" dirty="0">
              <a:solidFill>
                <a:srgbClr val="F8F8F8"/>
              </a:solidFill>
              <a:latin typeface="微软雅黑" panose="020B0503020204020204" pitchFamily="34" charset="-122"/>
            </a:endParaRPr>
          </a:p>
        </p:txBody>
      </p:sp>
      <p:sp>
        <p:nvSpPr>
          <p:cNvPr id="31" name="TextBox 153"/>
          <p:cNvSpPr txBox="1"/>
          <p:nvPr/>
        </p:nvSpPr>
        <p:spPr>
          <a:xfrm>
            <a:off x="5038830" y="3770391"/>
            <a:ext cx="2339029" cy="523186"/>
          </a:xfrm>
          <a:prstGeom prst="rect">
            <a:avLst/>
          </a:prstGeom>
          <a:noFill/>
        </p:spPr>
        <p:txBody>
          <a:bodyPr wrap="none" lIns="91404" tIns="45703" rIns="91404" bIns="45703" rtlCol="0">
            <a:spAutoFit/>
          </a:bodyPr>
          <a:lstStyle/>
          <a:p>
            <a:pPr fontAlgn="base">
              <a:spcBef>
                <a:spcPct val="0"/>
              </a:spcBef>
              <a:spcAft>
                <a:spcPct val="0"/>
              </a:spcAft>
              <a:buFont typeface="Arial" panose="020B0604020202020204" pitchFamily="34" charset="0"/>
              <a:buNone/>
            </a:pPr>
            <a:r>
              <a:rPr lang="zh-CN" altLang="en-US" sz="2800" smtClean="0">
                <a:solidFill>
                  <a:schemeClr val="bg1"/>
                </a:solidFill>
                <a:latin typeface="微软雅黑" panose="020B0503020204020204" pitchFamily="34" charset="-122"/>
                <a:ea typeface="微软雅黑" panose="020B0503020204020204" pitchFamily="34" charset="-122"/>
              </a:rPr>
              <a:t>工作成果</a:t>
            </a:r>
            <a:r>
              <a:rPr lang="zh-CN" altLang="en-US" sz="2800" dirty="0">
                <a:solidFill>
                  <a:schemeClr val="bg1"/>
                </a:solidFill>
                <a:latin typeface="微软雅黑" panose="020B0503020204020204" pitchFamily="34" charset="-122"/>
                <a:ea typeface="微软雅黑" panose="020B0503020204020204" pitchFamily="34" charset="-122"/>
              </a:rPr>
              <a:t>展示</a:t>
            </a:r>
          </a:p>
        </p:txBody>
      </p:sp>
      <p:sp>
        <p:nvSpPr>
          <p:cNvPr id="32" name="Rectangle 5"/>
          <p:cNvSpPr>
            <a:spLocks noChangeArrowheads="1"/>
          </p:cNvSpPr>
          <p:nvPr/>
        </p:nvSpPr>
        <p:spPr bwMode="auto">
          <a:xfrm>
            <a:off x="3919694" y="4482881"/>
            <a:ext cx="5551331" cy="690527"/>
          </a:xfrm>
          <a:prstGeom prst="rect">
            <a:avLst/>
          </a:prstGeom>
          <a:solidFill>
            <a:srgbClr val="8D2963"/>
          </a:solidFill>
          <a:ln w="25400" cap="flat">
            <a:gradFill>
              <a:gsLst>
                <a:gs pos="0">
                  <a:schemeClr val="bg1">
                    <a:lumMod val="85000"/>
                  </a:schemeClr>
                </a:gs>
                <a:gs pos="100000">
                  <a:schemeClr val="bg1"/>
                </a:gs>
              </a:gsLst>
              <a:lin ang="5400000" scaled="0"/>
            </a:gradFill>
            <a:prstDash val="solid"/>
            <a:miter lim="800000"/>
          </a:ln>
          <a:effectLst>
            <a:outerShdw blurRad="203200" sx="102000" sy="102000" algn="ctr" rotWithShape="0">
              <a:prstClr val="black">
                <a:alpha val="40000"/>
              </a:prstClr>
            </a:outerShdw>
          </a:effectLst>
        </p:spPr>
        <p:txBody>
          <a:bodyPr vert="horz" wrap="square" lIns="91404" tIns="45703" rIns="91404" bIns="45703" numCol="1" anchor="t" anchorCtr="0" compatLnSpc="1"/>
          <a:lstStyle/>
          <a:p>
            <a:pPr fontAlgn="base">
              <a:spcBef>
                <a:spcPct val="0"/>
              </a:spcBef>
              <a:spcAft>
                <a:spcPct val="0"/>
              </a:spcAft>
            </a:pPr>
            <a:endParaRPr lang="zh-CN" altLang="en-US" kern="0">
              <a:solidFill>
                <a:schemeClr val="bg1"/>
              </a:solidFill>
              <a:latin typeface="微软雅黑" panose="020B0503020204020204" pitchFamily="34" charset="-122"/>
              <a:ea typeface="微软雅黑" panose="020B0503020204020204" pitchFamily="34" charset="-122"/>
            </a:endParaRPr>
          </a:p>
        </p:txBody>
      </p:sp>
      <p:sp>
        <p:nvSpPr>
          <p:cNvPr id="33" name="Freeform 6"/>
          <p:cNvSpPr/>
          <p:nvPr/>
        </p:nvSpPr>
        <p:spPr bwMode="auto">
          <a:xfrm>
            <a:off x="3116164" y="4482881"/>
            <a:ext cx="870873" cy="690527"/>
          </a:xfrm>
          <a:custGeom>
            <a:avLst/>
            <a:gdLst>
              <a:gd name="T0" fmla="*/ 2158 w 2158"/>
              <a:gd name="T1" fmla="*/ 531 h 1996"/>
              <a:gd name="T2" fmla="*/ 1996 w 2158"/>
              <a:gd name="T3" fmla="*/ 397 h 1996"/>
              <a:gd name="T4" fmla="*/ 1996 w 2158"/>
              <a:gd name="T5" fmla="*/ 0 h 1996"/>
              <a:gd name="T6" fmla="*/ 0 w 2158"/>
              <a:gd name="T7" fmla="*/ 0 h 1996"/>
              <a:gd name="T8" fmla="*/ 0 w 2158"/>
              <a:gd name="T9" fmla="*/ 1996 h 1996"/>
              <a:gd name="T10" fmla="*/ 1996 w 2158"/>
              <a:gd name="T11" fmla="*/ 1996 h 1996"/>
              <a:gd name="T12" fmla="*/ 1996 w 2158"/>
              <a:gd name="T13" fmla="*/ 666 h 1996"/>
              <a:gd name="T14" fmla="*/ 2158 w 2158"/>
              <a:gd name="T15" fmla="*/ 531 h 19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8" h="1996">
                <a:moveTo>
                  <a:pt x="2158" y="531"/>
                </a:moveTo>
                <a:lnTo>
                  <a:pt x="1996" y="397"/>
                </a:lnTo>
                <a:lnTo>
                  <a:pt x="1996" y="0"/>
                </a:lnTo>
                <a:lnTo>
                  <a:pt x="0" y="0"/>
                </a:lnTo>
                <a:lnTo>
                  <a:pt x="0" y="1996"/>
                </a:lnTo>
                <a:lnTo>
                  <a:pt x="1996" y="1996"/>
                </a:lnTo>
                <a:lnTo>
                  <a:pt x="1996" y="666"/>
                </a:lnTo>
                <a:lnTo>
                  <a:pt x="2158" y="531"/>
                </a:lnTo>
                <a:close/>
              </a:path>
            </a:pathLst>
          </a:custGeom>
          <a:solidFill>
            <a:srgbClr val="8D2963"/>
          </a:solidFill>
          <a:ln w="19050">
            <a:solidFill>
              <a:srgbClr val="F8F8F8"/>
            </a:solidFill>
            <a:round/>
          </a:ln>
        </p:spPr>
        <p:txBody>
          <a:bodyPr vert="horz" wrap="square" lIns="91404" tIns="45703" rIns="91404" bIns="45703" numCol="1" anchor="t" anchorCtr="0" compatLnSpc="1"/>
          <a:lstStyle/>
          <a:p>
            <a:pPr fontAlgn="base">
              <a:spcBef>
                <a:spcPct val="0"/>
              </a:spcBef>
              <a:spcAft>
                <a:spcPct val="0"/>
              </a:spcAft>
            </a:pPr>
            <a:endParaRPr lang="zh-CN" altLang="en-US" kern="0">
              <a:solidFill>
                <a:srgbClr val="C4261D"/>
              </a:solidFill>
              <a:ea typeface="宋体" panose="02010600030101010101" pitchFamily="2" charset="-122"/>
            </a:endParaRPr>
          </a:p>
        </p:txBody>
      </p:sp>
      <p:sp>
        <p:nvSpPr>
          <p:cNvPr id="34" name="TextBox 156"/>
          <p:cNvSpPr txBox="1"/>
          <p:nvPr/>
        </p:nvSpPr>
        <p:spPr>
          <a:xfrm>
            <a:off x="3206129" y="4535757"/>
            <a:ext cx="691142" cy="584741"/>
          </a:xfrm>
          <a:prstGeom prst="rect">
            <a:avLst/>
          </a:prstGeom>
          <a:noFill/>
        </p:spPr>
        <p:txBody>
          <a:bodyPr wrap="none" lIns="91404" tIns="45703" rIns="91404" bIns="45703" rtlCol="0">
            <a:spAutoFit/>
          </a:bodyPr>
          <a:lstStyle/>
          <a:p>
            <a:pPr fontAlgn="base">
              <a:spcBef>
                <a:spcPct val="0"/>
              </a:spcBef>
              <a:spcAft>
                <a:spcPct val="0"/>
              </a:spcAft>
              <a:buFont typeface="Arial" panose="020B0604020202020204" pitchFamily="34" charset="0"/>
              <a:buNone/>
            </a:pPr>
            <a:r>
              <a:rPr lang="en-US" altLang="zh-CN" sz="3200" b="1" dirty="0">
                <a:solidFill>
                  <a:srgbClr val="F8F8F8"/>
                </a:solidFill>
                <a:latin typeface="微软雅黑" panose="020B0503020204020204" pitchFamily="34" charset="-122"/>
              </a:rPr>
              <a:t>04</a:t>
            </a:r>
            <a:endParaRPr lang="zh-CN" altLang="en-US" sz="3200" b="1" dirty="0">
              <a:solidFill>
                <a:srgbClr val="F8F8F8"/>
              </a:solidFill>
              <a:latin typeface="微软雅黑" panose="020B0503020204020204" pitchFamily="34" charset="-122"/>
            </a:endParaRPr>
          </a:p>
        </p:txBody>
      </p:sp>
      <p:sp>
        <p:nvSpPr>
          <p:cNvPr id="35" name="TextBox 157"/>
          <p:cNvSpPr txBox="1"/>
          <p:nvPr/>
        </p:nvSpPr>
        <p:spPr>
          <a:xfrm>
            <a:off x="5038830" y="4575608"/>
            <a:ext cx="2339029" cy="523186"/>
          </a:xfrm>
          <a:prstGeom prst="rect">
            <a:avLst/>
          </a:prstGeom>
          <a:noFill/>
        </p:spPr>
        <p:txBody>
          <a:bodyPr wrap="none" lIns="91404" tIns="45703" rIns="91404" bIns="45703" rtlCol="0">
            <a:spAutoFit/>
          </a:bodyPr>
          <a:lstStyle/>
          <a:p>
            <a:pPr fontAlgn="base">
              <a:spcBef>
                <a:spcPct val="0"/>
              </a:spcBef>
              <a:spcAft>
                <a:spcPct val="0"/>
              </a:spcAft>
              <a:buFont typeface="Arial" panose="020B0604020202020204" pitchFamily="34" charset="0"/>
              <a:buNone/>
            </a:pPr>
            <a:r>
              <a:rPr lang="zh-CN" altLang="en-US" sz="2800" smtClean="0">
                <a:solidFill>
                  <a:schemeClr val="bg1"/>
                </a:solidFill>
                <a:latin typeface="微软雅黑" panose="020B0503020204020204" pitchFamily="34" charset="-122"/>
                <a:ea typeface="微软雅黑" panose="020B0503020204020204" pitchFamily="34" charset="-122"/>
              </a:rPr>
              <a:t>工作存在</a:t>
            </a:r>
            <a:r>
              <a:rPr lang="zh-CN" altLang="en-US" sz="2800" dirty="0">
                <a:solidFill>
                  <a:schemeClr val="bg1"/>
                </a:solidFill>
                <a:latin typeface="微软雅黑" panose="020B0503020204020204" pitchFamily="34" charset="-122"/>
                <a:ea typeface="微软雅黑" panose="020B0503020204020204" pitchFamily="34" charset="-122"/>
              </a:rPr>
              <a:t>不足</a:t>
            </a:r>
          </a:p>
        </p:txBody>
      </p:sp>
      <p:sp>
        <p:nvSpPr>
          <p:cNvPr id="36" name="Rectangle 5"/>
          <p:cNvSpPr>
            <a:spLocks noChangeArrowheads="1"/>
          </p:cNvSpPr>
          <p:nvPr/>
        </p:nvSpPr>
        <p:spPr bwMode="auto">
          <a:xfrm>
            <a:off x="3897074" y="5280861"/>
            <a:ext cx="5551331" cy="690527"/>
          </a:xfrm>
          <a:prstGeom prst="rect">
            <a:avLst/>
          </a:prstGeom>
          <a:solidFill>
            <a:srgbClr val="8D2963"/>
          </a:solidFill>
          <a:ln w="25400" cap="flat">
            <a:gradFill>
              <a:gsLst>
                <a:gs pos="0">
                  <a:schemeClr val="bg1"/>
                </a:gs>
                <a:gs pos="100000">
                  <a:schemeClr val="bg1">
                    <a:lumMod val="85000"/>
                  </a:schemeClr>
                </a:gs>
              </a:gsLst>
              <a:lin ang="5400000" scaled="0"/>
            </a:gradFill>
            <a:prstDash val="solid"/>
            <a:miter lim="800000"/>
          </a:ln>
          <a:effectLst>
            <a:outerShdw blurRad="203200" sx="102000" sy="102000" algn="ctr" rotWithShape="0">
              <a:prstClr val="black">
                <a:alpha val="40000"/>
              </a:prstClr>
            </a:outerShdw>
          </a:effectLst>
        </p:spPr>
        <p:txBody>
          <a:bodyPr vert="horz" wrap="square" lIns="91404" tIns="45703" rIns="91404" bIns="45703" numCol="1" anchor="t" anchorCtr="0" compatLnSpc="1"/>
          <a:lstStyle/>
          <a:p>
            <a:pPr fontAlgn="base">
              <a:spcBef>
                <a:spcPct val="0"/>
              </a:spcBef>
              <a:spcAft>
                <a:spcPct val="0"/>
              </a:spcAft>
            </a:pPr>
            <a:endParaRPr lang="zh-CN" altLang="en-US" kern="0">
              <a:solidFill>
                <a:schemeClr val="bg1"/>
              </a:solidFill>
              <a:latin typeface="微软雅黑" panose="020B0503020204020204" pitchFamily="34" charset="-122"/>
              <a:ea typeface="微软雅黑" panose="020B0503020204020204" pitchFamily="34" charset="-122"/>
            </a:endParaRPr>
          </a:p>
        </p:txBody>
      </p:sp>
      <p:sp>
        <p:nvSpPr>
          <p:cNvPr id="37" name="Freeform 6"/>
          <p:cNvSpPr/>
          <p:nvPr/>
        </p:nvSpPr>
        <p:spPr bwMode="auto">
          <a:xfrm>
            <a:off x="3093544" y="5280861"/>
            <a:ext cx="870873" cy="690527"/>
          </a:xfrm>
          <a:custGeom>
            <a:avLst/>
            <a:gdLst>
              <a:gd name="T0" fmla="*/ 2158 w 2158"/>
              <a:gd name="T1" fmla="*/ 531 h 1996"/>
              <a:gd name="T2" fmla="*/ 1996 w 2158"/>
              <a:gd name="T3" fmla="*/ 397 h 1996"/>
              <a:gd name="T4" fmla="*/ 1996 w 2158"/>
              <a:gd name="T5" fmla="*/ 0 h 1996"/>
              <a:gd name="T6" fmla="*/ 0 w 2158"/>
              <a:gd name="T7" fmla="*/ 0 h 1996"/>
              <a:gd name="T8" fmla="*/ 0 w 2158"/>
              <a:gd name="T9" fmla="*/ 1996 h 1996"/>
              <a:gd name="T10" fmla="*/ 1996 w 2158"/>
              <a:gd name="T11" fmla="*/ 1996 h 1996"/>
              <a:gd name="T12" fmla="*/ 1996 w 2158"/>
              <a:gd name="T13" fmla="*/ 666 h 1996"/>
              <a:gd name="T14" fmla="*/ 2158 w 2158"/>
              <a:gd name="T15" fmla="*/ 531 h 19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8" h="1996">
                <a:moveTo>
                  <a:pt x="2158" y="531"/>
                </a:moveTo>
                <a:lnTo>
                  <a:pt x="1996" y="397"/>
                </a:lnTo>
                <a:lnTo>
                  <a:pt x="1996" y="0"/>
                </a:lnTo>
                <a:lnTo>
                  <a:pt x="0" y="0"/>
                </a:lnTo>
                <a:lnTo>
                  <a:pt x="0" y="1996"/>
                </a:lnTo>
                <a:lnTo>
                  <a:pt x="1996" y="1996"/>
                </a:lnTo>
                <a:lnTo>
                  <a:pt x="1996" y="666"/>
                </a:lnTo>
                <a:lnTo>
                  <a:pt x="2158" y="531"/>
                </a:lnTo>
                <a:close/>
              </a:path>
            </a:pathLst>
          </a:custGeom>
          <a:solidFill>
            <a:srgbClr val="8D2963"/>
          </a:solidFill>
          <a:ln w="19050">
            <a:solidFill>
              <a:srgbClr val="F8F8F8"/>
            </a:solidFill>
            <a:round/>
          </a:ln>
        </p:spPr>
        <p:txBody>
          <a:bodyPr vert="horz" wrap="square" lIns="91404" tIns="45703" rIns="91404" bIns="45703" numCol="1" anchor="t" anchorCtr="0" compatLnSpc="1"/>
          <a:lstStyle/>
          <a:p>
            <a:pPr fontAlgn="base">
              <a:spcBef>
                <a:spcPct val="0"/>
              </a:spcBef>
              <a:spcAft>
                <a:spcPct val="0"/>
              </a:spcAft>
            </a:pPr>
            <a:endParaRPr lang="zh-CN" altLang="en-US" kern="0">
              <a:solidFill>
                <a:srgbClr val="C4261D"/>
              </a:solidFill>
              <a:ea typeface="宋体" panose="02010600030101010101" pitchFamily="2" charset="-122"/>
            </a:endParaRPr>
          </a:p>
        </p:txBody>
      </p:sp>
      <p:sp>
        <p:nvSpPr>
          <p:cNvPr id="38" name="TextBox 160"/>
          <p:cNvSpPr txBox="1"/>
          <p:nvPr/>
        </p:nvSpPr>
        <p:spPr>
          <a:xfrm>
            <a:off x="3183509" y="5333737"/>
            <a:ext cx="691142" cy="584741"/>
          </a:xfrm>
          <a:prstGeom prst="rect">
            <a:avLst/>
          </a:prstGeom>
          <a:noFill/>
        </p:spPr>
        <p:txBody>
          <a:bodyPr wrap="none" lIns="91404" tIns="45703" rIns="91404" bIns="45703" rtlCol="0">
            <a:spAutoFit/>
          </a:bodyPr>
          <a:lstStyle/>
          <a:p>
            <a:pPr fontAlgn="base">
              <a:spcBef>
                <a:spcPct val="0"/>
              </a:spcBef>
              <a:spcAft>
                <a:spcPct val="0"/>
              </a:spcAft>
              <a:buFont typeface="Arial" panose="020B0604020202020204" pitchFamily="34" charset="0"/>
              <a:buNone/>
            </a:pPr>
            <a:r>
              <a:rPr lang="en-US" altLang="zh-CN" sz="3200" b="1">
                <a:solidFill>
                  <a:srgbClr val="F8F8F8"/>
                </a:solidFill>
                <a:latin typeface="微软雅黑" panose="020B0503020204020204" pitchFamily="34" charset="-122"/>
              </a:rPr>
              <a:t>05</a:t>
            </a:r>
            <a:endParaRPr lang="zh-CN" altLang="en-US" sz="3200" b="1" dirty="0">
              <a:solidFill>
                <a:srgbClr val="F8F8F8"/>
              </a:solidFill>
              <a:latin typeface="微软雅黑" panose="020B0503020204020204" pitchFamily="34" charset="-122"/>
            </a:endParaRPr>
          </a:p>
        </p:txBody>
      </p:sp>
      <p:sp>
        <p:nvSpPr>
          <p:cNvPr id="39" name="TextBox 161"/>
          <p:cNvSpPr txBox="1"/>
          <p:nvPr/>
        </p:nvSpPr>
        <p:spPr>
          <a:xfrm>
            <a:off x="5016210" y="5373588"/>
            <a:ext cx="2339029" cy="523186"/>
          </a:xfrm>
          <a:prstGeom prst="rect">
            <a:avLst/>
          </a:prstGeom>
          <a:noFill/>
        </p:spPr>
        <p:txBody>
          <a:bodyPr wrap="none" lIns="91404" tIns="45703" rIns="91404" bIns="45703" rtlCol="0">
            <a:spAutoFit/>
          </a:bodyPr>
          <a:lstStyle/>
          <a:p>
            <a:pPr fontAlgn="base">
              <a:spcBef>
                <a:spcPct val="0"/>
              </a:spcBef>
              <a:spcAft>
                <a:spcPct val="0"/>
              </a:spcAft>
              <a:buFont typeface="Arial" panose="020B0604020202020204" pitchFamily="34" charset="0"/>
              <a:buNone/>
            </a:pPr>
            <a:r>
              <a:rPr lang="zh-CN" altLang="en-US" sz="2800" smtClean="0">
                <a:solidFill>
                  <a:schemeClr val="bg1"/>
                </a:solidFill>
                <a:latin typeface="微软雅黑" panose="020B0503020204020204" pitchFamily="34" charset="-122"/>
                <a:ea typeface="微软雅黑" panose="020B0503020204020204" pitchFamily="34" charset="-122"/>
              </a:rPr>
              <a:t>明年工作</a:t>
            </a:r>
            <a:r>
              <a:rPr lang="zh-CN" altLang="en-US" sz="2800" dirty="0">
                <a:solidFill>
                  <a:schemeClr val="bg1"/>
                </a:solidFill>
                <a:latin typeface="微软雅黑" panose="020B0503020204020204" pitchFamily="34" charset="-122"/>
                <a:ea typeface="微软雅黑" panose="020B0503020204020204" pitchFamily="34" charset="-122"/>
              </a:rPr>
              <a:t>计划</a:t>
            </a:r>
          </a:p>
        </p:txBody>
      </p:sp>
      <p:sp>
        <p:nvSpPr>
          <p:cNvPr id="6" name="椭圆 5"/>
          <p:cNvSpPr/>
          <p:nvPr/>
        </p:nvSpPr>
        <p:spPr>
          <a:xfrm>
            <a:off x="3508771" y="169028"/>
            <a:ext cx="906462" cy="906463"/>
          </a:xfrm>
          <a:prstGeom prst="ellipse">
            <a:avLst/>
          </a:prstGeom>
          <a:solidFill>
            <a:srgbClr val="FF1F87"/>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rgbClr val="FFFFFF"/>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6*min(max(#ppt_w*#ppt_h,.3),1)-7.4)/-.7*#ppt_w"/>
                                          </p:val>
                                        </p:tav>
                                        <p:tav tm="100000">
                                          <p:val>
                                            <p:strVal val="#ppt_w"/>
                                          </p:val>
                                        </p:tav>
                                      </p:tavLst>
                                    </p:anim>
                                    <p:anim calcmode="lin" valueType="num">
                                      <p:cBhvr>
                                        <p:cTn id="14" dur="500" fill="hold"/>
                                        <p:tgtEl>
                                          <p:spTgt spid="5"/>
                                        </p:tgtEl>
                                        <p:attrNameLst>
                                          <p:attrName>ppt_h</p:attrName>
                                        </p:attrNameLst>
                                      </p:cBhvr>
                                      <p:tavLst>
                                        <p:tav tm="0">
                                          <p:val>
                                            <p:strVal val="(6*min(max(#ppt_w*#ppt_h,.3),1)-7.4)/-.7*#ppt_h"/>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1500"/>
                            </p:stCondLst>
                            <p:childTnLst>
                              <p:par>
                                <p:cTn id="18" presetID="23" presetClass="entr" presetSubtype="3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strVal val="(6*min(max(#ppt_w*#ppt_h,.3),1)-7.4)/-.7*#ppt_w"/>
                                          </p:val>
                                        </p:tav>
                                        <p:tav tm="100000">
                                          <p:val>
                                            <p:strVal val="#ppt_w"/>
                                          </p:val>
                                        </p:tav>
                                      </p:tavLst>
                                    </p:anim>
                                    <p:anim calcmode="lin" valueType="num">
                                      <p:cBhvr>
                                        <p:cTn id="21" dur="500" fill="hold"/>
                                        <p:tgtEl>
                                          <p:spTgt spid="6"/>
                                        </p:tgtEl>
                                        <p:attrNameLst>
                                          <p:attrName>ppt_h</p:attrName>
                                        </p:attrNameLst>
                                      </p:cBhvr>
                                      <p:tavLst>
                                        <p:tav tm="0">
                                          <p:val>
                                            <p:strVal val="(6*min(max(#ppt_w*#ppt_h,.3),1)-7.4)/-.7*#ppt_h"/>
                                          </p:val>
                                        </p:tav>
                                        <p:tav tm="100000">
                                          <p:val>
                                            <p:strVal val="#ppt_h"/>
                                          </p:val>
                                        </p:tav>
                                      </p:tavLst>
                                    </p:anim>
                                    <p:anim calcmode="lin" valueType="num">
                                      <p:cBhvr>
                                        <p:cTn id="22" dur="500" fill="hold"/>
                                        <p:tgtEl>
                                          <p:spTgt spid="6"/>
                                        </p:tgtEl>
                                        <p:attrNameLst>
                                          <p:attrName>ppt_x</p:attrName>
                                        </p:attrNameLst>
                                      </p:cBhvr>
                                      <p:tavLst>
                                        <p:tav tm="0">
                                          <p:val>
                                            <p:fltVal val="0.5"/>
                                          </p:val>
                                        </p:tav>
                                        <p:tav tm="100000">
                                          <p:val>
                                            <p:strVal val="#ppt_x"/>
                                          </p:val>
                                        </p:tav>
                                      </p:tavLst>
                                    </p:anim>
                                    <p:anim calcmode="lin" valueType="num">
                                      <p:cBhvr>
                                        <p:cTn id="23" dur="5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24" fill="hold">
                            <p:stCondLst>
                              <p:cond delay="2000"/>
                            </p:stCondLst>
                            <p:childTnLst>
                              <p:par>
                                <p:cTn id="25" presetID="23" presetClass="entr" presetSubtype="3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strVal val="(6*min(max(#ppt_w*#ppt_h,.3),1)-7.4)/-.7*#ppt_w"/>
                                          </p:val>
                                        </p:tav>
                                        <p:tav tm="100000">
                                          <p:val>
                                            <p:strVal val="#ppt_w"/>
                                          </p:val>
                                        </p:tav>
                                      </p:tavLst>
                                    </p:anim>
                                    <p:anim calcmode="lin" valueType="num">
                                      <p:cBhvr>
                                        <p:cTn id="28" dur="500" fill="hold"/>
                                        <p:tgtEl>
                                          <p:spTgt spid="7"/>
                                        </p:tgtEl>
                                        <p:attrNameLst>
                                          <p:attrName>ppt_h</p:attrName>
                                        </p:attrNameLst>
                                      </p:cBhvr>
                                      <p:tavLst>
                                        <p:tav tm="0">
                                          <p:val>
                                            <p:strVal val="(6*min(max(#ppt_w*#ppt_h,.3),1)-7.4)/-.7*#ppt_h"/>
                                          </p:val>
                                        </p:tav>
                                        <p:tav tm="100000">
                                          <p:val>
                                            <p:strVal val="#ppt_h"/>
                                          </p:val>
                                        </p:tav>
                                      </p:tavLst>
                                    </p:anim>
                                    <p:anim calcmode="lin" valueType="num">
                                      <p:cBhvr>
                                        <p:cTn id="29" dur="500" fill="hold"/>
                                        <p:tgtEl>
                                          <p:spTgt spid="7"/>
                                        </p:tgtEl>
                                        <p:attrNameLst>
                                          <p:attrName>ppt_x</p:attrName>
                                        </p:attrNameLst>
                                      </p:cBhvr>
                                      <p:tavLst>
                                        <p:tav tm="0">
                                          <p:val>
                                            <p:fltVal val="0.5"/>
                                          </p:val>
                                        </p:tav>
                                        <p:tav tm="100000">
                                          <p:val>
                                            <p:strVal val="#ppt_x"/>
                                          </p:val>
                                        </p:tav>
                                      </p:tavLst>
                                    </p:anim>
                                    <p:anim calcmode="lin" valueType="num">
                                      <p:cBhvr>
                                        <p:cTn id="30" dur="50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31" fill="hold">
                            <p:stCondLst>
                              <p:cond delay="2500"/>
                            </p:stCondLst>
                            <p:childTnLst>
                              <p:par>
                                <p:cTn id="32" presetID="2" presetClass="entr" presetSubtype="2"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1+#ppt_w/2"/>
                                          </p:val>
                                        </p:tav>
                                        <p:tav tm="100000">
                                          <p:val>
                                            <p:strVal val="#ppt_x"/>
                                          </p:val>
                                        </p:tav>
                                      </p:tavLst>
                                    </p:anim>
                                    <p:anim calcmode="lin" valueType="num">
                                      <p:cBhvr additive="base">
                                        <p:cTn id="35" dur="500" fill="hold"/>
                                        <p:tgtEl>
                                          <p:spTgt spid="20"/>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0-#ppt_w/2"/>
                                          </p:val>
                                        </p:tav>
                                        <p:tav tm="100000">
                                          <p:val>
                                            <p:strVal val="#ppt_x"/>
                                          </p:val>
                                        </p:tav>
                                      </p:tavLst>
                                    </p:anim>
                                    <p:anim calcmode="lin" valueType="num">
                                      <p:cBhvr additive="base">
                                        <p:cTn id="39" dur="500" fill="hold"/>
                                        <p:tgtEl>
                                          <p:spTgt spid="21"/>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500"/>
                                        <p:tgtEl>
                                          <p:spTgt spid="23"/>
                                        </p:tgtEl>
                                      </p:cBhvr>
                                    </p:animEffect>
                                  </p:childTnLst>
                                </p:cTn>
                              </p:par>
                            </p:childTnLst>
                          </p:cTn>
                        </p:par>
                        <p:par>
                          <p:cTn id="47" fill="hold">
                            <p:stCondLst>
                              <p:cond delay="3500"/>
                            </p:stCondLst>
                            <p:childTnLst>
                              <p:par>
                                <p:cTn id="48" presetID="2" presetClass="entr" presetSubtype="2"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1+#ppt_w/2"/>
                                          </p:val>
                                        </p:tav>
                                        <p:tav tm="100000">
                                          <p:val>
                                            <p:strVal val="#ppt_x"/>
                                          </p:val>
                                        </p:tav>
                                      </p:tavLst>
                                    </p:anim>
                                    <p:anim calcmode="lin" valueType="num">
                                      <p:cBhvr additive="base">
                                        <p:cTn id="51" dur="500" fill="hold"/>
                                        <p:tgtEl>
                                          <p:spTgt spid="24"/>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additive="base">
                                        <p:cTn id="54" dur="500" fill="hold"/>
                                        <p:tgtEl>
                                          <p:spTgt spid="25"/>
                                        </p:tgtEl>
                                        <p:attrNameLst>
                                          <p:attrName>ppt_x</p:attrName>
                                        </p:attrNameLst>
                                      </p:cBhvr>
                                      <p:tavLst>
                                        <p:tav tm="0">
                                          <p:val>
                                            <p:strVal val="0-#ppt_w/2"/>
                                          </p:val>
                                        </p:tav>
                                        <p:tav tm="100000">
                                          <p:val>
                                            <p:strVal val="#ppt_x"/>
                                          </p:val>
                                        </p:tav>
                                      </p:tavLst>
                                    </p:anim>
                                    <p:anim calcmode="lin" valueType="num">
                                      <p:cBhvr additive="base">
                                        <p:cTn id="55" dur="500" fill="hold"/>
                                        <p:tgtEl>
                                          <p:spTgt spid="25"/>
                                        </p:tgtEl>
                                        <p:attrNameLst>
                                          <p:attrName>ppt_y</p:attrName>
                                        </p:attrNameLst>
                                      </p:cBhvr>
                                      <p:tavLst>
                                        <p:tav tm="0">
                                          <p:val>
                                            <p:strVal val="#ppt_y"/>
                                          </p:val>
                                        </p:tav>
                                        <p:tav tm="100000">
                                          <p:val>
                                            <p:strVal val="#ppt_y"/>
                                          </p:val>
                                        </p:tav>
                                      </p:tavLst>
                                    </p:anim>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left)">
                                      <p:cBhvr>
                                        <p:cTn id="59" dur="500"/>
                                        <p:tgtEl>
                                          <p:spTgt spid="26"/>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left)">
                                      <p:cBhvr>
                                        <p:cTn id="62" dur="500"/>
                                        <p:tgtEl>
                                          <p:spTgt spid="27"/>
                                        </p:tgtEl>
                                      </p:cBhvr>
                                    </p:animEffect>
                                  </p:childTnLst>
                                </p:cTn>
                              </p:par>
                            </p:childTnLst>
                          </p:cTn>
                        </p:par>
                        <p:par>
                          <p:cTn id="63" fill="hold">
                            <p:stCondLst>
                              <p:cond delay="4500"/>
                            </p:stCondLst>
                            <p:childTnLst>
                              <p:par>
                                <p:cTn id="64" presetID="2" presetClass="entr" presetSubtype="2" fill="hold" grpId="0" nodeType="after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500" fill="hold"/>
                                        <p:tgtEl>
                                          <p:spTgt spid="28"/>
                                        </p:tgtEl>
                                        <p:attrNameLst>
                                          <p:attrName>ppt_x</p:attrName>
                                        </p:attrNameLst>
                                      </p:cBhvr>
                                      <p:tavLst>
                                        <p:tav tm="0">
                                          <p:val>
                                            <p:strVal val="1+#ppt_w/2"/>
                                          </p:val>
                                        </p:tav>
                                        <p:tav tm="100000">
                                          <p:val>
                                            <p:strVal val="#ppt_x"/>
                                          </p:val>
                                        </p:tav>
                                      </p:tavLst>
                                    </p:anim>
                                    <p:anim calcmode="lin" valueType="num">
                                      <p:cBhvr additive="base">
                                        <p:cTn id="67" dur="500" fill="hold"/>
                                        <p:tgtEl>
                                          <p:spTgt spid="28"/>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 calcmode="lin" valueType="num">
                                      <p:cBhvr additive="base">
                                        <p:cTn id="70" dur="500" fill="hold"/>
                                        <p:tgtEl>
                                          <p:spTgt spid="29"/>
                                        </p:tgtEl>
                                        <p:attrNameLst>
                                          <p:attrName>ppt_x</p:attrName>
                                        </p:attrNameLst>
                                      </p:cBhvr>
                                      <p:tavLst>
                                        <p:tav tm="0">
                                          <p:val>
                                            <p:strVal val="0-#ppt_w/2"/>
                                          </p:val>
                                        </p:tav>
                                        <p:tav tm="100000">
                                          <p:val>
                                            <p:strVal val="#ppt_x"/>
                                          </p:val>
                                        </p:tav>
                                      </p:tavLst>
                                    </p:anim>
                                    <p:anim calcmode="lin" valueType="num">
                                      <p:cBhvr additive="base">
                                        <p:cTn id="71" dur="500" fill="hold"/>
                                        <p:tgtEl>
                                          <p:spTgt spid="29"/>
                                        </p:tgtEl>
                                        <p:attrNameLst>
                                          <p:attrName>ppt_y</p:attrName>
                                        </p:attrNameLst>
                                      </p:cBhvr>
                                      <p:tavLst>
                                        <p:tav tm="0">
                                          <p:val>
                                            <p:strVal val="#ppt_y"/>
                                          </p:val>
                                        </p:tav>
                                        <p:tav tm="100000">
                                          <p:val>
                                            <p:strVal val="#ppt_y"/>
                                          </p:val>
                                        </p:tav>
                                      </p:tavLst>
                                    </p:anim>
                                  </p:childTnLst>
                                </p:cTn>
                              </p:par>
                            </p:childTnLst>
                          </p:cTn>
                        </p:par>
                        <p:par>
                          <p:cTn id="72" fill="hold">
                            <p:stCondLst>
                              <p:cond delay="5000"/>
                            </p:stCondLst>
                            <p:childTnLst>
                              <p:par>
                                <p:cTn id="73" presetID="22" presetClass="entr" presetSubtype="8"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wipe(left)">
                                      <p:cBhvr>
                                        <p:cTn id="75" dur="500"/>
                                        <p:tgtEl>
                                          <p:spTgt spid="30"/>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wipe(left)">
                                      <p:cBhvr>
                                        <p:cTn id="78" dur="500"/>
                                        <p:tgtEl>
                                          <p:spTgt spid="31"/>
                                        </p:tgtEl>
                                      </p:cBhvr>
                                    </p:animEffect>
                                  </p:childTnLst>
                                </p:cTn>
                              </p:par>
                            </p:childTnLst>
                          </p:cTn>
                        </p:par>
                        <p:par>
                          <p:cTn id="79" fill="hold">
                            <p:stCondLst>
                              <p:cond delay="5500"/>
                            </p:stCondLst>
                            <p:childTnLst>
                              <p:par>
                                <p:cTn id="80" presetID="2" presetClass="entr" presetSubtype="2" fill="hold" grpId="0" nodeType="afterEffect">
                                  <p:stCondLst>
                                    <p:cond delay="0"/>
                                  </p:stCondLst>
                                  <p:childTnLst>
                                    <p:set>
                                      <p:cBhvr>
                                        <p:cTn id="81" dur="1" fill="hold">
                                          <p:stCondLst>
                                            <p:cond delay="0"/>
                                          </p:stCondLst>
                                        </p:cTn>
                                        <p:tgtEl>
                                          <p:spTgt spid="32"/>
                                        </p:tgtEl>
                                        <p:attrNameLst>
                                          <p:attrName>style.visibility</p:attrName>
                                        </p:attrNameLst>
                                      </p:cBhvr>
                                      <p:to>
                                        <p:strVal val="visible"/>
                                      </p:to>
                                    </p:set>
                                    <p:anim calcmode="lin" valueType="num">
                                      <p:cBhvr additive="base">
                                        <p:cTn id="82" dur="500" fill="hold"/>
                                        <p:tgtEl>
                                          <p:spTgt spid="32"/>
                                        </p:tgtEl>
                                        <p:attrNameLst>
                                          <p:attrName>ppt_x</p:attrName>
                                        </p:attrNameLst>
                                      </p:cBhvr>
                                      <p:tavLst>
                                        <p:tav tm="0">
                                          <p:val>
                                            <p:strVal val="1+#ppt_w/2"/>
                                          </p:val>
                                        </p:tav>
                                        <p:tav tm="100000">
                                          <p:val>
                                            <p:strVal val="#ppt_x"/>
                                          </p:val>
                                        </p:tav>
                                      </p:tavLst>
                                    </p:anim>
                                    <p:anim calcmode="lin" valueType="num">
                                      <p:cBhvr additive="base">
                                        <p:cTn id="83" dur="500" fill="hold"/>
                                        <p:tgtEl>
                                          <p:spTgt spid="32"/>
                                        </p:tgtEl>
                                        <p:attrNameLst>
                                          <p:attrName>ppt_y</p:attrName>
                                        </p:attrNameLst>
                                      </p:cBhvr>
                                      <p:tavLst>
                                        <p:tav tm="0">
                                          <p:val>
                                            <p:strVal val="#ppt_y"/>
                                          </p:val>
                                        </p:tav>
                                        <p:tav tm="100000">
                                          <p:val>
                                            <p:strVal val="#ppt_y"/>
                                          </p:val>
                                        </p:tav>
                                      </p:tavLst>
                                    </p:anim>
                                  </p:childTnLst>
                                </p:cTn>
                              </p:par>
                              <p:par>
                                <p:cTn id="84" presetID="2" presetClass="entr" presetSubtype="8" fill="hold" grpId="0" nodeType="withEffect">
                                  <p:stCondLst>
                                    <p:cond delay="0"/>
                                  </p:stCondLst>
                                  <p:childTnLst>
                                    <p:set>
                                      <p:cBhvr>
                                        <p:cTn id="85" dur="1" fill="hold">
                                          <p:stCondLst>
                                            <p:cond delay="0"/>
                                          </p:stCondLst>
                                        </p:cTn>
                                        <p:tgtEl>
                                          <p:spTgt spid="33"/>
                                        </p:tgtEl>
                                        <p:attrNameLst>
                                          <p:attrName>style.visibility</p:attrName>
                                        </p:attrNameLst>
                                      </p:cBhvr>
                                      <p:to>
                                        <p:strVal val="visible"/>
                                      </p:to>
                                    </p:set>
                                    <p:anim calcmode="lin" valueType="num">
                                      <p:cBhvr additive="base">
                                        <p:cTn id="86" dur="500" fill="hold"/>
                                        <p:tgtEl>
                                          <p:spTgt spid="33"/>
                                        </p:tgtEl>
                                        <p:attrNameLst>
                                          <p:attrName>ppt_x</p:attrName>
                                        </p:attrNameLst>
                                      </p:cBhvr>
                                      <p:tavLst>
                                        <p:tav tm="0">
                                          <p:val>
                                            <p:strVal val="0-#ppt_w/2"/>
                                          </p:val>
                                        </p:tav>
                                        <p:tav tm="100000">
                                          <p:val>
                                            <p:strVal val="#ppt_x"/>
                                          </p:val>
                                        </p:tav>
                                      </p:tavLst>
                                    </p:anim>
                                    <p:anim calcmode="lin" valueType="num">
                                      <p:cBhvr additive="base">
                                        <p:cTn id="87" dur="500" fill="hold"/>
                                        <p:tgtEl>
                                          <p:spTgt spid="33"/>
                                        </p:tgtEl>
                                        <p:attrNameLst>
                                          <p:attrName>ppt_y</p:attrName>
                                        </p:attrNameLst>
                                      </p:cBhvr>
                                      <p:tavLst>
                                        <p:tav tm="0">
                                          <p:val>
                                            <p:strVal val="#ppt_y"/>
                                          </p:val>
                                        </p:tav>
                                        <p:tav tm="100000">
                                          <p:val>
                                            <p:strVal val="#ppt_y"/>
                                          </p:val>
                                        </p:tav>
                                      </p:tavLst>
                                    </p:anim>
                                  </p:childTnLst>
                                </p:cTn>
                              </p:par>
                            </p:childTnLst>
                          </p:cTn>
                        </p:par>
                        <p:par>
                          <p:cTn id="88" fill="hold">
                            <p:stCondLst>
                              <p:cond delay="6000"/>
                            </p:stCondLst>
                            <p:childTnLst>
                              <p:par>
                                <p:cTn id="89" presetID="22" presetClass="entr" presetSubtype="8"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wipe(left)">
                                      <p:cBhvr>
                                        <p:cTn id="91" dur="500"/>
                                        <p:tgtEl>
                                          <p:spTgt spid="34"/>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35"/>
                                        </p:tgtEl>
                                        <p:attrNameLst>
                                          <p:attrName>style.visibility</p:attrName>
                                        </p:attrNameLst>
                                      </p:cBhvr>
                                      <p:to>
                                        <p:strVal val="visible"/>
                                      </p:to>
                                    </p:set>
                                    <p:animEffect transition="in" filter="wipe(left)">
                                      <p:cBhvr>
                                        <p:cTn id="94" dur="500"/>
                                        <p:tgtEl>
                                          <p:spTgt spid="35"/>
                                        </p:tgtEl>
                                      </p:cBhvr>
                                    </p:animEffect>
                                  </p:childTnLst>
                                </p:cTn>
                              </p:par>
                            </p:childTnLst>
                          </p:cTn>
                        </p:par>
                        <p:par>
                          <p:cTn id="95" fill="hold">
                            <p:stCondLst>
                              <p:cond delay="6500"/>
                            </p:stCondLst>
                            <p:childTnLst>
                              <p:par>
                                <p:cTn id="96" presetID="2" presetClass="entr" presetSubtype="2" fill="hold" grpId="0" nodeType="afterEffect">
                                  <p:stCondLst>
                                    <p:cond delay="0"/>
                                  </p:stCondLst>
                                  <p:childTnLst>
                                    <p:set>
                                      <p:cBhvr>
                                        <p:cTn id="97" dur="1" fill="hold">
                                          <p:stCondLst>
                                            <p:cond delay="0"/>
                                          </p:stCondLst>
                                        </p:cTn>
                                        <p:tgtEl>
                                          <p:spTgt spid="36"/>
                                        </p:tgtEl>
                                        <p:attrNameLst>
                                          <p:attrName>style.visibility</p:attrName>
                                        </p:attrNameLst>
                                      </p:cBhvr>
                                      <p:to>
                                        <p:strVal val="visible"/>
                                      </p:to>
                                    </p:set>
                                    <p:anim calcmode="lin" valueType="num">
                                      <p:cBhvr additive="base">
                                        <p:cTn id="98" dur="500" fill="hold"/>
                                        <p:tgtEl>
                                          <p:spTgt spid="36"/>
                                        </p:tgtEl>
                                        <p:attrNameLst>
                                          <p:attrName>ppt_x</p:attrName>
                                        </p:attrNameLst>
                                      </p:cBhvr>
                                      <p:tavLst>
                                        <p:tav tm="0">
                                          <p:val>
                                            <p:strVal val="1+#ppt_w/2"/>
                                          </p:val>
                                        </p:tav>
                                        <p:tav tm="100000">
                                          <p:val>
                                            <p:strVal val="#ppt_x"/>
                                          </p:val>
                                        </p:tav>
                                      </p:tavLst>
                                    </p:anim>
                                    <p:anim calcmode="lin" valueType="num">
                                      <p:cBhvr additive="base">
                                        <p:cTn id="99" dur="500" fill="hold"/>
                                        <p:tgtEl>
                                          <p:spTgt spid="36"/>
                                        </p:tgtEl>
                                        <p:attrNameLst>
                                          <p:attrName>ppt_y</p:attrName>
                                        </p:attrNameLst>
                                      </p:cBhvr>
                                      <p:tavLst>
                                        <p:tav tm="0">
                                          <p:val>
                                            <p:strVal val="#ppt_y"/>
                                          </p:val>
                                        </p:tav>
                                        <p:tav tm="100000">
                                          <p:val>
                                            <p:strVal val="#ppt_y"/>
                                          </p:val>
                                        </p:tav>
                                      </p:tavLst>
                                    </p:anim>
                                  </p:childTnLst>
                                </p:cTn>
                              </p:par>
                              <p:par>
                                <p:cTn id="100" presetID="2" presetClass="entr" presetSubtype="8" fill="hold" grpId="0" nodeType="withEffect">
                                  <p:stCondLst>
                                    <p:cond delay="0"/>
                                  </p:stCondLst>
                                  <p:childTnLst>
                                    <p:set>
                                      <p:cBhvr>
                                        <p:cTn id="101" dur="1" fill="hold">
                                          <p:stCondLst>
                                            <p:cond delay="0"/>
                                          </p:stCondLst>
                                        </p:cTn>
                                        <p:tgtEl>
                                          <p:spTgt spid="37"/>
                                        </p:tgtEl>
                                        <p:attrNameLst>
                                          <p:attrName>style.visibility</p:attrName>
                                        </p:attrNameLst>
                                      </p:cBhvr>
                                      <p:to>
                                        <p:strVal val="visible"/>
                                      </p:to>
                                    </p:set>
                                    <p:anim calcmode="lin" valueType="num">
                                      <p:cBhvr additive="base">
                                        <p:cTn id="102" dur="500" fill="hold"/>
                                        <p:tgtEl>
                                          <p:spTgt spid="37"/>
                                        </p:tgtEl>
                                        <p:attrNameLst>
                                          <p:attrName>ppt_x</p:attrName>
                                        </p:attrNameLst>
                                      </p:cBhvr>
                                      <p:tavLst>
                                        <p:tav tm="0">
                                          <p:val>
                                            <p:strVal val="0-#ppt_w/2"/>
                                          </p:val>
                                        </p:tav>
                                        <p:tav tm="100000">
                                          <p:val>
                                            <p:strVal val="#ppt_x"/>
                                          </p:val>
                                        </p:tav>
                                      </p:tavLst>
                                    </p:anim>
                                    <p:anim calcmode="lin" valueType="num">
                                      <p:cBhvr additive="base">
                                        <p:cTn id="103" dur="500" fill="hold"/>
                                        <p:tgtEl>
                                          <p:spTgt spid="37"/>
                                        </p:tgtEl>
                                        <p:attrNameLst>
                                          <p:attrName>ppt_y</p:attrName>
                                        </p:attrNameLst>
                                      </p:cBhvr>
                                      <p:tavLst>
                                        <p:tav tm="0">
                                          <p:val>
                                            <p:strVal val="#ppt_y"/>
                                          </p:val>
                                        </p:tav>
                                        <p:tav tm="100000">
                                          <p:val>
                                            <p:strVal val="#ppt_y"/>
                                          </p:val>
                                        </p:tav>
                                      </p:tavLst>
                                    </p:anim>
                                  </p:childTnLst>
                                </p:cTn>
                              </p:par>
                            </p:childTnLst>
                          </p:cTn>
                        </p:par>
                        <p:par>
                          <p:cTn id="104" fill="hold">
                            <p:stCondLst>
                              <p:cond delay="7000"/>
                            </p:stCondLst>
                            <p:childTnLst>
                              <p:par>
                                <p:cTn id="105" presetID="22" presetClass="entr" presetSubtype="8" fill="hold" grpId="0" nodeType="afterEffect">
                                  <p:stCondLst>
                                    <p:cond delay="0"/>
                                  </p:stCondLst>
                                  <p:childTnLst>
                                    <p:set>
                                      <p:cBhvr>
                                        <p:cTn id="106" dur="1" fill="hold">
                                          <p:stCondLst>
                                            <p:cond delay="0"/>
                                          </p:stCondLst>
                                        </p:cTn>
                                        <p:tgtEl>
                                          <p:spTgt spid="38"/>
                                        </p:tgtEl>
                                        <p:attrNameLst>
                                          <p:attrName>style.visibility</p:attrName>
                                        </p:attrNameLst>
                                      </p:cBhvr>
                                      <p:to>
                                        <p:strVal val="visible"/>
                                      </p:to>
                                    </p:set>
                                    <p:animEffect transition="in" filter="wipe(left)">
                                      <p:cBhvr>
                                        <p:cTn id="107" dur="500"/>
                                        <p:tgtEl>
                                          <p:spTgt spid="38"/>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39"/>
                                        </p:tgtEl>
                                        <p:attrNameLst>
                                          <p:attrName>style.visibility</p:attrName>
                                        </p:attrNameLst>
                                      </p:cBhvr>
                                      <p:to>
                                        <p:strVal val="visible"/>
                                      </p:to>
                                    </p:set>
                                    <p:animEffect transition="in" filter="wipe(left)">
                                      <p:cBhvr>
                                        <p:cTn id="11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20" grpId="0" animBg="1"/>
      <p:bldP spid="21" grpId="0" animBg="1"/>
      <p:bldP spid="22" grpId="0"/>
      <p:bldP spid="23" grpId="0"/>
      <p:bldP spid="24" grpId="0" animBg="1"/>
      <p:bldP spid="25" grpId="0" animBg="1"/>
      <p:bldP spid="26" grpId="0"/>
      <p:bldP spid="27" grpId="0"/>
      <p:bldP spid="28" grpId="0" animBg="1"/>
      <p:bldP spid="29" grpId="0" animBg="1"/>
      <p:bldP spid="30" grpId="0"/>
      <p:bldP spid="31" grpId="0"/>
      <p:bldP spid="32" grpId="0" animBg="1"/>
      <p:bldP spid="33" grpId="0" animBg="1"/>
      <p:bldP spid="34" grpId="0"/>
      <p:bldP spid="35" grpId="0"/>
      <p:bldP spid="36" grpId="0" animBg="1"/>
      <p:bldP spid="37" grpId="0" animBg="1"/>
      <p:bldP spid="38" grpId="0"/>
      <p:bldP spid="39" grpId="0"/>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sp>
        <p:nvSpPr>
          <p:cNvPr id="4" name="矩形 3"/>
          <p:cNvSpPr/>
          <p:nvPr/>
        </p:nvSpPr>
        <p:spPr>
          <a:xfrm>
            <a:off x="2" y="3748224"/>
            <a:ext cx="12194117" cy="87219"/>
          </a:xfrm>
          <a:prstGeom prst="rect">
            <a:avLst/>
          </a:prstGeom>
          <a:solidFill>
            <a:sysClr val="window" lastClr="FFFFFF">
              <a:lumMod val="75000"/>
            </a:sysClr>
          </a:solidFill>
          <a:ln w="25400" cap="flat" cmpd="sng" algn="ctr">
            <a:noFill/>
            <a:prstDash val="solid"/>
          </a:ln>
          <a:effectLst/>
        </p:spPr>
        <p:txBody>
          <a:bodyPr lIns="123121" tIns="61561" rIns="123121" bIns="61561" rtlCol="0" anchor="ctr"/>
          <a:lstStyle/>
          <a:p>
            <a:pPr algn="ctr">
              <a:defRPr/>
            </a:pPr>
            <a:endParaRPr lang="zh-CN" altLang="en-US" kern="0">
              <a:solidFill>
                <a:sysClr val="window" lastClr="FFFFFF"/>
              </a:solidFill>
              <a:ea typeface="微软雅黑" panose="020B0503020204020204" pitchFamily="34" charset="-122"/>
            </a:endParaRPr>
          </a:p>
        </p:txBody>
      </p:sp>
      <p:grpSp>
        <p:nvGrpSpPr>
          <p:cNvPr id="5" name="组合 4"/>
          <p:cNvGrpSpPr/>
          <p:nvPr/>
        </p:nvGrpSpPr>
        <p:grpSpPr>
          <a:xfrm>
            <a:off x="1307268" y="3183880"/>
            <a:ext cx="1159948" cy="1160029"/>
            <a:chOff x="1466675" y="3784103"/>
            <a:chExt cx="1301392" cy="1301862"/>
          </a:xfrm>
        </p:grpSpPr>
        <p:grpSp>
          <p:nvGrpSpPr>
            <p:cNvPr id="7" name="组合 6"/>
            <p:cNvGrpSpPr/>
            <p:nvPr/>
          </p:nvGrpSpPr>
          <p:grpSpPr>
            <a:xfrm>
              <a:off x="1466675" y="3784103"/>
              <a:ext cx="1301392" cy="1301862"/>
              <a:chOff x="4345444" y="2542859"/>
              <a:chExt cx="1810550" cy="1811205"/>
            </a:xfrm>
          </p:grpSpPr>
          <p:grpSp>
            <p:nvGrpSpPr>
              <p:cNvPr id="9" name="组合 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 name="同心圆 10"/>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a:defRPr/>
                  </a:pPr>
                  <a:endParaRPr lang="zh-CN" altLang="en-US" kern="0">
                    <a:solidFill>
                      <a:sysClr val="windowText" lastClr="000000"/>
                    </a:solidFill>
                    <a:ea typeface="微软雅黑" panose="020B0503020204020204" pitchFamily="34" charset="-122"/>
                  </a:endParaRPr>
                </a:p>
              </p:txBody>
            </p:sp>
            <p:sp>
              <p:nvSpPr>
                <p:cNvPr id="12" name="椭圆 11"/>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a:defRPr/>
                  </a:pPr>
                  <a:endParaRPr lang="zh-CN" altLang="en-US" kern="0">
                    <a:solidFill>
                      <a:sysClr val="window" lastClr="FFFFFF"/>
                    </a:solidFill>
                    <a:ea typeface="微软雅黑" panose="020B0503020204020204" pitchFamily="34" charset="-122"/>
                  </a:endParaRPr>
                </a:p>
              </p:txBody>
            </p:sp>
          </p:grpSp>
          <p:sp>
            <p:nvSpPr>
              <p:cNvPr id="10" name="椭圆 9"/>
              <p:cNvSpPr/>
              <p:nvPr/>
            </p:nvSpPr>
            <p:spPr>
              <a:xfrm>
                <a:off x="4447523" y="2644973"/>
                <a:ext cx="1606393" cy="1606973"/>
              </a:xfrm>
              <a:prstGeom prst="ellipse">
                <a:avLst/>
              </a:prstGeom>
              <a:solidFill>
                <a:srgbClr val="FF1F87"/>
              </a:solidFill>
              <a:ln w="25400" cap="flat" cmpd="sng" algn="ctr">
                <a:noFill/>
                <a:prstDash val="solid"/>
              </a:ln>
              <a:effectLst/>
            </p:spPr>
            <p:txBody>
              <a:bodyPr rtlCol="0" anchor="ctr"/>
              <a:lstStyle/>
              <a:p>
                <a:pPr algn="ctr">
                  <a:defRPr/>
                </a:pPr>
                <a:endParaRPr lang="zh-CN" altLang="en-US" kern="0">
                  <a:solidFill>
                    <a:sysClr val="window" lastClr="FFFFFF"/>
                  </a:solidFill>
                  <a:ea typeface="微软雅黑" panose="020B0503020204020204" pitchFamily="34" charset="-122"/>
                </a:endParaRPr>
              </a:p>
            </p:txBody>
          </p:sp>
        </p:grpSp>
        <p:sp>
          <p:nvSpPr>
            <p:cNvPr id="8" name="TextBox 97"/>
            <p:cNvSpPr txBox="1"/>
            <p:nvPr/>
          </p:nvSpPr>
          <p:spPr>
            <a:xfrm>
              <a:off x="1602999" y="4180598"/>
              <a:ext cx="1028745" cy="536941"/>
            </a:xfrm>
            <a:prstGeom prst="rect">
              <a:avLst/>
            </a:prstGeom>
            <a:noFill/>
          </p:spPr>
          <p:txBody>
            <a:bodyPr wrap="square" lIns="184256" tIns="92128" rIns="184256" bIns="92128" rtlCol="0">
              <a:spAutoFit/>
            </a:bodyPr>
            <a:lstStyle/>
            <a:p>
              <a:pPr>
                <a:defRPr/>
              </a:pPr>
              <a:r>
                <a:rPr lang="en-US" altLang="zh-CN" kern="0" dirty="0" smtClean="0">
                  <a:solidFill>
                    <a:sysClr val="window" lastClr="FFFFFF"/>
                  </a:solidFill>
                  <a:latin typeface="微软雅黑" panose="020B0503020204020204" pitchFamily="34" charset="-122"/>
                  <a:ea typeface="微软雅黑" panose="020B0503020204020204" pitchFamily="34" charset="-122"/>
                </a:rPr>
                <a:t>6</a:t>
              </a:r>
              <a:r>
                <a:rPr lang="zh-CN" altLang="en-US" kern="0" dirty="0" smtClean="0">
                  <a:solidFill>
                    <a:sysClr val="window" lastClr="FFFFFF"/>
                  </a:solidFill>
                  <a:latin typeface="微软雅黑" panose="020B0503020204020204" pitchFamily="34" charset="-122"/>
                  <a:ea typeface="微软雅黑" panose="020B0503020204020204" pitchFamily="34" charset="-122"/>
                </a:rPr>
                <a:t>月</a:t>
              </a: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2778247" y="3339902"/>
            <a:ext cx="944561" cy="877962"/>
            <a:chOff x="3117025" y="3959191"/>
            <a:chExt cx="1059738" cy="985306"/>
          </a:xfrm>
        </p:grpSpPr>
        <p:grpSp>
          <p:nvGrpSpPr>
            <p:cNvPr id="14" name="组合 13"/>
            <p:cNvGrpSpPr/>
            <p:nvPr/>
          </p:nvGrpSpPr>
          <p:grpSpPr>
            <a:xfrm>
              <a:off x="3117025" y="3959191"/>
              <a:ext cx="984950" cy="985306"/>
              <a:chOff x="4345444" y="2542859"/>
              <a:chExt cx="1810550" cy="1811205"/>
            </a:xfrm>
          </p:grpSpPr>
          <p:grpSp>
            <p:nvGrpSpPr>
              <p:cNvPr id="16" name="组合 1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8" name="同心圆 17"/>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a:defRPr/>
                  </a:pPr>
                  <a:endParaRPr lang="zh-CN" altLang="en-US" kern="0">
                    <a:solidFill>
                      <a:sysClr val="windowText" lastClr="000000"/>
                    </a:solidFill>
                    <a:ea typeface="微软雅黑" panose="020B0503020204020204" pitchFamily="34" charset="-122"/>
                  </a:endParaRPr>
                </a:p>
              </p:txBody>
            </p:sp>
            <p:sp>
              <p:nvSpPr>
                <p:cNvPr id="19" name="椭圆 18"/>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a:defRPr/>
                  </a:pPr>
                  <a:endParaRPr lang="zh-CN" altLang="en-US" kern="0">
                    <a:solidFill>
                      <a:sysClr val="window" lastClr="FFFFFF"/>
                    </a:solidFill>
                    <a:ea typeface="微软雅黑" panose="020B0503020204020204" pitchFamily="34" charset="-122"/>
                  </a:endParaRPr>
                </a:p>
              </p:txBody>
            </p:sp>
          </p:grpSp>
          <p:sp>
            <p:nvSpPr>
              <p:cNvPr id="17" name="椭圆 16"/>
              <p:cNvSpPr/>
              <p:nvPr/>
            </p:nvSpPr>
            <p:spPr>
              <a:xfrm>
                <a:off x="4483177" y="2680639"/>
                <a:ext cx="1535084" cy="1535638"/>
              </a:xfrm>
              <a:prstGeom prst="ellipse">
                <a:avLst/>
              </a:prstGeom>
              <a:solidFill>
                <a:srgbClr val="8D2963"/>
              </a:solidFill>
              <a:ln w="25400" cap="flat" cmpd="sng" algn="ctr">
                <a:noFill/>
                <a:prstDash val="solid"/>
              </a:ln>
              <a:effectLst/>
            </p:spPr>
            <p:txBody>
              <a:bodyPr rtlCol="0" anchor="ctr"/>
              <a:lstStyle/>
              <a:p>
                <a:pPr algn="ctr">
                  <a:defRPr/>
                </a:pPr>
                <a:endParaRPr lang="zh-CN" altLang="en-US" kern="0">
                  <a:solidFill>
                    <a:sysClr val="window" lastClr="FFFFFF"/>
                  </a:solidFill>
                  <a:ea typeface="微软雅黑" panose="020B0503020204020204" pitchFamily="34" charset="-122"/>
                </a:endParaRPr>
              </a:p>
            </p:txBody>
          </p:sp>
        </p:grpSp>
        <p:sp>
          <p:nvSpPr>
            <p:cNvPr id="15" name="TextBox 104"/>
            <p:cNvSpPr txBox="1"/>
            <p:nvPr/>
          </p:nvSpPr>
          <p:spPr>
            <a:xfrm>
              <a:off x="3148019" y="4196693"/>
              <a:ext cx="1028744" cy="536940"/>
            </a:xfrm>
            <a:prstGeom prst="rect">
              <a:avLst/>
            </a:prstGeom>
            <a:noFill/>
          </p:spPr>
          <p:txBody>
            <a:bodyPr wrap="square" lIns="184256" tIns="92128" rIns="184256" bIns="92128" rtlCol="0">
              <a:spAutoFit/>
            </a:bodyPr>
            <a:lstStyle/>
            <a:p>
              <a:pPr>
                <a:defRPr/>
              </a:pPr>
              <a:r>
                <a:rPr lang="en-US" altLang="zh-CN" kern="0" dirty="0">
                  <a:solidFill>
                    <a:sysClr val="window" lastClr="FFFFFF"/>
                  </a:solidFill>
                  <a:latin typeface="微软雅黑" panose="020B0503020204020204" pitchFamily="34" charset="-122"/>
                  <a:ea typeface="微软雅黑" panose="020B0503020204020204" pitchFamily="34" charset="-122"/>
                </a:rPr>
                <a:t>7</a:t>
              </a:r>
              <a:r>
                <a:rPr lang="zh-CN" altLang="en-US" kern="0" dirty="0">
                  <a:solidFill>
                    <a:sysClr val="window" lastClr="FFFFFF"/>
                  </a:solidFill>
                  <a:latin typeface="微软雅黑" panose="020B0503020204020204" pitchFamily="34" charset="-122"/>
                  <a:ea typeface="微软雅黑" panose="020B0503020204020204" pitchFamily="34" charset="-122"/>
                </a:rPr>
                <a:t>月</a:t>
              </a:r>
            </a:p>
          </p:txBody>
        </p:sp>
      </p:grpSp>
      <p:grpSp>
        <p:nvGrpSpPr>
          <p:cNvPr id="20" name="组合 19"/>
          <p:cNvGrpSpPr/>
          <p:nvPr/>
        </p:nvGrpSpPr>
        <p:grpSpPr>
          <a:xfrm>
            <a:off x="3967176" y="3190877"/>
            <a:ext cx="1175915" cy="1175999"/>
            <a:chOff x="4450933" y="3791953"/>
            <a:chExt cx="1319306" cy="1319782"/>
          </a:xfrm>
        </p:grpSpPr>
        <p:grpSp>
          <p:nvGrpSpPr>
            <p:cNvPr id="21" name="组合 20"/>
            <p:cNvGrpSpPr/>
            <p:nvPr/>
          </p:nvGrpSpPr>
          <p:grpSpPr>
            <a:xfrm>
              <a:off x="4450933" y="3791953"/>
              <a:ext cx="1319306" cy="1319782"/>
              <a:chOff x="4345444" y="2542859"/>
              <a:chExt cx="1810550" cy="1811205"/>
            </a:xfrm>
          </p:grpSpPr>
          <p:grpSp>
            <p:nvGrpSpPr>
              <p:cNvPr id="23" name="组合 2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5" name="同心圆 24"/>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a:defRPr/>
                  </a:pPr>
                  <a:endParaRPr lang="zh-CN" altLang="en-US" kern="0">
                    <a:solidFill>
                      <a:sysClr val="windowText" lastClr="000000"/>
                    </a:solidFill>
                    <a:ea typeface="微软雅黑" panose="020B0503020204020204" pitchFamily="34" charset="-122"/>
                  </a:endParaRPr>
                </a:p>
              </p:txBody>
            </p:sp>
            <p:sp>
              <p:nvSpPr>
                <p:cNvPr id="26" name="椭圆 25"/>
                <p:cNvSpPr/>
                <p:nvPr/>
              </p:nvSpPr>
              <p:spPr>
                <a:xfrm>
                  <a:off x="1484232" y="1093650"/>
                  <a:ext cx="1504275"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a:defRPr/>
                  </a:pPr>
                  <a:endParaRPr lang="zh-CN" altLang="en-US" kern="0">
                    <a:solidFill>
                      <a:sysClr val="window" lastClr="FFFFFF"/>
                    </a:solidFill>
                    <a:ea typeface="微软雅黑" panose="020B0503020204020204" pitchFamily="34" charset="-122"/>
                  </a:endParaRPr>
                </a:p>
              </p:txBody>
            </p:sp>
          </p:grpSp>
          <p:sp>
            <p:nvSpPr>
              <p:cNvPr id="24" name="椭圆 23"/>
              <p:cNvSpPr/>
              <p:nvPr/>
            </p:nvSpPr>
            <p:spPr>
              <a:xfrm>
                <a:off x="4427702" y="2656211"/>
                <a:ext cx="1606932" cy="1607514"/>
              </a:xfrm>
              <a:prstGeom prst="ellipse">
                <a:avLst/>
              </a:prstGeom>
              <a:solidFill>
                <a:srgbClr val="FF1F87"/>
              </a:solidFill>
              <a:ln w="25400" cap="flat" cmpd="sng" algn="ctr">
                <a:noFill/>
                <a:prstDash val="solid"/>
              </a:ln>
              <a:effectLst/>
            </p:spPr>
            <p:txBody>
              <a:bodyPr rtlCol="0" anchor="ctr"/>
              <a:lstStyle/>
              <a:p>
                <a:pPr algn="ctr">
                  <a:defRPr/>
                </a:pPr>
                <a:endParaRPr lang="zh-CN" altLang="en-US" kern="0">
                  <a:solidFill>
                    <a:sysClr val="window" lastClr="FFFFFF"/>
                  </a:solidFill>
                  <a:ea typeface="微软雅黑" panose="020B0503020204020204" pitchFamily="34" charset="-122"/>
                </a:endParaRPr>
              </a:p>
            </p:txBody>
          </p:sp>
        </p:grpSp>
        <p:sp>
          <p:nvSpPr>
            <p:cNvPr id="22" name="TextBox 111"/>
            <p:cNvSpPr txBox="1"/>
            <p:nvPr/>
          </p:nvSpPr>
          <p:spPr>
            <a:xfrm>
              <a:off x="4624965" y="4194850"/>
              <a:ext cx="1028745" cy="536940"/>
            </a:xfrm>
            <a:prstGeom prst="rect">
              <a:avLst/>
            </a:prstGeom>
            <a:noFill/>
          </p:spPr>
          <p:txBody>
            <a:bodyPr wrap="square" lIns="184256" tIns="92128" rIns="184256" bIns="92128" rtlCol="0">
              <a:spAutoFit/>
            </a:bodyPr>
            <a:lstStyle/>
            <a:p>
              <a:pPr>
                <a:defRPr/>
              </a:pPr>
              <a:r>
                <a:rPr lang="en-US" altLang="zh-CN" kern="0" dirty="0">
                  <a:solidFill>
                    <a:sysClr val="window" lastClr="FFFFFF"/>
                  </a:solidFill>
                  <a:latin typeface="微软雅黑" panose="020B0503020204020204" pitchFamily="34" charset="-122"/>
                  <a:ea typeface="微软雅黑" panose="020B0503020204020204" pitchFamily="34" charset="-122"/>
                </a:rPr>
                <a:t>8</a:t>
              </a:r>
              <a:r>
                <a:rPr lang="zh-CN" altLang="en-US" kern="0" dirty="0">
                  <a:solidFill>
                    <a:sysClr val="window" lastClr="FFFFFF"/>
                  </a:solidFill>
                  <a:latin typeface="微软雅黑" panose="020B0503020204020204" pitchFamily="34" charset="-122"/>
                  <a:ea typeface="微软雅黑" panose="020B0503020204020204" pitchFamily="34" charset="-122"/>
                </a:rPr>
                <a:t>月</a:t>
              </a:r>
            </a:p>
          </p:txBody>
        </p:sp>
      </p:grpSp>
      <p:grpSp>
        <p:nvGrpSpPr>
          <p:cNvPr id="27" name="组合 26"/>
          <p:cNvGrpSpPr/>
          <p:nvPr/>
        </p:nvGrpSpPr>
        <p:grpSpPr>
          <a:xfrm>
            <a:off x="5454124" y="3324918"/>
            <a:ext cx="961591" cy="907918"/>
            <a:chOff x="6119197" y="3942381"/>
            <a:chExt cx="1078849" cy="1018926"/>
          </a:xfrm>
        </p:grpSpPr>
        <p:grpSp>
          <p:nvGrpSpPr>
            <p:cNvPr id="28" name="组合 27"/>
            <p:cNvGrpSpPr/>
            <p:nvPr/>
          </p:nvGrpSpPr>
          <p:grpSpPr>
            <a:xfrm>
              <a:off x="6119197" y="3942381"/>
              <a:ext cx="1018558" cy="1018926"/>
              <a:chOff x="4345444" y="2542859"/>
              <a:chExt cx="1810550" cy="1811205"/>
            </a:xfrm>
          </p:grpSpPr>
          <p:grpSp>
            <p:nvGrpSpPr>
              <p:cNvPr id="30" name="组合 2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2" name="同心圆 31"/>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a:defRPr/>
                  </a:pPr>
                  <a:endParaRPr lang="zh-CN" altLang="en-US" kern="0">
                    <a:solidFill>
                      <a:sysClr val="windowText" lastClr="000000"/>
                    </a:solidFill>
                    <a:ea typeface="微软雅黑" panose="020B0503020204020204" pitchFamily="34" charset="-122"/>
                  </a:endParaRPr>
                </a:p>
              </p:txBody>
            </p:sp>
            <p:sp>
              <p:nvSpPr>
                <p:cNvPr id="33" name="椭圆 32"/>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a:defRPr/>
                  </a:pPr>
                  <a:endParaRPr lang="zh-CN" altLang="en-US" kern="0">
                    <a:solidFill>
                      <a:sysClr val="window" lastClr="FFFFFF"/>
                    </a:solidFill>
                    <a:ea typeface="微软雅黑" panose="020B0503020204020204" pitchFamily="34" charset="-122"/>
                  </a:endParaRPr>
                </a:p>
              </p:txBody>
            </p:sp>
          </p:grpSp>
          <p:sp>
            <p:nvSpPr>
              <p:cNvPr id="31" name="椭圆 30"/>
              <p:cNvSpPr/>
              <p:nvPr/>
            </p:nvSpPr>
            <p:spPr>
              <a:xfrm>
                <a:off x="4466846" y="2664303"/>
                <a:ext cx="1567743" cy="1568310"/>
              </a:xfrm>
              <a:prstGeom prst="ellipse">
                <a:avLst/>
              </a:prstGeom>
              <a:solidFill>
                <a:srgbClr val="8D2963"/>
              </a:solidFill>
              <a:ln w="25400" cap="flat" cmpd="sng" algn="ctr">
                <a:noFill/>
                <a:prstDash val="solid"/>
              </a:ln>
              <a:effectLst/>
            </p:spPr>
            <p:txBody>
              <a:bodyPr rtlCol="0" anchor="ctr"/>
              <a:lstStyle/>
              <a:p>
                <a:pPr algn="ctr">
                  <a:defRPr/>
                </a:pPr>
                <a:endParaRPr lang="zh-CN" altLang="en-US" kern="0">
                  <a:solidFill>
                    <a:sysClr val="window" lastClr="FFFFFF"/>
                  </a:solidFill>
                  <a:ea typeface="微软雅黑" panose="020B0503020204020204" pitchFamily="34" charset="-122"/>
                </a:endParaRPr>
              </a:p>
            </p:txBody>
          </p:sp>
        </p:grpSp>
        <p:sp>
          <p:nvSpPr>
            <p:cNvPr id="29" name="TextBox 118"/>
            <p:cNvSpPr txBox="1"/>
            <p:nvPr/>
          </p:nvSpPr>
          <p:spPr>
            <a:xfrm>
              <a:off x="6169300" y="4182441"/>
              <a:ext cx="1028746" cy="536941"/>
            </a:xfrm>
            <a:prstGeom prst="rect">
              <a:avLst/>
            </a:prstGeom>
            <a:noFill/>
          </p:spPr>
          <p:txBody>
            <a:bodyPr wrap="square" lIns="184256" tIns="92128" rIns="184256" bIns="92128" rtlCol="0">
              <a:spAutoFit/>
            </a:bodyPr>
            <a:lstStyle/>
            <a:p>
              <a:pPr>
                <a:defRPr/>
              </a:pPr>
              <a:r>
                <a:rPr lang="en-US" altLang="zh-CN" kern="0" dirty="0">
                  <a:solidFill>
                    <a:sysClr val="window" lastClr="FFFFFF"/>
                  </a:solidFill>
                  <a:latin typeface="微软雅黑" panose="020B0503020204020204" pitchFamily="34" charset="-122"/>
                  <a:ea typeface="微软雅黑" panose="020B0503020204020204" pitchFamily="34" charset="-122"/>
                </a:rPr>
                <a:t>9</a:t>
              </a:r>
              <a:r>
                <a:rPr lang="zh-CN" altLang="en-US" kern="0" dirty="0">
                  <a:solidFill>
                    <a:sysClr val="window" lastClr="FFFFFF"/>
                  </a:solidFill>
                  <a:latin typeface="微软雅黑" panose="020B0503020204020204" pitchFamily="34" charset="-122"/>
                  <a:ea typeface="微软雅黑" panose="020B0503020204020204" pitchFamily="34" charset="-122"/>
                </a:rPr>
                <a:t>月</a:t>
              </a:r>
            </a:p>
          </p:txBody>
        </p:sp>
      </p:grpSp>
      <p:grpSp>
        <p:nvGrpSpPr>
          <p:cNvPr id="34" name="组合 33"/>
          <p:cNvGrpSpPr/>
          <p:nvPr/>
        </p:nvGrpSpPr>
        <p:grpSpPr>
          <a:xfrm>
            <a:off x="6641713" y="3324920"/>
            <a:ext cx="1068868" cy="907918"/>
            <a:chOff x="7451602" y="3942381"/>
            <a:chExt cx="1199205" cy="1018926"/>
          </a:xfrm>
        </p:grpSpPr>
        <p:grpSp>
          <p:nvGrpSpPr>
            <p:cNvPr id="35" name="组合 34"/>
            <p:cNvGrpSpPr/>
            <p:nvPr/>
          </p:nvGrpSpPr>
          <p:grpSpPr>
            <a:xfrm>
              <a:off x="7486713" y="3942381"/>
              <a:ext cx="1018558" cy="1018926"/>
              <a:chOff x="4345444" y="2542859"/>
              <a:chExt cx="1810550" cy="1811205"/>
            </a:xfrm>
          </p:grpSpPr>
          <p:grpSp>
            <p:nvGrpSpPr>
              <p:cNvPr id="37" name="组合 3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9" name="同心圆 38"/>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a:defRPr/>
                  </a:pPr>
                  <a:endParaRPr lang="zh-CN" altLang="en-US" kern="0">
                    <a:solidFill>
                      <a:sysClr val="windowText" lastClr="000000"/>
                    </a:solidFill>
                    <a:ea typeface="微软雅黑" panose="020B0503020204020204" pitchFamily="34" charset="-122"/>
                  </a:endParaRPr>
                </a:p>
              </p:txBody>
            </p:sp>
            <p:sp>
              <p:nvSpPr>
                <p:cNvPr id="40" name="椭圆 39"/>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a:defRPr/>
                  </a:pPr>
                  <a:endParaRPr lang="zh-CN" altLang="en-US" kern="0">
                    <a:solidFill>
                      <a:sysClr val="window" lastClr="FFFFFF"/>
                    </a:solidFill>
                    <a:ea typeface="微软雅黑" panose="020B0503020204020204" pitchFamily="34" charset="-122"/>
                  </a:endParaRPr>
                </a:p>
              </p:txBody>
            </p:sp>
          </p:grpSp>
          <p:sp>
            <p:nvSpPr>
              <p:cNvPr id="38" name="椭圆 37"/>
              <p:cNvSpPr/>
              <p:nvPr/>
            </p:nvSpPr>
            <p:spPr>
              <a:xfrm>
                <a:off x="4466990" y="2664444"/>
                <a:ext cx="1567461" cy="1568026"/>
              </a:xfrm>
              <a:prstGeom prst="ellipse">
                <a:avLst/>
              </a:prstGeom>
              <a:solidFill>
                <a:srgbClr val="FF1F87"/>
              </a:solidFill>
              <a:ln w="25400" cap="flat" cmpd="sng" algn="ctr">
                <a:noFill/>
                <a:prstDash val="solid"/>
              </a:ln>
              <a:effectLst/>
            </p:spPr>
            <p:txBody>
              <a:bodyPr rtlCol="0" anchor="ctr"/>
              <a:lstStyle/>
              <a:p>
                <a:pPr algn="ctr">
                  <a:defRPr/>
                </a:pPr>
                <a:endParaRPr lang="zh-CN" altLang="en-US" kern="0">
                  <a:solidFill>
                    <a:sysClr val="window" lastClr="FFFFFF"/>
                  </a:solidFill>
                  <a:ea typeface="微软雅黑" panose="020B0503020204020204" pitchFamily="34" charset="-122"/>
                </a:endParaRPr>
              </a:p>
            </p:txBody>
          </p:sp>
        </p:grpSp>
        <p:sp>
          <p:nvSpPr>
            <p:cNvPr id="36" name="TextBox 125"/>
            <p:cNvSpPr txBox="1"/>
            <p:nvPr/>
          </p:nvSpPr>
          <p:spPr>
            <a:xfrm>
              <a:off x="7451602" y="4199438"/>
              <a:ext cx="1199205" cy="450589"/>
            </a:xfrm>
            <a:prstGeom prst="rect">
              <a:avLst/>
            </a:prstGeom>
            <a:noFill/>
          </p:spPr>
          <p:txBody>
            <a:bodyPr wrap="square" lIns="184256" tIns="92128" rIns="184256" bIns="92128" rtlCol="0">
              <a:spAutoFit/>
            </a:bodyPr>
            <a:lstStyle/>
            <a:p>
              <a:pPr>
                <a:defRPr/>
              </a:pPr>
              <a:r>
                <a:rPr lang="en-US" altLang="zh-CN" sz="1400" kern="0" dirty="0">
                  <a:solidFill>
                    <a:sysClr val="window" lastClr="FFFFFF"/>
                  </a:solidFill>
                  <a:latin typeface="微软雅黑" panose="020B0503020204020204" pitchFamily="34" charset="-122"/>
                  <a:ea typeface="微软雅黑" panose="020B0503020204020204" pitchFamily="34" charset="-122"/>
                </a:rPr>
                <a:t>10</a:t>
              </a:r>
              <a:r>
                <a:rPr lang="zh-CN" altLang="en-US" sz="1400" kern="0" dirty="0">
                  <a:solidFill>
                    <a:sysClr val="window" lastClr="FFFFFF"/>
                  </a:solidFill>
                  <a:latin typeface="微软雅黑" panose="020B0503020204020204" pitchFamily="34" charset="-122"/>
                  <a:ea typeface="微软雅黑" panose="020B0503020204020204" pitchFamily="34" charset="-122"/>
                </a:rPr>
                <a:t>月</a:t>
              </a:r>
            </a:p>
          </p:txBody>
        </p:sp>
      </p:grpSp>
      <p:grpSp>
        <p:nvGrpSpPr>
          <p:cNvPr id="41" name="组合 40"/>
          <p:cNvGrpSpPr/>
          <p:nvPr/>
        </p:nvGrpSpPr>
        <p:grpSpPr>
          <a:xfrm>
            <a:off x="7891890" y="3174331"/>
            <a:ext cx="1209007" cy="1209095"/>
            <a:chOff x="8854229" y="3773382"/>
            <a:chExt cx="1356434" cy="1356924"/>
          </a:xfrm>
        </p:grpSpPr>
        <p:grpSp>
          <p:nvGrpSpPr>
            <p:cNvPr id="42" name="组合 41"/>
            <p:cNvGrpSpPr/>
            <p:nvPr/>
          </p:nvGrpSpPr>
          <p:grpSpPr>
            <a:xfrm>
              <a:off x="8854229" y="3773382"/>
              <a:ext cx="1356434" cy="1356924"/>
              <a:chOff x="4345444" y="2542859"/>
              <a:chExt cx="1810550" cy="1811205"/>
            </a:xfrm>
          </p:grpSpPr>
          <p:grpSp>
            <p:nvGrpSpPr>
              <p:cNvPr id="44" name="组合 4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6" name="同心圆 45"/>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a:defRPr/>
                  </a:pPr>
                  <a:endParaRPr lang="zh-CN" altLang="en-US" kern="0">
                    <a:solidFill>
                      <a:sysClr val="windowText" lastClr="000000"/>
                    </a:solidFill>
                    <a:ea typeface="微软雅黑" panose="020B0503020204020204" pitchFamily="34" charset="-122"/>
                  </a:endParaRPr>
                </a:p>
              </p:txBody>
            </p:sp>
            <p:sp>
              <p:nvSpPr>
                <p:cNvPr id="47" name="椭圆 46"/>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a:defRPr/>
                  </a:pPr>
                  <a:endParaRPr lang="zh-CN" altLang="en-US" kern="0">
                    <a:solidFill>
                      <a:sysClr val="window" lastClr="FFFFFF"/>
                    </a:solidFill>
                    <a:ea typeface="微软雅黑" panose="020B0503020204020204" pitchFamily="34" charset="-122"/>
                  </a:endParaRPr>
                </a:p>
              </p:txBody>
            </p:sp>
          </p:grpSp>
          <p:sp>
            <p:nvSpPr>
              <p:cNvPr id="45" name="椭圆 44"/>
              <p:cNvSpPr/>
              <p:nvPr/>
            </p:nvSpPr>
            <p:spPr>
              <a:xfrm>
                <a:off x="4464837" y="2666232"/>
                <a:ext cx="1571762" cy="1572325"/>
              </a:xfrm>
              <a:prstGeom prst="ellipse">
                <a:avLst/>
              </a:prstGeom>
              <a:solidFill>
                <a:srgbClr val="8D2963"/>
              </a:solidFill>
              <a:ln w="25400" cap="flat" cmpd="sng" algn="ctr">
                <a:noFill/>
                <a:prstDash val="solid"/>
              </a:ln>
              <a:effectLst/>
            </p:spPr>
            <p:txBody>
              <a:bodyPr rtlCol="0" anchor="ctr"/>
              <a:lstStyle/>
              <a:p>
                <a:pPr algn="ctr">
                  <a:defRPr/>
                </a:pPr>
                <a:endParaRPr lang="zh-CN" altLang="en-US" kern="0">
                  <a:solidFill>
                    <a:sysClr val="window" lastClr="FFFFFF"/>
                  </a:solidFill>
                  <a:ea typeface="微软雅黑" panose="020B0503020204020204" pitchFamily="34" charset="-122"/>
                </a:endParaRPr>
              </a:p>
            </p:txBody>
          </p:sp>
        </p:grpSp>
        <p:sp>
          <p:nvSpPr>
            <p:cNvPr id="43" name="TextBox 132"/>
            <p:cNvSpPr txBox="1"/>
            <p:nvPr/>
          </p:nvSpPr>
          <p:spPr>
            <a:xfrm>
              <a:off x="8964047" y="4180596"/>
              <a:ext cx="1228295" cy="536939"/>
            </a:xfrm>
            <a:prstGeom prst="rect">
              <a:avLst/>
            </a:prstGeom>
            <a:noFill/>
          </p:spPr>
          <p:txBody>
            <a:bodyPr wrap="square" lIns="184256" tIns="92128" rIns="184256" bIns="92128" rtlCol="0">
              <a:spAutoFit/>
            </a:bodyPr>
            <a:lstStyle/>
            <a:p>
              <a:pPr>
                <a:defRPr/>
              </a:pPr>
              <a:r>
                <a:rPr lang="en-US" altLang="zh-CN" kern="0" dirty="0">
                  <a:solidFill>
                    <a:sysClr val="window" lastClr="FFFFFF"/>
                  </a:solidFill>
                  <a:latin typeface="微软雅黑" panose="020B0503020204020204" pitchFamily="34" charset="-122"/>
                  <a:ea typeface="微软雅黑" panose="020B0503020204020204" pitchFamily="34" charset="-122"/>
                </a:rPr>
                <a:t>11</a:t>
              </a:r>
              <a:r>
                <a:rPr lang="zh-CN" altLang="en-US" kern="0" dirty="0">
                  <a:solidFill>
                    <a:sysClr val="window" lastClr="FFFFFF"/>
                  </a:solidFill>
                  <a:latin typeface="微软雅黑" panose="020B0503020204020204" pitchFamily="34" charset="-122"/>
                  <a:ea typeface="微软雅黑" panose="020B0503020204020204" pitchFamily="34" charset="-122"/>
                </a:rPr>
                <a:t>月</a:t>
              </a:r>
            </a:p>
          </p:txBody>
        </p:sp>
      </p:grpSp>
      <p:grpSp>
        <p:nvGrpSpPr>
          <p:cNvPr id="48" name="组合 47"/>
          <p:cNvGrpSpPr/>
          <p:nvPr/>
        </p:nvGrpSpPr>
        <p:grpSpPr>
          <a:xfrm>
            <a:off x="9411928" y="2956664"/>
            <a:ext cx="1644309" cy="1644427"/>
            <a:chOff x="10559621" y="3529102"/>
            <a:chExt cx="1844818" cy="1845484"/>
          </a:xfrm>
        </p:grpSpPr>
        <p:grpSp>
          <p:nvGrpSpPr>
            <p:cNvPr id="49" name="组合 48"/>
            <p:cNvGrpSpPr/>
            <p:nvPr/>
          </p:nvGrpSpPr>
          <p:grpSpPr>
            <a:xfrm>
              <a:off x="10559621" y="3529102"/>
              <a:ext cx="1844818" cy="1845484"/>
              <a:chOff x="4345444" y="2542859"/>
              <a:chExt cx="1810550" cy="1811205"/>
            </a:xfrm>
          </p:grpSpPr>
          <p:grpSp>
            <p:nvGrpSpPr>
              <p:cNvPr id="51" name="组合 5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3" name="同心圆 52"/>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a:defRPr/>
                  </a:pPr>
                  <a:endParaRPr lang="zh-CN" altLang="en-US" kern="0">
                    <a:solidFill>
                      <a:sysClr val="windowText" lastClr="000000"/>
                    </a:solidFill>
                    <a:ea typeface="微软雅黑" panose="020B0503020204020204" pitchFamily="34" charset="-122"/>
                  </a:endParaRPr>
                </a:p>
              </p:txBody>
            </p:sp>
            <p:sp>
              <p:nvSpPr>
                <p:cNvPr id="54" name="椭圆 53"/>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a:defRPr/>
                  </a:pPr>
                  <a:endParaRPr lang="zh-CN" altLang="en-US" kern="0">
                    <a:solidFill>
                      <a:sysClr val="window" lastClr="FFFFFF"/>
                    </a:solidFill>
                    <a:ea typeface="微软雅黑" panose="020B0503020204020204" pitchFamily="34" charset="-122"/>
                  </a:endParaRPr>
                </a:p>
              </p:txBody>
            </p:sp>
          </p:grpSp>
          <p:sp>
            <p:nvSpPr>
              <p:cNvPr id="52" name="椭圆 51"/>
              <p:cNvSpPr/>
              <p:nvPr/>
            </p:nvSpPr>
            <p:spPr>
              <a:xfrm>
                <a:off x="4422287" y="2619728"/>
                <a:ext cx="1656864" cy="1657461"/>
              </a:xfrm>
              <a:prstGeom prst="ellipse">
                <a:avLst/>
              </a:prstGeom>
              <a:solidFill>
                <a:srgbClr val="FF1F87"/>
              </a:solidFill>
              <a:ln w="25400" cap="flat" cmpd="sng" algn="ctr">
                <a:noFill/>
                <a:prstDash val="solid"/>
              </a:ln>
              <a:effectLst/>
            </p:spPr>
            <p:txBody>
              <a:bodyPr rtlCol="0" anchor="ctr"/>
              <a:lstStyle/>
              <a:p>
                <a:pPr algn="ctr">
                  <a:defRPr/>
                </a:pPr>
                <a:endParaRPr lang="zh-CN" altLang="en-US" kern="0">
                  <a:solidFill>
                    <a:sysClr val="window" lastClr="FFFFFF"/>
                  </a:solidFill>
                  <a:ea typeface="微软雅黑" panose="020B0503020204020204" pitchFamily="34" charset="-122"/>
                </a:endParaRPr>
              </a:p>
            </p:txBody>
          </p:sp>
        </p:grpSp>
        <p:sp>
          <p:nvSpPr>
            <p:cNvPr id="50" name="TextBox 139"/>
            <p:cNvSpPr txBox="1"/>
            <p:nvPr/>
          </p:nvSpPr>
          <p:spPr>
            <a:xfrm>
              <a:off x="10931218" y="4180595"/>
              <a:ext cx="1206867" cy="536940"/>
            </a:xfrm>
            <a:prstGeom prst="rect">
              <a:avLst/>
            </a:prstGeom>
            <a:noFill/>
          </p:spPr>
          <p:txBody>
            <a:bodyPr wrap="square" lIns="184256" tIns="92128" rIns="184256" bIns="92128" rtlCol="0">
              <a:spAutoFit/>
            </a:bodyPr>
            <a:lstStyle/>
            <a:p>
              <a:pPr>
                <a:defRPr/>
              </a:pPr>
              <a:r>
                <a:rPr lang="en-US" altLang="zh-CN" kern="0" dirty="0">
                  <a:solidFill>
                    <a:sysClr val="window" lastClr="FFFFFF"/>
                  </a:solidFill>
                  <a:latin typeface="微软雅黑" panose="020B0503020204020204" pitchFamily="34" charset="-122"/>
                  <a:ea typeface="微软雅黑" panose="020B0503020204020204" pitchFamily="34" charset="-122"/>
                </a:rPr>
                <a:t>12</a:t>
              </a:r>
              <a:r>
                <a:rPr lang="zh-CN" altLang="en-US" kern="0" dirty="0">
                  <a:solidFill>
                    <a:sysClr val="window" lastClr="FFFFFF"/>
                  </a:solidFill>
                  <a:latin typeface="微软雅黑" panose="020B0503020204020204" pitchFamily="34" charset="-122"/>
                  <a:ea typeface="微软雅黑" panose="020B0503020204020204" pitchFamily="34" charset="-122"/>
                </a:rPr>
                <a:t>月</a:t>
              </a:r>
            </a:p>
          </p:txBody>
        </p:sp>
      </p:grpSp>
      <p:grpSp>
        <p:nvGrpSpPr>
          <p:cNvPr id="55" name="组合 54"/>
          <p:cNvGrpSpPr/>
          <p:nvPr/>
        </p:nvGrpSpPr>
        <p:grpSpPr>
          <a:xfrm>
            <a:off x="694206" y="1633313"/>
            <a:ext cx="2588798" cy="1482130"/>
            <a:chOff x="689131" y="1318791"/>
            <a:chExt cx="1631535" cy="1055019"/>
          </a:xfrm>
        </p:grpSpPr>
        <p:sp>
          <p:nvSpPr>
            <p:cNvPr id="56"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defRPr/>
              </a:pPr>
              <a:r>
                <a:rPr lang="zh-CN" altLang="en-US" sz="15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57" name="组合 56"/>
            <p:cNvGrpSpPr/>
            <p:nvPr/>
          </p:nvGrpSpPr>
          <p:grpSpPr>
            <a:xfrm>
              <a:off x="689131" y="1318791"/>
              <a:ext cx="1631535" cy="1055019"/>
              <a:chOff x="689131" y="1318791"/>
              <a:chExt cx="1631535" cy="1055019"/>
            </a:xfrm>
          </p:grpSpPr>
          <p:cxnSp>
            <p:nvCxnSpPr>
              <p:cNvPr id="58" name="直接连接符 57"/>
              <p:cNvCxnSpPr/>
              <p:nvPr/>
            </p:nvCxnSpPr>
            <p:spPr>
              <a:xfrm flipV="1">
                <a:off x="1449591" y="2157786"/>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59"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defRPr/>
                </a:pPr>
                <a:r>
                  <a:rPr lang="zh-CN" altLang="en-US" sz="21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60" name="组合 59"/>
          <p:cNvGrpSpPr/>
          <p:nvPr/>
        </p:nvGrpSpPr>
        <p:grpSpPr>
          <a:xfrm>
            <a:off x="3221486" y="1630740"/>
            <a:ext cx="2472853" cy="1487862"/>
            <a:chOff x="770508" y="1462813"/>
            <a:chExt cx="1372987" cy="941123"/>
          </a:xfrm>
        </p:grpSpPr>
        <p:sp>
          <p:nvSpPr>
            <p:cNvPr id="61" name="TextBox 150"/>
            <p:cNvSpPr txBox="1"/>
            <p:nvPr/>
          </p:nvSpPr>
          <p:spPr>
            <a:xfrm>
              <a:off x="770508" y="1767302"/>
              <a:ext cx="1372987" cy="457487"/>
            </a:xfrm>
            <a:prstGeom prst="rect">
              <a:avLst/>
            </a:prstGeom>
            <a:noFill/>
          </p:spPr>
          <p:txBody>
            <a:bodyPr wrap="square" lIns="121908" tIns="60953" rIns="121908" bIns="60953" rtlCol="0">
              <a:spAutoFit/>
            </a:bodyPr>
            <a:lstStyle/>
            <a:p>
              <a:pPr algn="ctr">
                <a:lnSpc>
                  <a:spcPct val="130000"/>
                </a:lnSpc>
                <a:defRPr/>
              </a:pPr>
              <a:r>
                <a:rPr lang="zh-CN" altLang="en-US" sz="15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62" name="组合 61"/>
            <p:cNvGrpSpPr/>
            <p:nvPr/>
          </p:nvGrpSpPr>
          <p:grpSpPr>
            <a:xfrm>
              <a:off x="947384" y="1462813"/>
              <a:ext cx="1008112" cy="941123"/>
              <a:chOff x="947384" y="1462813"/>
              <a:chExt cx="1008112" cy="941123"/>
            </a:xfrm>
          </p:grpSpPr>
          <p:cxnSp>
            <p:nvCxnSpPr>
              <p:cNvPr id="63" name="直接连接符 62"/>
              <p:cNvCxnSpPr/>
              <p:nvPr/>
            </p:nvCxnSpPr>
            <p:spPr>
              <a:xfrm flipV="1">
                <a:off x="1474550" y="2187912"/>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64" name="TextBox 153"/>
              <p:cNvSpPr txBox="1"/>
              <p:nvPr/>
            </p:nvSpPr>
            <p:spPr>
              <a:xfrm>
                <a:off x="947384" y="1462813"/>
                <a:ext cx="1008112" cy="311559"/>
              </a:xfrm>
              <a:prstGeom prst="rect">
                <a:avLst/>
              </a:prstGeom>
              <a:noFill/>
            </p:spPr>
            <p:txBody>
              <a:bodyPr wrap="square" lIns="121908" tIns="0" rIns="121908" bIns="0" rtlCol="0" anchor="t">
                <a:spAutoFit/>
              </a:bodyPr>
              <a:lstStyle/>
              <a:p>
                <a:pPr algn="ctr">
                  <a:lnSpc>
                    <a:spcPct val="150000"/>
                  </a:lnSpc>
                  <a:defRPr/>
                </a:pPr>
                <a:r>
                  <a:rPr lang="zh-CN" altLang="en-US" sz="21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65" name="组合 64"/>
          <p:cNvGrpSpPr/>
          <p:nvPr/>
        </p:nvGrpSpPr>
        <p:grpSpPr>
          <a:xfrm>
            <a:off x="5812432" y="1633312"/>
            <a:ext cx="2560867" cy="1490766"/>
            <a:chOff x="773829" y="1541325"/>
            <a:chExt cx="1366344" cy="866056"/>
          </a:xfrm>
        </p:grpSpPr>
        <p:sp>
          <p:nvSpPr>
            <p:cNvPr id="66" name="TextBox 155"/>
            <p:cNvSpPr txBox="1"/>
            <p:nvPr/>
          </p:nvSpPr>
          <p:spPr>
            <a:xfrm>
              <a:off x="773829" y="1815540"/>
              <a:ext cx="1366344" cy="420176"/>
            </a:xfrm>
            <a:prstGeom prst="rect">
              <a:avLst/>
            </a:prstGeom>
            <a:noFill/>
          </p:spPr>
          <p:txBody>
            <a:bodyPr wrap="square" lIns="121908" tIns="60953" rIns="121908" bIns="60953" rtlCol="0">
              <a:spAutoFit/>
            </a:bodyPr>
            <a:lstStyle/>
            <a:p>
              <a:pPr algn="ctr">
                <a:lnSpc>
                  <a:spcPct val="130000"/>
                </a:lnSpc>
                <a:defRPr/>
              </a:pPr>
              <a:r>
                <a:rPr lang="zh-CN" altLang="en-US" sz="15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68" name="组合 67"/>
            <p:cNvGrpSpPr/>
            <p:nvPr/>
          </p:nvGrpSpPr>
          <p:grpSpPr>
            <a:xfrm>
              <a:off x="971122" y="1541325"/>
              <a:ext cx="1008112" cy="866056"/>
              <a:chOff x="971122" y="1541325"/>
              <a:chExt cx="1008112" cy="866056"/>
            </a:xfrm>
          </p:grpSpPr>
          <p:cxnSp>
            <p:nvCxnSpPr>
              <p:cNvPr id="69" name="直接连接符 68"/>
              <p:cNvCxnSpPr/>
              <p:nvPr/>
            </p:nvCxnSpPr>
            <p:spPr>
              <a:xfrm flipV="1">
                <a:off x="1457223" y="2191357"/>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70" name="TextBox 158"/>
              <p:cNvSpPr txBox="1"/>
              <p:nvPr/>
            </p:nvSpPr>
            <p:spPr>
              <a:xfrm>
                <a:off x="971122" y="1541325"/>
                <a:ext cx="1008112" cy="286149"/>
              </a:xfrm>
              <a:prstGeom prst="rect">
                <a:avLst/>
              </a:prstGeom>
              <a:noFill/>
            </p:spPr>
            <p:txBody>
              <a:bodyPr wrap="square" lIns="121908" tIns="0" rIns="121908" bIns="0" rtlCol="0" anchor="t">
                <a:spAutoFit/>
              </a:bodyPr>
              <a:lstStyle/>
              <a:p>
                <a:pPr algn="ctr">
                  <a:lnSpc>
                    <a:spcPct val="150000"/>
                  </a:lnSpc>
                  <a:defRPr/>
                </a:pPr>
                <a:r>
                  <a:rPr lang="zh-CN" altLang="en-US" sz="21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71" name="组合 70"/>
          <p:cNvGrpSpPr/>
          <p:nvPr/>
        </p:nvGrpSpPr>
        <p:grpSpPr>
          <a:xfrm>
            <a:off x="8856276" y="1605169"/>
            <a:ext cx="2589050" cy="1371397"/>
            <a:chOff x="726816" y="1484176"/>
            <a:chExt cx="1460370" cy="820803"/>
          </a:xfrm>
        </p:grpSpPr>
        <p:sp>
          <p:nvSpPr>
            <p:cNvPr id="72" name="TextBox 160"/>
            <p:cNvSpPr txBox="1"/>
            <p:nvPr/>
          </p:nvSpPr>
          <p:spPr>
            <a:xfrm>
              <a:off x="726816" y="1767301"/>
              <a:ext cx="1460370" cy="432883"/>
            </a:xfrm>
            <a:prstGeom prst="rect">
              <a:avLst/>
            </a:prstGeom>
            <a:noFill/>
          </p:spPr>
          <p:txBody>
            <a:bodyPr wrap="square" lIns="121908" tIns="60953" rIns="121908" bIns="60953" rtlCol="0">
              <a:spAutoFit/>
            </a:bodyPr>
            <a:lstStyle/>
            <a:p>
              <a:pPr algn="ctr">
                <a:lnSpc>
                  <a:spcPct val="130000"/>
                </a:lnSpc>
                <a:defRPr/>
              </a:pPr>
              <a:r>
                <a:rPr lang="zh-CN" altLang="en-US" sz="15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73" name="组合 72"/>
            <p:cNvGrpSpPr/>
            <p:nvPr/>
          </p:nvGrpSpPr>
          <p:grpSpPr>
            <a:xfrm>
              <a:off x="947384" y="1484176"/>
              <a:ext cx="1008112" cy="820803"/>
              <a:chOff x="947384" y="1484176"/>
              <a:chExt cx="1008112" cy="820803"/>
            </a:xfrm>
          </p:grpSpPr>
          <p:cxnSp>
            <p:nvCxnSpPr>
              <p:cNvPr id="74" name="直接连接符 73"/>
              <p:cNvCxnSpPr/>
              <p:nvPr/>
            </p:nvCxnSpPr>
            <p:spPr>
              <a:xfrm flipV="1">
                <a:off x="1481601" y="2146838"/>
                <a:ext cx="0" cy="158141"/>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75" name="TextBox 163"/>
              <p:cNvSpPr txBox="1"/>
              <p:nvPr/>
            </p:nvSpPr>
            <p:spPr>
              <a:xfrm>
                <a:off x="947384" y="1484176"/>
                <a:ext cx="1008112" cy="294803"/>
              </a:xfrm>
              <a:prstGeom prst="rect">
                <a:avLst/>
              </a:prstGeom>
              <a:noFill/>
            </p:spPr>
            <p:txBody>
              <a:bodyPr wrap="square" lIns="121908" tIns="0" rIns="121908" bIns="0" rtlCol="0" anchor="t">
                <a:spAutoFit/>
              </a:bodyPr>
              <a:lstStyle/>
              <a:p>
                <a:pPr algn="ctr">
                  <a:lnSpc>
                    <a:spcPct val="150000"/>
                  </a:lnSpc>
                  <a:defRPr/>
                </a:pPr>
                <a:r>
                  <a:rPr lang="zh-CN" altLang="en-US" sz="21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76" name="组合 75"/>
          <p:cNvGrpSpPr/>
          <p:nvPr/>
        </p:nvGrpSpPr>
        <p:grpSpPr>
          <a:xfrm>
            <a:off x="1931281" y="4496279"/>
            <a:ext cx="2463298" cy="1476775"/>
            <a:chOff x="793884" y="1340833"/>
            <a:chExt cx="1326235" cy="1020857"/>
          </a:xfrm>
        </p:grpSpPr>
        <p:sp>
          <p:nvSpPr>
            <p:cNvPr id="77" name="TextBox 165"/>
            <p:cNvSpPr txBox="1"/>
            <p:nvPr/>
          </p:nvSpPr>
          <p:spPr>
            <a:xfrm>
              <a:off x="793884" y="1842453"/>
              <a:ext cx="1326235" cy="519237"/>
            </a:xfrm>
            <a:prstGeom prst="rect">
              <a:avLst/>
            </a:prstGeom>
            <a:noFill/>
          </p:spPr>
          <p:txBody>
            <a:bodyPr wrap="square" lIns="121908" tIns="60953" rIns="121908" bIns="60953" rtlCol="0">
              <a:spAutoFit/>
            </a:bodyPr>
            <a:lstStyle/>
            <a:p>
              <a:pPr algn="ctr">
                <a:lnSpc>
                  <a:spcPct val="130000"/>
                </a:lnSpc>
                <a:defRPr/>
              </a:pPr>
              <a:r>
                <a:rPr lang="zh-CN" altLang="en-US" sz="15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78" name="组合 77"/>
            <p:cNvGrpSpPr/>
            <p:nvPr/>
          </p:nvGrpSpPr>
          <p:grpSpPr>
            <a:xfrm>
              <a:off x="947384" y="1340833"/>
              <a:ext cx="1008112" cy="540984"/>
              <a:chOff x="947384" y="1340833"/>
              <a:chExt cx="1008112" cy="540984"/>
            </a:xfrm>
          </p:grpSpPr>
          <p:cxnSp>
            <p:nvCxnSpPr>
              <p:cNvPr id="79" name="直接连接符 78"/>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80" name="TextBox 16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defRPr/>
                </a:pPr>
                <a:r>
                  <a:rPr lang="zh-CN" altLang="en-US" sz="21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81" name="组合 80"/>
          <p:cNvGrpSpPr/>
          <p:nvPr/>
        </p:nvGrpSpPr>
        <p:grpSpPr>
          <a:xfrm>
            <a:off x="4584868" y="4496278"/>
            <a:ext cx="2471028" cy="1494469"/>
            <a:chOff x="791804" y="1340833"/>
            <a:chExt cx="1330396" cy="1033088"/>
          </a:xfrm>
        </p:grpSpPr>
        <p:sp>
          <p:nvSpPr>
            <p:cNvPr id="82" name="TextBox 170"/>
            <p:cNvSpPr txBox="1"/>
            <p:nvPr/>
          </p:nvSpPr>
          <p:spPr>
            <a:xfrm>
              <a:off x="791804" y="1854684"/>
              <a:ext cx="1330396" cy="519237"/>
            </a:xfrm>
            <a:prstGeom prst="rect">
              <a:avLst/>
            </a:prstGeom>
            <a:noFill/>
          </p:spPr>
          <p:txBody>
            <a:bodyPr wrap="square" lIns="121908" tIns="60953" rIns="121908" bIns="60953" rtlCol="0">
              <a:spAutoFit/>
            </a:bodyPr>
            <a:lstStyle/>
            <a:p>
              <a:pPr algn="ctr">
                <a:lnSpc>
                  <a:spcPct val="130000"/>
                </a:lnSpc>
                <a:defRPr/>
              </a:pPr>
              <a:r>
                <a:rPr lang="zh-CN" altLang="en-US" sz="15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83" name="组合 82"/>
            <p:cNvGrpSpPr/>
            <p:nvPr/>
          </p:nvGrpSpPr>
          <p:grpSpPr>
            <a:xfrm>
              <a:off x="947384" y="1340833"/>
              <a:ext cx="1008112" cy="540984"/>
              <a:chOff x="947384" y="1340833"/>
              <a:chExt cx="1008112" cy="540984"/>
            </a:xfrm>
          </p:grpSpPr>
          <p:cxnSp>
            <p:nvCxnSpPr>
              <p:cNvPr id="84" name="直接连接符 83"/>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85" name="TextBox 173"/>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defRPr/>
                </a:pPr>
                <a:r>
                  <a:rPr lang="zh-CN" altLang="en-US" sz="21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86" name="组合 85"/>
          <p:cNvGrpSpPr/>
          <p:nvPr/>
        </p:nvGrpSpPr>
        <p:grpSpPr>
          <a:xfrm>
            <a:off x="7098672" y="4570469"/>
            <a:ext cx="2741366" cy="1420278"/>
            <a:chOff x="719029" y="1340833"/>
            <a:chExt cx="1475946" cy="981802"/>
          </a:xfrm>
        </p:grpSpPr>
        <p:sp>
          <p:nvSpPr>
            <p:cNvPr id="87" name="TextBox 175"/>
            <p:cNvSpPr txBox="1"/>
            <p:nvPr/>
          </p:nvSpPr>
          <p:spPr>
            <a:xfrm>
              <a:off x="719029" y="1803398"/>
              <a:ext cx="1475946" cy="519237"/>
            </a:xfrm>
            <a:prstGeom prst="rect">
              <a:avLst/>
            </a:prstGeom>
            <a:noFill/>
          </p:spPr>
          <p:txBody>
            <a:bodyPr wrap="square" lIns="121908" tIns="60953" rIns="121908" bIns="60953" rtlCol="0">
              <a:spAutoFit/>
            </a:bodyPr>
            <a:lstStyle/>
            <a:p>
              <a:pPr algn="ctr">
                <a:lnSpc>
                  <a:spcPct val="130000"/>
                </a:lnSpc>
                <a:defRPr/>
              </a:pPr>
              <a:r>
                <a:rPr lang="zh-CN" altLang="en-US" sz="15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88" name="组合 87"/>
            <p:cNvGrpSpPr/>
            <p:nvPr/>
          </p:nvGrpSpPr>
          <p:grpSpPr>
            <a:xfrm>
              <a:off x="947384" y="1340833"/>
              <a:ext cx="1008112" cy="540984"/>
              <a:chOff x="947384" y="1340833"/>
              <a:chExt cx="1008112" cy="540984"/>
            </a:xfrm>
          </p:grpSpPr>
          <p:cxnSp>
            <p:nvCxnSpPr>
              <p:cNvPr id="89" name="直接连接符 88"/>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90" name="TextBox 17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defRPr/>
                </a:pPr>
                <a:r>
                  <a:rPr lang="zh-CN" altLang="en-US" sz="21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华文黑体" pitchFamily="2" charset="-122"/>
                  </a:rPr>
                  <a:t>添加标题</a:t>
                </a:r>
              </a:p>
            </p:txBody>
          </p:sp>
        </p:grpSp>
      </p:gr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91" name="椭圆 90"/>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1000"/>
                                            <p:tgtEl>
                                              <p:spTgt spid="4"/>
                                            </p:tgtEl>
                                          </p:cBhvr>
                                        </p:animEffect>
                                      </p:childTnLst>
                                    </p:cTn>
                                  </p:par>
                                </p:childTnLst>
                              </p:cTn>
                            </p:par>
                            <p:par>
                              <p:cTn id="16" fill="hold">
                                <p:stCondLst>
                                  <p:cond delay="2000"/>
                                </p:stCondLst>
                                <p:childTnLst>
                                  <p:par>
                                    <p:cTn id="17" presetID="2" presetClass="entr" presetSubtype="2" accel="58000" fill="hold" nodeType="afterEffect" p14:presetBounceEnd="55000">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14:bounceEnd="55000">
                                          <p:cBhvr additive="base">
                                            <p:cTn id="19" dur="1500" fill="hold"/>
                                            <p:tgtEl>
                                              <p:spTgt spid="5"/>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200"/>
                                      </p:stCondLst>
                                      <p:childTnLst>
                                        <p:set>
                                          <p:cBhvr>
                                            <p:cTn id="22" dur="1" fill="hold">
                                              <p:stCondLst>
                                                <p:cond delay="0"/>
                                              </p:stCondLst>
                                            </p:cTn>
                                            <p:tgtEl>
                                              <p:spTgt spid="13"/>
                                            </p:tgtEl>
                                            <p:attrNameLst>
                                              <p:attrName>style.visibility</p:attrName>
                                            </p:attrNameLst>
                                          </p:cBhvr>
                                          <p:to>
                                            <p:strVal val="visible"/>
                                          </p:to>
                                        </p:set>
                                        <p:anim calcmode="lin" valueType="num" p14:bounceEnd="55000">
                                          <p:cBhvr additive="base">
                                            <p:cTn id="23" dur="1500" fill="hold"/>
                                            <p:tgtEl>
                                              <p:spTgt spid="13"/>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400"/>
                                      </p:stCondLst>
                                      <p:childTnLst>
                                        <p:set>
                                          <p:cBhvr>
                                            <p:cTn id="26" dur="1" fill="hold">
                                              <p:stCondLst>
                                                <p:cond delay="0"/>
                                              </p:stCondLst>
                                            </p:cTn>
                                            <p:tgtEl>
                                              <p:spTgt spid="20"/>
                                            </p:tgtEl>
                                            <p:attrNameLst>
                                              <p:attrName>style.visibility</p:attrName>
                                            </p:attrNameLst>
                                          </p:cBhvr>
                                          <p:to>
                                            <p:strVal val="visible"/>
                                          </p:to>
                                        </p:set>
                                        <p:anim calcmode="lin" valueType="num" p14:bounceEnd="55000">
                                          <p:cBhvr additive="base">
                                            <p:cTn id="27" dur="1500" fill="hold"/>
                                            <p:tgtEl>
                                              <p:spTgt spid="20"/>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20"/>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600"/>
                                      </p:stCondLst>
                                      <p:childTnLst>
                                        <p:set>
                                          <p:cBhvr>
                                            <p:cTn id="30" dur="1" fill="hold">
                                              <p:stCondLst>
                                                <p:cond delay="0"/>
                                              </p:stCondLst>
                                            </p:cTn>
                                            <p:tgtEl>
                                              <p:spTgt spid="27"/>
                                            </p:tgtEl>
                                            <p:attrNameLst>
                                              <p:attrName>style.visibility</p:attrName>
                                            </p:attrNameLst>
                                          </p:cBhvr>
                                          <p:to>
                                            <p:strVal val="visible"/>
                                          </p:to>
                                        </p:set>
                                        <p:anim calcmode="lin" valueType="num" p14:bounceEnd="55000">
                                          <p:cBhvr additive="base">
                                            <p:cTn id="31" dur="1500" fill="hold"/>
                                            <p:tgtEl>
                                              <p:spTgt spid="27"/>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800"/>
                                      </p:stCondLst>
                                      <p:childTnLst>
                                        <p:set>
                                          <p:cBhvr>
                                            <p:cTn id="34" dur="1" fill="hold">
                                              <p:stCondLst>
                                                <p:cond delay="0"/>
                                              </p:stCondLst>
                                            </p:cTn>
                                            <p:tgtEl>
                                              <p:spTgt spid="34"/>
                                            </p:tgtEl>
                                            <p:attrNameLst>
                                              <p:attrName>style.visibility</p:attrName>
                                            </p:attrNameLst>
                                          </p:cBhvr>
                                          <p:to>
                                            <p:strVal val="visible"/>
                                          </p:to>
                                        </p:set>
                                        <p:anim calcmode="lin" valueType="num" p14:bounceEnd="55000">
                                          <p:cBhvr additive="base">
                                            <p:cTn id="35" dur="1500" fill="hold"/>
                                            <p:tgtEl>
                                              <p:spTgt spid="34"/>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14:presetBounceEnd="55000">
                                      <p:stCondLst>
                                        <p:cond delay="1000"/>
                                      </p:stCondLst>
                                      <p:childTnLst>
                                        <p:set>
                                          <p:cBhvr>
                                            <p:cTn id="38" dur="1" fill="hold">
                                              <p:stCondLst>
                                                <p:cond delay="0"/>
                                              </p:stCondLst>
                                            </p:cTn>
                                            <p:tgtEl>
                                              <p:spTgt spid="41"/>
                                            </p:tgtEl>
                                            <p:attrNameLst>
                                              <p:attrName>style.visibility</p:attrName>
                                            </p:attrNameLst>
                                          </p:cBhvr>
                                          <p:to>
                                            <p:strVal val="visible"/>
                                          </p:to>
                                        </p:set>
                                        <p:anim calcmode="lin" valueType="num" p14:bounceEnd="55000">
                                          <p:cBhvr additive="base">
                                            <p:cTn id="39" dur="1500" fill="hold"/>
                                            <p:tgtEl>
                                              <p:spTgt spid="41"/>
                                            </p:tgtEl>
                                            <p:attrNameLst>
                                              <p:attrName>ppt_x</p:attrName>
                                            </p:attrNameLst>
                                          </p:cBhvr>
                                          <p:tavLst>
                                            <p:tav tm="0">
                                              <p:val>
                                                <p:strVal val="1+#ppt_w/2"/>
                                              </p:val>
                                            </p:tav>
                                            <p:tav tm="100000">
                                              <p:val>
                                                <p:strVal val="#ppt_x"/>
                                              </p:val>
                                            </p:tav>
                                          </p:tavLst>
                                        </p:anim>
                                        <p:anim calcmode="lin" valueType="num" p14:bounceEnd="55000">
                                          <p:cBhvr additive="base">
                                            <p:cTn id="40" dur="1500" fill="hold"/>
                                            <p:tgtEl>
                                              <p:spTgt spid="41"/>
                                            </p:tgtEl>
                                            <p:attrNameLst>
                                              <p:attrName>ppt_y</p:attrName>
                                            </p:attrNameLst>
                                          </p:cBhvr>
                                          <p:tavLst>
                                            <p:tav tm="0">
                                              <p:val>
                                                <p:strVal val="#ppt_y"/>
                                              </p:val>
                                            </p:tav>
                                            <p:tav tm="100000">
                                              <p:val>
                                                <p:strVal val="#ppt_y"/>
                                              </p:val>
                                            </p:tav>
                                          </p:tavLst>
                                        </p:anim>
                                      </p:childTnLst>
                                    </p:cTn>
                                  </p:par>
                                  <p:par>
                                    <p:cTn id="41" presetID="2" presetClass="entr" presetSubtype="2" accel="58000" fill="hold" nodeType="withEffect" p14:presetBounceEnd="55000">
                                      <p:stCondLst>
                                        <p:cond delay="1200"/>
                                      </p:stCondLst>
                                      <p:childTnLst>
                                        <p:set>
                                          <p:cBhvr>
                                            <p:cTn id="42" dur="1" fill="hold">
                                              <p:stCondLst>
                                                <p:cond delay="0"/>
                                              </p:stCondLst>
                                            </p:cTn>
                                            <p:tgtEl>
                                              <p:spTgt spid="48"/>
                                            </p:tgtEl>
                                            <p:attrNameLst>
                                              <p:attrName>style.visibility</p:attrName>
                                            </p:attrNameLst>
                                          </p:cBhvr>
                                          <p:to>
                                            <p:strVal val="visible"/>
                                          </p:to>
                                        </p:set>
                                        <p:anim calcmode="lin" valueType="num" p14:bounceEnd="55000">
                                          <p:cBhvr additive="base">
                                            <p:cTn id="43" dur="1500" fill="hold"/>
                                            <p:tgtEl>
                                              <p:spTgt spid="48"/>
                                            </p:tgtEl>
                                            <p:attrNameLst>
                                              <p:attrName>ppt_x</p:attrName>
                                            </p:attrNameLst>
                                          </p:cBhvr>
                                          <p:tavLst>
                                            <p:tav tm="0">
                                              <p:val>
                                                <p:strVal val="1+#ppt_w/2"/>
                                              </p:val>
                                            </p:tav>
                                            <p:tav tm="100000">
                                              <p:val>
                                                <p:strVal val="#ppt_x"/>
                                              </p:val>
                                            </p:tav>
                                          </p:tavLst>
                                        </p:anim>
                                        <p:anim calcmode="lin" valueType="num" p14:bounceEnd="55000">
                                          <p:cBhvr additive="base">
                                            <p:cTn id="44" dur="1500" fill="hold"/>
                                            <p:tgtEl>
                                              <p:spTgt spid="48"/>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47" presetClass="entr" presetSubtype="0" fill="hold"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fade">
                                          <p:cBhvr>
                                            <p:cTn id="48" dur="500"/>
                                            <p:tgtEl>
                                              <p:spTgt spid="71"/>
                                            </p:tgtEl>
                                          </p:cBhvr>
                                        </p:animEffect>
                                        <p:anim calcmode="lin" valueType="num">
                                          <p:cBhvr>
                                            <p:cTn id="49" dur="500" fill="hold"/>
                                            <p:tgtEl>
                                              <p:spTgt spid="71"/>
                                            </p:tgtEl>
                                            <p:attrNameLst>
                                              <p:attrName>ppt_x</p:attrName>
                                            </p:attrNameLst>
                                          </p:cBhvr>
                                          <p:tavLst>
                                            <p:tav tm="0">
                                              <p:val>
                                                <p:strVal val="#ppt_x"/>
                                              </p:val>
                                            </p:tav>
                                            <p:tav tm="100000">
                                              <p:val>
                                                <p:strVal val="#ppt_x"/>
                                              </p:val>
                                            </p:tav>
                                          </p:tavLst>
                                        </p:anim>
                                        <p:anim calcmode="lin" valueType="num">
                                          <p:cBhvr>
                                            <p:cTn id="50" dur="500" fill="hold"/>
                                            <p:tgtEl>
                                              <p:spTgt spid="71"/>
                                            </p:tgtEl>
                                            <p:attrNameLst>
                                              <p:attrName>ppt_y</p:attrName>
                                            </p:attrNameLst>
                                          </p:cBhvr>
                                          <p:tavLst>
                                            <p:tav tm="0">
                                              <p:val>
                                                <p:strVal val="#ppt_y-.1"/>
                                              </p:val>
                                            </p:tav>
                                            <p:tav tm="100000">
                                              <p:val>
                                                <p:strVal val="#ppt_y"/>
                                              </p:val>
                                            </p:tav>
                                          </p:tavLst>
                                        </p:anim>
                                      </p:childTnLst>
                                    </p:cTn>
                                  </p:par>
                                  <p:par>
                                    <p:cTn id="51" presetID="47" presetClass="entr" presetSubtype="0" fill="hold" nodeType="withEffect">
                                      <p:stCondLst>
                                        <p:cond delay="300"/>
                                      </p:stCondLst>
                                      <p:childTnLst>
                                        <p:set>
                                          <p:cBhvr>
                                            <p:cTn id="52" dur="1" fill="hold">
                                              <p:stCondLst>
                                                <p:cond delay="0"/>
                                              </p:stCondLst>
                                            </p:cTn>
                                            <p:tgtEl>
                                              <p:spTgt spid="65"/>
                                            </p:tgtEl>
                                            <p:attrNameLst>
                                              <p:attrName>style.visibility</p:attrName>
                                            </p:attrNameLst>
                                          </p:cBhvr>
                                          <p:to>
                                            <p:strVal val="visible"/>
                                          </p:to>
                                        </p:set>
                                        <p:animEffect transition="in" filter="fade">
                                          <p:cBhvr>
                                            <p:cTn id="53" dur="500"/>
                                            <p:tgtEl>
                                              <p:spTgt spid="65"/>
                                            </p:tgtEl>
                                          </p:cBhvr>
                                        </p:animEffect>
                                        <p:anim calcmode="lin" valueType="num">
                                          <p:cBhvr>
                                            <p:cTn id="54" dur="500" fill="hold"/>
                                            <p:tgtEl>
                                              <p:spTgt spid="65"/>
                                            </p:tgtEl>
                                            <p:attrNameLst>
                                              <p:attrName>ppt_x</p:attrName>
                                            </p:attrNameLst>
                                          </p:cBhvr>
                                          <p:tavLst>
                                            <p:tav tm="0">
                                              <p:val>
                                                <p:strVal val="#ppt_x"/>
                                              </p:val>
                                            </p:tav>
                                            <p:tav tm="100000">
                                              <p:val>
                                                <p:strVal val="#ppt_x"/>
                                              </p:val>
                                            </p:tav>
                                          </p:tavLst>
                                        </p:anim>
                                        <p:anim calcmode="lin" valueType="num">
                                          <p:cBhvr>
                                            <p:cTn id="55" dur="500" fill="hold"/>
                                            <p:tgtEl>
                                              <p:spTgt spid="65"/>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600"/>
                                      </p:stCondLst>
                                      <p:childTnLst>
                                        <p:set>
                                          <p:cBhvr>
                                            <p:cTn id="57" dur="1" fill="hold">
                                              <p:stCondLst>
                                                <p:cond delay="0"/>
                                              </p:stCondLst>
                                            </p:cTn>
                                            <p:tgtEl>
                                              <p:spTgt spid="60"/>
                                            </p:tgtEl>
                                            <p:attrNameLst>
                                              <p:attrName>style.visibility</p:attrName>
                                            </p:attrNameLst>
                                          </p:cBhvr>
                                          <p:to>
                                            <p:strVal val="visible"/>
                                          </p:to>
                                        </p:set>
                                        <p:animEffect transition="in" filter="fade">
                                          <p:cBhvr>
                                            <p:cTn id="58" dur="500"/>
                                            <p:tgtEl>
                                              <p:spTgt spid="60"/>
                                            </p:tgtEl>
                                          </p:cBhvr>
                                        </p:animEffect>
                                        <p:anim calcmode="lin" valueType="num">
                                          <p:cBhvr>
                                            <p:cTn id="59" dur="500" fill="hold"/>
                                            <p:tgtEl>
                                              <p:spTgt spid="60"/>
                                            </p:tgtEl>
                                            <p:attrNameLst>
                                              <p:attrName>ppt_x</p:attrName>
                                            </p:attrNameLst>
                                          </p:cBhvr>
                                          <p:tavLst>
                                            <p:tav tm="0">
                                              <p:val>
                                                <p:strVal val="#ppt_x"/>
                                              </p:val>
                                            </p:tav>
                                            <p:tav tm="100000">
                                              <p:val>
                                                <p:strVal val="#ppt_x"/>
                                              </p:val>
                                            </p:tav>
                                          </p:tavLst>
                                        </p:anim>
                                        <p:anim calcmode="lin" valueType="num">
                                          <p:cBhvr>
                                            <p:cTn id="60" dur="500" fill="hold"/>
                                            <p:tgtEl>
                                              <p:spTgt spid="60"/>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800"/>
                                      </p:stCondLst>
                                      <p:childTnLst>
                                        <p:set>
                                          <p:cBhvr>
                                            <p:cTn id="62" dur="1" fill="hold">
                                              <p:stCondLst>
                                                <p:cond delay="0"/>
                                              </p:stCondLst>
                                            </p:cTn>
                                            <p:tgtEl>
                                              <p:spTgt spid="55"/>
                                            </p:tgtEl>
                                            <p:attrNameLst>
                                              <p:attrName>style.visibility</p:attrName>
                                            </p:attrNameLst>
                                          </p:cBhvr>
                                          <p:to>
                                            <p:strVal val="visible"/>
                                          </p:to>
                                        </p:set>
                                        <p:animEffect transition="in" filter="fade">
                                          <p:cBhvr>
                                            <p:cTn id="63" dur="500"/>
                                            <p:tgtEl>
                                              <p:spTgt spid="55"/>
                                            </p:tgtEl>
                                          </p:cBhvr>
                                        </p:animEffect>
                                        <p:anim calcmode="lin" valueType="num">
                                          <p:cBhvr>
                                            <p:cTn id="64" dur="500" fill="hold"/>
                                            <p:tgtEl>
                                              <p:spTgt spid="55"/>
                                            </p:tgtEl>
                                            <p:attrNameLst>
                                              <p:attrName>ppt_x</p:attrName>
                                            </p:attrNameLst>
                                          </p:cBhvr>
                                          <p:tavLst>
                                            <p:tav tm="0">
                                              <p:val>
                                                <p:strVal val="#ppt_x"/>
                                              </p:val>
                                            </p:tav>
                                            <p:tav tm="100000">
                                              <p:val>
                                                <p:strVal val="#ppt_x"/>
                                              </p:val>
                                            </p:tav>
                                          </p:tavLst>
                                        </p:anim>
                                        <p:anim calcmode="lin" valueType="num">
                                          <p:cBhvr>
                                            <p:cTn id="65" dur="500" fill="hold"/>
                                            <p:tgtEl>
                                              <p:spTgt spid="55"/>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76"/>
                                            </p:tgtEl>
                                            <p:attrNameLst>
                                              <p:attrName>style.visibility</p:attrName>
                                            </p:attrNameLst>
                                          </p:cBhvr>
                                          <p:to>
                                            <p:strVal val="visible"/>
                                          </p:to>
                                        </p:set>
                                        <p:animEffect transition="in" filter="fade">
                                          <p:cBhvr>
                                            <p:cTn id="68" dur="500"/>
                                            <p:tgtEl>
                                              <p:spTgt spid="76"/>
                                            </p:tgtEl>
                                          </p:cBhvr>
                                        </p:animEffect>
                                        <p:anim calcmode="lin" valueType="num">
                                          <p:cBhvr>
                                            <p:cTn id="69" dur="500" fill="hold"/>
                                            <p:tgtEl>
                                              <p:spTgt spid="76"/>
                                            </p:tgtEl>
                                            <p:attrNameLst>
                                              <p:attrName>ppt_x</p:attrName>
                                            </p:attrNameLst>
                                          </p:cBhvr>
                                          <p:tavLst>
                                            <p:tav tm="0">
                                              <p:val>
                                                <p:strVal val="#ppt_x"/>
                                              </p:val>
                                            </p:tav>
                                            <p:tav tm="100000">
                                              <p:val>
                                                <p:strVal val="#ppt_x"/>
                                              </p:val>
                                            </p:tav>
                                          </p:tavLst>
                                        </p:anim>
                                        <p:anim calcmode="lin" valueType="num">
                                          <p:cBhvr>
                                            <p:cTn id="70" dur="500" fill="hold"/>
                                            <p:tgtEl>
                                              <p:spTgt spid="76"/>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300"/>
                                      </p:stCondLst>
                                      <p:childTnLst>
                                        <p:set>
                                          <p:cBhvr>
                                            <p:cTn id="72" dur="1" fill="hold">
                                              <p:stCondLst>
                                                <p:cond delay="0"/>
                                              </p:stCondLst>
                                            </p:cTn>
                                            <p:tgtEl>
                                              <p:spTgt spid="81"/>
                                            </p:tgtEl>
                                            <p:attrNameLst>
                                              <p:attrName>style.visibility</p:attrName>
                                            </p:attrNameLst>
                                          </p:cBhvr>
                                          <p:to>
                                            <p:strVal val="visible"/>
                                          </p:to>
                                        </p:set>
                                        <p:animEffect transition="in" filter="fade">
                                          <p:cBhvr>
                                            <p:cTn id="73" dur="500"/>
                                            <p:tgtEl>
                                              <p:spTgt spid="81"/>
                                            </p:tgtEl>
                                          </p:cBhvr>
                                        </p:animEffect>
                                        <p:anim calcmode="lin" valueType="num">
                                          <p:cBhvr>
                                            <p:cTn id="74" dur="500" fill="hold"/>
                                            <p:tgtEl>
                                              <p:spTgt spid="81"/>
                                            </p:tgtEl>
                                            <p:attrNameLst>
                                              <p:attrName>ppt_x</p:attrName>
                                            </p:attrNameLst>
                                          </p:cBhvr>
                                          <p:tavLst>
                                            <p:tav tm="0">
                                              <p:val>
                                                <p:strVal val="#ppt_x"/>
                                              </p:val>
                                            </p:tav>
                                            <p:tav tm="100000">
                                              <p:val>
                                                <p:strVal val="#ppt_x"/>
                                              </p:val>
                                            </p:tav>
                                          </p:tavLst>
                                        </p:anim>
                                        <p:anim calcmode="lin" valueType="num">
                                          <p:cBhvr>
                                            <p:cTn id="75" dur="500" fill="hold"/>
                                            <p:tgtEl>
                                              <p:spTgt spid="81"/>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600"/>
                                      </p:stCondLst>
                                      <p:childTnLst>
                                        <p:set>
                                          <p:cBhvr>
                                            <p:cTn id="77" dur="1" fill="hold">
                                              <p:stCondLst>
                                                <p:cond delay="0"/>
                                              </p:stCondLst>
                                            </p:cTn>
                                            <p:tgtEl>
                                              <p:spTgt spid="86"/>
                                            </p:tgtEl>
                                            <p:attrNameLst>
                                              <p:attrName>style.visibility</p:attrName>
                                            </p:attrNameLst>
                                          </p:cBhvr>
                                          <p:to>
                                            <p:strVal val="visible"/>
                                          </p:to>
                                        </p:set>
                                        <p:animEffect transition="in" filter="fade">
                                          <p:cBhvr>
                                            <p:cTn id="78" dur="500"/>
                                            <p:tgtEl>
                                              <p:spTgt spid="86"/>
                                            </p:tgtEl>
                                          </p:cBhvr>
                                        </p:animEffect>
                                        <p:anim calcmode="lin" valueType="num">
                                          <p:cBhvr>
                                            <p:cTn id="79" dur="500" fill="hold"/>
                                            <p:tgtEl>
                                              <p:spTgt spid="86"/>
                                            </p:tgtEl>
                                            <p:attrNameLst>
                                              <p:attrName>ppt_x</p:attrName>
                                            </p:attrNameLst>
                                          </p:cBhvr>
                                          <p:tavLst>
                                            <p:tav tm="0">
                                              <p:val>
                                                <p:strVal val="#ppt_x"/>
                                              </p:val>
                                            </p:tav>
                                            <p:tav tm="100000">
                                              <p:val>
                                                <p:strVal val="#ppt_x"/>
                                              </p:val>
                                            </p:tav>
                                          </p:tavLst>
                                        </p:anim>
                                        <p:anim calcmode="lin" valueType="num">
                                          <p:cBhvr>
                                            <p:cTn id="80" dur="500" fill="hold"/>
                                            <p:tgtEl>
                                              <p:spTgt spid="86"/>
                                            </p:tgtEl>
                                            <p:attrNameLst>
                                              <p:attrName>ppt_y</p:attrName>
                                            </p:attrNameLst>
                                          </p:cBhvr>
                                          <p:tavLst>
                                            <p:tav tm="0">
                                              <p:val>
                                                <p:strVal val="#ppt_y+.1"/>
                                              </p:val>
                                            </p:tav>
                                            <p:tav tm="100000">
                                              <p:val>
                                                <p:strVal val="#ppt_y"/>
                                              </p:val>
                                            </p:tav>
                                          </p:tavLst>
                                        </p:anim>
                                      </p:childTnLst>
                                    </p:cTn>
                                  </p:par>
                                </p:childTnLst>
                              </p:cTn>
                            </p:par>
                            <p:par>
                              <p:cTn id="81" fill="hold">
                                <p:stCondLst>
                                  <p:cond delay="4000"/>
                                </p:stCondLst>
                                <p:childTnLst>
                                  <p:par>
                                    <p:cTn id="82" presetID="14" presetClass="entr" presetSubtype="10" fill="hold" grpId="0" nodeType="afterEffect">
                                      <p:stCondLst>
                                        <p:cond delay="0"/>
                                      </p:stCondLst>
                                      <p:childTnLst>
                                        <p:set>
                                          <p:cBhvr>
                                            <p:cTn id="83" dur="1" fill="hold">
                                              <p:stCondLst>
                                                <p:cond delay="0"/>
                                              </p:stCondLst>
                                            </p:cTn>
                                            <p:tgtEl>
                                              <p:spTgt spid="3"/>
                                            </p:tgtEl>
                                            <p:attrNameLst>
                                              <p:attrName>style.visibility</p:attrName>
                                            </p:attrNameLst>
                                          </p:cBhvr>
                                          <p:to>
                                            <p:strVal val="visible"/>
                                          </p:to>
                                        </p:set>
                                        <p:animEffect transition="in" filter="randombar(horizontal)">
                                          <p:cBhvr>
                                            <p:cTn id="8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4" grpId="0" animBg="1"/>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1000"/>
                                            <p:tgtEl>
                                              <p:spTgt spid="4"/>
                                            </p:tgtEl>
                                          </p:cBhvr>
                                        </p:animEffect>
                                      </p:childTnLst>
                                    </p:cTn>
                                  </p:par>
                                </p:childTnLst>
                              </p:cTn>
                            </p:par>
                            <p:par>
                              <p:cTn id="16" fill="hold">
                                <p:stCondLst>
                                  <p:cond delay="2000"/>
                                </p:stCondLst>
                                <p:childTnLst>
                                  <p:par>
                                    <p:cTn id="17" presetID="2" presetClass="entr" presetSubtype="2" accel="5800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500" fill="hold"/>
                                            <p:tgtEl>
                                              <p:spTgt spid="5"/>
                                            </p:tgtEl>
                                            <p:attrNameLst>
                                              <p:attrName>ppt_x</p:attrName>
                                            </p:attrNameLst>
                                          </p:cBhvr>
                                          <p:tavLst>
                                            <p:tav tm="0">
                                              <p:val>
                                                <p:strVal val="1+#ppt_w/2"/>
                                              </p:val>
                                            </p:tav>
                                            <p:tav tm="100000">
                                              <p:val>
                                                <p:strVal val="#ppt_x"/>
                                              </p:val>
                                            </p:tav>
                                          </p:tavLst>
                                        </p:anim>
                                        <p:anim calcmode="lin" valueType="num">
                                          <p:cBhvr additive="base">
                                            <p:cTn id="20" dur="15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2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1500" fill="hold"/>
                                            <p:tgtEl>
                                              <p:spTgt spid="13"/>
                                            </p:tgtEl>
                                            <p:attrNameLst>
                                              <p:attrName>ppt_x</p:attrName>
                                            </p:attrNameLst>
                                          </p:cBhvr>
                                          <p:tavLst>
                                            <p:tav tm="0">
                                              <p:val>
                                                <p:strVal val="1+#ppt_w/2"/>
                                              </p:val>
                                            </p:tav>
                                            <p:tav tm="100000">
                                              <p:val>
                                                <p:strVal val="#ppt_x"/>
                                              </p:val>
                                            </p:tav>
                                          </p:tavLst>
                                        </p:anim>
                                        <p:anim calcmode="lin" valueType="num">
                                          <p:cBhvr additive="base">
                                            <p:cTn id="24" dur="15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40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1500" fill="hold"/>
                                            <p:tgtEl>
                                              <p:spTgt spid="20"/>
                                            </p:tgtEl>
                                            <p:attrNameLst>
                                              <p:attrName>ppt_x</p:attrName>
                                            </p:attrNameLst>
                                          </p:cBhvr>
                                          <p:tavLst>
                                            <p:tav tm="0">
                                              <p:val>
                                                <p:strVal val="1+#ppt_w/2"/>
                                              </p:val>
                                            </p:tav>
                                            <p:tav tm="100000">
                                              <p:val>
                                                <p:strVal val="#ppt_x"/>
                                              </p:val>
                                            </p:tav>
                                          </p:tavLst>
                                        </p:anim>
                                        <p:anim calcmode="lin" valueType="num">
                                          <p:cBhvr additive="base">
                                            <p:cTn id="28" dur="1500" fill="hold"/>
                                            <p:tgtEl>
                                              <p:spTgt spid="20"/>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60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500" fill="hold"/>
                                            <p:tgtEl>
                                              <p:spTgt spid="27"/>
                                            </p:tgtEl>
                                            <p:attrNameLst>
                                              <p:attrName>ppt_x</p:attrName>
                                            </p:attrNameLst>
                                          </p:cBhvr>
                                          <p:tavLst>
                                            <p:tav tm="0">
                                              <p:val>
                                                <p:strVal val="1+#ppt_w/2"/>
                                              </p:val>
                                            </p:tav>
                                            <p:tav tm="100000">
                                              <p:val>
                                                <p:strVal val="#ppt_x"/>
                                              </p:val>
                                            </p:tav>
                                          </p:tavLst>
                                        </p:anim>
                                        <p:anim calcmode="lin" valueType="num">
                                          <p:cBhvr additive="base">
                                            <p:cTn id="32" dur="15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80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1500" fill="hold"/>
                                            <p:tgtEl>
                                              <p:spTgt spid="34"/>
                                            </p:tgtEl>
                                            <p:attrNameLst>
                                              <p:attrName>ppt_x</p:attrName>
                                            </p:attrNameLst>
                                          </p:cBhvr>
                                          <p:tavLst>
                                            <p:tav tm="0">
                                              <p:val>
                                                <p:strVal val="1+#ppt_w/2"/>
                                              </p:val>
                                            </p:tav>
                                            <p:tav tm="100000">
                                              <p:val>
                                                <p:strVal val="#ppt_x"/>
                                              </p:val>
                                            </p:tav>
                                          </p:tavLst>
                                        </p:anim>
                                        <p:anim calcmode="lin" valueType="num">
                                          <p:cBhvr additive="base">
                                            <p:cTn id="36" dur="1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stCondLst>
                                        <p:cond delay="1000"/>
                                      </p:stCondLst>
                                      <p:childTnLst>
                                        <p:set>
                                          <p:cBhvr>
                                            <p:cTn id="38" dur="1" fill="hold">
                                              <p:stCondLst>
                                                <p:cond delay="0"/>
                                              </p:stCondLst>
                                            </p:cTn>
                                            <p:tgtEl>
                                              <p:spTgt spid="41"/>
                                            </p:tgtEl>
                                            <p:attrNameLst>
                                              <p:attrName>style.visibility</p:attrName>
                                            </p:attrNameLst>
                                          </p:cBhvr>
                                          <p:to>
                                            <p:strVal val="visible"/>
                                          </p:to>
                                        </p:set>
                                        <p:anim calcmode="lin" valueType="num">
                                          <p:cBhvr additive="base">
                                            <p:cTn id="39" dur="1500" fill="hold"/>
                                            <p:tgtEl>
                                              <p:spTgt spid="41"/>
                                            </p:tgtEl>
                                            <p:attrNameLst>
                                              <p:attrName>ppt_x</p:attrName>
                                            </p:attrNameLst>
                                          </p:cBhvr>
                                          <p:tavLst>
                                            <p:tav tm="0">
                                              <p:val>
                                                <p:strVal val="1+#ppt_w/2"/>
                                              </p:val>
                                            </p:tav>
                                            <p:tav tm="100000">
                                              <p:val>
                                                <p:strVal val="#ppt_x"/>
                                              </p:val>
                                            </p:tav>
                                          </p:tavLst>
                                        </p:anim>
                                        <p:anim calcmode="lin" valueType="num">
                                          <p:cBhvr additive="base">
                                            <p:cTn id="40" dur="1500" fill="hold"/>
                                            <p:tgtEl>
                                              <p:spTgt spid="41"/>
                                            </p:tgtEl>
                                            <p:attrNameLst>
                                              <p:attrName>ppt_y</p:attrName>
                                            </p:attrNameLst>
                                          </p:cBhvr>
                                          <p:tavLst>
                                            <p:tav tm="0">
                                              <p:val>
                                                <p:strVal val="#ppt_y"/>
                                              </p:val>
                                            </p:tav>
                                            <p:tav tm="100000">
                                              <p:val>
                                                <p:strVal val="#ppt_y"/>
                                              </p:val>
                                            </p:tav>
                                          </p:tavLst>
                                        </p:anim>
                                      </p:childTnLst>
                                    </p:cTn>
                                  </p:par>
                                  <p:par>
                                    <p:cTn id="41" presetID="2" presetClass="entr" presetSubtype="2" accel="58000" fill="hold" nodeType="withEffect">
                                      <p:stCondLst>
                                        <p:cond delay="1200"/>
                                      </p:stCondLst>
                                      <p:childTnLst>
                                        <p:set>
                                          <p:cBhvr>
                                            <p:cTn id="42" dur="1" fill="hold">
                                              <p:stCondLst>
                                                <p:cond delay="0"/>
                                              </p:stCondLst>
                                            </p:cTn>
                                            <p:tgtEl>
                                              <p:spTgt spid="48"/>
                                            </p:tgtEl>
                                            <p:attrNameLst>
                                              <p:attrName>style.visibility</p:attrName>
                                            </p:attrNameLst>
                                          </p:cBhvr>
                                          <p:to>
                                            <p:strVal val="visible"/>
                                          </p:to>
                                        </p:set>
                                        <p:anim calcmode="lin" valueType="num">
                                          <p:cBhvr additive="base">
                                            <p:cTn id="43" dur="1500" fill="hold"/>
                                            <p:tgtEl>
                                              <p:spTgt spid="48"/>
                                            </p:tgtEl>
                                            <p:attrNameLst>
                                              <p:attrName>ppt_x</p:attrName>
                                            </p:attrNameLst>
                                          </p:cBhvr>
                                          <p:tavLst>
                                            <p:tav tm="0">
                                              <p:val>
                                                <p:strVal val="1+#ppt_w/2"/>
                                              </p:val>
                                            </p:tav>
                                            <p:tav tm="100000">
                                              <p:val>
                                                <p:strVal val="#ppt_x"/>
                                              </p:val>
                                            </p:tav>
                                          </p:tavLst>
                                        </p:anim>
                                        <p:anim calcmode="lin" valueType="num">
                                          <p:cBhvr additive="base">
                                            <p:cTn id="44" dur="1500" fill="hold"/>
                                            <p:tgtEl>
                                              <p:spTgt spid="48"/>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47" presetClass="entr" presetSubtype="0" fill="hold"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fade">
                                          <p:cBhvr>
                                            <p:cTn id="48" dur="500"/>
                                            <p:tgtEl>
                                              <p:spTgt spid="71"/>
                                            </p:tgtEl>
                                          </p:cBhvr>
                                        </p:animEffect>
                                        <p:anim calcmode="lin" valueType="num">
                                          <p:cBhvr>
                                            <p:cTn id="49" dur="500" fill="hold"/>
                                            <p:tgtEl>
                                              <p:spTgt spid="71"/>
                                            </p:tgtEl>
                                            <p:attrNameLst>
                                              <p:attrName>ppt_x</p:attrName>
                                            </p:attrNameLst>
                                          </p:cBhvr>
                                          <p:tavLst>
                                            <p:tav tm="0">
                                              <p:val>
                                                <p:strVal val="#ppt_x"/>
                                              </p:val>
                                            </p:tav>
                                            <p:tav tm="100000">
                                              <p:val>
                                                <p:strVal val="#ppt_x"/>
                                              </p:val>
                                            </p:tav>
                                          </p:tavLst>
                                        </p:anim>
                                        <p:anim calcmode="lin" valueType="num">
                                          <p:cBhvr>
                                            <p:cTn id="50" dur="500" fill="hold"/>
                                            <p:tgtEl>
                                              <p:spTgt spid="71"/>
                                            </p:tgtEl>
                                            <p:attrNameLst>
                                              <p:attrName>ppt_y</p:attrName>
                                            </p:attrNameLst>
                                          </p:cBhvr>
                                          <p:tavLst>
                                            <p:tav tm="0">
                                              <p:val>
                                                <p:strVal val="#ppt_y-.1"/>
                                              </p:val>
                                            </p:tav>
                                            <p:tav tm="100000">
                                              <p:val>
                                                <p:strVal val="#ppt_y"/>
                                              </p:val>
                                            </p:tav>
                                          </p:tavLst>
                                        </p:anim>
                                      </p:childTnLst>
                                    </p:cTn>
                                  </p:par>
                                  <p:par>
                                    <p:cTn id="51" presetID="47" presetClass="entr" presetSubtype="0" fill="hold" nodeType="withEffect">
                                      <p:stCondLst>
                                        <p:cond delay="300"/>
                                      </p:stCondLst>
                                      <p:childTnLst>
                                        <p:set>
                                          <p:cBhvr>
                                            <p:cTn id="52" dur="1" fill="hold">
                                              <p:stCondLst>
                                                <p:cond delay="0"/>
                                              </p:stCondLst>
                                            </p:cTn>
                                            <p:tgtEl>
                                              <p:spTgt spid="65"/>
                                            </p:tgtEl>
                                            <p:attrNameLst>
                                              <p:attrName>style.visibility</p:attrName>
                                            </p:attrNameLst>
                                          </p:cBhvr>
                                          <p:to>
                                            <p:strVal val="visible"/>
                                          </p:to>
                                        </p:set>
                                        <p:animEffect transition="in" filter="fade">
                                          <p:cBhvr>
                                            <p:cTn id="53" dur="500"/>
                                            <p:tgtEl>
                                              <p:spTgt spid="65"/>
                                            </p:tgtEl>
                                          </p:cBhvr>
                                        </p:animEffect>
                                        <p:anim calcmode="lin" valueType="num">
                                          <p:cBhvr>
                                            <p:cTn id="54" dur="500" fill="hold"/>
                                            <p:tgtEl>
                                              <p:spTgt spid="65"/>
                                            </p:tgtEl>
                                            <p:attrNameLst>
                                              <p:attrName>ppt_x</p:attrName>
                                            </p:attrNameLst>
                                          </p:cBhvr>
                                          <p:tavLst>
                                            <p:tav tm="0">
                                              <p:val>
                                                <p:strVal val="#ppt_x"/>
                                              </p:val>
                                            </p:tav>
                                            <p:tav tm="100000">
                                              <p:val>
                                                <p:strVal val="#ppt_x"/>
                                              </p:val>
                                            </p:tav>
                                          </p:tavLst>
                                        </p:anim>
                                        <p:anim calcmode="lin" valueType="num">
                                          <p:cBhvr>
                                            <p:cTn id="55" dur="500" fill="hold"/>
                                            <p:tgtEl>
                                              <p:spTgt spid="65"/>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600"/>
                                      </p:stCondLst>
                                      <p:childTnLst>
                                        <p:set>
                                          <p:cBhvr>
                                            <p:cTn id="57" dur="1" fill="hold">
                                              <p:stCondLst>
                                                <p:cond delay="0"/>
                                              </p:stCondLst>
                                            </p:cTn>
                                            <p:tgtEl>
                                              <p:spTgt spid="60"/>
                                            </p:tgtEl>
                                            <p:attrNameLst>
                                              <p:attrName>style.visibility</p:attrName>
                                            </p:attrNameLst>
                                          </p:cBhvr>
                                          <p:to>
                                            <p:strVal val="visible"/>
                                          </p:to>
                                        </p:set>
                                        <p:animEffect transition="in" filter="fade">
                                          <p:cBhvr>
                                            <p:cTn id="58" dur="500"/>
                                            <p:tgtEl>
                                              <p:spTgt spid="60"/>
                                            </p:tgtEl>
                                          </p:cBhvr>
                                        </p:animEffect>
                                        <p:anim calcmode="lin" valueType="num">
                                          <p:cBhvr>
                                            <p:cTn id="59" dur="500" fill="hold"/>
                                            <p:tgtEl>
                                              <p:spTgt spid="60"/>
                                            </p:tgtEl>
                                            <p:attrNameLst>
                                              <p:attrName>ppt_x</p:attrName>
                                            </p:attrNameLst>
                                          </p:cBhvr>
                                          <p:tavLst>
                                            <p:tav tm="0">
                                              <p:val>
                                                <p:strVal val="#ppt_x"/>
                                              </p:val>
                                            </p:tav>
                                            <p:tav tm="100000">
                                              <p:val>
                                                <p:strVal val="#ppt_x"/>
                                              </p:val>
                                            </p:tav>
                                          </p:tavLst>
                                        </p:anim>
                                        <p:anim calcmode="lin" valueType="num">
                                          <p:cBhvr>
                                            <p:cTn id="60" dur="500" fill="hold"/>
                                            <p:tgtEl>
                                              <p:spTgt spid="60"/>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800"/>
                                      </p:stCondLst>
                                      <p:childTnLst>
                                        <p:set>
                                          <p:cBhvr>
                                            <p:cTn id="62" dur="1" fill="hold">
                                              <p:stCondLst>
                                                <p:cond delay="0"/>
                                              </p:stCondLst>
                                            </p:cTn>
                                            <p:tgtEl>
                                              <p:spTgt spid="55"/>
                                            </p:tgtEl>
                                            <p:attrNameLst>
                                              <p:attrName>style.visibility</p:attrName>
                                            </p:attrNameLst>
                                          </p:cBhvr>
                                          <p:to>
                                            <p:strVal val="visible"/>
                                          </p:to>
                                        </p:set>
                                        <p:animEffect transition="in" filter="fade">
                                          <p:cBhvr>
                                            <p:cTn id="63" dur="500"/>
                                            <p:tgtEl>
                                              <p:spTgt spid="55"/>
                                            </p:tgtEl>
                                          </p:cBhvr>
                                        </p:animEffect>
                                        <p:anim calcmode="lin" valueType="num">
                                          <p:cBhvr>
                                            <p:cTn id="64" dur="500" fill="hold"/>
                                            <p:tgtEl>
                                              <p:spTgt spid="55"/>
                                            </p:tgtEl>
                                            <p:attrNameLst>
                                              <p:attrName>ppt_x</p:attrName>
                                            </p:attrNameLst>
                                          </p:cBhvr>
                                          <p:tavLst>
                                            <p:tav tm="0">
                                              <p:val>
                                                <p:strVal val="#ppt_x"/>
                                              </p:val>
                                            </p:tav>
                                            <p:tav tm="100000">
                                              <p:val>
                                                <p:strVal val="#ppt_x"/>
                                              </p:val>
                                            </p:tav>
                                          </p:tavLst>
                                        </p:anim>
                                        <p:anim calcmode="lin" valueType="num">
                                          <p:cBhvr>
                                            <p:cTn id="65" dur="500" fill="hold"/>
                                            <p:tgtEl>
                                              <p:spTgt spid="55"/>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76"/>
                                            </p:tgtEl>
                                            <p:attrNameLst>
                                              <p:attrName>style.visibility</p:attrName>
                                            </p:attrNameLst>
                                          </p:cBhvr>
                                          <p:to>
                                            <p:strVal val="visible"/>
                                          </p:to>
                                        </p:set>
                                        <p:animEffect transition="in" filter="fade">
                                          <p:cBhvr>
                                            <p:cTn id="68" dur="500"/>
                                            <p:tgtEl>
                                              <p:spTgt spid="76"/>
                                            </p:tgtEl>
                                          </p:cBhvr>
                                        </p:animEffect>
                                        <p:anim calcmode="lin" valueType="num">
                                          <p:cBhvr>
                                            <p:cTn id="69" dur="500" fill="hold"/>
                                            <p:tgtEl>
                                              <p:spTgt spid="76"/>
                                            </p:tgtEl>
                                            <p:attrNameLst>
                                              <p:attrName>ppt_x</p:attrName>
                                            </p:attrNameLst>
                                          </p:cBhvr>
                                          <p:tavLst>
                                            <p:tav tm="0">
                                              <p:val>
                                                <p:strVal val="#ppt_x"/>
                                              </p:val>
                                            </p:tav>
                                            <p:tav tm="100000">
                                              <p:val>
                                                <p:strVal val="#ppt_x"/>
                                              </p:val>
                                            </p:tav>
                                          </p:tavLst>
                                        </p:anim>
                                        <p:anim calcmode="lin" valueType="num">
                                          <p:cBhvr>
                                            <p:cTn id="70" dur="500" fill="hold"/>
                                            <p:tgtEl>
                                              <p:spTgt spid="76"/>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300"/>
                                      </p:stCondLst>
                                      <p:childTnLst>
                                        <p:set>
                                          <p:cBhvr>
                                            <p:cTn id="72" dur="1" fill="hold">
                                              <p:stCondLst>
                                                <p:cond delay="0"/>
                                              </p:stCondLst>
                                            </p:cTn>
                                            <p:tgtEl>
                                              <p:spTgt spid="81"/>
                                            </p:tgtEl>
                                            <p:attrNameLst>
                                              <p:attrName>style.visibility</p:attrName>
                                            </p:attrNameLst>
                                          </p:cBhvr>
                                          <p:to>
                                            <p:strVal val="visible"/>
                                          </p:to>
                                        </p:set>
                                        <p:animEffect transition="in" filter="fade">
                                          <p:cBhvr>
                                            <p:cTn id="73" dur="500"/>
                                            <p:tgtEl>
                                              <p:spTgt spid="81"/>
                                            </p:tgtEl>
                                          </p:cBhvr>
                                        </p:animEffect>
                                        <p:anim calcmode="lin" valueType="num">
                                          <p:cBhvr>
                                            <p:cTn id="74" dur="500" fill="hold"/>
                                            <p:tgtEl>
                                              <p:spTgt spid="81"/>
                                            </p:tgtEl>
                                            <p:attrNameLst>
                                              <p:attrName>ppt_x</p:attrName>
                                            </p:attrNameLst>
                                          </p:cBhvr>
                                          <p:tavLst>
                                            <p:tav tm="0">
                                              <p:val>
                                                <p:strVal val="#ppt_x"/>
                                              </p:val>
                                            </p:tav>
                                            <p:tav tm="100000">
                                              <p:val>
                                                <p:strVal val="#ppt_x"/>
                                              </p:val>
                                            </p:tav>
                                          </p:tavLst>
                                        </p:anim>
                                        <p:anim calcmode="lin" valueType="num">
                                          <p:cBhvr>
                                            <p:cTn id="75" dur="500" fill="hold"/>
                                            <p:tgtEl>
                                              <p:spTgt spid="81"/>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600"/>
                                      </p:stCondLst>
                                      <p:childTnLst>
                                        <p:set>
                                          <p:cBhvr>
                                            <p:cTn id="77" dur="1" fill="hold">
                                              <p:stCondLst>
                                                <p:cond delay="0"/>
                                              </p:stCondLst>
                                            </p:cTn>
                                            <p:tgtEl>
                                              <p:spTgt spid="86"/>
                                            </p:tgtEl>
                                            <p:attrNameLst>
                                              <p:attrName>style.visibility</p:attrName>
                                            </p:attrNameLst>
                                          </p:cBhvr>
                                          <p:to>
                                            <p:strVal val="visible"/>
                                          </p:to>
                                        </p:set>
                                        <p:animEffect transition="in" filter="fade">
                                          <p:cBhvr>
                                            <p:cTn id="78" dur="500"/>
                                            <p:tgtEl>
                                              <p:spTgt spid="86"/>
                                            </p:tgtEl>
                                          </p:cBhvr>
                                        </p:animEffect>
                                        <p:anim calcmode="lin" valueType="num">
                                          <p:cBhvr>
                                            <p:cTn id="79" dur="500" fill="hold"/>
                                            <p:tgtEl>
                                              <p:spTgt spid="86"/>
                                            </p:tgtEl>
                                            <p:attrNameLst>
                                              <p:attrName>ppt_x</p:attrName>
                                            </p:attrNameLst>
                                          </p:cBhvr>
                                          <p:tavLst>
                                            <p:tav tm="0">
                                              <p:val>
                                                <p:strVal val="#ppt_x"/>
                                              </p:val>
                                            </p:tav>
                                            <p:tav tm="100000">
                                              <p:val>
                                                <p:strVal val="#ppt_x"/>
                                              </p:val>
                                            </p:tav>
                                          </p:tavLst>
                                        </p:anim>
                                        <p:anim calcmode="lin" valueType="num">
                                          <p:cBhvr>
                                            <p:cTn id="80" dur="500" fill="hold"/>
                                            <p:tgtEl>
                                              <p:spTgt spid="86"/>
                                            </p:tgtEl>
                                            <p:attrNameLst>
                                              <p:attrName>ppt_y</p:attrName>
                                            </p:attrNameLst>
                                          </p:cBhvr>
                                          <p:tavLst>
                                            <p:tav tm="0">
                                              <p:val>
                                                <p:strVal val="#ppt_y+.1"/>
                                              </p:val>
                                            </p:tav>
                                            <p:tav tm="100000">
                                              <p:val>
                                                <p:strVal val="#ppt_y"/>
                                              </p:val>
                                            </p:tav>
                                          </p:tavLst>
                                        </p:anim>
                                      </p:childTnLst>
                                    </p:cTn>
                                  </p:par>
                                </p:childTnLst>
                              </p:cTn>
                            </p:par>
                            <p:par>
                              <p:cTn id="81" fill="hold">
                                <p:stCondLst>
                                  <p:cond delay="4000"/>
                                </p:stCondLst>
                                <p:childTnLst>
                                  <p:par>
                                    <p:cTn id="82" presetID="14" presetClass="entr" presetSubtype="10" fill="hold" grpId="0" nodeType="afterEffect">
                                      <p:stCondLst>
                                        <p:cond delay="0"/>
                                      </p:stCondLst>
                                      <p:childTnLst>
                                        <p:set>
                                          <p:cBhvr>
                                            <p:cTn id="83" dur="1" fill="hold">
                                              <p:stCondLst>
                                                <p:cond delay="0"/>
                                              </p:stCondLst>
                                            </p:cTn>
                                            <p:tgtEl>
                                              <p:spTgt spid="3"/>
                                            </p:tgtEl>
                                            <p:attrNameLst>
                                              <p:attrName>style.visibility</p:attrName>
                                            </p:attrNameLst>
                                          </p:cBhvr>
                                          <p:to>
                                            <p:strVal val="visible"/>
                                          </p:to>
                                        </p:set>
                                        <p:animEffect transition="in" filter="randombar(horizontal)">
                                          <p:cBhvr>
                                            <p:cTn id="8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4" grpId="0" animBg="1"/>
          <p:bldP spid="3"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grpSp>
        <p:nvGrpSpPr>
          <p:cNvPr id="4" name="组合 3"/>
          <p:cNvGrpSpPr/>
          <p:nvPr/>
        </p:nvGrpSpPr>
        <p:grpSpPr bwMode="auto">
          <a:xfrm>
            <a:off x="7385846" y="1604434"/>
            <a:ext cx="3727449" cy="3780367"/>
            <a:chOff x="1331640" y="1707654"/>
            <a:chExt cx="2796076" cy="2835506"/>
          </a:xfrm>
        </p:grpSpPr>
        <p:sp>
          <p:nvSpPr>
            <p:cNvPr id="5" name="等腰三角形 5"/>
            <p:cNvSpPr/>
            <p:nvPr/>
          </p:nvSpPr>
          <p:spPr>
            <a:xfrm>
              <a:off x="1609501" y="1707654"/>
              <a:ext cx="1246406" cy="1185960"/>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rgbClr val="8D2963"/>
            </a:solidFill>
            <a:ln w="10795" cap="flat" cmpd="sng" algn="ctr">
              <a:noFill/>
              <a:prstDash val="solid"/>
            </a:ln>
            <a:effectLst/>
          </p:spPr>
          <p:txBody>
            <a:bodyPr anchor="ctr"/>
            <a:lstStyle/>
            <a:p>
              <a:pPr algn="ctr" defTabSz="1218565">
                <a:defRPr/>
              </a:pPr>
              <a:endParaRPr lang="zh-CN" altLang="en-US" sz="2400" kern="0">
                <a:solidFill>
                  <a:prstClr val="white"/>
                </a:solidFill>
              </a:endParaRPr>
            </a:p>
          </p:txBody>
        </p:sp>
        <p:sp>
          <p:nvSpPr>
            <p:cNvPr id="7" name="等腰三角形 5"/>
            <p:cNvSpPr/>
            <p:nvPr/>
          </p:nvSpPr>
          <p:spPr>
            <a:xfrm>
              <a:off x="1619027" y="2444314"/>
              <a:ext cx="1235291" cy="635052"/>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rgbClr val="FF1F87"/>
            </a:solidFill>
            <a:ln w="10795" cap="flat" cmpd="sng" algn="ctr">
              <a:noFill/>
              <a:prstDash val="solid"/>
            </a:ln>
            <a:effectLst/>
          </p:spPr>
          <p:txBody>
            <a:bodyPr anchor="ctr"/>
            <a:lstStyle/>
            <a:p>
              <a:pPr algn="ctr" defTabSz="1218565">
                <a:defRPr/>
              </a:pPr>
              <a:endParaRPr lang="zh-CN" altLang="en-US" sz="2400" kern="0">
                <a:solidFill>
                  <a:prstClr val="white"/>
                </a:solidFill>
              </a:endParaRPr>
            </a:p>
          </p:txBody>
        </p:sp>
        <p:sp>
          <p:nvSpPr>
            <p:cNvPr id="8" name="等腰三角形 5"/>
            <p:cNvSpPr/>
            <p:nvPr/>
          </p:nvSpPr>
          <p:spPr>
            <a:xfrm flipV="1">
              <a:off x="1609501" y="3168273"/>
              <a:ext cx="1233704" cy="633465"/>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rgbClr val="8D2963"/>
            </a:solidFill>
            <a:ln w="10795" cap="flat" cmpd="sng" algn="ctr">
              <a:noFill/>
              <a:prstDash val="solid"/>
            </a:ln>
            <a:effectLst/>
          </p:spPr>
          <p:txBody>
            <a:bodyPr anchor="ctr"/>
            <a:lstStyle/>
            <a:p>
              <a:pPr algn="ctr" defTabSz="1218565">
                <a:defRPr/>
              </a:pPr>
              <a:endParaRPr lang="zh-CN" altLang="en-US" sz="2400" kern="0">
                <a:solidFill>
                  <a:prstClr val="white"/>
                </a:solidFill>
              </a:endParaRPr>
            </a:p>
          </p:txBody>
        </p:sp>
        <p:sp>
          <p:nvSpPr>
            <p:cNvPr id="9" name="等腰三角形 5"/>
            <p:cNvSpPr/>
            <p:nvPr/>
          </p:nvSpPr>
          <p:spPr>
            <a:xfrm flipV="1">
              <a:off x="1619027" y="3357201"/>
              <a:ext cx="1247993" cy="118595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rgbClr val="FF1F87"/>
            </a:solidFill>
            <a:ln w="10795" cap="flat" cmpd="sng" algn="ctr">
              <a:noFill/>
              <a:prstDash val="solid"/>
            </a:ln>
            <a:effectLst/>
          </p:spPr>
          <p:txBody>
            <a:bodyPr anchor="ctr"/>
            <a:lstStyle/>
            <a:p>
              <a:pPr algn="ctr" defTabSz="1218565">
                <a:defRPr/>
              </a:pPr>
              <a:endParaRPr lang="zh-CN" altLang="en-US" sz="2400" kern="0">
                <a:solidFill>
                  <a:prstClr val="white"/>
                </a:solidFill>
              </a:endParaRPr>
            </a:p>
          </p:txBody>
        </p:sp>
        <p:sp>
          <p:nvSpPr>
            <p:cNvPr id="10" name="圆角矩形 11"/>
            <p:cNvSpPr/>
            <p:nvPr/>
          </p:nvSpPr>
          <p:spPr>
            <a:xfrm>
              <a:off x="1331640" y="3079366"/>
              <a:ext cx="198472" cy="88907"/>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solidFill>
              <a:sysClr val="windowText" lastClr="000000">
                <a:lumMod val="50000"/>
                <a:lumOff val="50000"/>
              </a:sysClr>
            </a:solidFill>
            <a:ln w="10795" cap="flat" cmpd="sng" algn="ctr">
              <a:noFill/>
              <a:prstDash val="solid"/>
            </a:ln>
            <a:effectLst/>
          </p:spPr>
          <p:txBody>
            <a:bodyPr anchor="ctr"/>
            <a:lstStyle/>
            <a:p>
              <a:pPr algn="ctr" defTabSz="1218565">
                <a:defRPr/>
              </a:pPr>
              <a:endParaRPr lang="zh-CN" altLang="en-US" sz="2400" kern="0">
                <a:solidFill>
                  <a:prstClr val="white"/>
                </a:solidFill>
              </a:endParaRPr>
            </a:p>
          </p:txBody>
        </p:sp>
        <p:sp>
          <p:nvSpPr>
            <p:cNvPr id="11" name="空心弧 15"/>
            <p:cNvSpPr/>
            <p:nvPr/>
          </p:nvSpPr>
          <p:spPr>
            <a:xfrm rot="5400000">
              <a:off x="3312416" y="2346623"/>
              <a:ext cx="509629" cy="1120971"/>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solidFill>
              <a:sysClr val="windowText" lastClr="000000">
                <a:lumMod val="50000"/>
                <a:lumOff val="50000"/>
              </a:sysClr>
            </a:solidFill>
            <a:ln w="10795" cap="flat" cmpd="sng" algn="ctr">
              <a:noFill/>
              <a:prstDash val="solid"/>
            </a:ln>
            <a:effectLst/>
          </p:spPr>
          <p:txBody>
            <a:bodyPr anchor="ctr"/>
            <a:lstStyle/>
            <a:p>
              <a:pPr algn="ctr" defTabSz="1218565">
                <a:defRPr/>
              </a:pPr>
              <a:endParaRPr lang="zh-CN" altLang="en-US" sz="2400" kern="0">
                <a:solidFill>
                  <a:prstClr val="white"/>
                </a:solidFill>
              </a:endParaRPr>
            </a:p>
          </p:txBody>
        </p:sp>
      </p:grpSp>
      <p:sp>
        <p:nvSpPr>
          <p:cNvPr id="12" name="矩形 1"/>
          <p:cNvSpPr>
            <a:spLocks noChangeArrowheads="1"/>
          </p:cNvSpPr>
          <p:nvPr/>
        </p:nvSpPr>
        <p:spPr bwMode="auto">
          <a:xfrm>
            <a:off x="1391445" y="1799167"/>
            <a:ext cx="4705349" cy="502573"/>
          </a:xfrm>
          <a:prstGeom prst="rect">
            <a:avLst/>
          </a:prstGeom>
          <a:noFill/>
          <a:ln>
            <a:noFill/>
          </a:ln>
        </p:spPr>
        <p:txBody>
          <a:bodyPr>
            <a:spAutoFit/>
          </a:bodyPr>
          <a:lstStyle/>
          <a:p>
            <a:pPr algn="just" defTabSz="1219200">
              <a:defRPr/>
            </a:pPr>
            <a:r>
              <a:rPr lang="zh-CN" altLang="en-US" sz="1335" kern="0" dirty="0">
                <a:solidFill>
                  <a:sysClr val="windowText" lastClr="000000">
                    <a:lumMod val="65000"/>
                    <a:lumOff val="35000"/>
                  </a:sysClr>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p>
        </p:txBody>
      </p:sp>
      <p:sp>
        <p:nvSpPr>
          <p:cNvPr id="13" name="矩形 1"/>
          <p:cNvSpPr>
            <a:spLocks noChangeArrowheads="1"/>
          </p:cNvSpPr>
          <p:nvPr/>
        </p:nvSpPr>
        <p:spPr bwMode="auto">
          <a:xfrm>
            <a:off x="1391445" y="2774951"/>
            <a:ext cx="4705349" cy="502573"/>
          </a:xfrm>
          <a:prstGeom prst="rect">
            <a:avLst/>
          </a:prstGeom>
          <a:noFill/>
          <a:ln>
            <a:noFill/>
          </a:ln>
        </p:spPr>
        <p:txBody>
          <a:bodyPr>
            <a:spAutoFit/>
          </a:bodyPr>
          <a:lstStyle/>
          <a:p>
            <a:pPr algn="just" defTabSz="1219200">
              <a:defRPr/>
            </a:pPr>
            <a:r>
              <a:rPr lang="zh-CN" altLang="en-US" sz="1335" kern="0" dirty="0">
                <a:solidFill>
                  <a:sysClr val="windowText" lastClr="000000">
                    <a:lumMod val="65000"/>
                    <a:lumOff val="35000"/>
                  </a:sysClr>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p>
        </p:txBody>
      </p:sp>
      <p:sp>
        <p:nvSpPr>
          <p:cNvPr id="14" name="矩形 1"/>
          <p:cNvSpPr>
            <a:spLocks noChangeArrowheads="1"/>
          </p:cNvSpPr>
          <p:nvPr/>
        </p:nvSpPr>
        <p:spPr bwMode="auto">
          <a:xfrm>
            <a:off x="1391445" y="3750733"/>
            <a:ext cx="4705349" cy="502573"/>
          </a:xfrm>
          <a:prstGeom prst="rect">
            <a:avLst/>
          </a:prstGeom>
          <a:noFill/>
          <a:ln>
            <a:noFill/>
          </a:ln>
        </p:spPr>
        <p:txBody>
          <a:bodyPr>
            <a:spAutoFit/>
          </a:bodyPr>
          <a:lstStyle/>
          <a:p>
            <a:pPr algn="just" defTabSz="1219200">
              <a:defRPr/>
            </a:pPr>
            <a:r>
              <a:rPr lang="zh-CN" altLang="en-US" sz="1335" kern="0" dirty="0">
                <a:solidFill>
                  <a:sysClr val="windowText" lastClr="000000">
                    <a:lumMod val="65000"/>
                    <a:lumOff val="35000"/>
                  </a:sysClr>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p>
        </p:txBody>
      </p:sp>
      <p:sp>
        <p:nvSpPr>
          <p:cNvPr id="15" name="矩形 1"/>
          <p:cNvSpPr>
            <a:spLocks noChangeArrowheads="1"/>
          </p:cNvSpPr>
          <p:nvPr/>
        </p:nvSpPr>
        <p:spPr bwMode="auto">
          <a:xfrm>
            <a:off x="1391445" y="4726517"/>
            <a:ext cx="4705349" cy="502573"/>
          </a:xfrm>
          <a:prstGeom prst="rect">
            <a:avLst/>
          </a:prstGeom>
          <a:noFill/>
          <a:ln>
            <a:noFill/>
          </a:ln>
        </p:spPr>
        <p:txBody>
          <a:bodyPr>
            <a:spAutoFit/>
          </a:bodyPr>
          <a:lstStyle/>
          <a:p>
            <a:pPr algn="just" defTabSz="1219200">
              <a:defRPr/>
            </a:pPr>
            <a:r>
              <a:rPr lang="zh-CN" altLang="en-US" sz="1335" kern="0" dirty="0">
                <a:solidFill>
                  <a:sysClr val="windowText" lastClr="000000">
                    <a:lumMod val="65000"/>
                    <a:lumOff val="35000"/>
                  </a:sysClr>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p>
        </p:txBody>
      </p:sp>
      <p:cxnSp>
        <p:nvCxnSpPr>
          <p:cNvPr id="16" name="直接连接符 15"/>
          <p:cNvCxnSpPr/>
          <p:nvPr/>
        </p:nvCxnSpPr>
        <p:spPr>
          <a:xfrm flipH="1">
            <a:off x="6217445" y="2084917"/>
            <a:ext cx="1056216" cy="0"/>
          </a:xfrm>
          <a:prstGeom prst="line">
            <a:avLst/>
          </a:prstGeom>
          <a:noFill/>
          <a:ln w="6350" cap="flat" cmpd="sng" algn="ctr">
            <a:solidFill>
              <a:sysClr val="windowText" lastClr="000000">
                <a:alpha val="99000"/>
              </a:sysClr>
            </a:solidFill>
            <a:prstDash val="sysDash"/>
            <a:headEnd type="oval" w="med" len="med"/>
            <a:tailEnd type="oval" w="med" len="med"/>
          </a:ln>
          <a:effectLst/>
        </p:spPr>
      </p:cxnSp>
      <p:cxnSp>
        <p:nvCxnSpPr>
          <p:cNvPr id="17" name="直接连接符 16"/>
          <p:cNvCxnSpPr/>
          <p:nvPr/>
        </p:nvCxnSpPr>
        <p:spPr>
          <a:xfrm flipH="1">
            <a:off x="6217445" y="3054351"/>
            <a:ext cx="1056216" cy="0"/>
          </a:xfrm>
          <a:prstGeom prst="line">
            <a:avLst/>
          </a:prstGeom>
          <a:noFill/>
          <a:ln w="6350" cap="flat" cmpd="sng" algn="ctr">
            <a:solidFill>
              <a:sysClr val="windowText" lastClr="000000">
                <a:alpha val="99000"/>
              </a:sysClr>
            </a:solidFill>
            <a:prstDash val="sysDash"/>
            <a:headEnd type="oval" w="med" len="med"/>
            <a:tailEnd type="oval" w="med" len="med"/>
          </a:ln>
          <a:effectLst/>
        </p:spPr>
      </p:cxnSp>
      <p:cxnSp>
        <p:nvCxnSpPr>
          <p:cNvPr id="18" name="直接连接符 17"/>
          <p:cNvCxnSpPr/>
          <p:nvPr/>
        </p:nvCxnSpPr>
        <p:spPr>
          <a:xfrm flipH="1">
            <a:off x="6217445" y="4023784"/>
            <a:ext cx="1056216" cy="0"/>
          </a:xfrm>
          <a:prstGeom prst="line">
            <a:avLst/>
          </a:prstGeom>
          <a:noFill/>
          <a:ln w="6350" cap="flat" cmpd="sng" algn="ctr">
            <a:solidFill>
              <a:sysClr val="windowText" lastClr="000000">
                <a:alpha val="99000"/>
              </a:sysClr>
            </a:solidFill>
            <a:prstDash val="sysDash"/>
            <a:headEnd type="oval" w="med" len="med"/>
            <a:tailEnd type="oval" w="med" len="med"/>
          </a:ln>
          <a:effectLst/>
        </p:spPr>
      </p:cxnSp>
      <p:cxnSp>
        <p:nvCxnSpPr>
          <p:cNvPr id="19" name="直接连接符 18"/>
          <p:cNvCxnSpPr/>
          <p:nvPr/>
        </p:nvCxnSpPr>
        <p:spPr>
          <a:xfrm flipH="1">
            <a:off x="6217445" y="4993217"/>
            <a:ext cx="1056216" cy="0"/>
          </a:xfrm>
          <a:prstGeom prst="line">
            <a:avLst/>
          </a:prstGeom>
          <a:noFill/>
          <a:ln w="6350" cap="flat" cmpd="sng" algn="ctr">
            <a:solidFill>
              <a:sysClr val="windowText" lastClr="000000">
                <a:alpha val="99000"/>
              </a:sysClr>
            </a:solidFill>
            <a:prstDash val="sysDash"/>
            <a:headEnd type="oval" w="med" len="med"/>
            <a:tailEnd type="oval" w="med" len="med"/>
          </a:ln>
          <a:effectLst/>
        </p:spPr>
      </p:cxn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20" name="椭圆 19"/>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1+#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2"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right)">
                                      <p:cBhvr>
                                        <p:cTn id="19" dur="500"/>
                                        <p:tgtEl>
                                          <p:spTgt spid="16"/>
                                        </p:tgtEl>
                                      </p:cBhvr>
                                    </p:animEffect>
                                  </p:childTnLst>
                                </p:cTn>
                              </p:par>
                              <p:par>
                                <p:cTn id="20" presetID="2" presetClass="entr" presetSubtype="8" fill="hold" grpId="0" nodeType="withEffect">
                                  <p:stCondLst>
                                    <p:cond delay="3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300" fill="hold"/>
                                        <p:tgtEl>
                                          <p:spTgt spid="12"/>
                                        </p:tgtEl>
                                        <p:attrNameLst>
                                          <p:attrName>ppt_x</p:attrName>
                                        </p:attrNameLst>
                                      </p:cBhvr>
                                      <p:tavLst>
                                        <p:tav tm="0">
                                          <p:val>
                                            <p:strVal val="0-#ppt_w/2"/>
                                          </p:val>
                                        </p:tav>
                                        <p:tav tm="100000">
                                          <p:val>
                                            <p:strVal val="#ppt_x"/>
                                          </p:val>
                                        </p:tav>
                                      </p:tavLst>
                                    </p:anim>
                                    <p:anim calcmode="lin" valueType="num">
                                      <p:cBhvr additive="base">
                                        <p:cTn id="23" dur="300" fill="hold"/>
                                        <p:tgtEl>
                                          <p:spTgt spid="12"/>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2" presetClass="entr" presetSubtype="2"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right)">
                                      <p:cBhvr>
                                        <p:cTn id="27" dur="500"/>
                                        <p:tgtEl>
                                          <p:spTgt spid="17"/>
                                        </p:tgtEl>
                                      </p:cBhvr>
                                    </p:animEffect>
                                  </p:childTnLst>
                                </p:cTn>
                              </p:par>
                              <p:par>
                                <p:cTn id="28" presetID="2" presetClass="entr" presetSubtype="8" fill="hold" grpId="0" nodeType="withEffect">
                                  <p:stCondLst>
                                    <p:cond delay="30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300" fill="hold"/>
                                        <p:tgtEl>
                                          <p:spTgt spid="13"/>
                                        </p:tgtEl>
                                        <p:attrNameLst>
                                          <p:attrName>ppt_x</p:attrName>
                                        </p:attrNameLst>
                                      </p:cBhvr>
                                      <p:tavLst>
                                        <p:tav tm="0">
                                          <p:val>
                                            <p:strVal val="0-#ppt_w/2"/>
                                          </p:val>
                                        </p:tav>
                                        <p:tav tm="100000">
                                          <p:val>
                                            <p:strVal val="#ppt_x"/>
                                          </p:val>
                                        </p:tav>
                                      </p:tavLst>
                                    </p:anim>
                                    <p:anim calcmode="lin" valueType="num">
                                      <p:cBhvr additive="base">
                                        <p:cTn id="31" dur="3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2" presetClass="entr" presetSubtype="2"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right)">
                                      <p:cBhvr>
                                        <p:cTn id="35" dur="500"/>
                                        <p:tgtEl>
                                          <p:spTgt spid="18"/>
                                        </p:tgtEl>
                                      </p:cBhvr>
                                    </p:animEffect>
                                  </p:childTnLst>
                                </p:cTn>
                              </p:par>
                              <p:par>
                                <p:cTn id="36" presetID="2" presetClass="entr" presetSubtype="8" fill="hold" grpId="0" nodeType="withEffect">
                                  <p:stCondLst>
                                    <p:cond delay="30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300" fill="hold"/>
                                        <p:tgtEl>
                                          <p:spTgt spid="14"/>
                                        </p:tgtEl>
                                        <p:attrNameLst>
                                          <p:attrName>ppt_x</p:attrName>
                                        </p:attrNameLst>
                                      </p:cBhvr>
                                      <p:tavLst>
                                        <p:tav tm="0">
                                          <p:val>
                                            <p:strVal val="0-#ppt_w/2"/>
                                          </p:val>
                                        </p:tav>
                                        <p:tav tm="100000">
                                          <p:val>
                                            <p:strVal val="#ppt_x"/>
                                          </p:val>
                                        </p:tav>
                                      </p:tavLst>
                                    </p:anim>
                                    <p:anim calcmode="lin" valueType="num">
                                      <p:cBhvr additive="base">
                                        <p:cTn id="39" dur="300" fill="hold"/>
                                        <p:tgtEl>
                                          <p:spTgt spid="14"/>
                                        </p:tgtEl>
                                        <p:attrNameLst>
                                          <p:attrName>ppt_y</p:attrName>
                                        </p:attrNameLst>
                                      </p:cBhvr>
                                      <p:tavLst>
                                        <p:tav tm="0">
                                          <p:val>
                                            <p:strVal val="#ppt_y"/>
                                          </p:val>
                                        </p:tav>
                                        <p:tav tm="100000">
                                          <p:val>
                                            <p:strVal val="#ppt_y"/>
                                          </p:val>
                                        </p:tav>
                                      </p:tavLst>
                                    </p:anim>
                                  </p:childTnLst>
                                </p:cTn>
                              </p:par>
                            </p:childTnLst>
                          </p:cTn>
                        </p:par>
                        <p:par>
                          <p:cTn id="40" fill="hold">
                            <p:stCondLst>
                              <p:cond delay="2500"/>
                            </p:stCondLst>
                            <p:childTnLst>
                              <p:par>
                                <p:cTn id="41" presetID="22" presetClass="entr" presetSubtype="2"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right)">
                                      <p:cBhvr>
                                        <p:cTn id="43" dur="500"/>
                                        <p:tgtEl>
                                          <p:spTgt spid="19"/>
                                        </p:tgtEl>
                                      </p:cBhvr>
                                    </p:animEffect>
                                  </p:childTnLst>
                                </p:cTn>
                              </p:par>
                              <p:par>
                                <p:cTn id="44" presetID="2" presetClass="entr" presetSubtype="8" fill="hold" grpId="0" nodeType="withEffect">
                                  <p:stCondLst>
                                    <p:cond delay="30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300" fill="hold"/>
                                        <p:tgtEl>
                                          <p:spTgt spid="15"/>
                                        </p:tgtEl>
                                        <p:attrNameLst>
                                          <p:attrName>ppt_x</p:attrName>
                                        </p:attrNameLst>
                                      </p:cBhvr>
                                      <p:tavLst>
                                        <p:tav tm="0">
                                          <p:val>
                                            <p:strVal val="0-#ppt_w/2"/>
                                          </p:val>
                                        </p:tav>
                                        <p:tav tm="100000">
                                          <p:val>
                                            <p:strVal val="#ppt_x"/>
                                          </p:val>
                                        </p:tav>
                                      </p:tavLst>
                                    </p:anim>
                                    <p:anim calcmode="lin" valueType="num">
                                      <p:cBhvr additive="base">
                                        <p:cTn id="47" dur="300" fill="hold"/>
                                        <p:tgtEl>
                                          <p:spTgt spid="15"/>
                                        </p:tgtEl>
                                        <p:attrNameLst>
                                          <p:attrName>ppt_y</p:attrName>
                                        </p:attrNameLst>
                                      </p:cBhvr>
                                      <p:tavLst>
                                        <p:tav tm="0">
                                          <p:val>
                                            <p:strVal val="#ppt_y"/>
                                          </p:val>
                                        </p:tav>
                                        <p:tav tm="100000">
                                          <p:val>
                                            <p:strVal val="#ppt_y"/>
                                          </p:val>
                                        </p:tav>
                                      </p:tavLst>
                                    </p:anim>
                                  </p:childTnLst>
                                </p:cTn>
                              </p:par>
                            </p:childTnLst>
                          </p:cTn>
                        </p:par>
                        <p:par>
                          <p:cTn id="48" fill="hold">
                            <p:stCondLst>
                              <p:cond delay="3000"/>
                            </p:stCondLst>
                            <p:childTnLst>
                              <p:par>
                                <p:cTn id="49" presetID="14" presetClass="entr" presetSubtype="10"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randombar(horizontal)">
                                      <p:cBhvr>
                                        <p:cTn id="5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12" grpId="0"/>
      <p:bldP spid="13" grpId="0"/>
      <p:bldP spid="14" grpId="0"/>
      <p:bldP spid="15"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sp>
        <p:nvSpPr>
          <p:cNvPr id="4" name="Freeform 11"/>
          <p:cNvSpPr/>
          <p:nvPr/>
        </p:nvSpPr>
        <p:spPr bwMode="auto">
          <a:xfrm>
            <a:off x="5141987" y="2647782"/>
            <a:ext cx="1941662" cy="2000886"/>
          </a:xfrm>
          <a:custGeom>
            <a:avLst/>
            <a:gdLst>
              <a:gd name="T0" fmla="*/ 276 w 322"/>
              <a:gd name="T1" fmla="*/ 284 h 332"/>
              <a:gd name="T2" fmla="*/ 162 w 322"/>
              <a:gd name="T3" fmla="*/ 332 h 332"/>
              <a:gd name="T4" fmla="*/ 0 w 322"/>
              <a:gd name="T5" fmla="*/ 170 h 332"/>
              <a:gd name="T6" fmla="*/ 47 w 322"/>
              <a:gd name="T7" fmla="*/ 51 h 332"/>
              <a:gd name="T8" fmla="*/ 162 w 322"/>
              <a:gd name="T9" fmla="*/ 0 h 332"/>
              <a:gd name="T10" fmla="*/ 322 w 322"/>
              <a:gd name="T11" fmla="*/ 0 h 332"/>
              <a:gd name="T12" fmla="*/ 322 w 322"/>
              <a:gd name="T13" fmla="*/ 170 h 332"/>
              <a:gd name="T14" fmla="*/ 276 w 322"/>
              <a:gd name="T15" fmla="*/ 284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332">
                <a:moveTo>
                  <a:pt x="276" y="284"/>
                </a:moveTo>
                <a:cubicBezTo>
                  <a:pt x="246" y="314"/>
                  <a:pt x="206" y="332"/>
                  <a:pt x="162" y="332"/>
                </a:cubicBezTo>
                <a:cubicBezTo>
                  <a:pt x="72" y="332"/>
                  <a:pt x="0" y="259"/>
                  <a:pt x="0" y="170"/>
                </a:cubicBezTo>
                <a:cubicBezTo>
                  <a:pt x="0" y="125"/>
                  <a:pt x="18" y="81"/>
                  <a:pt x="47" y="51"/>
                </a:cubicBezTo>
                <a:cubicBezTo>
                  <a:pt x="77" y="22"/>
                  <a:pt x="117" y="0"/>
                  <a:pt x="162" y="0"/>
                </a:cubicBezTo>
                <a:cubicBezTo>
                  <a:pt x="322" y="0"/>
                  <a:pt x="322" y="0"/>
                  <a:pt x="322" y="0"/>
                </a:cubicBezTo>
                <a:cubicBezTo>
                  <a:pt x="322" y="170"/>
                  <a:pt x="322" y="170"/>
                  <a:pt x="322" y="170"/>
                </a:cubicBezTo>
                <a:cubicBezTo>
                  <a:pt x="322" y="214"/>
                  <a:pt x="305" y="255"/>
                  <a:pt x="276" y="284"/>
                </a:cubicBezTo>
                <a:close/>
              </a:path>
            </a:pathLst>
          </a:custGeom>
          <a:solidFill>
            <a:srgbClr val="8D2963"/>
          </a:solidFill>
          <a:ln>
            <a:noFill/>
          </a:ln>
          <a:effectLst/>
        </p:spPr>
        <p:txBody>
          <a:bodyPr vert="horz" wrap="square" lIns="91438" tIns="647984" rIns="91438" bIns="45719" numCol="1" anchor="t" anchorCtr="0" compatLnSpc="1"/>
          <a:lstStyle/>
          <a:p>
            <a:pPr algn="ctr">
              <a:defRPr/>
            </a:pPr>
            <a:r>
              <a:rPr lang="en-US" altLang="zh-CN" sz="7200" kern="0">
                <a:solidFill>
                  <a:sysClr val="window" lastClr="FFFFFF"/>
                </a:solidFill>
                <a:latin typeface="黑体" panose="02010600030101010101" charset="-122"/>
                <a:ea typeface="黑体" panose="02010600030101010101" charset="-122"/>
                <a:cs typeface="UKIJ Qolyazma" pitchFamily="18" charset="0"/>
              </a:rPr>
              <a:t>43</a:t>
            </a:r>
            <a:r>
              <a:rPr lang="en-US" altLang="zh-CN" sz="4000" kern="0">
                <a:solidFill>
                  <a:sysClr val="window" lastClr="FFFFFF"/>
                </a:solidFill>
                <a:latin typeface="黑体" panose="02010600030101010101" charset="-122"/>
                <a:ea typeface="黑体" panose="02010600030101010101" charset="-122"/>
                <a:cs typeface="UKIJ Qolyazma" pitchFamily="18" charset="0"/>
              </a:rPr>
              <a:t>%</a:t>
            </a:r>
            <a:endParaRPr lang="zh-CN" altLang="en-US" sz="4000" kern="0">
              <a:solidFill>
                <a:sysClr val="window" lastClr="FFFFFF"/>
              </a:solidFill>
              <a:latin typeface="黑体" panose="02010600030101010101" charset="-122"/>
              <a:ea typeface="黑体" panose="02010600030101010101" charset="-122"/>
              <a:cs typeface="UKIJ Qolyazma" pitchFamily="18" charset="0"/>
            </a:endParaRPr>
          </a:p>
        </p:txBody>
      </p:sp>
      <p:sp>
        <p:nvSpPr>
          <p:cNvPr id="5" name="Freeform 6"/>
          <p:cNvSpPr/>
          <p:nvPr/>
        </p:nvSpPr>
        <p:spPr bwMode="auto">
          <a:xfrm>
            <a:off x="2174468" y="2647782"/>
            <a:ext cx="1941662" cy="2000886"/>
          </a:xfrm>
          <a:custGeom>
            <a:avLst/>
            <a:gdLst>
              <a:gd name="T0" fmla="*/ 276 w 322"/>
              <a:gd name="T1" fmla="*/ 284 h 332"/>
              <a:gd name="T2" fmla="*/ 161 w 322"/>
              <a:gd name="T3" fmla="*/ 332 h 332"/>
              <a:gd name="T4" fmla="*/ 0 w 322"/>
              <a:gd name="T5" fmla="*/ 170 h 332"/>
              <a:gd name="T6" fmla="*/ 47 w 322"/>
              <a:gd name="T7" fmla="*/ 51 h 332"/>
              <a:gd name="T8" fmla="*/ 162 w 322"/>
              <a:gd name="T9" fmla="*/ 0 h 332"/>
              <a:gd name="T10" fmla="*/ 322 w 322"/>
              <a:gd name="T11" fmla="*/ 0 h 332"/>
              <a:gd name="T12" fmla="*/ 322 w 322"/>
              <a:gd name="T13" fmla="*/ 170 h 332"/>
              <a:gd name="T14" fmla="*/ 276 w 322"/>
              <a:gd name="T15" fmla="*/ 284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332">
                <a:moveTo>
                  <a:pt x="276" y="284"/>
                </a:moveTo>
                <a:cubicBezTo>
                  <a:pt x="246" y="314"/>
                  <a:pt x="206" y="332"/>
                  <a:pt x="161" y="332"/>
                </a:cubicBezTo>
                <a:cubicBezTo>
                  <a:pt x="72" y="332"/>
                  <a:pt x="0" y="259"/>
                  <a:pt x="0" y="170"/>
                </a:cubicBezTo>
                <a:cubicBezTo>
                  <a:pt x="0" y="125"/>
                  <a:pt x="18" y="81"/>
                  <a:pt x="47" y="51"/>
                </a:cubicBezTo>
                <a:cubicBezTo>
                  <a:pt x="76" y="22"/>
                  <a:pt x="117" y="0"/>
                  <a:pt x="162" y="0"/>
                </a:cubicBezTo>
                <a:cubicBezTo>
                  <a:pt x="322" y="0"/>
                  <a:pt x="322" y="0"/>
                  <a:pt x="322" y="0"/>
                </a:cubicBezTo>
                <a:cubicBezTo>
                  <a:pt x="322" y="170"/>
                  <a:pt x="322" y="170"/>
                  <a:pt x="322" y="170"/>
                </a:cubicBezTo>
                <a:cubicBezTo>
                  <a:pt x="322" y="214"/>
                  <a:pt x="305" y="255"/>
                  <a:pt x="276" y="284"/>
                </a:cubicBezTo>
                <a:close/>
              </a:path>
            </a:pathLst>
          </a:custGeom>
          <a:solidFill>
            <a:srgbClr val="FF1F87"/>
          </a:solidFill>
          <a:ln>
            <a:noFill/>
          </a:ln>
          <a:effectLst/>
        </p:spPr>
        <p:txBody>
          <a:bodyPr vert="horz" wrap="square" lIns="91438" tIns="647984" rIns="91438" bIns="45719" numCol="1" anchor="t" anchorCtr="0" compatLnSpc="1"/>
          <a:lstStyle/>
          <a:p>
            <a:pPr algn="ctr">
              <a:defRPr/>
            </a:pPr>
            <a:r>
              <a:rPr lang="en-US" altLang="zh-CN" sz="7200" kern="0">
                <a:solidFill>
                  <a:sysClr val="window" lastClr="FFFFFF"/>
                </a:solidFill>
                <a:latin typeface="黑体" panose="02010600030101010101" charset="-122"/>
                <a:ea typeface="黑体" panose="02010600030101010101" charset="-122"/>
                <a:cs typeface="UKIJ Qolyazma" pitchFamily="18" charset="0"/>
              </a:rPr>
              <a:t>31</a:t>
            </a:r>
            <a:r>
              <a:rPr lang="en-US" altLang="zh-CN" sz="4000" kern="0">
                <a:solidFill>
                  <a:sysClr val="window" lastClr="FFFFFF"/>
                </a:solidFill>
                <a:latin typeface="黑体" panose="02010600030101010101" charset="-122"/>
                <a:ea typeface="黑体" panose="02010600030101010101" charset="-122"/>
                <a:cs typeface="UKIJ Qolyazma" pitchFamily="18" charset="0"/>
              </a:rPr>
              <a:t>%</a:t>
            </a:r>
            <a:endParaRPr lang="zh-CN" altLang="en-US" sz="4000" kern="0">
              <a:solidFill>
                <a:sysClr val="window" lastClr="FFFFFF"/>
              </a:solidFill>
              <a:latin typeface="黑体" panose="02010600030101010101" charset="-122"/>
              <a:ea typeface="黑体" panose="02010600030101010101" charset="-122"/>
              <a:cs typeface="UKIJ Qolyazma" pitchFamily="18" charset="0"/>
            </a:endParaRPr>
          </a:p>
        </p:txBody>
      </p:sp>
      <p:sp>
        <p:nvSpPr>
          <p:cNvPr id="7" name="Freeform 16"/>
          <p:cNvSpPr/>
          <p:nvPr/>
        </p:nvSpPr>
        <p:spPr bwMode="auto">
          <a:xfrm>
            <a:off x="8149510" y="2647782"/>
            <a:ext cx="1944216" cy="2000886"/>
          </a:xfrm>
          <a:custGeom>
            <a:avLst/>
            <a:gdLst>
              <a:gd name="T0" fmla="*/ 276 w 322"/>
              <a:gd name="T1" fmla="*/ 284 h 332"/>
              <a:gd name="T2" fmla="*/ 162 w 322"/>
              <a:gd name="T3" fmla="*/ 332 h 332"/>
              <a:gd name="T4" fmla="*/ 0 w 322"/>
              <a:gd name="T5" fmla="*/ 170 h 332"/>
              <a:gd name="T6" fmla="*/ 48 w 322"/>
              <a:gd name="T7" fmla="*/ 51 h 332"/>
              <a:gd name="T8" fmla="*/ 162 w 322"/>
              <a:gd name="T9" fmla="*/ 0 h 332"/>
              <a:gd name="T10" fmla="*/ 322 w 322"/>
              <a:gd name="T11" fmla="*/ 0 h 332"/>
              <a:gd name="T12" fmla="*/ 322 w 322"/>
              <a:gd name="T13" fmla="*/ 170 h 332"/>
              <a:gd name="T14" fmla="*/ 276 w 322"/>
              <a:gd name="T15" fmla="*/ 284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332">
                <a:moveTo>
                  <a:pt x="276" y="284"/>
                </a:moveTo>
                <a:cubicBezTo>
                  <a:pt x="246" y="314"/>
                  <a:pt x="207" y="332"/>
                  <a:pt x="162" y="332"/>
                </a:cubicBezTo>
                <a:cubicBezTo>
                  <a:pt x="72" y="332"/>
                  <a:pt x="0" y="259"/>
                  <a:pt x="0" y="170"/>
                </a:cubicBezTo>
                <a:cubicBezTo>
                  <a:pt x="0" y="125"/>
                  <a:pt x="18" y="81"/>
                  <a:pt x="48" y="51"/>
                </a:cubicBezTo>
                <a:cubicBezTo>
                  <a:pt x="77" y="22"/>
                  <a:pt x="118" y="0"/>
                  <a:pt x="162" y="0"/>
                </a:cubicBezTo>
                <a:cubicBezTo>
                  <a:pt x="322" y="0"/>
                  <a:pt x="322" y="0"/>
                  <a:pt x="322" y="0"/>
                </a:cubicBezTo>
                <a:cubicBezTo>
                  <a:pt x="322" y="170"/>
                  <a:pt x="322" y="170"/>
                  <a:pt x="322" y="170"/>
                </a:cubicBezTo>
                <a:cubicBezTo>
                  <a:pt x="322" y="214"/>
                  <a:pt x="305" y="255"/>
                  <a:pt x="276" y="284"/>
                </a:cubicBezTo>
                <a:close/>
              </a:path>
            </a:pathLst>
          </a:custGeom>
          <a:solidFill>
            <a:srgbClr val="FF1F87"/>
          </a:solidFill>
          <a:ln>
            <a:noFill/>
          </a:ln>
          <a:effectLst/>
        </p:spPr>
        <p:txBody>
          <a:bodyPr vert="horz" wrap="square" lIns="91438" tIns="647984" rIns="91438" bIns="45719" numCol="1" anchor="t" anchorCtr="0" compatLnSpc="1"/>
          <a:lstStyle/>
          <a:p>
            <a:pPr algn="ctr">
              <a:defRPr/>
            </a:pPr>
            <a:r>
              <a:rPr lang="en-US" altLang="zh-CN" sz="7200" kern="0">
                <a:solidFill>
                  <a:sysClr val="window" lastClr="FFFFFF"/>
                </a:solidFill>
                <a:latin typeface="黑体" panose="02010600030101010101" charset="-122"/>
                <a:ea typeface="黑体" panose="02010600030101010101" charset="-122"/>
                <a:cs typeface="UKIJ Qolyazma" pitchFamily="18" charset="0"/>
              </a:rPr>
              <a:t>82</a:t>
            </a:r>
            <a:r>
              <a:rPr lang="en-US" altLang="zh-CN" sz="4000" kern="0">
                <a:solidFill>
                  <a:sysClr val="window" lastClr="FFFFFF"/>
                </a:solidFill>
                <a:latin typeface="黑体" panose="02010600030101010101" charset="-122"/>
                <a:ea typeface="黑体" panose="02010600030101010101" charset="-122"/>
                <a:cs typeface="UKIJ Qolyazma" pitchFamily="18" charset="0"/>
              </a:rPr>
              <a:t>%</a:t>
            </a:r>
            <a:endParaRPr lang="zh-CN" altLang="en-US" sz="4000" kern="0">
              <a:solidFill>
                <a:sysClr val="window" lastClr="FFFFFF"/>
              </a:solidFill>
              <a:latin typeface="黑体" panose="02010600030101010101" charset="-122"/>
              <a:ea typeface="黑体" panose="02010600030101010101" charset="-122"/>
              <a:cs typeface="UKIJ Qolyazma" pitchFamily="18" charset="0"/>
            </a:endParaRPr>
          </a:p>
        </p:txBody>
      </p:sp>
      <p:sp>
        <p:nvSpPr>
          <p:cNvPr id="8" name="TextBox 5"/>
          <p:cNvSpPr txBox="1"/>
          <p:nvPr/>
        </p:nvSpPr>
        <p:spPr>
          <a:xfrm>
            <a:off x="2182566" y="4664474"/>
            <a:ext cx="2108266" cy="1292660"/>
          </a:xfrm>
          <a:prstGeom prst="rect">
            <a:avLst/>
          </a:prstGeom>
          <a:noFill/>
        </p:spPr>
        <p:txBody>
          <a:bodyPr wrap="none" lIns="91438" tIns="45719" rIns="91438" bIns="45719" rtlCol="0" anchor="t">
            <a:spAutoFit/>
          </a:bodyPr>
          <a:lstStyle/>
          <a:p>
            <a:pPr algn="ctr">
              <a:lnSpc>
                <a:spcPct val="150000"/>
              </a:lnSpc>
              <a:defRPr/>
            </a:pPr>
            <a:endParaRPr lang="en-US" altLang="zh-CN" sz="700" kern="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pPr algn="ctr">
              <a:lnSpc>
                <a:spcPct val="150000"/>
              </a:lnSpc>
              <a:defRPr/>
            </a:pPr>
            <a:r>
              <a:rPr lang="zh-CN" altLang="en-US" sz="1500" kern="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单击添加文本单击添加</a:t>
            </a:r>
          </a:p>
          <a:p>
            <a:pPr algn="ctr">
              <a:lnSpc>
                <a:spcPct val="150000"/>
              </a:lnSpc>
              <a:defRPr/>
            </a:pPr>
            <a:r>
              <a:rPr lang="zh-CN" altLang="en-US" sz="1500" kern="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文本单击添加文本单击</a:t>
            </a:r>
          </a:p>
          <a:p>
            <a:pPr algn="ctr">
              <a:lnSpc>
                <a:spcPct val="150000"/>
              </a:lnSpc>
              <a:defRPr/>
            </a:pPr>
            <a:r>
              <a:rPr lang="zh-CN" altLang="en-US" sz="1500" kern="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添加文本单击添加文本</a:t>
            </a:r>
          </a:p>
        </p:txBody>
      </p:sp>
      <p:sp>
        <p:nvSpPr>
          <p:cNvPr id="9" name="TextBox 6"/>
          <p:cNvSpPr txBox="1"/>
          <p:nvPr/>
        </p:nvSpPr>
        <p:spPr>
          <a:xfrm>
            <a:off x="5059172" y="4664474"/>
            <a:ext cx="2108266" cy="1292660"/>
          </a:xfrm>
          <a:prstGeom prst="rect">
            <a:avLst/>
          </a:prstGeom>
          <a:noFill/>
        </p:spPr>
        <p:txBody>
          <a:bodyPr wrap="none" lIns="91438" tIns="45719" rIns="91438" bIns="45719" rtlCol="0" anchor="t">
            <a:spAutoFit/>
          </a:bodyPr>
          <a:lstStyle/>
          <a:p>
            <a:pPr algn="ctr">
              <a:lnSpc>
                <a:spcPct val="150000"/>
              </a:lnSpc>
              <a:defRPr/>
            </a:pPr>
            <a:endParaRPr lang="en-US" altLang="zh-CN" sz="700" kern="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pPr algn="ctr">
              <a:lnSpc>
                <a:spcPct val="150000"/>
              </a:lnSpc>
              <a:defRPr/>
            </a:pPr>
            <a:r>
              <a:rPr lang="zh-CN" altLang="en-US" sz="1500" kern="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单击添加文本单击添加</a:t>
            </a:r>
          </a:p>
          <a:p>
            <a:pPr algn="ctr">
              <a:lnSpc>
                <a:spcPct val="150000"/>
              </a:lnSpc>
              <a:defRPr/>
            </a:pPr>
            <a:r>
              <a:rPr lang="zh-CN" altLang="en-US" sz="1500" kern="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文本单击添加文本单击</a:t>
            </a:r>
          </a:p>
          <a:p>
            <a:pPr algn="ctr">
              <a:lnSpc>
                <a:spcPct val="150000"/>
              </a:lnSpc>
              <a:defRPr/>
            </a:pPr>
            <a:r>
              <a:rPr lang="zh-CN" altLang="en-US" sz="1500" kern="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添加文本单击添加文本</a:t>
            </a:r>
          </a:p>
        </p:txBody>
      </p:sp>
      <p:sp>
        <p:nvSpPr>
          <p:cNvPr id="10" name="TextBox 7"/>
          <p:cNvSpPr txBox="1"/>
          <p:nvPr/>
        </p:nvSpPr>
        <p:spPr>
          <a:xfrm>
            <a:off x="8083509" y="4664474"/>
            <a:ext cx="2108266" cy="1292660"/>
          </a:xfrm>
          <a:prstGeom prst="rect">
            <a:avLst/>
          </a:prstGeom>
          <a:noFill/>
        </p:spPr>
        <p:txBody>
          <a:bodyPr wrap="none" lIns="91438" tIns="45719" rIns="91438" bIns="45719" rtlCol="0" anchor="t">
            <a:spAutoFit/>
          </a:bodyPr>
          <a:lstStyle/>
          <a:p>
            <a:pPr algn="ctr">
              <a:lnSpc>
                <a:spcPct val="150000"/>
              </a:lnSpc>
              <a:defRPr/>
            </a:pPr>
            <a:endParaRPr lang="en-US" altLang="zh-CN" sz="700" kern="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pPr algn="ctr">
              <a:lnSpc>
                <a:spcPct val="150000"/>
              </a:lnSpc>
              <a:defRPr/>
            </a:pPr>
            <a:r>
              <a:rPr lang="zh-CN" altLang="en-US" sz="1500" kern="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单击添加文本单击添加</a:t>
            </a:r>
          </a:p>
          <a:p>
            <a:pPr algn="ctr">
              <a:lnSpc>
                <a:spcPct val="150000"/>
              </a:lnSpc>
              <a:defRPr/>
            </a:pPr>
            <a:r>
              <a:rPr lang="zh-CN" altLang="en-US" sz="1500" kern="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文本单击添加文本单击</a:t>
            </a:r>
          </a:p>
          <a:p>
            <a:pPr algn="ctr">
              <a:lnSpc>
                <a:spcPct val="150000"/>
              </a:lnSpc>
              <a:defRPr/>
            </a:pPr>
            <a:r>
              <a:rPr lang="zh-CN" altLang="en-US" sz="1500" kern="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添加文本单击添加文本</a:t>
            </a:r>
          </a:p>
        </p:txBody>
      </p:sp>
      <p:sp>
        <p:nvSpPr>
          <p:cNvPr id="11" name="TextBox 8"/>
          <p:cNvSpPr txBox="1"/>
          <p:nvPr/>
        </p:nvSpPr>
        <p:spPr>
          <a:xfrm>
            <a:off x="2631562" y="1998453"/>
            <a:ext cx="1210273" cy="400203"/>
          </a:xfrm>
          <a:prstGeom prst="rect">
            <a:avLst/>
          </a:prstGeom>
          <a:noFill/>
        </p:spPr>
        <p:txBody>
          <a:bodyPr wrap="none" lIns="91438" tIns="45719" rIns="91438" bIns="45719" rtlCol="0">
            <a:spAutoFit/>
          </a:bodyPr>
          <a:lstStyle/>
          <a:p>
            <a:pPr algn="ctr">
              <a:defRPr/>
            </a:pPr>
            <a:r>
              <a:rPr lang="zh-CN" altLang="en-US" sz="2000" kern="0" dirty="0">
                <a:solidFill>
                  <a:sysClr val="window" lastClr="FFFFFF">
                    <a:lumMod val="50000"/>
                  </a:sys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500" kern="0" dirty="0">
              <a:solidFill>
                <a:sysClr val="window" lastClr="FFFFFF">
                  <a:lumMod val="50000"/>
                </a:sysClr>
              </a:solidFill>
              <a:latin typeface="微软雅黑" panose="020B0503020204020204" pitchFamily="34" charset="-122"/>
              <a:ea typeface="微软雅黑" panose="020B0503020204020204" pitchFamily="34" charset="-122"/>
              <a:cs typeface="华文黑体" pitchFamily="2" charset="-122"/>
            </a:endParaRPr>
          </a:p>
        </p:txBody>
      </p:sp>
      <p:sp>
        <p:nvSpPr>
          <p:cNvPr id="12" name="TextBox 9"/>
          <p:cNvSpPr txBox="1"/>
          <p:nvPr/>
        </p:nvSpPr>
        <p:spPr>
          <a:xfrm>
            <a:off x="5745786" y="1998453"/>
            <a:ext cx="1210273" cy="400203"/>
          </a:xfrm>
          <a:prstGeom prst="rect">
            <a:avLst/>
          </a:prstGeom>
          <a:noFill/>
        </p:spPr>
        <p:txBody>
          <a:bodyPr wrap="none" lIns="91438" tIns="45719" rIns="91438" bIns="45719" rtlCol="0">
            <a:spAutoFit/>
          </a:bodyPr>
          <a:lstStyle/>
          <a:p>
            <a:pPr algn="ctr">
              <a:defRPr/>
            </a:pPr>
            <a:r>
              <a:rPr lang="zh-CN" altLang="en-US" sz="2000" kern="0">
                <a:solidFill>
                  <a:sysClr val="window" lastClr="FFFFFF">
                    <a:lumMod val="50000"/>
                  </a:sys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500" kern="0">
              <a:solidFill>
                <a:sysClr val="window" lastClr="FFFFFF">
                  <a:lumMod val="50000"/>
                </a:sysClr>
              </a:solidFill>
              <a:latin typeface="微软雅黑" panose="020B0503020204020204" pitchFamily="34" charset="-122"/>
              <a:ea typeface="微软雅黑" panose="020B0503020204020204" pitchFamily="34" charset="-122"/>
              <a:cs typeface="华文黑体" pitchFamily="2" charset="-122"/>
            </a:endParaRPr>
          </a:p>
        </p:txBody>
      </p:sp>
      <p:sp>
        <p:nvSpPr>
          <p:cNvPr id="13" name="TextBox 10"/>
          <p:cNvSpPr txBox="1"/>
          <p:nvPr/>
        </p:nvSpPr>
        <p:spPr>
          <a:xfrm>
            <a:off x="8746646" y="1998453"/>
            <a:ext cx="1210273" cy="400203"/>
          </a:xfrm>
          <a:prstGeom prst="rect">
            <a:avLst/>
          </a:prstGeom>
          <a:noFill/>
        </p:spPr>
        <p:txBody>
          <a:bodyPr wrap="none" lIns="91438" tIns="45719" rIns="91438" bIns="45719" rtlCol="0">
            <a:spAutoFit/>
          </a:bodyPr>
          <a:lstStyle/>
          <a:p>
            <a:pPr algn="ctr">
              <a:defRPr/>
            </a:pPr>
            <a:r>
              <a:rPr lang="zh-CN" altLang="en-US" sz="2000" kern="0">
                <a:solidFill>
                  <a:sysClr val="window" lastClr="FFFFFF">
                    <a:lumMod val="50000"/>
                  </a:sys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500" kern="0">
              <a:solidFill>
                <a:sysClr val="window" lastClr="FFFFFF">
                  <a:lumMod val="50000"/>
                </a:sysClr>
              </a:solidFill>
              <a:latin typeface="微软雅黑" panose="020B0503020204020204" pitchFamily="34" charset="-122"/>
              <a:ea typeface="微软雅黑" panose="020B0503020204020204" pitchFamily="34" charset="-122"/>
              <a:cs typeface="华文黑体" pitchFamily="2" charset="-122"/>
            </a:endParaRPr>
          </a:p>
        </p:txBody>
      </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14" name="椭圆 13"/>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 presetClass="entr" presetSubtype="8" decel="10000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2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4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childTnLst>
                          </p:cTn>
                        </p:par>
                        <p:par>
                          <p:cTn id="49" fill="hold">
                            <p:stCondLst>
                              <p:cond delay="4500"/>
                            </p:stCondLst>
                            <p:childTnLst>
                              <p:par>
                                <p:cTn id="50" presetID="14" presetClass="entr" presetSubtype="10" fill="hold" grpId="0"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randombar(horizontal)">
                                      <p:cBhvr>
                                        <p:cTn id="5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4" grpId="0" bldLvl="0" animBg="1"/>
      <p:bldP spid="5" grpId="0" bldLvl="0" animBg="1"/>
      <p:bldP spid="7" grpId="0" animBg="1"/>
      <p:bldP spid="8" grpId="0"/>
      <p:bldP spid="9" grpId="0"/>
      <p:bldP spid="10" grpId="0"/>
      <p:bldP spid="11" grpId="0"/>
      <p:bldP spid="12" grpId="0"/>
      <p:bldP spid="13"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grpSp>
        <p:nvGrpSpPr>
          <p:cNvPr id="4" name="组合 3"/>
          <p:cNvGrpSpPr/>
          <p:nvPr/>
        </p:nvGrpSpPr>
        <p:grpSpPr>
          <a:xfrm>
            <a:off x="1170052" y="1875105"/>
            <a:ext cx="2453054" cy="2655463"/>
            <a:chOff x="877653" y="1851670"/>
            <a:chExt cx="1840030" cy="1991136"/>
          </a:xfrm>
        </p:grpSpPr>
        <p:sp>
          <p:nvSpPr>
            <p:cNvPr id="5" name="Flowchart: Manual Input 11"/>
            <p:cNvSpPr/>
            <p:nvPr/>
          </p:nvSpPr>
          <p:spPr>
            <a:xfrm>
              <a:off x="877653" y="1851670"/>
              <a:ext cx="1840030" cy="1144329"/>
            </a:xfrm>
            <a:prstGeom prst="flowChartManualInput">
              <a:avLst/>
            </a:prstGeom>
            <a:solidFill>
              <a:srgbClr val="8D2963"/>
            </a:solidFill>
            <a:ln w="381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50000"/>
                    <a:lumOff val="50000"/>
                  </a:sysClr>
                </a:solidFill>
                <a:effectLst/>
                <a:uLnTx/>
                <a:uFillTx/>
                <a:ea typeface="微软雅黑" panose="020B0503020204020204" pitchFamily="34" charset="-122"/>
              </a:endParaRPr>
            </a:p>
          </p:txBody>
        </p:sp>
        <p:sp>
          <p:nvSpPr>
            <p:cNvPr id="7" name="KSO_Shape"/>
            <p:cNvSpPr/>
            <p:nvPr/>
          </p:nvSpPr>
          <p:spPr bwMode="auto">
            <a:xfrm>
              <a:off x="1440480" y="2223700"/>
              <a:ext cx="714375" cy="495300"/>
            </a:xfrm>
            <a:custGeom>
              <a:avLst/>
              <a:gdLst>
                <a:gd name="T0" fmla="*/ 1239327 w 6190"/>
                <a:gd name="T1" fmla="*/ 156252 h 4291"/>
                <a:gd name="T2" fmla="*/ 1294415 w 6190"/>
                <a:gd name="T3" fmla="*/ 211617 h 4291"/>
                <a:gd name="T4" fmla="*/ 1294415 w 6190"/>
                <a:gd name="T5" fmla="*/ 1106686 h 4291"/>
                <a:gd name="T6" fmla="*/ 790313 w 6190"/>
                <a:gd name="T7" fmla="*/ 1106686 h 4291"/>
                <a:gd name="T8" fmla="*/ 790313 w 6190"/>
                <a:gd name="T9" fmla="*/ 1144518 h 4291"/>
                <a:gd name="T10" fmla="*/ 830321 w 6190"/>
                <a:gd name="T11" fmla="*/ 1150362 h 4291"/>
                <a:gd name="T12" fmla="*/ 870637 w 6190"/>
                <a:gd name="T13" fmla="*/ 1158052 h 4291"/>
                <a:gd name="T14" fmla="*/ 911261 w 6190"/>
                <a:gd name="T15" fmla="*/ 1166972 h 4291"/>
                <a:gd name="T16" fmla="*/ 951577 w 6190"/>
                <a:gd name="T17" fmla="*/ 1177737 h 4291"/>
                <a:gd name="T18" fmla="*/ 991893 w 6190"/>
                <a:gd name="T19" fmla="*/ 1189733 h 4291"/>
                <a:gd name="T20" fmla="*/ 1032208 w 6190"/>
                <a:gd name="T21" fmla="*/ 1203882 h 4291"/>
                <a:gd name="T22" fmla="*/ 1072524 w 6190"/>
                <a:gd name="T23" fmla="*/ 1219569 h 4291"/>
                <a:gd name="T24" fmla="*/ 1112840 w 6190"/>
                <a:gd name="T25" fmla="*/ 1236793 h 4291"/>
                <a:gd name="T26" fmla="*/ 1112840 w 6190"/>
                <a:gd name="T27" fmla="*/ 1319841 h 4291"/>
                <a:gd name="T28" fmla="*/ 194501 w 6190"/>
                <a:gd name="T29" fmla="*/ 1319841 h 4291"/>
                <a:gd name="T30" fmla="*/ 194501 w 6190"/>
                <a:gd name="T31" fmla="*/ 1236793 h 4291"/>
                <a:gd name="T32" fmla="*/ 214197 w 6190"/>
                <a:gd name="T33" fmla="*/ 1228796 h 4291"/>
                <a:gd name="T34" fmla="*/ 252974 w 6190"/>
                <a:gd name="T35" fmla="*/ 1213725 h 4291"/>
                <a:gd name="T36" fmla="*/ 292059 w 6190"/>
                <a:gd name="T37" fmla="*/ 1199883 h 4291"/>
                <a:gd name="T38" fmla="*/ 330836 w 6190"/>
                <a:gd name="T39" fmla="*/ 1187580 h 4291"/>
                <a:gd name="T40" fmla="*/ 370229 w 6190"/>
                <a:gd name="T41" fmla="*/ 1176507 h 4291"/>
                <a:gd name="T42" fmla="*/ 409313 w 6190"/>
                <a:gd name="T43" fmla="*/ 1166664 h 4291"/>
                <a:gd name="T44" fmla="*/ 448090 w 6190"/>
                <a:gd name="T45" fmla="*/ 1158052 h 4291"/>
                <a:gd name="T46" fmla="*/ 487483 w 6190"/>
                <a:gd name="T47" fmla="*/ 1151285 h 4291"/>
                <a:gd name="T48" fmla="*/ 506872 w 6190"/>
                <a:gd name="T49" fmla="*/ 1106686 h 4291"/>
                <a:gd name="T50" fmla="*/ 0 w 6190"/>
                <a:gd name="T51" fmla="*/ 1106686 h 4291"/>
                <a:gd name="T52" fmla="*/ 0 w 6190"/>
                <a:gd name="T53" fmla="*/ 211617 h 4291"/>
                <a:gd name="T54" fmla="*/ 55088 w 6190"/>
                <a:gd name="T55" fmla="*/ 156252 h 4291"/>
                <a:gd name="T56" fmla="*/ 1365814 w 6190"/>
                <a:gd name="T57" fmla="*/ 1319841 h 4291"/>
                <a:gd name="T58" fmla="*/ 1905000 w 6190"/>
                <a:gd name="T59" fmla="*/ 0 h 4291"/>
                <a:gd name="T60" fmla="*/ 1365814 w 6190"/>
                <a:gd name="T61" fmla="*/ 1319841 h 4291"/>
                <a:gd name="T62" fmla="*/ 1433828 w 6190"/>
                <a:gd name="T63" fmla="*/ 115036 h 4291"/>
                <a:gd name="T64" fmla="*/ 1846527 w 6190"/>
                <a:gd name="T65" fmla="*/ 243299 h 4291"/>
                <a:gd name="T66" fmla="*/ 1433828 w 6190"/>
                <a:gd name="T67" fmla="*/ 115036 h 4291"/>
                <a:gd name="T68" fmla="*/ 1433828 w 6190"/>
                <a:gd name="T69" fmla="*/ 315273 h 4291"/>
                <a:gd name="T70" fmla="*/ 1846527 w 6190"/>
                <a:gd name="T71" fmla="*/ 444151 h 4291"/>
                <a:gd name="T72" fmla="*/ 1433828 w 6190"/>
                <a:gd name="T73" fmla="*/ 315273 h 4291"/>
                <a:gd name="T74" fmla="*/ 1431674 w 6190"/>
                <a:gd name="T75" fmla="*/ 553035 h 4291"/>
                <a:gd name="T76" fmla="*/ 1570163 w 6190"/>
                <a:gd name="T77" fmla="*/ 652385 h 4291"/>
                <a:gd name="T78" fmla="*/ 1431674 w 6190"/>
                <a:gd name="T79" fmla="*/ 553035 h 4291"/>
                <a:gd name="T80" fmla="*/ 1431674 w 6190"/>
                <a:gd name="T81" fmla="*/ 712671 h 4291"/>
                <a:gd name="T82" fmla="*/ 1570163 w 6190"/>
                <a:gd name="T83" fmla="*/ 812021 h 4291"/>
                <a:gd name="T84" fmla="*/ 1431674 w 6190"/>
                <a:gd name="T85" fmla="*/ 712671 h 4291"/>
                <a:gd name="T86" fmla="*/ 1183931 w 6190"/>
                <a:gd name="T87" fmla="*/ 266983 h 4291"/>
                <a:gd name="T88" fmla="*/ 110484 w 6190"/>
                <a:gd name="T89" fmla="*/ 995956 h 4291"/>
                <a:gd name="T90" fmla="*/ 1183931 w 6190"/>
                <a:gd name="T91" fmla="*/ 266983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ysClr val="window" lastClr="FFFFFF"/>
            </a:solidFill>
            <a:ln>
              <a:noFill/>
            </a:ln>
          </p:spPr>
          <p:txBody>
            <a:bodyPr lIns="68580" tIns="34290" rIns="68580" bIns="34290"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50000"/>
                    <a:lumOff val="50000"/>
                  </a:sysClr>
                </a:solidFill>
                <a:effectLst/>
                <a:uLnTx/>
                <a:uFillTx/>
              </a:endParaRPr>
            </a:p>
          </p:txBody>
        </p:sp>
        <p:grpSp>
          <p:nvGrpSpPr>
            <p:cNvPr id="8" name="组合 7"/>
            <p:cNvGrpSpPr/>
            <p:nvPr/>
          </p:nvGrpSpPr>
          <p:grpSpPr>
            <a:xfrm>
              <a:off x="971600" y="3130828"/>
              <a:ext cx="1584176" cy="711978"/>
              <a:chOff x="467544" y="2715766"/>
              <a:chExt cx="1584176" cy="711978"/>
            </a:xfrm>
          </p:grpSpPr>
          <p:sp>
            <p:nvSpPr>
              <p:cNvPr id="9" name="文本框 59"/>
              <p:cNvSpPr txBox="1"/>
              <p:nvPr/>
            </p:nvSpPr>
            <p:spPr>
              <a:xfrm>
                <a:off x="467544" y="2715766"/>
                <a:ext cx="1569470" cy="25385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请在此输入你的标题</a:t>
                </a:r>
                <a:endParaRPr kumimoji="0" lang="en-US" altLang="zh-CN" sz="1600" b="1"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endParaRPr>
              </a:p>
            </p:txBody>
          </p:sp>
          <p:sp>
            <p:nvSpPr>
              <p:cNvPr id="10" name="文本框 8"/>
              <p:cNvSpPr txBox="1"/>
              <p:nvPr/>
            </p:nvSpPr>
            <p:spPr>
              <a:xfrm>
                <a:off x="469824" y="3075806"/>
                <a:ext cx="1581896" cy="3519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300" b="1" i="0" u="none" strike="noStrike" kern="120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请在此输入你的文字内容</a:t>
                </a:r>
                <a:endParaRPr kumimoji="0" lang="en-US" altLang="zh-CN" sz="1300" b="1" i="0" u="none" strike="noStrike" kern="120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300" b="1" i="0" u="none" strike="noStrike" kern="120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请在此输入你的文字内容</a:t>
                </a:r>
                <a:endParaRPr kumimoji="0" lang="en-US" altLang="zh-CN" sz="1300" b="1" i="0" u="none" strike="noStrike" kern="120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endParaRPr>
              </a:p>
            </p:txBody>
          </p:sp>
        </p:grpSp>
      </p:grpSp>
      <p:grpSp>
        <p:nvGrpSpPr>
          <p:cNvPr id="11" name="组合 10"/>
          <p:cNvGrpSpPr/>
          <p:nvPr/>
        </p:nvGrpSpPr>
        <p:grpSpPr>
          <a:xfrm>
            <a:off x="3597932" y="1875105"/>
            <a:ext cx="2516323" cy="2655463"/>
            <a:chOff x="2698800" y="1851670"/>
            <a:chExt cx="1887488" cy="1991136"/>
          </a:xfrm>
        </p:grpSpPr>
        <p:sp>
          <p:nvSpPr>
            <p:cNvPr id="12" name="Flowchart: Manual Input 11"/>
            <p:cNvSpPr/>
            <p:nvPr/>
          </p:nvSpPr>
          <p:spPr>
            <a:xfrm flipH="1">
              <a:off x="2746258" y="1851670"/>
              <a:ext cx="1840030" cy="1144329"/>
            </a:xfrm>
            <a:prstGeom prst="flowChartManualInput">
              <a:avLst/>
            </a:prstGeom>
            <a:solidFill>
              <a:srgbClr val="FF1F87"/>
            </a:solidFill>
            <a:ln w="381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50000"/>
                    <a:lumOff val="50000"/>
                  </a:sysClr>
                </a:solidFill>
                <a:effectLst/>
                <a:uLnTx/>
                <a:uFillTx/>
                <a:ea typeface="微软雅黑" panose="020B0503020204020204" pitchFamily="34" charset="-122"/>
              </a:endParaRPr>
            </a:p>
          </p:txBody>
        </p:sp>
        <p:sp>
          <p:nvSpPr>
            <p:cNvPr id="13" name="KSO_Shape"/>
            <p:cNvSpPr/>
            <p:nvPr/>
          </p:nvSpPr>
          <p:spPr bwMode="auto">
            <a:xfrm>
              <a:off x="3280510" y="2181687"/>
              <a:ext cx="770537" cy="572765"/>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ysClr val="window" lastClr="FFFFFF"/>
            </a:solidFill>
            <a:ln>
              <a:noFill/>
            </a:ln>
          </p:spPr>
          <p:txBody>
            <a:bodyPr lIns="51435" tIns="25718" rIns="51435" bIns="405000"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lumMod val="50000"/>
                    <a:lumOff val="50000"/>
                  </a:sysClr>
                </a:solidFill>
                <a:effectLst/>
                <a:uLnTx/>
                <a:uFillTx/>
              </a:endParaRPr>
            </a:p>
          </p:txBody>
        </p:sp>
        <p:grpSp>
          <p:nvGrpSpPr>
            <p:cNvPr id="14" name="组合 13"/>
            <p:cNvGrpSpPr/>
            <p:nvPr/>
          </p:nvGrpSpPr>
          <p:grpSpPr>
            <a:xfrm>
              <a:off x="2698800" y="3130828"/>
              <a:ext cx="1584176" cy="711978"/>
              <a:chOff x="467544" y="2715766"/>
              <a:chExt cx="1584176" cy="711978"/>
            </a:xfrm>
          </p:grpSpPr>
          <p:sp>
            <p:nvSpPr>
              <p:cNvPr id="15" name="文本框 59"/>
              <p:cNvSpPr txBox="1"/>
              <p:nvPr/>
            </p:nvSpPr>
            <p:spPr>
              <a:xfrm>
                <a:off x="467544" y="2715766"/>
                <a:ext cx="1569470" cy="25385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请在此输入你的标题</a:t>
                </a:r>
                <a:endParaRPr kumimoji="0" lang="en-US" altLang="zh-CN" sz="1600" b="1"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endParaRPr>
              </a:p>
            </p:txBody>
          </p:sp>
          <p:sp>
            <p:nvSpPr>
              <p:cNvPr id="16" name="文本框 8"/>
              <p:cNvSpPr txBox="1"/>
              <p:nvPr/>
            </p:nvSpPr>
            <p:spPr>
              <a:xfrm>
                <a:off x="469824" y="3075806"/>
                <a:ext cx="1581896" cy="3519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300" b="1" i="0" u="none" strike="noStrike" kern="120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请在此输入你的文字内容</a:t>
                </a:r>
                <a:endParaRPr kumimoji="0" lang="en-US" altLang="zh-CN" sz="1300" b="1" i="0" u="none" strike="noStrike" kern="120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300" b="1" i="0" u="none" strike="noStrike" kern="120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请在此输入你的文字内容</a:t>
                </a:r>
                <a:endParaRPr kumimoji="0" lang="en-US" altLang="zh-CN" sz="1300" b="1" i="0" u="none" strike="noStrike" kern="120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endParaRPr>
              </a:p>
            </p:txBody>
          </p:sp>
        </p:grpSp>
      </p:grpSp>
      <p:grpSp>
        <p:nvGrpSpPr>
          <p:cNvPr id="17" name="组合 16"/>
          <p:cNvGrpSpPr/>
          <p:nvPr/>
        </p:nvGrpSpPr>
        <p:grpSpPr>
          <a:xfrm>
            <a:off x="6152350" y="1875106"/>
            <a:ext cx="2453054" cy="2666755"/>
            <a:chOff x="4614863" y="1851670"/>
            <a:chExt cx="1840030" cy="1999603"/>
          </a:xfrm>
        </p:grpSpPr>
        <p:sp>
          <p:nvSpPr>
            <p:cNvPr id="18" name="Flowchart: Manual Input 11"/>
            <p:cNvSpPr/>
            <p:nvPr/>
          </p:nvSpPr>
          <p:spPr>
            <a:xfrm>
              <a:off x="4614863" y="1851670"/>
              <a:ext cx="1840030" cy="1144329"/>
            </a:xfrm>
            <a:prstGeom prst="flowChartManualInput">
              <a:avLst/>
            </a:prstGeom>
            <a:solidFill>
              <a:srgbClr val="8D2963"/>
            </a:solidFill>
            <a:ln w="381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50000"/>
                    <a:lumOff val="50000"/>
                  </a:sysClr>
                </a:solidFill>
                <a:effectLst/>
                <a:uLnTx/>
                <a:uFillTx/>
                <a:ea typeface="微软雅黑" panose="020B0503020204020204" pitchFamily="34" charset="-122"/>
              </a:endParaRPr>
            </a:p>
          </p:txBody>
        </p:sp>
        <p:sp>
          <p:nvSpPr>
            <p:cNvPr id="19" name="KSO_Shape"/>
            <p:cNvSpPr/>
            <p:nvPr/>
          </p:nvSpPr>
          <p:spPr bwMode="auto">
            <a:xfrm>
              <a:off x="5231947" y="2151076"/>
              <a:ext cx="605820" cy="637705"/>
            </a:xfrm>
            <a:custGeom>
              <a:avLst/>
              <a:gdLst>
                <a:gd name="T0" fmla="*/ 220084 w 5831"/>
                <a:gd name="T1" fmla="*/ 628278 h 6140"/>
                <a:gd name="T2" fmla="*/ 273475 w 5831"/>
                <a:gd name="T3" fmla="*/ 882691 h 6140"/>
                <a:gd name="T4" fmla="*/ 273475 w 5831"/>
                <a:gd name="T5" fmla="*/ 0 h 6140"/>
                <a:gd name="T6" fmla="*/ 1186406 w 5831"/>
                <a:gd name="T7" fmla="*/ 0 h 6140"/>
                <a:gd name="T8" fmla="*/ 1206272 w 5831"/>
                <a:gd name="T9" fmla="*/ 4964 h 6140"/>
                <a:gd name="T10" fmla="*/ 1543072 w 5831"/>
                <a:gd name="T11" fmla="*/ 177779 h 6140"/>
                <a:gd name="T12" fmla="*/ 1543072 w 5831"/>
                <a:gd name="T13" fmla="*/ 882691 h 6140"/>
                <a:gd name="T14" fmla="*/ 1595532 w 5831"/>
                <a:gd name="T15" fmla="*/ 628278 h 6140"/>
                <a:gd name="T16" fmla="*/ 1768433 w 5831"/>
                <a:gd name="T17" fmla="*/ 628278 h 6140"/>
                <a:gd name="T18" fmla="*/ 1777435 w 5831"/>
                <a:gd name="T19" fmla="*/ 685366 h 6140"/>
                <a:gd name="T20" fmla="*/ 1785506 w 5831"/>
                <a:gd name="T21" fmla="*/ 742143 h 6140"/>
                <a:gd name="T22" fmla="*/ 1792335 w 5831"/>
                <a:gd name="T23" fmla="*/ 799231 h 6140"/>
                <a:gd name="T24" fmla="*/ 1798233 w 5831"/>
                <a:gd name="T25" fmla="*/ 856009 h 6140"/>
                <a:gd name="T26" fmla="*/ 1803200 w 5831"/>
                <a:gd name="T27" fmla="*/ 912787 h 6140"/>
                <a:gd name="T28" fmla="*/ 1806614 w 5831"/>
                <a:gd name="T29" fmla="*/ 969564 h 6140"/>
                <a:gd name="T30" fmla="*/ 1808787 w 5831"/>
                <a:gd name="T31" fmla="*/ 1026342 h 6140"/>
                <a:gd name="T32" fmla="*/ 1810029 w 5831"/>
                <a:gd name="T33" fmla="*/ 1083430 h 6140"/>
                <a:gd name="T34" fmla="*/ 1810029 w 5831"/>
                <a:gd name="T35" fmla="*/ 1140208 h 6140"/>
                <a:gd name="T36" fmla="*/ 1808167 w 5831"/>
                <a:gd name="T37" fmla="*/ 1196985 h 6140"/>
                <a:gd name="T38" fmla="*/ 1805373 w 5831"/>
                <a:gd name="T39" fmla="*/ 1254073 h 6140"/>
                <a:gd name="T40" fmla="*/ 1801027 w 5831"/>
                <a:gd name="T41" fmla="*/ 1310541 h 6140"/>
                <a:gd name="T42" fmla="*/ 1795129 w 5831"/>
                <a:gd name="T43" fmla="*/ 1367629 h 6140"/>
                <a:gd name="T44" fmla="*/ 1787679 w 5831"/>
                <a:gd name="T45" fmla="*/ 1424406 h 6140"/>
                <a:gd name="T46" fmla="*/ 1778677 w 5831"/>
                <a:gd name="T47" fmla="*/ 1481184 h 6140"/>
                <a:gd name="T48" fmla="*/ 1768433 w 5831"/>
                <a:gd name="T49" fmla="*/ 1538272 h 6140"/>
                <a:gd name="T50" fmla="*/ 1543072 w 5831"/>
                <a:gd name="T51" fmla="*/ 1905000 h 6140"/>
                <a:gd name="T52" fmla="*/ 273475 w 5831"/>
                <a:gd name="T53" fmla="*/ 1905000 h 6140"/>
                <a:gd name="T54" fmla="*/ 53081 w 5831"/>
                <a:gd name="T55" fmla="*/ 1538272 h 6140"/>
                <a:gd name="T56" fmla="*/ 46562 w 5831"/>
                <a:gd name="T57" fmla="*/ 1510038 h 6140"/>
                <a:gd name="T58" fmla="*/ 35077 w 5831"/>
                <a:gd name="T59" fmla="*/ 1454191 h 6140"/>
                <a:gd name="T60" fmla="*/ 25144 w 5831"/>
                <a:gd name="T61" fmla="*/ 1398034 h 6140"/>
                <a:gd name="T62" fmla="*/ 16762 w 5831"/>
                <a:gd name="T63" fmla="*/ 1341877 h 6140"/>
                <a:gd name="T64" fmla="*/ 10244 w 5831"/>
                <a:gd name="T65" fmla="*/ 1285410 h 6140"/>
                <a:gd name="T66" fmla="*/ 5277 w 5831"/>
                <a:gd name="T67" fmla="*/ 1228632 h 6140"/>
                <a:gd name="T68" fmla="*/ 1862 w 5831"/>
                <a:gd name="T69" fmla="*/ 1172475 h 6140"/>
                <a:gd name="T70" fmla="*/ 310 w 5831"/>
                <a:gd name="T71" fmla="*/ 1115697 h 6140"/>
                <a:gd name="T72" fmla="*/ 310 w 5831"/>
                <a:gd name="T73" fmla="*/ 1058609 h 6140"/>
                <a:gd name="T74" fmla="*/ 1862 w 5831"/>
                <a:gd name="T75" fmla="*/ 1001831 h 6140"/>
                <a:gd name="T76" fmla="*/ 4967 w 5831"/>
                <a:gd name="T77" fmla="*/ 944433 h 6140"/>
                <a:gd name="T78" fmla="*/ 9933 w 5831"/>
                <a:gd name="T79" fmla="*/ 887345 h 6140"/>
                <a:gd name="T80" fmla="*/ 16762 w 5831"/>
                <a:gd name="T81" fmla="*/ 829947 h 6140"/>
                <a:gd name="T82" fmla="*/ 25144 w 5831"/>
                <a:gd name="T83" fmla="*/ 772549 h 6140"/>
                <a:gd name="T84" fmla="*/ 34766 w 5831"/>
                <a:gd name="T85" fmla="*/ 715151 h 6140"/>
                <a:gd name="T86" fmla="*/ 46562 w 5831"/>
                <a:gd name="T87" fmla="*/ 657442 h 6140"/>
                <a:gd name="T88" fmla="*/ 53081 w 5831"/>
                <a:gd name="T89" fmla="*/ 628278 h 6140"/>
                <a:gd name="T90" fmla="*/ 398262 w 5831"/>
                <a:gd name="T91" fmla="*/ 1356459 h 6140"/>
                <a:gd name="T92" fmla="*/ 1418596 w 5831"/>
                <a:gd name="T93" fmla="*/ 1780896 h 6140"/>
                <a:gd name="T94" fmla="*/ 1418596 w 5831"/>
                <a:gd name="T95" fmla="*/ 1356459 h 6140"/>
                <a:gd name="T96" fmla="*/ 1424804 w 5831"/>
                <a:gd name="T97" fmla="*/ 882691 h 6140"/>
                <a:gd name="T98" fmla="*/ 1176472 w 5831"/>
                <a:gd name="T99" fmla="*/ 124104 h 6140"/>
                <a:gd name="T100" fmla="*/ 398262 w 5831"/>
                <a:gd name="T101" fmla="*/ 882691 h 6140"/>
                <a:gd name="T102" fmla="*/ 1395625 w 5831"/>
                <a:gd name="T103" fmla="*/ 1030065 h 6140"/>
                <a:gd name="T104" fmla="*/ 1457087 w 5831"/>
                <a:gd name="T105" fmla="*/ 1113525 h 6140"/>
                <a:gd name="T106" fmla="*/ 1595532 w 5831"/>
                <a:gd name="T107" fmla="*/ 1113525 h 6140"/>
                <a:gd name="T108" fmla="*/ 1543072 w 5831"/>
                <a:gd name="T109" fmla="*/ 1030065 h 6140"/>
                <a:gd name="T110" fmla="*/ 1395625 w 5831"/>
                <a:gd name="T111" fmla="*/ 1030065 h 614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31" h="6140">
                  <a:moveTo>
                    <a:pt x="171" y="2025"/>
                  </a:moveTo>
                  <a:lnTo>
                    <a:pt x="709" y="2025"/>
                  </a:lnTo>
                  <a:lnTo>
                    <a:pt x="709" y="2845"/>
                  </a:lnTo>
                  <a:lnTo>
                    <a:pt x="881" y="2845"/>
                  </a:lnTo>
                  <a:lnTo>
                    <a:pt x="881" y="138"/>
                  </a:lnTo>
                  <a:lnTo>
                    <a:pt x="881" y="0"/>
                  </a:lnTo>
                  <a:lnTo>
                    <a:pt x="1021" y="0"/>
                  </a:lnTo>
                  <a:lnTo>
                    <a:pt x="3822" y="0"/>
                  </a:lnTo>
                  <a:lnTo>
                    <a:pt x="3855" y="0"/>
                  </a:lnTo>
                  <a:lnTo>
                    <a:pt x="3886" y="16"/>
                  </a:lnTo>
                  <a:lnTo>
                    <a:pt x="4896" y="535"/>
                  </a:lnTo>
                  <a:lnTo>
                    <a:pt x="4971" y="573"/>
                  </a:lnTo>
                  <a:lnTo>
                    <a:pt x="4971" y="658"/>
                  </a:lnTo>
                  <a:lnTo>
                    <a:pt x="4971" y="2845"/>
                  </a:lnTo>
                  <a:lnTo>
                    <a:pt x="5140" y="2845"/>
                  </a:lnTo>
                  <a:lnTo>
                    <a:pt x="5140" y="2025"/>
                  </a:lnTo>
                  <a:lnTo>
                    <a:pt x="5697" y="2025"/>
                  </a:lnTo>
                  <a:lnTo>
                    <a:pt x="5712" y="2117"/>
                  </a:lnTo>
                  <a:lnTo>
                    <a:pt x="5726" y="2209"/>
                  </a:lnTo>
                  <a:lnTo>
                    <a:pt x="5739" y="2301"/>
                  </a:lnTo>
                  <a:lnTo>
                    <a:pt x="5752" y="2392"/>
                  </a:lnTo>
                  <a:lnTo>
                    <a:pt x="5764" y="2483"/>
                  </a:lnTo>
                  <a:lnTo>
                    <a:pt x="5774" y="2576"/>
                  </a:lnTo>
                  <a:lnTo>
                    <a:pt x="5784" y="2667"/>
                  </a:lnTo>
                  <a:lnTo>
                    <a:pt x="5793" y="2759"/>
                  </a:lnTo>
                  <a:lnTo>
                    <a:pt x="5802" y="2850"/>
                  </a:lnTo>
                  <a:lnTo>
                    <a:pt x="5809" y="2942"/>
                  </a:lnTo>
                  <a:lnTo>
                    <a:pt x="5815" y="3034"/>
                  </a:lnTo>
                  <a:lnTo>
                    <a:pt x="5820" y="3125"/>
                  </a:lnTo>
                  <a:lnTo>
                    <a:pt x="5824" y="3217"/>
                  </a:lnTo>
                  <a:lnTo>
                    <a:pt x="5827" y="3308"/>
                  </a:lnTo>
                  <a:lnTo>
                    <a:pt x="5830" y="3400"/>
                  </a:lnTo>
                  <a:lnTo>
                    <a:pt x="5831" y="3492"/>
                  </a:lnTo>
                  <a:lnTo>
                    <a:pt x="5831" y="3584"/>
                  </a:lnTo>
                  <a:lnTo>
                    <a:pt x="5831" y="3675"/>
                  </a:lnTo>
                  <a:lnTo>
                    <a:pt x="5829" y="3766"/>
                  </a:lnTo>
                  <a:lnTo>
                    <a:pt x="5825" y="3858"/>
                  </a:lnTo>
                  <a:lnTo>
                    <a:pt x="5821" y="3950"/>
                  </a:lnTo>
                  <a:lnTo>
                    <a:pt x="5816" y="4042"/>
                  </a:lnTo>
                  <a:lnTo>
                    <a:pt x="5810" y="4133"/>
                  </a:lnTo>
                  <a:lnTo>
                    <a:pt x="5802" y="4224"/>
                  </a:lnTo>
                  <a:lnTo>
                    <a:pt x="5793" y="4316"/>
                  </a:lnTo>
                  <a:lnTo>
                    <a:pt x="5783" y="4408"/>
                  </a:lnTo>
                  <a:lnTo>
                    <a:pt x="5772" y="4500"/>
                  </a:lnTo>
                  <a:lnTo>
                    <a:pt x="5759" y="4591"/>
                  </a:lnTo>
                  <a:lnTo>
                    <a:pt x="5745" y="4682"/>
                  </a:lnTo>
                  <a:lnTo>
                    <a:pt x="5730" y="4774"/>
                  </a:lnTo>
                  <a:lnTo>
                    <a:pt x="5714" y="4866"/>
                  </a:lnTo>
                  <a:lnTo>
                    <a:pt x="5697" y="4958"/>
                  </a:lnTo>
                  <a:lnTo>
                    <a:pt x="4971" y="4958"/>
                  </a:lnTo>
                  <a:lnTo>
                    <a:pt x="4971" y="6140"/>
                  </a:lnTo>
                  <a:lnTo>
                    <a:pt x="881" y="6140"/>
                  </a:lnTo>
                  <a:lnTo>
                    <a:pt x="881" y="4958"/>
                  </a:lnTo>
                  <a:lnTo>
                    <a:pt x="171" y="4958"/>
                  </a:lnTo>
                  <a:lnTo>
                    <a:pt x="150" y="4867"/>
                  </a:lnTo>
                  <a:lnTo>
                    <a:pt x="131" y="4777"/>
                  </a:lnTo>
                  <a:lnTo>
                    <a:pt x="113" y="4687"/>
                  </a:lnTo>
                  <a:lnTo>
                    <a:pt x="97" y="4597"/>
                  </a:lnTo>
                  <a:lnTo>
                    <a:pt x="81" y="4506"/>
                  </a:lnTo>
                  <a:lnTo>
                    <a:pt x="68" y="4415"/>
                  </a:lnTo>
                  <a:lnTo>
                    <a:pt x="54" y="4325"/>
                  </a:lnTo>
                  <a:lnTo>
                    <a:pt x="43" y="4233"/>
                  </a:lnTo>
                  <a:lnTo>
                    <a:pt x="33" y="4143"/>
                  </a:lnTo>
                  <a:lnTo>
                    <a:pt x="24" y="4052"/>
                  </a:lnTo>
                  <a:lnTo>
                    <a:pt x="17" y="3960"/>
                  </a:lnTo>
                  <a:lnTo>
                    <a:pt x="11" y="3870"/>
                  </a:lnTo>
                  <a:lnTo>
                    <a:pt x="6" y="3779"/>
                  </a:lnTo>
                  <a:lnTo>
                    <a:pt x="3" y="3687"/>
                  </a:lnTo>
                  <a:lnTo>
                    <a:pt x="1" y="3596"/>
                  </a:lnTo>
                  <a:lnTo>
                    <a:pt x="0" y="3504"/>
                  </a:lnTo>
                  <a:lnTo>
                    <a:pt x="1" y="3412"/>
                  </a:lnTo>
                  <a:lnTo>
                    <a:pt x="3" y="3320"/>
                  </a:lnTo>
                  <a:lnTo>
                    <a:pt x="6" y="3229"/>
                  </a:lnTo>
                  <a:lnTo>
                    <a:pt x="11" y="3137"/>
                  </a:lnTo>
                  <a:lnTo>
                    <a:pt x="16" y="3044"/>
                  </a:lnTo>
                  <a:lnTo>
                    <a:pt x="24" y="2953"/>
                  </a:lnTo>
                  <a:lnTo>
                    <a:pt x="32" y="2860"/>
                  </a:lnTo>
                  <a:lnTo>
                    <a:pt x="42" y="2768"/>
                  </a:lnTo>
                  <a:lnTo>
                    <a:pt x="54" y="2675"/>
                  </a:lnTo>
                  <a:lnTo>
                    <a:pt x="66" y="2583"/>
                  </a:lnTo>
                  <a:lnTo>
                    <a:pt x="81" y="2490"/>
                  </a:lnTo>
                  <a:lnTo>
                    <a:pt x="95" y="2398"/>
                  </a:lnTo>
                  <a:lnTo>
                    <a:pt x="112" y="2305"/>
                  </a:lnTo>
                  <a:lnTo>
                    <a:pt x="131" y="2212"/>
                  </a:lnTo>
                  <a:lnTo>
                    <a:pt x="150" y="2119"/>
                  </a:lnTo>
                  <a:lnTo>
                    <a:pt x="171" y="2025"/>
                  </a:lnTo>
                  <a:close/>
                  <a:moveTo>
                    <a:pt x="4570" y="4372"/>
                  </a:moveTo>
                  <a:lnTo>
                    <a:pt x="1283" y="4372"/>
                  </a:lnTo>
                  <a:lnTo>
                    <a:pt x="1283" y="5740"/>
                  </a:lnTo>
                  <a:lnTo>
                    <a:pt x="4570" y="5740"/>
                  </a:lnTo>
                  <a:lnTo>
                    <a:pt x="4570" y="4372"/>
                  </a:lnTo>
                  <a:close/>
                  <a:moveTo>
                    <a:pt x="1283" y="2845"/>
                  </a:moveTo>
                  <a:lnTo>
                    <a:pt x="4590" y="2845"/>
                  </a:lnTo>
                  <a:lnTo>
                    <a:pt x="4590" y="845"/>
                  </a:lnTo>
                  <a:lnTo>
                    <a:pt x="3790" y="400"/>
                  </a:lnTo>
                  <a:lnTo>
                    <a:pt x="1283" y="400"/>
                  </a:lnTo>
                  <a:lnTo>
                    <a:pt x="1283" y="2845"/>
                  </a:lnTo>
                  <a:close/>
                  <a:moveTo>
                    <a:pt x="4496" y="3320"/>
                  </a:moveTo>
                  <a:lnTo>
                    <a:pt x="4496" y="3589"/>
                  </a:lnTo>
                  <a:lnTo>
                    <a:pt x="4694" y="3589"/>
                  </a:lnTo>
                  <a:lnTo>
                    <a:pt x="4971" y="3589"/>
                  </a:lnTo>
                  <a:lnTo>
                    <a:pt x="5140" y="3589"/>
                  </a:lnTo>
                  <a:lnTo>
                    <a:pt x="5140" y="3320"/>
                  </a:lnTo>
                  <a:lnTo>
                    <a:pt x="4971" y="3320"/>
                  </a:lnTo>
                  <a:lnTo>
                    <a:pt x="4694" y="3320"/>
                  </a:lnTo>
                  <a:lnTo>
                    <a:pt x="4496" y="3320"/>
                  </a:lnTo>
                  <a:close/>
                </a:path>
              </a:pathLst>
            </a:custGeom>
            <a:solidFill>
              <a:sysClr val="window" lastClr="FFFFFF"/>
            </a:solidFill>
            <a:ln>
              <a:noFill/>
            </a:ln>
          </p:spPr>
          <p:txBody>
            <a:bodyPr lIns="68580" tIns="34290" rIns="68580" bIns="34290"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50000"/>
                    <a:lumOff val="50000"/>
                  </a:sysClr>
                </a:solidFill>
                <a:effectLst/>
                <a:uLnTx/>
                <a:uFillTx/>
              </a:endParaRPr>
            </a:p>
          </p:txBody>
        </p:sp>
        <p:grpSp>
          <p:nvGrpSpPr>
            <p:cNvPr id="20" name="组合 19"/>
            <p:cNvGrpSpPr/>
            <p:nvPr/>
          </p:nvGrpSpPr>
          <p:grpSpPr>
            <a:xfrm>
              <a:off x="4629200" y="3139295"/>
              <a:ext cx="1584176" cy="711978"/>
              <a:chOff x="467544" y="2715766"/>
              <a:chExt cx="1584176" cy="711978"/>
            </a:xfrm>
          </p:grpSpPr>
          <p:sp>
            <p:nvSpPr>
              <p:cNvPr id="21" name="文本框 59"/>
              <p:cNvSpPr txBox="1"/>
              <p:nvPr/>
            </p:nvSpPr>
            <p:spPr>
              <a:xfrm>
                <a:off x="467544" y="2715766"/>
                <a:ext cx="1569470" cy="25385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请在此输入你的标题</a:t>
                </a:r>
                <a:endParaRPr kumimoji="0" lang="en-US" altLang="zh-CN" sz="1600" b="1"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endParaRPr>
              </a:p>
            </p:txBody>
          </p:sp>
          <p:sp>
            <p:nvSpPr>
              <p:cNvPr id="22" name="文本框 8"/>
              <p:cNvSpPr txBox="1"/>
              <p:nvPr/>
            </p:nvSpPr>
            <p:spPr>
              <a:xfrm>
                <a:off x="469824" y="3075806"/>
                <a:ext cx="1581896" cy="3519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300" b="1" i="0" u="none" strike="noStrike" kern="120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请在此输入你的文字内容</a:t>
                </a:r>
                <a:endParaRPr kumimoji="0" lang="en-US" altLang="zh-CN" sz="1300" b="1" i="0" u="none" strike="noStrike" kern="120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300" b="1" i="0" u="none" strike="noStrike" kern="120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请在此输入你的文字内容</a:t>
                </a:r>
                <a:endParaRPr kumimoji="0" lang="en-US" altLang="zh-CN" sz="1300" b="1" i="0" u="none" strike="noStrike" kern="120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endParaRPr>
              </a:p>
            </p:txBody>
          </p:sp>
        </p:grpSp>
      </p:grpSp>
      <p:grpSp>
        <p:nvGrpSpPr>
          <p:cNvPr id="23" name="组合 22"/>
          <p:cNvGrpSpPr/>
          <p:nvPr/>
        </p:nvGrpSpPr>
        <p:grpSpPr>
          <a:xfrm>
            <a:off x="8643497" y="1875105"/>
            <a:ext cx="2453054" cy="2644173"/>
            <a:chOff x="6483467" y="1851670"/>
            <a:chExt cx="1840030" cy="1982670"/>
          </a:xfrm>
        </p:grpSpPr>
        <p:sp>
          <p:nvSpPr>
            <p:cNvPr id="24" name="Flowchart: Manual Input 11"/>
            <p:cNvSpPr/>
            <p:nvPr/>
          </p:nvSpPr>
          <p:spPr>
            <a:xfrm flipH="1">
              <a:off x="6483467" y="1851670"/>
              <a:ext cx="1840030" cy="1144329"/>
            </a:xfrm>
            <a:prstGeom prst="flowChartManualInput">
              <a:avLst/>
            </a:prstGeom>
            <a:solidFill>
              <a:srgbClr val="FF1F87"/>
            </a:solidFill>
            <a:ln w="381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50000"/>
                    <a:lumOff val="50000"/>
                  </a:sysClr>
                </a:solidFill>
                <a:effectLst/>
                <a:uLnTx/>
                <a:uFillTx/>
                <a:ea typeface="微软雅黑" panose="020B0503020204020204" pitchFamily="34" charset="-122"/>
              </a:endParaRPr>
            </a:p>
          </p:txBody>
        </p:sp>
        <p:sp>
          <p:nvSpPr>
            <p:cNvPr id="25" name="KSO_Shape"/>
            <p:cNvSpPr/>
            <p:nvPr/>
          </p:nvSpPr>
          <p:spPr bwMode="auto">
            <a:xfrm>
              <a:off x="6920938" y="2176003"/>
              <a:ext cx="965087" cy="587094"/>
            </a:xfrm>
            <a:custGeom>
              <a:avLst/>
              <a:gdLst>
                <a:gd name="T0" fmla="*/ 2147483646 w 6731"/>
                <a:gd name="T1" fmla="*/ 2147483646 h 4095"/>
                <a:gd name="T2" fmla="*/ 2147483646 w 6731"/>
                <a:gd name="T3" fmla="*/ 2147483646 h 4095"/>
                <a:gd name="T4" fmla="*/ 2147483646 w 6731"/>
                <a:gd name="T5" fmla="*/ 2147483646 h 4095"/>
                <a:gd name="T6" fmla="*/ 2147483646 w 6731"/>
                <a:gd name="T7" fmla="*/ 2147483646 h 4095"/>
                <a:gd name="T8" fmla="*/ 2147483646 w 6731"/>
                <a:gd name="T9" fmla="*/ 2147483646 h 4095"/>
                <a:gd name="T10" fmla="*/ 2147483646 w 6731"/>
                <a:gd name="T11" fmla="*/ 2147483646 h 4095"/>
                <a:gd name="T12" fmla="*/ 2147483646 w 6731"/>
                <a:gd name="T13" fmla="*/ 2147483646 h 4095"/>
                <a:gd name="T14" fmla="*/ 2147483646 w 6731"/>
                <a:gd name="T15" fmla="*/ 2147483646 h 4095"/>
                <a:gd name="T16" fmla="*/ 2147483646 w 6731"/>
                <a:gd name="T17" fmla="*/ 2147483646 h 4095"/>
                <a:gd name="T18" fmla="*/ 2147483646 w 6731"/>
                <a:gd name="T19" fmla="*/ 2147483646 h 4095"/>
                <a:gd name="T20" fmla="*/ 2147483646 w 6731"/>
                <a:gd name="T21" fmla="*/ 2147483646 h 4095"/>
                <a:gd name="T22" fmla="*/ 2147483646 w 6731"/>
                <a:gd name="T23" fmla="*/ 2147483646 h 4095"/>
                <a:gd name="T24" fmla="*/ 2147483646 w 6731"/>
                <a:gd name="T25" fmla="*/ 2147483646 h 4095"/>
                <a:gd name="T26" fmla="*/ 2147483646 w 6731"/>
                <a:gd name="T27" fmla="*/ 2147483646 h 4095"/>
                <a:gd name="T28" fmla="*/ 2147483646 w 6731"/>
                <a:gd name="T29" fmla="*/ 2147483646 h 4095"/>
                <a:gd name="T30" fmla="*/ 2147483646 w 6731"/>
                <a:gd name="T31" fmla="*/ 2147483646 h 4095"/>
                <a:gd name="T32" fmla="*/ 2147483646 w 6731"/>
                <a:gd name="T33" fmla="*/ 2147483646 h 4095"/>
                <a:gd name="T34" fmla="*/ 2147483646 w 6731"/>
                <a:gd name="T35" fmla="*/ 2147483646 h 4095"/>
                <a:gd name="T36" fmla="*/ 2147483646 w 6731"/>
                <a:gd name="T37" fmla="*/ 2147483646 h 4095"/>
                <a:gd name="T38" fmla="*/ 2147483646 w 6731"/>
                <a:gd name="T39" fmla="*/ 2147483646 h 4095"/>
                <a:gd name="T40" fmla="*/ 2147483646 w 6731"/>
                <a:gd name="T41" fmla="*/ 2147483646 h 4095"/>
                <a:gd name="T42" fmla="*/ 2147483646 w 6731"/>
                <a:gd name="T43" fmla="*/ 2147483646 h 4095"/>
                <a:gd name="T44" fmla="*/ 2147483646 w 6731"/>
                <a:gd name="T45" fmla="*/ 2147483646 h 4095"/>
                <a:gd name="T46" fmla="*/ 2147483646 w 6731"/>
                <a:gd name="T47" fmla="*/ 2147483646 h 4095"/>
                <a:gd name="T48" fmla="*/ 2147483646 w 6731"/>
                <a:gd name="T49" fmla="*/ 2147483646 h 4095"/>
                <a:gd name="T50" fmla="*/ 2147483646 w 6731"/>
                <a:gd name="T51" fmla="*/ 2147483646 h 4095"/>
                <a:gd name="T52" fmla="*/ 2147483646 w 6731"/>
                <a:gd name="T53" fmla="*/ 2147483646 h 4095"/>
                <a:gd name="T54" fmla="*/ 2147483646 w 6731"/>
                <a:gd name="T55" fmla="*/ 2147483646 h 4095"/>
                <a:gd name="T56" fmla="*/ 2147483646 w 6731"/>
                <a:gd name="T57" fmla="*/ 2147483646 h 4095"/>
                <a:gd name="T58" fmla="*/ 2147483646 w 6731"/>
                <a:gd name="T59" fmla="*/ 2147483646 h 4095"/>
                <a:gd name="T60" fmla="*/ 2147483646 w 6731"/>
                <a:gd name="T61" fmla="*/ 2147483646 h 4095"/>
                <a:gd name="T62" fmla="*/ 2147483646 w 6731"/>
                <a:gd name="T63" fmla="*/ 2147483646 h 4095"/>
                <a:gd name="T64" fmla="*/ 2147483646 w 6731"/>
                <a:gd name="T65" fmla="*/ 2147483646 h 4095"/>
                <a:gd name="T66" fmla="*/ 2147483646 w 6731"/>
                <a:gd name="T67" fmla="*/ 2147483646 h 4095"/>
                <a:gd name="T68" fmla="*/ 2147483646 w 6731"/>
                <a:gd name="T69" fmla="*/ 2147483646 h 4095"/>
                <a:gd name="T70" fmla="*/ 2147483646 w 6731"/>
                <a:gd name="T71" fmla="*/ 2147483646 h 4095"/>
                <a:gd name="T72" fmla="*/ 2147483646 w 6731"/>
                <a:gd name="T73" fmla="*/ 2147483646 h 4095"/>
                <a:gd name="T74" fmla="*/ 2147483646 w 6731"/>
                <a:gd name="T75" fmla="*/ 2147483646 h 4095"/>
                <a:gd name="T76" fmla="*/ 2147483646 w 6731"/>
                <a:gd name="T77" fmla="*/ 2147483646 h 4095"/>
                <a:gd name="T78" fmla="*/ 2147483646 w 6731"/>
                <a:gd name="T79" fmla="*/ 2147483646 h 4095"/>
                <a:gd name="T80" fmla="*/ 2147483646 w 6731"/>
                <a:gd name="T81" fmla="*/ 2147483646 h 4095"/>
                <a:gd name="T82" fmla="*/ 2147483646 w 6731"/>
                <a:gd name="T83" fmla="*/ 2147483646 h 4095"/>
                <a:gd name="T84" fmla="*/ 2147483646 w 6731"/>
                <a:gd name="T85" fmla="*/ 2147483646 h 4095"/>
                <a:gd name="T86" fmla="*/ 2147483646 w 6731"/>
                <a:gd name="T87" fmla="*/ 2147483646 h 4095"/>
                <a:gd name="T88" fmla="*/ 2147483646 w 6731"/>
                <a:gd name="T89" fmla="*/ 2147483646 h 4095"/>
                <a:gd name="T90" fmla="*/ 2147483646 w 6731"/>
                <a:gd name="T91" fmla="*/ 2147483646 h 4095"/>
                <a:gd name="T92" fmla="*/ 2147483646 w 6731"/>
                <a:gd name="T93" fmla="*/ 2147483646 h 4095"/>
                <a:gd name="T94" fmla="*/ 2147483646 w 6731"/>
                <a:gd name="T95" fmla="*/ 2147483646 h 4095"/>
                <a:gd name="T96" fmla="*/ 2147483646 w 6731"/>
                <a:gd name="T97" fmla="*/ 2147483646 h 4095"/>
                <a:gd name="T98" fmla="*/ 2147483646 w 6731"/>
                <a:gd name="T99" fmla="*/ 2147483646 h 4095"/>
                <a:gd name="T100" fmla="*/ 2147483646 w 6731"/>
                <a:gd name="T101" fmla="*/ 2147483646 h 4095"/>
                <a:gd name="T102" fmla="*/ 2147483646 w 6731"/>
                <a:gd name="T103" fmla="*/ 2147483646 h 4095"/>
                <a:gd name="T104" fmla="*/ 2147483646 w 6731"/>
                <a:gd name="T105" fmla="*/ 2147483646 h 4095"/>
                <a:gd name="T106" fmla="*/ 2147483646 w 6731"/>
                <a:gd name="T107" fmla="*/ 2147483646 h 4095"/>
                <a:gd name="T108" fmla="*/ 2147483646 w 6731"/>
                <a:gd name="T109" fmla="*/ 2147483646 h 4095"/>
                <a:gd name="T110" fmla="*/ 2147483646 w 6731"/>
                <a:gd name="T111" fmla="*/ 2147483646 h 4095"/>
                <a:gd name="T112" fmla="*/ 2147483646 w 6731"/>
                <a:gd name="T113" fmla="*/ 2147483646 h 4095"/>
                <a:gd name="T114" fmla="*/ 2147483646 w 6731"/>
                <a:gd name="T115" fmla="*/ 2147483646 h 4095"/>
                <a:gd name="T116" fmla="*/ 2147483646 w 6731"/>
                <a:gd name="T117" fmla="*/ 2147483646 h 4095"/>
                <a:gd name="T118" fmla="*/ 2147483646 w 6731"/>
                <a:gd name="T119" fmla="*/ 2147483646 h 4095"/>
                <a:gd name="T120" fmla="*/ 2147483646 w 6731"/>
                <a:gd name="T121" fmla="*/ 2147483646 h 4095"/>
                <a:gd name="T122" fmla="*/ 2147483646 w 6731"/>
                <a:gd name="T123" fmla="*/ 2147483646 h 409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731" h="4095">
                  <a:moveTo>
                    <a:pt x="0" y="0"/>
                  </a:moveTo>
                  <a:lnTo>
                    <a:pt x="1625" y="0"/>
                  </a:lnTo>
                  <a:lnTo>
                    <a:pt x="1625" y="4095"/>
                  </a:lnTo>
                  <a:lnTo>
                    <a:pt x="0" y="4095"/>
                  </a:lnTo>
                  <a:lnTo>
                    <a:pt x="0" y="0"/>
                  </a:lnTo>
                  <a:close/>
                  <a:moveTo>
                    <a:pt x="1868" y="4095"/>
                  </a:moveTo>
                  <a:lnTo>
                    <a:pt x="4851" y="4095"/>
                  </a:lnTo>
                  <a:lnTo>
                    <a:pt x="4851" y="3023"/>
                  </a:lnTo>
                  <a:lnTo>
                    <a:pt x="1868" y="3023"/>
                  </a:lnTo>
                  <a:lnTo>
                    <a:pt x="1868" y="4095"/>
                  </a:lnTo>
                  <a:close/>
                  <a:moveTo>
                    <a:pt x="1868" y="2790"/>
                  </a:moveTo>
                  <a:lnTo>
                    <a:pt x="4851" y="2790"/>
                  </a:lnTo>
                  <a:lnTo>
                    <a:pt x="4851" y="1718"/>
                  </a:lnTo>
                  <a:lnTo>
                    <a:pt x="1868" y="1718"/>
                  </a:lnTo>
                  <a:lnTo>
                    <a:pt x="1868" y="2790"/>
                  </a:lnTo>
                  <a:close/>
                  <a:moveTo>
                    <a:pt x="2508" y="3288"/>
                  </a:moveTo>
                  <a:lnTo>
                    <a:pt x="4054" y="3288"/>
                  </a:lnTo>
                  <a:lnTo>
                    <a:pt x="4054" y="3563"/>
                  </a:lnTo>
                  <a:lnTo>
                    <a:pt x="2508" y="3563"/>
                  </a:lnTo>
                  <a:lnTo>
                    <a:pt x="2508" y="3288"/>
                  </a:lnTo>
                  <a:close/>
                  <a:moveTo>
                    <a:pt x="2180" y="1962"/>
                  </a:moveTo>
                  <a:lnTo>
                    <a:pt x="3224" y="1962"/>
                  </a:lnTo>
                  <a:lnTo>
                    <a:pt x="3224" y="2571"/>
                  </a:lnTo>
                  <a:lnTo>
                    <a:pt x="2180" y="2571"/>
                  </a:lnTo>
                  <a:lnTo>
                    <a:pt x="2180" y="1962"/>
                  </a:lnTo>
                  <a:close/>
                  <a:moveTo>
                    <a:pt x="3647" y="1942"/>
                  </a:moveTo>
                  <a:lnTo>
                    <a:pt x="3647" y="1942"/>
                  </a:lnTo>
                  <a:lnTo>
                    <a:pt x="3666" y="1943"/>
                  </a:lnTo>
                  <a:lnTo>
                    <a:pt x="3687" y="1947"/>
                  </a:lnTo>
                  <a:lnTo>
                    <a:pt x="3706" y="1951"/>
                  </a:lnTo>
                  <a:lnTo>
                    <a:pt x="3724" y="1958"/>
                  </a:lnTo>
                  <a:lnTo>
                    <a:pt x="3742" y="1966"/>
                  </a:lnTo>
                  <a:lnTo>
                    <a:pt x="3758" y="1977"/>
                  </a:lnTo>
                  <a:lnTo>
                    <a:pt x="3774" y="1988"/>
                  </a:lnTo>
                  <a:lnTo>
                    <a:pt x="3788" y="2001"/>
                  </a:lnTo>
                  <a:lnTo>
                    <a:pt x="3801" y="2015"/>
                  </a:lnTo>
                  <a:lnTo>
                    <a:pt x="3813" y="2030"/>
                  </a:lnTo>
                  <a:lnTo>
                    <a:pt x="3823" y="2048"/>
                  </a:lnTo>
                  <a:lnTo>
                    <a:pt x="3831" y="2065"/>
                  </a:lnTo>
                  <a:lnTo>
                    <a:pt x="3838" y="2084"/>
                  </a:lnTo>
                  <a:lnTo>
                    <a:pt x="3843" y="2102"/>
                  </a:lnTo>
                  <a:lnTo>
                    <a:pt x="3846" y="2122"/>
                  </a:lnTo>
                  <a:lnTo>
                    <a:pt x="3847" y="2143"/>
                  </a:lnTo>
                  <a:lnTo>
                    <a:pt x="3846" y="2164"/>
                  </a:lnTo>
                  <a:lnTo>
                    <a:pt x="3843" y="2184"/>
                  </a:lnTo>
                  <a:lnTo>
                    <a:pt x="3838" y="2202"/>
                  </a:lnTo>
                  <a:lnTo>
                    <a:pt x="3831" y="2221"/>
                  </a:lnTo>
                  <a:lnTo>
                    <a:pt x="3823" y="2239"/>
                  </a:lnTo>
                  <a:lnTo>
                    <a:pt x="3813" y="2256"/>
                  </a:lnTo>
                  <a:lnTo>
                    <a:pt x="3801" y="2271"/>
                  </a:lnTo>
                  <a:lnTo>
                    <a:pt x="3788" y="2285"/>
                  </a:lnTo>
                  <a:lnTo>
                    <a:pt x="3774" y="2299"/>
                  </a:lnTo>
                  <a:lnTo>
                    <a:pt x="3758" y="2310"/>
                  </a:lnTo>
                  <a:lnTo>
                    <a:pt x="3742" y="2319"/>
                  </a:lnTo>
                  <a:lnTo>
                    <a:pt x="3724" y="2328"/>
                  </a:lnTo>
                  <a:lnTo>
                    <a:pt x="3706" y="2334"/>
                  </a:lnTo>
                  <a:lnTo>
                    <a:pt x="3687" y="2340"/>
                  </a:lnTo>
                  <a:lnTo>
                    <a:pt x="3666" y="2343"/>
                  </a:lnTo>
                  <a:lnTo>
                    <a:pt x="3647" y="2344"/>
                  </a:lnTo>
                  <a:lnTo>
                    <a:pt x="3626" y="2343"/>
                  </a:lnTo>
                  <a:lnTo>
                    <a:pt x="3606" y="2340"/>
                  </a:lnTo>
                  <a:lnTo>
                    <a:pt x="3586" y="2334"/>
                  </a:lnTo>
                  <a:lnTo>
                    <a:pt x="3568" y="2328"/>
                  </a:lnTo>
                  <a:lnTo>
                    <a:pt x="3550" y="2319"/>
                  </a:lnTo>
                  <a:lnTo>
                    <a:pt x="3534" y="2310"/>
                  </a:lnTo>
                  <a:lnTo>
                    <a:pt x="3519" y="2299"/>
                  </a:lnTo>
                  <a:lnTo>
                    <a:pt x="3504" y="2285"/>
                  </a:lnTo>
                  <a:lnTo>
                    <a:pt x="3491" y="2271"/>
                  </a:lnTo>
                  <a:lnTo>
                    <a:pt x="3479" y="2256"/>
                  </a:lnTo>
                  <a:lnTo>
                    <a:pt x="3469" y="2239"/>
                  </a:lnTo>
                  <a:lnTo>
                    <a:pt x="3461" y="2221"/>
                  </a:lnTo>
                  <a:lnTo>
                    <a:pt x="3454" y="2202"/>
                  </a:lnTo>
                  <a:lnTo>
                    <a:pt x="3449" y="2184"/>
                  </a:lnTo>
                  <a:lnTo>
                    <a:pt x="3446" y="2164"/>
                  </a:lnTo>
                  <a:lnTo>
                    <a:pt x="3446" y="2143"/>
                  </a:lnTo>
                  <a:lnTo>
                    <a:pt x="3446" y="2122"/>
                  </a:lnTo>
                  <a:lnTo>
                    <a:pt x="3449" y="2102"/>
                  </a:lnTo>
                  <a:lnTo>
                    <a:pt x="3454" y="2084"/>
                  </a:lnTo>
                  <a:lnTo>
                    <a:pt x="3461" y="2065"/>
                  </a:lnTo>
                  <a:lnTo>
                    <a:pt x="3469" y="2048"/>
                  </a:lnTo>
                  <a:lnTo>
                    <a:pt x="3479" y="2030"/>
                  </a:lnTo>
                  <a:lnTo>
                    <a:pt x="3491" y="2015"/>
                  </a:lnTo>
                  <a:lnTo>
                    <a:pt x="3504" y="2001"/>
                  </a:lnTo>
                  <a:lnTo>
                    <a:pt x="3519" y="1988"/>
                  </a:lnTo>
                  <a:lnTo>
                    <a:pt x="3534" y="1977"/>
                  </a:lnTo>
                  <a:lnTo>
                    <a:pt x="3550" y="1966"/>
                  </a:lnTo>
                  <a:lnTo>
                    <a:pt x="3568" y="1958"/>
                  </a:lnTo>
                  <a:lnTo>
                    <a:pt x="3586" y="1951"/>
                  </a:lnTo>
                  <a:lnTo>
                    <a:pt x="3606" y="1947"/>
                  </a:lnTo>
                  <a:lnTo>
                    <a:pt x="3626" y="1943"/>
                  </a:lnTo>
                  <a:lnTo>
                    <a:pt x="3647" y="1942"/>
                  </a:lnTo>
                  <a:close/>
                  <a:moveTo>
                    <a:pt x="4235" y="1942"/>
                  </a:moveTo>
                  <a:lnTo>
                    <a:pt x="4235" y="1942"/>
                  </a:lnTo>
                  <a:lnTo>
                    <a:pt x="4256" y="1943"/>
                  </a:lnTo>
                  <a:lnTo>
                    <a:pt x="4276" y="1947"/>
                  </a:lnTo>
                  <a:lnTo>
                    <a:pt x="4296" y="1951"/>
                  </a:lnTo>
                  <a:lnTo>
                    <a:pt x="4313" y="1958"/>
                  </a:lnTo>
                  <a:lnTo>
                    <a:pt x="4332" y="1966"/>
                  </a:lnTo>
                  <a:lnTo>
                    <a:pt x="4348" y="1977"/>
                  </a:lnTo>
                  <a:lnTo>
                    <a:pt x="4363" y="1988"/>
                  </a:lnTo>
                  <a:lnTo>
                    <a:pt x="4377" y="2001"/>
                  </a:lnTo>
                  <a:lnTo>
                    <a:pt x="4391" y="2015"/>
                  </a:lnTo>
                  <a:lnTo>
                    <a:pt x="4402" y="2030"/>
                  </a:lnTo>
                  <a:lnTo>
                    <a:pt x="4412" y="2048"/>
                  </a:lnTo>
                  <a:lnTo>
                    <a:pt x="4421" y="2065"/>
                  </a:lnTo>
                  <a:lnTo>
                    <a:pt x="4427" y="2084"/>
                  </a:lnTo>
                  <a:lnTo>
                    <a:pt x="4433" y="2102"/>
                  </a:lnTo>
                  <a:lnTo>
                    <a:pt x="4435" y="2122"/>
                  </a:lnTo>
                  <a:lnTo>
                    <a:pt x="4436" y="2143"/>
                  </a:lnTo>
                  <a:lnTo>
                    <a:pt x="4435" y="2164"/>
                  </a:lnTo>
                  <a:lnTo>
                    <a:pt x="4433" y="2184"/>
                  </a:lnTo>
                  <a:lnTo>
                    <a:pt x="4427" y="2202"/>
                  </a:lnTo>
                  <a:lnTo>
                    <a:pt x="4421" y="2221"/>
                  </a:lnTo>
                  <a:lnTo>
                    <a:pt x="4412" y="2239"/>
                  </a:lnTo>
                  <a:lnTo>
                    <a:pt x="4402" y="2256"/>
                  </a:lnTo>
                  <a:lnTo>
                    <a:pt x="4391" y="2271"/>
                  </a:lnTo>
                  <a:lnTo>
                    <a:pt x="4377" y="2285"/>
                  </a:lnTo>
                  <a:lnTo>
                    <a:pt x="4363" y="2299"/>
                  </a:lnTo>
                  <a:lnTo>
                    <a:pt x="4348" y="2310"/>
                  </a:lnTo>
                  <a:lnTo>
                    <a:pt x="4332" y="2319"/>
                  </a:lnTo>
                  <a:lnTo>
                    <a:pt x="4313" y="2328"/>
                  </a:lnTo>
                  <a:lnTo>
                    <a:pt x="4296" y="2334"/>
                  </a:lnTo>
                  <a:lnTo>
                    <a:pt x="4276" y="2340"/>
                  </a:lnTo>
                  <a:lnTo>
                    <a:pt x="4256" y="2343"/>
                  </a:lnTo>
                  <a:lnTo>
                    <a:pt x="4235" y="2344"/>
                  </a:lnTo>
                  <a:lnTo>
                    <a:pt x="4214" y="2343"/>
                  </a:lnTo>
                  <a:lnTo>
                    <a:pt x="4195" y="2340"/>
                  </a:lnTo>
                  <a:lnTo>
                    <a:pt x="4176" y="2334"/>
                  </a:lnTo>
                  <a:lnTo>
                    <a:pt x="4157" y="2328"/>
                  </a:lnTo>
                  <a:lnTo>
                    <a:pt x="4140" y="2319"/>
                  </a:lnTo>
                  <a:lnTo>
                    <a:pt x="4123" y="2310"/>
                  </a:lnTo>
                  <a:lnTo>
                    <a:pt x="4108" y="2299"/>
                  </a:lnTo>
                  <a:lnTo>
                    <a:pt x="4094" y="2285"/>
                  </a:lnTo>
                  <a:lnTo>
                    <a:pt x="4081" y="2271"/>
                  </a:lnTo>
                  <a:lnTo>
                    <a:pt x="4069" y="2256"/>
                  </a:lnTo>
                  <a:lnTo>
                    <a:pt x="4059" y="2239"/>
                  </a:lnTo>
                  <a:lnTo>
                    <a:pt x="4051" y="2221"/>
                  </a:lnTo>
                  <a:lnTo>
                    <a:pt x="4044" y="2202"/>
                  </a:lnTo>
                  <a:lnTo>
                    <a:pt x="4039" y="2184"/>
                  </a:lnTo>
                  <a:lnTo>
                    <a:pt x="4036" y="2164"/>
                  </a:lnTo>
                  <a:lnTo>
                    <a:pt x="4034" y="2143"/>
                  </a:lnTo>
                  <a:lnTo>
                    <a:pt x="4036" y="2122"/>
                  </a:lnTo>
                  <a:lnTo>
                    <a:pt x="4039" y="2102"/>
                  </a:lnTo>
                  <a:lnTo>
                    <a:pt x="4044" y="2084"/>
                  </a:lnTo>
                  <a:lnTo>
                    <a:pt x="4051" y="2065"/>
                  </a:lnTo>
                  <a:lnTo>
                    <a:pt x="4059" y="2048"/>
                  </a:lnTo>
                  <a:lnTo>
                    <a:pt x="4069" y="2030"/>
                  </a:lnTo>
                  <a:lnTo>
                    <a:pt x="4081" y="2015"/>
                  </a:lnTo>
                  <a:lnTo>
                    <a:pt x="4094" y="2001"/>
                  </a:lnTo>
                  <a:lnTo>
                    <a:pt x="4108" y="1988"/>
                  </a:lnTo>
                  <a:lnTo>
                    <a:pt x="4123" y="1977"/>
                  </a:lnTo>
                  <a:lnTo>
                    <a:pt x="4140" y="1966"/>
                  </a:lnTo>
                  <a:lnTo>
                    <a:pt x="4157" y="1958"/>
                  </a:lnTo>
                  <a:lnTo>
                    <a:pt x="4176" y="1951"/>
                  </a:lnTo>
                  <a:lnTo>
                    <a:pt x="4195" y="1947"/>
                  </a:lnTo>
                  <a:lnTo>
                    <a:pt x="4214" y="1943"/>
                  </a:lnTo>
                  <a:lnTo>
                    <a:pt x="4235" y="1942"/>
                  </a:lnTo>
                  <a:close/>
                  <a:moveTo>
                    <a:pt x="4168" y="3284"/>
                  </a:moveTo>
                  <a:lnTo>
                    <a:pt x="4453" y="3284"/>
                  </a:lnTo>
                  <a:lnTo>
                    <a:pt x="4453" y="3412"/>
                  </a:lnTo>
                  <a:lnTo>
                    <a:pt x="4168" y="3412"/>
                  </a:lnTo>
                  <a:lnTo>
                    <a:pt x="4168" y="3284"/>
                  </a:lnTo>
                  <a:close/>
                  <a:moveTo>
                    <a:pt x="2154" y="3797"/>
                  </a:moveTo>
                  <a:lnTo>
                    <a:pt x="2438" y="3797"/>
                  </a:lnTo>
                  <a:lnTo>
                    <a:pt x="2438" y="3924"/>
                  </a:lnTo>
                  <a:lnTo>
                    <a:pt x="2154" y="3924"/>
                  </a:lnTo>
                  <a:lnTo>
                    <a:pt x="2154" y="3797"/>
                  </a:lnTo>
                  <a:close/>
                  <a:moveTo>
                    <a:pt x="2531" y="3797"/>
                  </a:moveTo>
                  <a:lnTo>
                    <a:pt x="2815" y="3797"/>
                  </a:lnTo>
                  <a:lnTo>
                    <a:pt x="2815" y="3924"/>
                  </a:lnTo>
                  <a:lnTo>
                    <a:pt x="2531" y="3924"/>
                  </a:lnTo>
                  <a:lnTo>
                    <a:pt x="2531" y="3797"/>
                  </a:lnTo>
                  <a:close/>
                  <a:moveTo>
                    <a:pt x="2930" y="3797"/>
                  </a:moveTo>
                  <a:lnTo>
                    <a:pt x="3215" y="3797"/>
                  </a:lnTo>
                  <a:lnTo>
                    <a:pt x="3215" y="3924"/>
                  </a:lnTo>
                  <a:lnTo>
                    <a:pt x="2930" y="3924"/>
                  </a:lnTo>
                  <a:lnTo>
                    <a:pt x="2930" y="3797"/>
                  </a:lnTo>
                  <a:close/>
                  <a:moveTo>
                    <a:pt x="3308" y="3797"/>
                  </a:moveTo>
                  <a:lnTo>
                    <a:pt x="3593" y="3797"/>
                  </a:lnTo>
                  <a:lnTo>
                    <a:pt x="3593" y="3924"/>
                  </a:lnTo>
                  <a:lnTo>
                    <a:pt x="3308" y="3924"/>
                  </a:lnTo>
                  <a:lnTo>
                    <a:pt x="3308" y="3797"/>
                  </a:lnTo>
                  <a:close/>
                  <a:moveTo>
                    <a:pt x="3691" y="3797"/>
                  </a:moveTo>
                  <a:lnTo>
                    <a:pt x="3976" y="3797"/>
                  </a:lnTo>
                  <a:lnTo>
                    <a:pt x="3976" y="3924"/>
                  </a:lnTo>
                  <a:lnTo>
                    <a:pt x="3691" y="3924"/>
                  </a:lnTo>
                  <a:lnTo>
                    <a:pt x="3691" y="3797"/>
                  </a:lnTo>
                  <a:close/>
                  <a:moveTo>
                    <a:pt x="4069" y="3797"/>
                  </a:moveTo>
                  <a:lnTo>
                    <a:pt x="4354" y="3797"/>
                  </a:lnTo>
                  <a:lnTo>
                    <a:pt x="4354" y="3924"/>
                  </a:lnTo>
                  <a:lnTo>
                    <a:pt x="4069" y="3924"/>
                  </a:lnTo>
                  <a:lnTo>
                    <a:pt x="4069" y="3797"/>
                  </a:lnTo>
                  <a:close/>
                  <a:moveTo>
                    <a:pt x="5107" y="0"/>
                  </a:moveTo>
                  <a:lnTo>
                    <a:pt x="6731" y="0"/>
                  </a:lnTo>
                  <a:lnTo>
                    <a:pt x="6731" y="4095"/>
                  </a:lnTo>
                  <a:lnTo>
                    <a:pt x="5107" y="4095"/>
                  </a:lnTo>
                  <a:lnTo>
                    <a:pt x="5107" y="0"/>
                  </a:lnTo>
                  <a:close/>
                  <a:moveTo>
                    <a:pt x="5913" y="378"/>
                  </a:moveTo>
                  <a:lnTo>
                    <a:pt x="5913" y="378"/>
                  </a:lnTo>
                  <a:lnTo>
                    <a:pt x="5897" y="378"/>
                  </a:lnTo>
                  <a:lnTo>
                    <a:pt x="5880" y="379"/>
                  </a:lnTo>
                  <a:lnTo>
                    <a:pt x="5864" y="382"/>
                  </a:lnTo>
                  <a:lnTo>
                    <a:pt x="5849" y="384"/>
                  </a:lnTo>
                  <a:lnTo>
                    <a:pt x="5834" y="387"/>
                  </a:lnTo>
                  <a:lnTo>
                    <a:pt x="5819" y="392"/>
                  </a:lnTo>
                  <a:lnTo>
                    <a:pt x="5804" y="397"/>
                  </a:lnTo>
                  <a:lnTo>
                    <a:pt x="5790" y="402"/>
                  </a:lnTo>
                  <a:lnTo>
                    <a:pt x="5775" y="409"/>
                  </a:lnTo>
                  <a:lnTo>
                    <a:pt x="5762" y="416"/>
                  </a:lnTo>
                  <a:lnTo>
                    <a:pt x="5748" y="423"/>
                  </a:lnTo>
                  <a:lnTo>
                    <a:pt x="5735" y="431"/>
                  </a:lnTo>
                  <a:lnTo>
                    <a:pt x="5722" y="441"/>
                  </a:lnTo>
                  <a:lnTo>
                    <a:pt x="5711" y="450"/>
                  </a:lnTo>
                  <a:lnTo>
                    <a:pt x="5699" y="461"/>
                  </a:lnTo>
                  <a:lnTo>
                    <a:pt x="5689" y="471"/>
                  </a:lnTo>
                  <a:lnTo>
                    <a:pt x="5678" y="481"/>
                  </a:lnTo>
                  <a:lnTo>
                    <a:pt x="5668" y="493"/>
                  </a:lnTo>
                  <a:lnTo>
                    <a:pt x="5659" y="506"/>
                  </a:lnTo>
                  <a:lnTo>
                    <a:pt x="5649" y="517"/>
                  </a:lnTo>
                  <a:lnTo>
                    <a:pt x="5641" y="530"/>
                  </a:lnTo>
                  <a:lnTo>
                    <a:pt x="5633" y="544"/>
                  </a:lnTo>
                  <a:lnTo>
                    <a:pt x="5626" y="558"/>
                  </a:lnTo>
                  <a:lnTo>
                    <a:pt x="5620" y="572"/>
                  </a:lnTo>
                  <a:lnTo>
                    <a:pt x="5614" y="586"/>
                  </a:lnTo>
                  <a:lnTo>
                    <a:pt x="5610" y="601"/>
                  </a:lnTo>
                  <a:lnTo>
                    <a:pt x="5605" y="616"/>
                  </a:lnTo>
                  <a:lnTo>
                    <a:pt x="5602" y="631"/>
                  </a:lnTo>
                  <a:lnTo>
                    <a:pt x="5598" y="647"/>
                  </a:lnTo>
                  <a:lnTo>
                    <a:pt x="5597" y="663"/>
                  </a:lnTo>
                  <a:lnTo>
                    <a:pt x="5596" y="679"/>
                  </a:lnTo>
                  <a:lnTo>
                    <a:pt x="5595" y="695"/>
                  </a:lnTo>
                  <a:lnTo>
                    <a:pt x="5596" y="711"/>
                  </a:lnTo>
                  <a:lnTo>
                    <a:pt x="5597" y="728"/>
                  </a:lnTo>
                  <a:lnTo>
                    <a:pt x="5598" y="744"/>
                  </a:lnTo>
                  <a:lnTo>
                    <a:pt x="5602" y="760"/>
                  </a:lnTo>
                  <a:lnTo>
                    <a:pt x="5605" y="775"/>
                  </a:lnTo>
                  <a:lnTo>
                    <a:pt x="5610" y="790"/>
                  </a:lnTo>
                  <a:lnTo>
                    <a:pt x="5614" y="804"/>
                  </a:lnTo>
                  <a:lnTo>
                    <a:pt x="5620" y="819"/>
                  </a:lnTo>
                  <a:lnTo>
                    <a:pt x="5626" y="833"/>
                  </a:lnTo>
                  <a:lnTo>
                    <a:pt x="5633" y="847"/>
                  </a:lnTo>
                  <a:lnTo>
                    <a:pt x="5641" y="860"/>
                  </a:lnTo>
                  <a:lnTo>
                    <a:pt x="5649" y="873"/>
                  </a:lnTo>
                  <a:lnTo>
                    <a:pt x="5659" y="885"/>
                  </a:lnTo>
                  <a:lnTo>
                    <a:pt x="5668" y="897"/>
                  </a:lnTo>
                  <a:lnTo>
                    <a:pt x="5678" y="909"/>
                  </a:lnTo>
                  <a:lnTo>
                    <a:pt x="5689" y="920"/>
                  </a:lnTo>
                  <a:lnTo>
                    <a:pt x="5699" y="931"/>
                  </a:lnTo>
                  <a:lnTo>
                    <a:pt x="5711" y="941"/>
                  </a:lnTo>
                  <a:lnTo>
                    <a:pt x="5722" y="950"/>
                  </a:lnTo>
                  <a:lnTo>
                    <a:pt x="5735" y="959"/>
                  </a:lnTo>
                  <a:lnTo>
                    <a:pt x="5748" y="967"/>
                  </a:lnTo>
                  <a:lnTo>
                    <a:pt x="5762" y="975"/>
                  </a:lnTo>
                  <a:lnTo>
                    <a:pt x="5775" y="982"/>
                  </a:lnTo>
                  <a:lnTo>
                    <a:pt x="5790" y="989"/>
                  </a:lnTo>
                  <a:lnTo>
                    <a:pt x="5804" y="993"/>
                  </a:lnTo>
                  <a:lnTo>
                    <a:pt x="5819" y="999"/>
                  </a:lnTo>
                  <a:lnTo>
                    <a:pt x="5834" y="1003"/>
                  </a:lnTo>
                  <a:lnTo>
                    <a:pt x="5849" y="1006"/>
                  </a:lnTo>
                  <a:lnTo>
                    <a:pt x="5864" y="1010"/>
                  </a:lnTo>
                  <a:lnTo>
                    <a:pt x="5880" y="1012"/>
                  </a:lnTo>
                  <a:lnTo>
                    <a:pt x="5897" y="1013"/>
                  </a:lnTo>
                  <a:lnTo>
                    <a:pt x="5913" y="1013"/>
                  </a:lnTo>
                  <a:lnTo>
                    <a:pt x="5929" y="1013"/>
                  </a:lnTo>
                  <a:lnTo>
                    <a:pt x="5945" y="1012"/>
                  </a:lnTo>
                  <a:lnTo>
                    <a:pt x="5962" y="1010"/>
                  </a:lnTo>
                  <a:lnTo>
                    <a:pt x="5977" y="1006"/>
                  </a:lnTo>
                  <a:lnTo>
                    <a:pt x="5993" y="1003"/>
                  </a:lnTo>
                  <a:lnTo>
                    <a:pt x="6008" y="999"/>
                  </a:lnTo>
                  <a:lnTo>
                    <a:pt x="6022" y="993"/>
                  </a:lnTo>
                  <a:lnTo>
                    <a:pt x="6037" y="989"/>
                  </a:lnTo>
                  <a:lnTo>
                    <a:pt x="6051" y="982"/>
                  </a:lnTo>
                  <a:lnTo>
                    <a:pt x="6065" y="975"/>
                  </a:lnTo>
                  <a:lnTo>
                    <a:pt x="6078" y="967"/>
                  </a:lnTo>
                  <a:lnTo>
                    <a:pt x="6090" y="959"/>
                  </a:lnTo>
                  <a:lnTo>
                    <a:pt x="6103" y="950"/>
                  </a:lnTo>
                  <a:lnTo>
                    <a:pt x="6115" y="941"/>
                  </a:lnTo>
                  <a:lnTo>
                    <a:pt x="6126" y="931"/>
                  </a:lnTo>
                  <a:lnTo>
                    <a:pt x="6138" y="920"/>
                  </a:lnTo>
                  <a:lnTo>
                    <a:pt x="6148" y="909"/>
                  </a:lnTo>
                  <a:lnTo>
                    <a:pt x="6158" y="897"/>
                  </a:lnTo>
                  <a:lnTo>
                    <a:pt x="6167" y="885"/>
                  </a:lnTo>
                  <a:lnTo>
                    <a:pt x="6176" y="873"/>
                  </a:lnTo>
                  <a:lnTo>
                    <a:pt x="6184" y="860"/>
                  </a:lnTo>
                  <a:lnTo>
                    <a:pt x="6193" y="847"/>
                  </a:lnTo>
                  <a:lnTo>
                    <a:pt x="6200" y="833"/>
                  </a:lnTo>
                  <a:lnTo>
                    <a:pt x="6205" y="819"/>
                  </a:lnTo>
                  <a:lnTo>
                    <a:pt x="6211" y="804"/>
                  </a:lnTo>
                  <a:lnTo>
                    <a:pt x="6217" y="790"/>
                  </a:lnTo>
                  <a:lnTo>
                    <a:pt x="6220" y="775"/>
                  </a:lnTo>
                  <a:lnTo>
                    <a:pt x="6224" y="760"/>
                  </a:lnTo>
                  <a:lnTo>
                    <a:pt x="6227" y="744"/>
                  </a:lnTo>
                  <a:lnTo>
                    <a:pt x="6229" y="728"/>
                  </a:lnTo>
                  <a:lnTo>
                    <a:pt x="6231" y="711"/>
                  </a:lnTo>
                  <a:lnTo>
                    <a:pt x="6231" y="695"/>
                  </a:lnTo>
                  <a:lnTo>
                    <a:pt x="6231" y="679"/>
                  </a:lnTo>
                  <a:lnTo>
                    <a:pt x="6229" y="663"/>
                  </a:lnTo>
                  <a:lnTo>
                    <a:pt x="6227" y="647"/>
                  </a:lnTo>
                  <a:lnTo>
                    <a:pt x="6224" y="631"/>
                  </a:lnTo>
                  <a:lnTo>
                    <a:pt x="6220" y="616"/>
                  </a:lnTo>
                  <a:lnTo>
                    <a:pt x="6217" y="601"/>
                  </a:lnTo>
                  <a:lnTo>
                    <a:pt x="6211" y="586"/>
                  </a:lnTo>
                  <a:lnTo>
                    <a:pt x="6205" y="572"/>
                  </a:lnTo>
                  <a:lnTo>
                    <a:pt x="6200" y="558"/>
                  </a:lnTo>
                  <a:lnTo>
                    <a:pt x="6193" y="544"/>
                  </a:lnTo>
                  <a:lnTo>
                    <a:pt x="6184" y="530"/>
                  </a:lnTo>
                  <a:lnTo>
                    <a:pt x="6176" y="517"/>
                  </a:lnTo>
                  <a:lnTo>
                    <a:pt x="6167" y="506"/>
                  </a:lnTo>
                  <a:lnTo>
                    <a:pt x="6158" y="493"/>
                  </a:lnTo>
                  <a:lnTo>
                    <a:pt x="6148" y="481"/>
                  </a:lnTo>
                  <a:lnTo>
                    <a:pt x="6138" y="471"/>
                  </a:lnTo>
                  <a:lnTo>
                    <a:pt x="6126" y="461"/>
                  </a:lnTo>
                  <a:lnTo>
                    <a:pt x="6115" y="450"/>
                  </a:lnTo>
                  <a:lnTo>
                    <a:pt x="6103" y="441"/>
                  </a:lnTo>
                  <a:lnTo>
                    <a:pt x="6090" y="431"/>
                  </a:lnTo>
                  <a:lnTo>
                    <a:pt x="6078" y="423"/>
                  </a:lnTo>
                  <a:lnTo>
                    <a:pt x="6065" y="416"/>
                  </a:lnTo>
                  <a:lnTo>
                    <a:pt x="6051" y="409"/>
                  </a:lnTo>
                  <a:lnTo>
                    <a:pt x="6037" y="402"/>
                  </a:lnTo>
                  <a:lnTo>
                    <a:pt x="6022" y="397"/>
                  </a:lnTo>
                  <a:lnTo>
                    <a:pt x="6008" y="392"/>
                  </a:lnTo>
                  <a:lnTo>
                    <a:pt x="5993" y="387"/>
                  </a:lnTo>
                  <a:lnTo>
                    <a:pt x="5977" y="384"/>
                  </a:lnTo>
                  <a:lnTo>
                    <a:pt x="5962" y="382"/>
                  </a:lnTo>
                  <a:lnTo>
                    <a:pt x="5945" y="379"/>
                  </a:lnTo>
                  <a:lnTo>
                    <a:pt x="5929" y="378"/>
                  </a:lnTo>
                  <a:lnTo>
                    <a:pt x="5913" y="378"/>
                  </a:lnTo>
                  <a:close/>
                  <a:moveTo>
                    <a:pt x="5920" y="1222"/>
                  </a:moveTo>
                  <a:lnTo>
                    <a:pt x="5920" y="1222"/>
                  </a:lnTo>
                  <a:lnTo>
                    <a:pt x="5887" y="1223"/>
                  </a:lnTo>
                  <a:lnTo>
                    <a:pt x="5855" y="1226"/>
                  </a:lnTo>
                  <a:lnTo>
                    <a:pt x="5822" y="1229"/>
                  </a:lnTo>
                  <a:lnTo>
                    <a:pt x="5791" y="1235"/>
                  </a:lnTo>
                  <a:lnTo>
                    <a:pt x="5761" y="1242"/>
                  </a:lnTo>
                  <a:lnTo>
                    <a:pt x="5731" y="1251"/>
                  </a:lnTo>
                  <a:lnTo>
                    <a:pt x="5700" y="1260"/>
                  </a:lnTo>
                  <a:lnTo>
                    <a:pt x="5672" y="1272"/>
                  </a:lnTo>
                  <a:lnTo>
                    <a:pt x="5643" y="1285"/>
                  </a:lnTo>
                  <a:lnTo>
                    <a:pt x="5617" y="1299"/>
                  </a:lnTo>
                  <a:lnTo>
                    <a:pt x="5590" y="1314"/>
                  </a:lnTo>
                  <a:lnTo>
                    <a:pt x="5565" y="1330"/>
                  </a:lnTo>
                  <a:lnTo>
                    <a:pt x="5539" y="1349"/>
                  </a:lnTo>
                  <a:lnTo>
                    <a:pt x="5515" y="1367"/>
                  </a:lnTo>
                  <a:lnTo>
                    <a:pt x="5493" y="1387"/>
                  </a:lnTo>
                  <a:lnTo>
                    <a:pt x="5470" y="1408"/>
                  </a:lnTo>
                  <a:lnTo>
                    <a:pt x="5448" y="1430"/>
                  </a:lnTo>
                  <a:lnTo>
                    <a:pt x="5429" y="1453"/>
                  </a:lnTo>
                  <a:lnTo>
                    <a:pt x="5410" y="1478"/>
                  </a:lnTo>
                  <a:lnTo>
                    <a:pt x="5393" y="1502"/>
                  </a:lnTo>
                  <a:lnTo>
                    <a:pt x="5375" y="1529"/>
                  </a:lnTo>
                  <a:lnTo>
                    <a:pt x="5360" y="1555"/>
                  </a:lnTo>
                  <a:lnTo>
                    <a:pt x="5346" y="1582"/>
                  </a:lnTo>
                  <a:lnTo>
                    <a:pt x="5333" y="1610"/>
                  </a:lnTo>
                  <a:lnTo>
                    <a:pt x="5322" y="1639"/>
                  </a:lnTo>
                  <a:lnTo>
                    <a:pt x="5313" y="1669"/>
                  </a:lnTo>
                  <a:lnTo>
                    <a:pt x="5303" y="1699"/>
                  </a:lnTo>
                  <a:lnTo>
                    <a:pt x="5296" y="1730"/>
                  </a:lnTo>
                  <a:lnTo>
                    <a:pt x="5291" y="1761"/>
                  </a:lnTo>
                  <a:lnTo>
                    <a:pt x="5287" y="1792"/>
                  </a:lnTo>
                  <a:lnTo>
                    <a:pt x="5285" y="1825"/>
                  </a:lnTo>
                  <a:lnTo>
                    <a:pt x="5284" y="1857"/>
                  </a:lnTo>
                  <a:lnTo>
                    <a:pt x="5285" y="1891"/>
                  </a:lnTo>
                  <a:lnTo>
                    <a:pt x="5287" y="1922"/>
                  </a:lnTo>
                  <a:lnTo>
                    <a:pt x="5291" y="1955"/>
                  </a:lnTo>
                  <a:lnTo>
                    <a:pt x="5296" y="1986"/>
                  </a:lnTo>
                  <a:lnTo>
                    <a:pt x="5303" y="2016"/>
                  </a:lnTo>
                  <a:lnTo>
                    <a:pt x="5313" y="2047"/>
                  </a:lnTo>
                  <a:lnTo>
                    <a:pt x="5322" y="2077"/>
                  </a:lnTo>
                  <a:lnTo>
                    <a:pt x="5333" y="2106"/>
                  </a:lnTo>
                  <a:lnTo>
                    <a:pt x="5346" y="2134"/>
                  </a:lnTo>
                  <a:lnTo>
                    <a:pt x="5360" y="2160"/>
                  </a:lnTo>
                  <a:lnTo>
                    <a:pt x="5375" y="2187"/>
                  </a:lnTo>
                  <a:lnTo>
                    <a:pt x="5393" y="2214"/>
                  </a:lnTo>
                  <a:lnTo>
                    <a:pt x="5410" y="2238"/>
                  </a:lnTo>
                  <a:lnTo>
                    <a:pt x="5429" y="2263"/>
                  </a:lnTo>
                  <a:lnTo>
                    <a:pt x="5448" y="2286"/>
                  </a:lnTo>
                  <a:lnTo>
                    <a:pt x="5470" y="2308"/>
                  </a:lnTo>
                  <a:lnTo>
                    <a:pt x="5493" y="2329"/>
                  </a:lnTo>
                  <a:lnTo>
                    <a:pt x="5515" y="2348"/>
                  </a:lnTo>
                  <a:lnTo>
                    <a:pt x="5539" y="2367"/>
                  </a:lnTo>
                  <a:lnTo>
                    <a:pt x="5565" y="2384"/>
                  </a:lnTo>
                  <a:lnTo>
                    <a:pt x="5590" y="2402"/>
                  </a:lnTo>
                  <a:lnTo>
                    <a:pt x="5617" y="2417"/>
                  </a:lnTo>
                  <a:lnTo>
                    <a:pt x="5643" y="2431"/>
                  </a:lnTo>
                  <a:lnTo>
                    <a:pt x="5672" y="2444"/>
                  </a:lnTo>
                  <a:lnTo>
                    <a:pt x="5700" y="2455"/>
                  </a:lnTo>
                  <a:lnTo>
                    <a:pt x="5731" y="2465"/>
                  </a:lnTo>
                  <a:lnTo>
                    <a:pt x="5761" y="2474"/>
                  </a:lnTo>
                  <a:lnTo>
                    <a:pt x="5791" y="2481"/>
                  </a:lnTo>
                  <a:lnTo>
                    <a:pt x="5822" y="2487"/>
                  </a:lnTo>
                  <a:lnTo>
                    <a:pt x="5855" y="2490"/>
                  </a:lnTo>
                  <a:lnTo>
                    <a:pt x="5887" y="2492"/>
                  </a:lnTo>
                  <a:lnTo>
                    <a:pt x="5920" y="2494"/>
                  </a:lnTo>
                  <a:lnTo>
                    <a:pt x="5952" y="2492"/>
                  </a:lnTo>
                  <a:lnTo>
                    <a:pt x="5985" y="2490"/>
                  </a:lnTo>
                  <a:lnTo>
                    <a:pt x="6016" y="2487"/>
                  </a:lnTo>
                  <a:lnTo>
                    <a:pt x="6047" y="2481"/>
                  </a:lnTo>
                  <a:lnTo>
                    <a:pt x="6079" y="2474"/>
                  </a:lnTo>
                  <a:lnTo>
                    <a:pt x="6109" y="2465"/>
                  </a:lnTo>
                  <a:lnTo>
                    <a:pt x="6138" y="2455"/>
                  </a:lnTo>
                  <a:lnTo>
                    <a:pt x="6167" y="2444"/>
                  </a:lnTo>
                  <a:lnTo>
                    <a:pt x="6195" y="2431"/>
                  </a:lnTo>
                  <a:lnTo>
                    <a:pt x="6223" y="2417"/>
                  </a:lnTo>
                  <a:lnTo>
                    <a:pt x="6249" y="2402"/>
                  </a:lnTo>
                  <a:lnTo>
                    <a:pt x="6275" y="2384"/>
                  </a:lnTo>
                  <a:lnTo>
                    <a:pt x="6299" y="2367"/>
                  </a:lnTo>
                  <a:lnTo>
                    <a:pt x="6324" y="2348"/>
                  </a:lnTo>
                  <a:lnTo>
                    <a:pt x="6347" y="2329"/>
                  </a:lnTo>
                  <a:lnTo>
                    <a:pt x="6369" y="2308"/>
                  </a:lnTo>
                  <a:lnTo>
                    <a:pt x="6390" y="2286"/>
                  </a:lnTo>
                  <a:lnTo>
                    <a:pt x="6410" y="2263"/>
                  </a:lnTo>
                  <a:lnTo>
                    <a:pt x="6428" y="2238"/>
                  </a:lnTo>
                  <a:lnTo>
                    <a:pt x="6447" y="2214"/>
                  </a:lnTo>
                  <a:lnTo>
                    <a:pt x="6463" y="2187"/>
                  </a:lnTo>
                  <a:lnTo>
                    <a:pt x="6478" y="2160"/>
                  </a:lnTo>
                  <a:lnTo>
                    <a:pt x="6492" y="2134"/>
                  </a:lnTo>
                  <a:lnTo>
                    <a:pt x="6505" y="2106"/>
                  </a:lnTo>
                  <a:lnTo>
                    <a:pt x="6516" y="2077"/>
                  </a:lnTo>
                  <a:lnTo>
                    <a:pt x="6527" y="2047"/>
                  </a:lnTo>
                  <a:lnTo>
                    <a:pt x="6535" y="2016"/>
                  </a:lnTo>
                  <a:lnTo>
                    <a:pt x="6542" y="1986"/>
                  </a:lnTo>
                  <a:lnTo>
                    <a:pt x="6548" y="1955"/>
                  </a:lnTo>
                  <a:lnTo>
                    <a:pt x="6551" y="1922"/>
                  </a:lnTo>
                  <a:lnTo>
                    <a:pt x="6555" y="1891"/>
                  </a:lnTo>
                  <a:lnTo>
                    <a:pt x="6555" y="1857"/>
                  </a:lnTo>
                  <a:lnTo>
                    <a:pt x="6555" y="1825"/>
                  </a:lnTo>
                  <a:lnTo>
                    <a:pt x="6551" y="1792"/>
                  </a:lnTo>
                  <a:lnTo>
                    <a:pt x="6548" y="1761"/>
                  </a:lnTo>
                  <a:lnTo>
                    <a:pt x="6542" y="1730"/>
                  </a:lnTo>
                  <a:lnTo>
                    <a:pt x="6535" y="1699"/>
                  </a:lnTo>
                  <a:lnTo>
                    <a:pt x="6527" y="1669"/>
                  </a:lnTo>
                  <a:lnTo>
                    <a:pt x="6516" y="1639"/>
                  </a:lnTo>
                  <a:lnTo>
                    <a:pt x="6505" y="1610"/>
                  </a:lnTo>
                  <a:lnTo>
                    <a:pt x="6492" y="1582"/>
                  </a:lnTo>
                  <a:lnTo>
                    <a:pt x="6478" y="1555"/>
                  </a:lnTo>
                  <a:lnTo>
                    <a:pt x="6463" y="1529"/>
                  </a:lnTo>
                  <a:lnTo>
                    <a:pt x="6447" y="1502"/>
                  </a:lnTo>
                  <a:lnTo>
                    <a:pt x="6428" y="1478"/>
                  </a:lnTo>
                  <a:lnTo>
                    <a:pt x="6410" y="1453"/>
                  </a:lnTo>
                  <a:lnTo>
                    <a:pt x="6390" y="1430"/>
                  </a:lnTo>
                  <a:lnTo>
                    <a:pt x="6369" y="1408"/>
                  </a:lnTo>
                  <a:lnTo>
                    <a:pt x="6347" y="1387"/>
                  </a:lnTo>
                  <a:lnTo>
                    <a:pt x="6324" y="1367"/>
                  </a:lnTo>
                  <a:lnTo>
                    <a:pt x="6299" y="1349"/>
                  </a:lnTo>
                  <a:lnTo>
                    <a:pt x="6275" y="1330"/>
                  </a:lnTo>
                  <a:lnTo>
                    <a:pt x="6249" y="1314"/>
                  </a:lnTo>
                  <a:lnTo>
                    <a:pt x="6223" y="1299"/>
                  </a:lnTo>
                  <a:lnTo>
                    <a:pt x="6195" y="1285"/>
                  </a:lnTo>
                  <a:lnTo>
                    <a:pt x="6167" y="1272"/>
                  </a:lnTo>
                  <a:lnTo>
                    <a:pt x="6138" y="1260"/>
                  </a:lnTo>
                  <a:lnTo>
                    <a:pt x="6109" y="1251"/>
                  </a:lnTo>
                  <a:lnTo>
                    <a:pt x="6079" y="1242"/>
                  </a:lnTo>
                  <a:lnTo>
                    <a:pt x="6047" y="1235"/>
                  </a:lnTo>
                  <a:lnTo>
                    <a:pt x="6016" y="1229"/>
                  </a:lnTo>
                  <a:lnTo>
                    <a:pt x="5985" y="1226"/>
                  </a:lnTo>
                  <a:lnTo>
                    <a:pt x="5952" y="1223"/>
                  </a:lnTo>
                  <a:lnTo>
                    <a:pt x="5920" y="1222"/>
                  </a:lnTo>
                  <a:close/>
                  <a:moveTo>
                    <a:pt x="6131" y="1646"/>
                  </a:moveTo>
                  <a:lnTo>
                    <a:pt x="6131" y="1646"/>
                  </a:lnTo>
                  <a:lnTo>
                    <a:pt x="6110" y="1627"/>
                  </a:lnTo>
                  <a:lnTo>
                    <a:pt x="6087" y="1610"/>
                  </a:lnTo>
                  <a:lnTo>
                    <a:pt x="6074" y="1602"/>
                  </a:lnTo>
                  <a:lnTo>
                    <a:pt x="6063" y="1595"/>
                  </a:lnTo>
                  <a:lnTo>
                    <a:pt x="6049" y="1588"/>
                  </a:lnTo>
                  <a:lnTo>
                    <a:pt x="6036" y="1582"/>
                  </a:lnTo>
                  <a:lnTo>
                    <a:pt x="6022" y="1576"/>
                  </a:lnTo>
                  <a:lnTo>
                    <a:pt x="6008" y="1572"/>
                  </a:lnTo>
                  <a:lnTo>
                    <a:pt x="5994" y="1568"/>
                  </a:lnTo>
                  <a:lnTo>
                    <a:pt x="5980" y="1565"/>
                  </a:lnTo>
                  <a:lnTo>
                    <a:pt x="5965" y="1562"/>
                  </a:lnTo>
                  <a:lnTo>
                    <a:pt x="5950" y="1560"/>
                  </a:lnTo>
                  <a:lnTo>
                    <a:pt x="5935" y="1559"/>
                  </a:lnTo>
                  <a:lnTo>
                    <a:pt x="5920" y="1559"/>
                  </a:lnTo>
                  <a:lnTo>
                    <a:pt x="5904" y="1559"/>
                  </a:lnTo>
                  <a:lnTo>
                    <a:pt x="5888" y="1560"/>
                  </a:lnTo>
                  <a:lnTo>
                    <a:pt x="5873" y="1562"/>
                  </a:lnTo>
                  <a:lnTo>
                    <a:pt x="5859" y="1565"/>
                  </a:lnTo>
                  <a:lnTo>
                    <a:pt x="5844" y="1568"/>
                  </a:lnTo>
                  <a:lnTo>
                    <a:pt x="5830" y="1572"/>
                  </a:lnTo>
                  <a:lnTo>
                    <a:pt x="5816" y="1576"/>
                  </a:lnTo>
                  <a:lnTo>
                    <a:pt x="5803" y="1582"/>
                  </a:lnTo>
                  <a:lnTo>
                    <a:pt x="5790" y="1588"/>
                  </a:lnTo>
                  <a:lnTo>
                    <a:pt x="5777" y="1595"/>
                  </a:lnTo>
                  <a:lnTo>
                    <a:pt x="5764" y="1602"/>
                  </a:lnTo>
                  <a:lnTo>
                    <a:pt x="5753" y="1610"/>
                  </a:lnTo>
                  <a:lnTo>
                    <a:pt x="5729" y="1627"/>
                  </a:lnTo>
                  <a:lnTo>
                    <a:pt x="5708" y="1646"/>
                  </a:lnTo>
                  <a:lnTo>
                    <a:pt x="5689" y="1667"/>
                  </a:lnTo>
                  <a:lnTo>
                    <a:pt x="5671" y="1690"/>
                  </a:lnTo>
                  <a:lnTo>
                    <a:pt x="5663" y="1703"/>
                  </a:lnTo>
                  <a:lnTo>
                    <a:pt x="5656" y="1716"/>
                  </a:lnTo>
                  <a:lnTo>
                    <a:pt x="5649" y="1728"/>
                  </a:lnTo>
                  <a:lnTo>
                    <a:pt x="5643" y="1741"/>
                  </a:lnTo>
                  <a:lnTo>
                    <a:pt x="5639" y="1755"/>
                  </a:lnTo>
                  <a:lnTo>
                    <a:pt x="5634" y="1769"/>
                  </a:lnTo>
                  <a:lnTo>
                    <a:pt x="5630" y="1783"/>
                  </a:lnTo>
                  <a:lnTo>
                    <a:pt x="5626" y="1797"/>
                  </a:lnTo>
                  <a:lnTo>
                    <a:pt x="5624" y="1812"/>
                  </a:lnTo>
                  <a:lnTo>
                    <a:pt x="5621" y="1827"/>
                  </a:lnTo>
                  <a:lnTo>
                    <a:pt x="5620" y="1842"/>
                  </a:lnTo>
                  <a:lnTo>
                    <a:pt x="5620" y="1857"/>
                  </a:lnTo>
                  <a:lnTo>
                    <a:pt x="5620" y="1874"/>
                  </a:lnTo>
                  <a:lnTo>
                    <a:pt x="5621" y="1889"/>
                  </a:lnTo>
                  <a:lnTo>
                    <a:pt x="5624" y="1904"/>
                  </a:lnTo>
                  <a:lnTo>
                    <a:pt x="5626" y="1918"/>
                  </a:lnTo>
                  <a:lnTo>
                    <a:pt x="5630" y="1933"/>
                  </a:lnTo>
                  <a:lnTo>
                    <a:pt x="5634" y="1947"/>
                  </a:lnTo>
                  <a:lnTo>
                    <a:pt x="5639" y="1961"/>
                  </a:lnTo>
                  <a:lnTo>
                    <a:pt x="5643" y="1975"/>
                  </a:lnTo>
                  <a:lnTo>
                    <a:pt x="5649" y="1987"/>
                  </a:lnTo>
                  <a:lnTo>
                    <a:pt x="5656" y="2000"/>
                  </a:lnTo>
                  <a:lnTo>
                    <a:pt x="5663" y="2013"/>
                  </a:lnTo>
                  <a:lnTo>
                    <a:pt x="5671" y="2026"/>
                  </a:lnTo>
                  <a:lnTo>
                    <a:pt x="5689" y="2048"/>
                  </a:lnTo>
                  <a:lnTo>
                    <a:pt x="5708" y="2070"/>
                  </a:lnTo>
                  <a:lnTo>
                    <a:pt x="5729" y="2088"/>
                  </a:lnTo>
                  <a:lnTo>
                    <a:pt x="5753" y="2106"/>
                  </a:lnTo>
                  <a:lnTo>
                    <a:pt x="5764" y="2114"/>
                  </a:lnTo>
                  <a:lnTo>
                    <a:pt x="5777" y="2121"/>
                  </a:lnTo>
                  <a:lnTo>
                    <a:pt x="5790" y="2128"/>
                  </a:lnTo>
                  <a:lnTo>
                    <a:pt x="5803" y="2134"/>
                  </a:lnTo>
                  <a:lnTo>
                    <a:pt x="5816" y="2138"/>
                  </a:lnTo>
                  <a:lnTo>
                    <a:pt x="5830" y="2144"/>
                  </a:lnTo>
                  <a:lnTo>
                    <a:pt x="5844" y="2148"/>
                  </a:lnTo>
                  <a:lnTo>
                    <a:pt x="5859" y="2151"/>
                  </a:lnTo>
                  <a:lnTo>
                    <a:pt x="5873" y="2153"/>
                  </a:lnTo>
                  <a:lnTo>
                    <a:pt x="5888" y="2156"/>
                  </a:lnTo>
                  <a:lnTo>
                    <a:pt x="5904" y="2157"/>
                  </a:lnTo>
                  <a:lnTo>
                    <a:pt x="5920" y="2157"/>
                  </a:lnTo>
                  <a:lnTo>
                    <a:pt x="5935" y="2157"/>
                  </a:lnTo>
                  <a:lnTo>
                    <a:pt x="5950" y="2156"/>
                  </a:lnTo>
                  <a:lnTo>
                    <a:pt x="5965" y="2153"/>
                  </a:lnTo>
                  <a:lnTo>
                    <a:pt x="5980" y="2151"/>
                  </a:lnTo>
                  <a:lnTo>
                    <a:pt x="5994" y="2148"/>
                  </a:lnTo>
                  <a:lnTo>
                    <a:pt x="6008" y="2144"/>
                  </a:lnTo>
                  <a:lnTo>
                    <a:pt x="6022" y="2138"/>
                  </a:lnTo>
                  <a:lnTo>
                    <a:pt x="6036" y="2134"/>
                  </a:lnTo>
                  <a:lnTo>
                    <a:pt x="6049" y="2128"/>
                  </a:lnTo>
                  <a:lnTo>
                    <a:pt x="6063" y="2121"/>
                  </a:lnTo>
                  <a:lnTo>
                    <a:pt x="6074" y="2114"/>
                  </a:lnTo>
                  <a:lnTo>
                    <a:pt x="6087" y="2106"/>
                  </a:lnTo>
                  <a:lnTo>
                    <a:pt x="6110" y="2088"/>
                  </a:lnTo>
                  <a:lnTo>
                    <a:pt x="6131" y="2070"/>
                  </a:lnTo>
                  <a:lnTo>
                    <a:pt x="6151" y="2048"/>
                  </a:lnTo>
                  <a:lnTo>
                    <a:pt x="6167" y="2026"/>
                  </a:lnTo>
                  <a:lnTo>
                    <a:pt x="6175" y="2013"/>
                  </a:lnTo>
                  <a:lnTo>
                    <a:pt x="6182" y="2000"/>
                  </a:lnTo>
                  <a:lnTo>
                    <a:pt x="6189" y="1987"/>
                  </a:lnTo>
                  <a:lnTo>
                    <a:pt x="6195" y="1975"/>
                  </a:lnTo>
                  <a:lnTo>
                    <a:pt x="6201" y="1961"/>
                  </a:lnTo>
                  <a:lnTo>
                    <a:pt x="6205" y="1947"/>
                  </a:lnTo>
                  <a:lnTo>
                    <a:pt x="6209" y="1933"/>
                  </a:lnTo>
                  <a:lnTo>
                    <a:pt x="6212" y="1918"/>
                  </a:lnTo>
                  <a:lnTo>
                    <a:pt x="6215" y="1904"/>
                  </a:lnTo>
                  <a:lnTo>
                    <a:pt x="6217" y="1889"/>
                  </a:lnTo>
                  <a:lnTo>
                    <a:pt x="6218" y="1874"/>
                  </a:lnTo>
                  <a:lnTo>
                    <a:pt x="6218" y="1857"/>
                  </a:lnTo>
                  <a:lnTo>
                    <a:pt x="6218" y="1842"/>
                  </a:lnTo>
                  <a:lnTo>
                    <a:pt x="6217" y="1827"/>
                  </a:lnTo>
                  <a:lnTo>
                    <a:pt x="6215" y="1812"/>
                  </a:lnTo>
                  <a:lnTo>
                    <a:pt x="6212" y="1797"/>
                  </a:lnTo>
                  <a:lnTo>
                    <a:pt x="6209" y="1783"/>
                  </a:lnTo>
                  <a:lnTo>
                    <a:pt x="6205" y="1769"/>
                  </a:lnTo>
                  <a:lnTo>
                    <a:pt x="6201" y="1755"/>
                  </a:lnTo>
                  <a:lnTo>
                    <a:pt x="6195" y="1741"/>
                  </a:lnTo>
                  <a:lnTo>
                    <a:pt x="6189" y="1728"/>
                  </a:lnTo>
                  <a:lnTo>
                    <a:pt x="6182" y="1716"/>
                  </a:lnTo>
                  <a:lnTo>
                    <a:pt x="6175" y="1703"/>
                  </a:lnTo>
                  <a:lnTo>
                    <a:pt x="6167" y="1690"/>
                  </a:lnTo>
                  <a:lnTo>
                    <a:pt x="6151" y="1667"/>
                  </a:lnTo>
                  <a:lnTo>
                    <a:pt x="6131" y="1646"/>
                  </a:lnTo>
                  <a:close/>
                  <a:moveTo>
                    <a:pt x="5920" y="2625"/>
                  </a:moveTo>
                  <a:lnTo>
                    <a:pt x="5920" y="2625"/>
                  </a:lnTo>
                  <a:lnTo>
                    <a:pt x="5887" y="2625"/>
                  </a:lnTo>
                  <a:lnTo>
                    <a:pt x="5855" y="2628"/>
                  </a:lnTo>
                  <a:lnTo>
                    <a:pt x="5822" y="2632"/>
                  </a:lnTo>
                  <a:lnTo>
                    <a:pt x="5791" y="2638"/>
                  </a:lnTo>
                  <a:lnTo>
                    <a:pt x="5761" y="2645"/>
                  </a:lnTo>
                  <a:lnTo>
                    <a:pt x="5731" y="2653"/>
                  </a:lnTo>
                  <a:lnTo>
                    <a:pt x="5700" y="2663"/>
                  </a:lnTo>
                  <a:lnTo>
                    <a:pt x="5672" y="2675"/>
                  </a:lnTo>
                  <a:lnTo>
                    <a:pt x="5643" y="2687"/>
                  </a:lnTo>
                  <a:lnTo>
                    <a:pt x="5617" y="2701"/>
                  </a:lnTo>
                  <a:lnTo>
                    <a:pt x="5590" y="2716"/>
                  </a:lnTo>
                  <a:lnTo>
                    <a:pt x="5565" y="2733"/>
                  </a:lnTo>
                  <a:lnTo>
                    <a:pt x="5539" y="2751"/>
                  </a:lnTo>
                  <a:lnTo>
                    <a:pt x="5515" y="2770"/>
                  </a:lnTo>
                  <a:lnTo>
                    <a:pt x="5493" y="2790"/>
                  </a:lnTo>
                  <a:lnTo>
                    <a:pt x="5470" y="2811"/>
                  </a:lnTo>
                  <a:lnTo>
                    <a:pt x="5448" y="2833"/>
                  </a:lnTo>
                  <a:lnTo>
                    <a:pt x="5429" y="2856"/>
                  </a:lnTo>
                  <a:lnTo>
                    <a:pt x="5410" y="2880"/>
                  </a:lnTo>
                  <a:lnTo>
                    <a:pt x="5393" y="2905"/>
                  </a:lnTo>
                  <a:lnTo>
                    <a:pt x="5375" y="2930"/>
                  </a:lnTo>
                  <a:lnTo>
                    <a:pt x="5360" y="2957"/>
                  </a:lnTo>
                  <a:lnTo>
                    <a:pt x="5346" y="2985"/>
                  </a:lnTo>
                  <a:lnTo>
                    <a:pt x="5333" y="3013"/>
                  </a:lnTo>
                  <a:lnTo>
                    <a:pt x="5322" y="3042"/>
                  </a:lnTo>
                  <a:lnTo>
                    <a:pt x="5313" y="3071"/>
                  </a:lnTo>
                  <a:lnTo>
                    <a:pt x="5303" y="3101"/>
                  </a:lnTo>
                  <a:lnTo>
                    <a:pt x="5296" y="3132"/>
                  </a:lnTo>
                  <a:lnTo>
                    <a:pt x="5291" y="3164"/>
                  </a:lnTo>
                  <a:lnTo>
                    <a:pt x="5287" y="3195"/>
                  </a:lnTo>
                  <a:lnTo>
                    <a:pt x="5285" y="3227"/>
                  </a:lnTo>
                  <a:lnTo>
                    <a:pt x="5284" y="3260"/>
                  </a:lnTo>
                  <a:lnTo>
                    <a:pt x="5285" y="3292"/>
                  </a:lnTo>
                  <a:lnTo>
                    <a:pt x="5287" y="3325"/>
                  </a:lnTo>
                  <a:lnTo>
                    <a:pt x="5291" y="3357"/>
                  </a:lnTo>
                  <a:lnTo>
                    <a:pt x="5296" y="3389"/>
                  </a:lnTo>
                  <a:lnTo>
                    <a:pt x="5303" y="3419"/>
                  </a:lnTo>
                  <a:lnTo>
                    <a:pt x="5313" y="3449"/>
                  </a:lnTo>
                  <a:lnTo>
                    <a:pt x="5322" y="3478"/>
                  </a:lnTo>
                  <a:lnTo>
                    <a:pt x="5333" y="3507"/>
                  </a:lnTo>
                  <a:lnTo>
                    <a:pt x="5346" y="3536"/>
                  </a:lnTo>
                  <a:lnTo>
                    <a:pt x="5360" y="3563"/>
                  </a:lnTo>
                  <a:lnTo>
                    <a:pt x="5375" y="3590"/>
                  </a:lnTo>
                  <a:lnTo>
                    <a:pt x="5393" y="3615"/>
                  </a:lnTo>
                  <a:lnTo>
                    <a:pt x="5410" y="3641"/>
                  </a:lnTo>
                  <a:lnTo>
                    <a:pt x="5429" y="3664"/>
                  </a:lnTo>
                  <a:lnTo>
                    <a:pt x="5448" y="3687"/>
                  </a:lnTo>
                  <a:lnTo>
                    <a:pt x="5470" y="3709"/>
                  </a:lnTo>
                  <a:lnTo>
                    <a:pt x="5493" y="3731"/>
                  </a:lnTo>
                  <a:lnTo>
                    <a:pt x="5515" y="3751"/>
                  </a:lnTo>
                  <a:lnTo>
                    <a:pt x="5539" y="3770"/>
                  </a:lnTo>
                  <a:lnTo>
                    <a:pt x="5565" y="3787"/>
                  </a:lnTo>
                  <a:lnTo>
                    <a:pt x="5590" y="3803"/>
                  </a:lnTo>
                  <a:lnTo>
                    <a:pt x="5617" y="3820"/>
                  </a:lnTo>
                  <a:lnTo>
                    <a:pt x="5643" y="3833"/>
                  </a:lnTo>
                  <a:lnTo>
                    <a:pt x="5672" y="3846"/>
                  </a:lnTo>
                  <a:lnTo>
                    <a:pt x="5700" y="3857"/>
                  </a:lnTo>
                  <a:lnTo>
                    <a:pt x="5731" y="3867"/>
                  </a:lnTo>
                  <a:lnTo>
                    <a:pt x="5761" y="3875"/>
                  </a:lnTo>
                  <a:lnTo>
                    <a:pt x="5791" y="3883"/>
                  </a:lnTo>
                  <a:lnTo>
                    <a:pt x="5822" y="3888"/>
                  </a:lnTo>
                  <a:lnTo>
                    <a:pt x="5855" y="3893"/>
                  </a:lnTo>
                  <a:lnTo>
                    <a:pt x="5887" y="3895"/>
                  </a:lnTo>
                  <a:lnTo>
                    <a:pt x="5920" y="3896"/>
                  </a:lnTo>
                  <a:lnTo>
                    <a:pt x="5952" y="3895"/>
                  </a:lnTo>
                  <a:lnTo>
                    <a:pt x="5985" y="3893"/>
                  </a:lnTo>
                  <a:lnTo>
                    <a:pt x="6016" y="3888"/>
                  </a:lnTo>
                  <a:lnTo>
                    <a:pt x="6047" y="3883"/>
                  </a:lnTo>
                  <a:lnTo>
                    <a:pt x="6079" y="3875"/>
                  </a:lnTo>
                  <a:lnTo>
                    <a:pt x="6109" y="3867"/>
                  </a:lnTo>
                  <a:lnTo>
                    <a:pt x="6138" y="3857"/>
                  </a:lnTo>
                  <a:lnTo>
                    <a:pt x="6167" y="3846"/>
                  </a:lnTo>
                  <a:lnTo>
                    <a:pt x="6195" y="3833"/>
                  </a:lnTo>
                  <a:lnTo>
                    <a:pt x="6223" y="3820"/>
                  </a:lnTo>
                  <a:lnTo>
                    <a:pt x="6249" y="3803"/>
                  </a:lnTo>
                  <a:lnTo>
                    <a:pt x="6275" y="3787"/>
                  </a:lnTo>
                  <a:lnTo>
                    <a:pt x="6299" y="3770"/>
                  </a:lnTo>
                  <a:lnTo>
                    <a:pt x="6324" y="3751"/>
                  </a:lnTo>
                  <a:lnTo>
                    <a:pt x="6347" y="3731"/>
                  </a:lnTo>
                  <a:lnTo>
                    <a:pt x="6369" y="3709"/>
                  </a:lnTo>
                  <a:lnTo>
                    <a:pt x="6390" y="3687"/>
                  </a:lnTo>
                  <a:lnTo>
                    <a:pt x="6410" y="3664"/>
                  </a:lnTo>
                  <a:lnTo>
                    <a:pt x="6428" y="3641"/>
                  </a:lnTo>
                  <a:lnTo>
                    <a:pt x="6447" y="3615"/>
                  </a:lnTo>
                  <a:lnTo>
                    <a:pt x="6463" y="3590"/>
                  </a:lnTo>
                  <a:lnTo>
                    <a:pt x="6478" y="3563"/>
                  </a:lnTo>
                  <a:lnTo>
                    <a:pt x="6492" y="3536"/>
                  </a:lnTo>
                  <a:lnTo>
                    <a:pt x="6505" y="3507"/>
                  </a:lnTo>
                  <a:lnTo>
                    <a:pt x="6516" y="3478"/>
                  </a:lnTo>
                  <a:lnTo>
                    <a:pt x="6527" y="3449"/>
                  </a:lnTo>
                  <a:lnTo>
                    <a:pt x="6535" y="3419"/>
                  </a:lnTo>
                  <a:lnTo>
                    <a:pt x="6542" y="3389"/>
                  </a:lnTo>
                  <a:lnTo>
                    <a:pt x="6548" y="3357"/>
                  </a:lnTo>
                  <a:lnTo>
                    <a:pt x="6551" y="3325"/>
                  </a:lnTo>
                  <a:lnTo>
                    <a:pt x="6555" y="3292"/>
                  </a:lnTo>
                  <a:lnTo>
                    <a:pt x="6555" y="3260"/>
                  </a:lnTo>
                  <a:lnTo>
                    <a:pt x="6555" y="3227"/>
                  </a:lnTo>
                  <a:lnTo>
                    <a:pt x="6551" y="3195"/>
                  </a:lnTo>
                  <a:lnTo>
                    <a:pt x="6548" y="3164"/>
                  </a:lnTo>
                  <a:lnTo>
                    <a:pt x="6542" y="3132"/>
                  </a:lnTo>
                  <a:lnTo>
                    <a:pt x="6535" y="3101"/>
                  </a:lnTo>
                  <a:lnTo>
                    <a:pt x="6527" y="3071"/>
                  </a:lnTo>
                  <a:lnTo>
                    <a:pt x="6516" y="3042"/>
                  </a:lnTo>
                  <a:lnTo>
                    <a:pt x="6505" y="3013"/>
                  </a:lnTo>
                  <a:lnTo>
                    <a:pt x="6492" y="2985"/>
                  </a:lnTo>
                  <a:lnTo>
                    <a:pt x="6478" y="2957"/>
                  </a:lnTo>
                  <a:lnTo>
                    <a:pt x="6463" y="2930"/>
                  </a:lnTo>
                  <a:lnTo>
                    <a:pt x="6447" y="2905"/>
                  </a:lnTo>
                  <a:lnTo>
                    <a:pt x="6428" y="2880"/>
                  </a:lnTo>
                  <a:lnTo>
                    <a:pt x="6410" y="2856"/>
                  </a:lnTo>
                  <a:lnTo>
                    <a:pt x="6390" y="2833"/>
                  </a:lnTo>
                  <a:lnTo>
                    <a:pt x="6369" y="2811"/>
                  </a:lnTo>
                  <a:lnTo>
                    <a:pt x="6347" y="2790"/>
                  </a:lnTo>
                  <a:lnTo>
                    <a:pt x="6324" y="2770"/>
                  </a:lnTo>
                  <a:lnTo>
                    <a:pt x="6299" y="2751"/>
                  </a:lnTo>
                  <a:lnTo>
                    <a:pt x="6275" y="2733"/>
                  </a:lnTo>
                  <a:lnTo>
                    <a:pt x="6249" y="2716"/>
                  </a:lnTo>
                  <a:lnTo>
                    <a:pt x="6223" y="2701"/>
                  </a:lnTo>
                  <a:lnTo>
                    <a:pt x="6195" y="2687"/>
                  </a:lnTo>
                  <a:lnTo>
                    <a:pt x="6167" y="2675"/>
                  </a:lnTo>
                  <a:lnTo>
                    <a:pt x="6138" y="2663"/>
                  </a:lnTo>
                  <a:lnTo>
                    <a:pt x="6109" y="2653"/>
                  </a:lnTo>
                  <a:lnTo>
                    <a:pt x="6079" y="2645"/>
                  </a:lnTo>
                  <a:lnTo>
                    <a:pt x="6047" y="2638"/>
                  </a:lnTo>
                  <a:lnTo>
                    <a:pt x="6016" y="2632"/>
                  </a:lnTo>
                  <a:lnTo>
                    <a:pt x="5985" y="2628"/>
                  </a:lnTo>
                  <a:lnTo>
                    <a:pt x="5952" y="2625"/>
                  </a:lnTo>
                  <a:lnTo>
                    <a:pt x="5920" y="2625"/>
                  </a:lnTo>
                  <a:close/>
                  <a:moveTo>
                    <a:pt x="6131" y="3049"/>
                  </a:moveTo>
                  <a:lnTo>
                    <a:pt x="6131" y="3049"/>
                  </a:lnTo>
                  <a:lnTo>
                    <a:pt x="6110" y="3029"/>
                  </a:lnTo>
                  <a:lnTo>
                    <a:pt x="6087" y="3013"/>
                  </a:lnTo>
                  <a:lnTo>
                    <a:pt x="6074" y="3004"/>
                  </a:lnTo>
                  <a:lnTo>
                    <a:pt x="6063" y="2997"/>
                  </a:lnTo>
                  <a:lnTo>
                    <a:pt x="6049" y="2991"/>
                  </a:lnTo>
                  <a:lnTo>
                    <a:pt x="6036" y="2985"/>
                  </a:lnTo>
                  <a:lnTo>
                    <a:pt x="6022" y="2979"/>
                  </a:lnTo>
                  <a:lnTo>
                    <a:pt x="6008" y="2974"/>
                  </a:lnTo>
                  <a:lnTo>
                    <a:pt x="5994" y="2971"/>
                  </a:lnTo>
                  <a:lnTo>
                    <a:pt x="5980" y="2967"/>
                  </a:lnTo>
                  <a:lnTo>
                    <a:pt x="5965" y="2964"/>
                  </a:lnTo>
                  <a:lnTo>
                    <a:pt x="5950" y="2963"/>
                  </a:lnTo>
                  <a:lnTo>
                    <a:pt x="5935" y="2961"/>
                  </a:lnTo>
                  <a:lnTo>
                    <a:pt x="5920" y="2961"/>
                  </a:lnTo>
                  <a:lnTo>
                    <a:pt x="5904" y="2961"/>
                  </a:lnTo>
                  <a:lnTo>
                    <a:pt x="5888" y="2963"/>
                  </a:lnTo>
                  <a:lnTo>
                    <a:pt x="5873" y="2964"/>
                  </a:lnTo>
                  <a:lnTo>
                    <a:pt x="5859" y="2967"/>
                  </a:lnTo>
                  <a:lnTo>
                    <a:pt x="5844" y="2971"/>
                  </a:lnTo>
                  <a:lnTo>
                    <a:pt x="5830" y="2974"/>
                  </a:lnTo>
                  <a:lnTo>
                    <a:pt x="5816" y="2979"/>
                  </a:lnTo>
                  <a:lnTo>
                    <a:pt x="5803" y="2985"/>
                  </a:lnTo>
                  <a:lnTo>
                    <a:pt x="5790" y="2991"/>
                  </a:lnTo>
                  <a:lnTo>
                    <a:pt x="5777" y="2997"/>
                  </a:lnTo>
                  <a:lnTo>
                    <a:pt x="5764" y="3004"/>
                  </a:lnTo>
                  <a:lnTo>
                    <a:pt x="5753" y="3013"/>
                  </a:lnTo>
                  <a:lnTo>
                    <a:pt x="5729" y="3029"/>
                  </a:lnTo>
                  <a:lnTo>
                    <a:pt x="5708" y="3049"/>
                  </a:lnTo>
                  <a:lnTo>
                    <a:pt x="5689" y="3069"/>
                  </a:lnTo>
                  <a:lnTo>
                    <a:pt x="5671" y="3093"/>
                  </a:lnTo>
                  <a:lnTo>
                    <a:pt x="5663" y="3105"/>
                  </a:lnTo>
                  <a:lnTo>
                    <a:pt x="5656" y="3117"/>
                  </a:lnTo>
                  <a:lnTo>
                    <a:pt x="5649" y="3130"/>
                  </a:lnTo>
                  <a:lnTo>
                    <a:pt x="5643" y="3144"/>
                  </a:lnTo>
                  <a:lnTo>
                    <a:pt x="5639" y="3158"/>
                  </a:lnTo>
                  <a:lnTo>
                    <a:pt x="5634" y="3172"/>
                  </a:lnTo>
                  <a:lnTo>
                    <a:pt x="5630" y="3186"/>
                  </a:lnTo>
                  <a:lnTo>
                    <a:pt x="5626" y="3200"/>
                  </a:lnTo>
                  <a:lnTo>
                    <a:pt x="5624" y="3215"/>
                  </a:lnTo>
                  <a:lnTo>
                    <a:pt x="5621" y="3230"/>
                  </a:lnTo>
                  <a:lnTo>
                    <a:pt x="5620" y="3245"/>
                  </a:lnTo>
                  <a:lnTo>
                    <a:pt x="5620" y="3260"/>
                  </a:lnTo>
                  <a:lnTo>
                    <a:pt x="5620" y="3275"/>
                  </a:lnTo>
                  <a:lnTo>
                    <a:pt x="5621" y="3291"/>
                  </a:lnTo>
                  <a:lnTo>
                    <a:pt x="5624" y="3305"/>
                  </a:lnTo>
                  <a:lnTo>
                    <a:pt x="5626" y="3320"/>
                  </a:lnTo>
                  <a:lnTo>
                    <a:pt x="5630" y="3335"/>
                  </a:lnTo>
                  <a:lnTo>
                    <a:pt x="5634" y="3349"/>
                  </a:lnTo>
                  <a:lnTo>
                    <a:pt x="5639" y="3363"/>
                  </a:lnTo>
                  <a:lnTo>
                    <a:pt x="5643" y="3377"/>
                  </a:lnTo>
                  <a:lnTo>
                    <a:pt x="5649" y="3390"/>
                  </a:lnTo>
                  <a:lnTo>
                    <a:pt x="5656" y="3403"/>
                  </a:lnTo>
                  <a:lnTo>
                    <a:pt x="5663" y="3415"/>
                  </a:lnTo>
                  <a:lnTo>
                    <a:pt x="5671" y="3427"/>
                  </a:lnTo>
                  <a:lnTo>
                    <a:pt x="5689" y="3450"/>
                  </a:lnTo>
                  <a:lnTo>
                    <a:pt x="5708" y="3471"/>
                  </a:lnTo>
                  <a:lnTo>
                    <a:pt x="5729" y="3491"/>
                  </a:lnTo>
                  <a:lnTo>
                    <a:pt x="5753" y="3508"/>
                  </a:lnTo>
                  <a:lnTo>
                    <a:pt x="5764" y="3516"/>
                  </a:lnTo>
                  <a:lnTo>
                    <a:pt x="5777" y="3523"/>
                  </a:lnTo>
                  <a:lnTo>
                    <a:pt x="5790" y="3529"/>
                  </a:lnTo>
                  <a:lnTo>
                    <a:pt x="5803" y="3536"/>
                  </a:lnTo>
                  <a:lnTo>
                    <a:pt x="5816" y="3541"/>
                  </a:lnTo>
                  <a:lnTo>
                    <a:pt x="5830" y="3546"/>
                  </a:lnTo>
                  <a:lnTo>
                    <a:pt x="5844" y="3550"/>
                  </a:lnTo>
                  <a:lnTo>
                    <a:pt x="5859" y="3554"/>
                  </a:lnTo>
                  <a:lnTo>
                    <a:pt x="5873" y="3556"/>
                  </a:lnTo>
                  <a:lnTo>
                    <a:pt x="5888" y="3558"/>
                  </a:lnTo>
                  <a:lnTo>
                    <a:pt x="5904" y="3559"/>
                  </a:lnTo>
                  <a:lnTo>
                    <a:pt x="5920" y="3559"/>
                  </a:lnTo>
                  <a:lnTo>
                    <a:pt x="5935" y="3559"/>
                  </a:lnTo>
                  <a:lnTo>
                    <a:pt x="5950" y="3558"/>
                  </a:lnTo>
                  <a:lnTo>
                    <a:pt x="5965" y="3556"/>
                  </a:lnTo>
                  <a:lnTo>
                    <a:pt x="5980" y="3554"/>
                  </a:lnTo>
                  <a:lnTo>
                    <a:pt x="5994" y="3550"/>
                  </a:lnTo>
                  <a:lnTo>
                    <a:pt x="6008" y="3546"/>
                  </a:lnTo>
                  <a:lnTo>
                    <a:pt x="6022" y="3541"/>
                  </a:lnTo>
                  <a:lnTo>
                    <a:pt x="6036" y="3536"/>
                  </a:lnTo>
                  <a:lnTo>
                    <a:pt x="6049" y="3529"/>
                  </a:lnTo>
                  <a:lnTo>
                    <a:pt x="6063" y="3523"/>
                  </a:lnTo>
                  <a:lnTo>
                    <a:pt x="6074" y="3516"/>
                  </a:lnTo>
                  <a:lnTo>
                    <a:pt x="6087" y="3508"/>
                  </a:lnTo>
                  <a:lnTo>
                    <a:pt x="6110" y="3491"/>
                  </a:lnTo>
                  <a:lnTo>
                    <a:pt x="6131" y="3471"/>
                  </a:lnTo>
                  <a:lnTo>
                    <a:pt x="6151" y="3450"/>
                  </a:lnTo>
                  <a:lnTo>
                    <a:pt x="6167" y="3427"/>
                  </a:lnTo>
                  <a:lnTo>
                    <a:pt x="6175" y="3415"/>
                  </a:lnTo>
                  <a:lnTo>
                    <a:pt x="6182" y="3403"/>
                  </a:lnTo>
                  <a:lnTo>
                    <a:pt x="6189" y="3390"/>
                  </a:lnTo>
                  <a:lnTo>
                    <a:pt x="6195" y="3377"/>
                  </a:lnTo>
                  <a:lnTo>
                    <a:pt x="6201" y="3363"/>
                  </a:lnTo>
                  <a:lnTo>
                    <a:pt x="6205" y="3349"/>
                  </a:lnTo>
                  <a:lnTo>
                    <a:pt x="6209" y="3335"/>
                  </a:lnTo>
                  <a:lnTo>
                    <a:pt x="6212" y="3320"/>
                  </a:lnTo>
                  <a:lnTo>
                    <a:pt x="6215" y="3305"/>
                  </a:lnTo>
                  <a:lnTo>
                    <a:pt x="6217" y="3291"/>
                  </a:lnTo>
                  <a:lnTo>
                    <a:pt x="6218" y="3275"/>
                  </a:lnTo>
                  <a:lnTo>
                    <a:pt x="6218" y="3260"/>
                  </a:lnTo>
                  <a:lnTo>
                    <a:pt x="6218" y="3245"/>
                  </a:lnTo>
                  <a:lnTo>
                    <a:pt x="6217" y="3230"/>
                  </a:lnTo>
                  <a:lnTo>
                    <a:pt x="6215" y="3215"/>
                  </a:lnTo>
                  <a:lnTo>
                    <a:pt x="6212" y="3200"/>
                  </a:lnTo>
                  <a:lnTo>
                    <a:pt x="6209" y="3186"/>
                  </a:lnTo>
                  <a:lnTo>
                    <a:pt x="6205" y="3172"/>
                  </a:lnTo>
                  <a:lnTo>
                    <a:pt x="6201" y="3158"/>
                  </a:lnTo>
                  <a:lnTo>
                    <a:pt x="6195" y="3144"/>
                  </a:lnTo>
                  <a:lnTo>
                    <a:pt x="6189" y="3130"/>
                  </a:lnTo>
                  <a:lnTo>
                    <a:pt x="6182" y="3117"/>
                  </a:lnTo>
                  <a:lnTo>
                    <a:pt x="6175" y="3105"/>
                  </a:lnTo>
                  <a:lnTo>
                    <a:pt x="6167" y="3093"/>
                  </a:lnTo>
                  <a:lnTo>
                    <a:pt x="6151" y="3069"/>
                  </a:lnTo>
                  <a:lnTo>
                    <a:pt x="6131" y="3049"/>
                  </a:lnTo>
                  <a:close/>
                  <a:moveTo>
                    <a:pt x="6018" y="589"/>
                  </a:moveTo>
                  <a:lnTo>
                    <a:pt x="6018" y="589"/>
                  </a:lnTo>
                  <a:lnTo>
                    <a:pt x="6008" y="580"/>
                  </a:lnTo>
                  <a:lnTo>
                    <a:pt x="5996" y="571"/>
                  </a:lnTo>
                  <a:lnTo>
                    <a:pt x="5985" y="564"/>
                  </a:lnTo>
                  <a:lnTo>
                    <a:pt x="5971" y="558"/>
                  </a:lnTo>
                  <a:lnTo>
                    <a:pt x="5957" y="552"/>
                  </a:lnTo>
                  <a:lnTo>
                    <a:pt x="5943" y="549"/>
                  </a:lnTo>
                  <a:lnTo>
                    <a:pt x="5928" y="546"/>
                  </a:lnTo>
                  <a:lnTo>
                    <a:pt x="5913" y="545"/>
                  </a:lnTo>
                  <a:lnTo>
                    <a:pt x="5898" y="546"/>
                  </a:lnTo>
                  <a:lnTo>
                    <a:pt x="5883" y="549"/>
                  </a:lnTo>
                  <a:lnTo>
                    <a:pt x="5869" y="552"/>
                  </a:lnTo>
                  <a:lnTo>
                    <a:pt x="5855" y="558"/>
                  </a:lnTo>
                  <a:lnTo>
                    <a:pt x="5842" y="564"/>
                  </a:lnTo>
                  <a:lnTo>
                    <a:pt x="5829" y="571"/>
                  </a:lnTo>
                  <a:lnTo>
                    <a:pt x="5818" y="580"/>
                  </a:lnTo>
                  <a:lnTo>
                    <a:pt x="5807" y="589"/>
                  </a:lnTo>
                  <a:lnTo>
                    <a:pt x="5798" y="600"/>
                  </a:lnTo>
                  <a:lnTo>
                    <a:pt x="5789" y="611"/>
                  </a:lnTo>
                  <a:lnTo>
                    <a:pt x="5782" y="624"/>
                  </a:lnTo>
                  <a:lnTo>
                    <a:pt x="5775" y="637"/>
                  </a:lnTo>
                  <a:lnTo>
                    <a:pt x="5770" y="651"/>
                  </a:lnTo>
                  <a:lnTo>
                    <a:pt x="5767" y="665"/>
                  </a:lnTo>
                  <a:lnTo>
                    <a:pt x="5764" y="680"/>
                  </a:lnTo>
                  <a:lnTo>
                    <a:pt x="5763" y="695"/>
                  </a:lnTo>
                  <a:lnTo>
                    <a:pt x="5764" y="710"/>
                  </a:lnTo>
                  <a:lnTo>
                    <a:pt x="5767" y="725"/>
                  </a:lnTo>
                  <a:lnTo>
                    <a:pt x="5770" y="740"/>
                  </a:lnTo>
                  <a:lnTo>
                    <a:pt x="5775" y="753"/>
                  </a:lnTo>
                  <a:lnTo>
                    <a:pt x="5782" y="767"/>
                  </a:lnTo>
                  <a:lnTo>
                    <a:pt x="5789" y="779"/>
                  </a:lnTo>
                  <a:lnTo>
                    <a:pt x="5798" y="790"/>
                  </a:lnTo>
                  <a:lnTo>
                    <a:pt x="5807" y="801"/>
                  </a:lnTo>
                  <a:lnTo>
                    <a:pt x="5818" y="811"/>
                  </a:lnTo>
                  <a:lnTo>
                    <a:pt x="5829" y="819"/>
                  </a:lnTo>
                  <a:lnTo>
                    <a:pt x="5842" y="827"/>
                  </a:lnTo>
                  <a:lnTo>
                    <a:pt x="5855" y="833"/>
                  </a:lnTo>
                  <a:lnTo>
                    <a:pt x="5869" y="838"/>
                  </a:lnTo>
                  <a:lnTo>
                    <a:pt x="5883" y="843"/>
                  </a:lnTo>
                  <a:lnTo>
                    <a:pt x="5898" y="845"/>
                  </a:lnTo>
                  <a:lnTo>
                    <a:pt x="5913" y="845"/>
                  </a:lnTo>
                  <a:lnTo>
                    <a:pt x="5928" y="845"/>
                  </a:lnTo>
                  <a:lnTo>
                    <a:pt x="5943" y="843"/>
                  </a:lnTo>
                  <a:lnTo>
                    <a:pt x="5957" y="838"/>
                  </a:lnTo>
                  <a:lnTo>
                    <a:pt x="5971" y="833"/>
                  </a:lnTo>
                  <a:lnTo>
                    <a:pt x="5985" y="827"/>
                  </a:lnTo>
                  <a:lnTo>
                    <a:pt x="5996" y="819"/>
                  </a:lnTo>
                  <a:lnTo>
                    <a:pt x="6008" y="811"/>
                  </a:lnTo>
                  <a:lnTo>
                    <a:pt x="6018" y="801"/>
                  </a:lnTo>
                  <a:lnTo>
                    <a:pt x="6029" y="790"/>
                  </a:lnTo>
                  <a:lnTo>
                    <a:pt x="6037" y="779"/>
                  </a:lnTo>
                  <a:lnTo>
                    <a:pt x="6044" y="767"/>
                  </a:lnTo>
                  <a:lnTo>
                    <a:pt x="6051" y="753"/>
                  </a:lnTo>
                  <a:lnTo>
                    <a:pt x="6056" y="740"/>
                  </a:lnTo>
                  <a:lnTo>
                    <a:pt x="6059" y="725"/>
                  </a:lnTo>
                  <a:lnTo>
                    <a:pt x="6061" y="710"/>
                  </a:lnTo>
                  <a:lnTo>
                    <a:pt x="6063" y="695"/>
                  </a:lnTo>
                  <a:lnTo>
                    <a:pt x="6061" y="680"/>
                  </a:lnTo>
                  <a:lnTo>
                    <a:pt x="6059" y="665"/>
                  </a:lnTo>
                  <a:lnTo>
                    <a:pt x="6056" y="651"/>
                  </a:lnTo>
                  <a:lnTo>
                    <a:pt x="6051" y="637"/>
                  </a:lnTo>
                  <a:lnTo>
                    <a:pt x="6044" y="624"/>
                  </a:lnTo>
                  <a:lnTo>
                    <a:pt x="6037" y="611"/>
                  </a:lnTo>
                  <a:lnTo>
                    <a:pt x="6029" y="600"/>
                  </a:lnTo>
                  <a:lnTo>
                    <a:pt x="6018" y="589"/>
                  </a:lnTo>
                  <a:close/>
                  <a:moveTo>
                    <a:pt x="807" y="378"/>
                  </a:moveTo>
                  <a:lnTo>
                    <a:pt x="807" y="378"/>
                  </a:lnTo>
                  <a:lnTo>
                    <a:pt x="791" y="378"/>
                  </a:lnTo>
                  <a:lnTo>
                    <a:pt x="774" y="379"/>
                  </a:lnTo>
                  <a:lnTo>
                    <a:pt x="758" y="382"/>
                  </a:lnTo>
                  <a:lnTo>
                    <a:pt x="742" y="384"/>
                  </a:lnTo>
                  <a:lnTo>
                    <a:pt x="727" y="387"/>
                  </a:lnTo>
                  <a:lnTo>
                    <a:pt x="712" y="392"/>
                  </a:lnTo>
                  <a:lnTo>
                    <a:pt x="697" y="397"/>
                  </a:lnTo>
                  <a:lnTo>
                    <a:pt x="683" y="402"/>
                  </a:lnTo>
                  <a:lnTo>
                    <a:pt x="669" y="409"/>
                  </a:lnTo>
                  <a:lnTo>
                    <a:pt x="655" y="416"/>
                  </a:lnTo>
                  <a:lnTo>
                    <a:pt x="642" y="423"/>
                  </a:lnTo>
                  <a:lnTo>
                    <a:pt x="629" y="431"/>
                  </a:lnTo>
                  <a:lnTo>
                    <a:pt x="617" y="441"/>
                  </a:lnTo>
                  <a:lnTo>
                    <a:pt x="604" y="450"/>
                  </a:lnTo>
                  <a:lnTo>
                    <a:pt x="593" y="461"/>
                  </a:lnTo>
                  <a:lnTo>
                    <a:pt x="582" y="471"/>
                  </a:lnTo>
                  <a:lnTo>
                    <a:pt x="571" y="481"/>
                  </a:lnTo>
                  <a:lnTo>
                    <a:pt x="561" y="493"/>
                  </a:lnTo>
                  <a:lnTo>
                    <a:pt x="552" y="506"/>
                  </a:lnTo>
                  <a:lnTo>
                    <a:pt x="543" y="517"/>
                  </a:lnTo>
                  <a:lnTo>
                    <a:pt x="534" y="530"/>
                  </a:lnTo>
                  <a:lnTo>
                    <a:pt x="527" y="544"/>
                  </a:lnTo>
                  <a:lnTo>
                    <a:pt x="520" y="558"/>
                  </a:lnTo>
                  <a:lnTo>
                    <a:pt x="513" y="572"/>
                  </a:lnTo>
                  <a:lnTo>
                    <a:pt x="507" y="586"/>
                  </a:lnTo>
                  <a:lnTo>
                    <a:pt x="503" y="601"/>
                  </a:lnTo>
                  <a:lnTo>
                    <a:pt x="498" y="616"/>
                  </a:lnTo>
                  <a:lnTo>
                    <a:pt x="495" y="631"/>
                  </a:lnTo>
                  <a:lnTo>
                    <a:pt x="492" y="647"/>
                  </a:lnTo>
                  <a:lnTo>
                    <a:pt x="490" y="663"/>
                  </a:lnTo>
                  <a:lnTo>
                    <a:pt x="489" y="679"/>
                  </a:lnTo>
                  <a:lnTo>
                    <a:pt x="489" y="695"/>
                  </a:lnTo>
                  <a:lnTo>
                    <a:pt x="489" y="711"/>
                  </a:lnTo>
                  <a:lnTo>
                    <a:pt x="490" y="728"/>
                  </a:lnTo>
                  <a:lnTo>
                    <a:pt x="492" y="744"/>
                  </a:lnTo>
                  <a:lnTo>
                    <a:pt x="495" y="760"/>
                  </a:lnTo>
                  <a:lnTo>
                    <a:pt x="498" y="775"/>
                  </a:lnTo>
                  <a:lnTo>
                    <a:pt x="503" y="790"/>
                  </a:lnTo>
                  <a:lnTo>
                    <a:pt x="507" y="804"/>
                  </a:lnTo>
                  <a:lnTo>
                    <a:pt x="513" y="819"/>
                  </a:lnTo>
                  <a:lnTo>
                    <a:pt x="520" y="833"/>
                  </a:lnTo>
                  <a:lnTo>
                    <a:pt x="527" y="847"/>
                  </a:lnTo>
                  <a:lnTo>
                    <a:pt x="534" y="860"/>
                  </a:lnTo>
                  <a:lnTo>
                    <a:pt x="543" y="873"/>
                  </a:lnTo>
                  <a:lnTo>
                    <a:pt x="552" y="885"/>
                  </a:lnTo>
                  <a:lnTo>
                    <a:pt x="561" y="897"/>
                  </a:lnTo>
                  <a:lnTo>
                    <a:pt x="571" y="909"/>
                  </a:lnTo>
                  <a:lnTo>
                    <a:pt x="582" y="920"/>
                  </a:lnTo>
                  <a:lnTo>
                    <a:pt x="593" y="931"/>
                  </a:lnTo>
                  <a:lnTo>
                    <a:pt x="604" y="941"/>
                  </a:lnTo>
                  <a:lnTo>
                    <a:pt x="617" y="950"/>
                  </a:lnTo>
                  <a:lnTo>
                    <a:pt x="629" y="959"/>
                  </a:lnTo>
                  <a:lnTo>
                    <a:pt x="642" y="967"/>
                  </a:lnTo>
                  <a:lnTo>
                    <a:pt x="655" y="975"/>
                  </a:lnTo>
                  <a:lnTo>
                    <a:pt x="669" y="982"/>
                  </a:lnTo>
                  <a:lnTo>
                    <a:pt x="683" y="989"/>
                  </a:lnTo>
                  <a:lnTo>
                    <a:pt x="697" y="993"/>
                  </a:lnTo>
                  <a:lnTo>
                    <a:pt x="712" y="999"/>
                  </a:lnTo>
                  <a:lnTo>
                    <a:pt x="727" y="1003"/>
                  </a:lnTo>
                  <a:lnTo>
                    <a:pt x="742" y="1006"/>
                  </a:lnTo>
                  <a:lnTo>
                    <a:pt x="758" y="1010"/>
                  </a:lnTo>
                  <a:lnTo>
                    <a:pt x="774" y="1012"/>
                  </a:lnTo>
                  <a:lnTo>
                    <a:pt x="791" y="1013"/>
                  </a:lnTo>
                  <a:lnTo>
                    <a:pt x="807" y="1013"/>
                  </a:lnTo>
                  <a:lnTo>
                    <a:pt x="823" y="1013"/>
                  </a:lnTo>
                  <a:lnTo>
                    <a:pt x="839" y="1012"/>
                  </a:lnTo>
                  <a:lnTo>
                    <a:pt x="855" y="1010"/>
                  </a:lnTo>
                  <a:lnTo>
                    <a:pt x="871" y="1006"/>
                  </a:lnTo>
                  <a:lnTo>
                    <a:pt x="886" y="1003"/>
                  </a:lnTo>
                  <a:lnTo>
                    <a:pt x="901" y="999"/>
                  </a:lnTo>
                  <a:lnTo>
                    <a:pt x="916" y="993"/>
                  </a:lnTo>
                  <a:lnTo>
                    <a:pt x="930" y="989"/>
                  </a:lnTo>
                  <a:lnTo>
                    <a:pt x="944" y="982"/>
                  </a:lnTo>
                  <a:lnTo>
                    <a:pt x="958" y="975"/>
                  </a:lnTo>
                  <a:lnTo>
                    <a:pt x="971" y="967"/>
                  </a:lnTo>
                  <a:lnTo>
                    <a:pt x="985" y="959"/>
                  </a:lnTo>
                  <a:lnTo>
                    <a:pt x="996" y="950"/>
                  </a:lnTo>
                  <a:lnTo>
                    <a:pt x="1009" y="941"/>
                  </a:lnTo>
                  <a:lnTo>
                    <a:pt x="1021" y="931"/>
                  </a:lnTo>
                  <a:lnTo>
                    <a:pt x="1031" y="920"/>
                  </a:lnTo>
                  <a:lnTo>
                    <a:pt x="1041" y="909"/>
                  </a:lnTo>
                  <a:lnTo>
                    <a:pt x="1052" y="897"/>
                  </a:lnTo>
                  <a:lnTo>
                    <a:pt x="1061" y="885"/>
                  </a:lnTo>
                  <a:lnTo>
                    <a:pt x="1071" y="873"/>
                  </a:lnTo>
                  <a:lnTo>
                    <a:pt x="1079" y="860"/>
                  </a:lnTo>
                  <a:lnTo>
                    <a:pt x="1086" y="847"/>
                  </a:lnTo>
                  <a:lnTo>
                    <a:pt x="1093" y="833"/>
                  </a:lnTo>
                  <a:lnTo>
                    <a:pt x="1100" y="819"/>
                  </a:lnTo>
                  <a:lnTo>
                    <a:pt x="1105" y="804"/>
                  </a:lnTo>
                  <a:lnTo>
                    <a:pt x="1110" y="790"/>
                  </a:lnTo>
                  <a:lnTo>
                    <a:pt x="1115" y="775"/>
                  </a:lnTo>
                  <a:lnTo>
                    <a:pt x="1118" y="760"/>
                  </a:lnTo>
                  <a:lnTo>
                    <a:pt x="1120" y="744"/>
                  </a:lnTo>
                  <a:lnTo>
                    <a:pt x="1123" y="728"/>
                  </a:lnTo>
                  <a:lnTo>
                    <a:pt x="1124" y="711"/>
                  </a:lnTo>
                  <a:lnTo>
                    <a:pt x="1124" y="695"/>
                  </a:lnTo>
                  <a:lnTo>
                    <a:pt x="1124" y="679"/>
                  </a:lnTo>
                  <a:lnTo>
                    <a:pt x="1123" y="663"/>
                  </a:lnTo>
                  <a:lnTo>
                    <a:pt x="1120" y="647"/>
                  </a:lnTo>
                  <a:lnTo>
                    <a:pt x="1118" y="631"/>
                  </a:lnTo>
                  <a:lnTo>
                    <a:pt x="1115" y="616"/>
                  </a:lnTo>
                  <a:lnTo>
                    <a:pt x="1110" y="601"/>
                  </a:lnTo>
                  <a:lnTo>
                    <a:pt x="1105" y="586"/>
                  </a:lnTo>
                  <a:lnTo>
                    <a:pt x="1100" y="572"/>
                  </a:lnTo>
                  <a:lnTo>
                    <a:pt x="1093" y="558"/>
                  </a:lnTo>
                  <a:lnTo>
                    <a:pt x="1086" y="544"/>
                  </a:lnTo>
                  <a:lnTo>
                    <a:pt x="1079" y="530"/>
                  </a:lnTo>
                  <a:lnTo>
                    <a:pt x="1071" y="517"/>
                  </a:lnTo>
                  <a:lnTo>
                    <a:pt x="1061" y="506"/>
                  </a:lnTo>
                  <a:lnTo>
                    <a:pt x="1052" y="493"/>
                  </a:lnTo>
                  <a:lnTo>
                    <a:pt x="1041" y="481"/>
                  </a:lnTo>
                  <a:lnTo>
                    <a:pt x="1031" y="471"/>
                  </a:lnTo>
                  <a:lnTo>
                    <a:pt x="1021" y="461"/>
                  </a:lnTo>
                  <a:lnTo>
                    <a:pt x="1009" y="450"/>
                  </a:lnTo>
                  <a:lnTo>
                    <a:pt x="996" y="441"/>
                  </a:lnTo>
                  <a:lnTo>
                    <a:pt x="985" y="431"/>
                  </a:lnTo>
                  <a:lnTo>
                    <a:pt x="971" y="423"/>
                  </a:lnTo>
                  <a:lnTo>
                    <a:pt x="958" y="416"/>
                  </a:lnTo>
                  <a:lnTo>
                    <a:pt x="944" y="409"/>
                  </a:lnTo>
                  <a:lnTo>
                    <a:pt x="930" y="402"/>
                  </a:lnTo>
                  <a:lnTo>
                    <a:pt x="916" y="397"/>
                  </a:lnTo>
                  <a:lnTo>
                    <a:pt x="901" y="392"/>
                  </a:lnTo>
                  <a:lnTo>
                    <a:pt x="886" y="387"/>
                  </a:lnTo>
                  <a:lnTo>
                    <a:pt x="871" y="384"/>
                  </a:lnTo>
                  <a:lnTo>
                    <a:pt x="855" y="382"/>
                  </a:lnTo>
                  <a:lnTo>
                    <a:pt x="839" y="379"/>
                  </a:lnTo>
                  <a:lnTo>
                    <a:pt x="823" y="378"/>
                  </a:lnTo>
                  <a:lnTo>
                    <a:pt x="807" y="378"/>
                  </a:lnTo>
                  <a:close/>
                  <a:moveTo>
                    <a:pt x="813" y="1222"/>
                  </a:moveTo>
                  <a:lnTo>
                    <a:pt x="813" y="1222"/>
                  </a:lnTo>
                  <a:lnTo>
                    <a:pt x="780" y="1223"/>
                  </a:lnTo>
                  <a:lnTo>
                    <a:pt x="748" y="1226"/>
                  </a:lnTo>
                  <a:lnTo>
                    <a:pt x="716" y="1229"/>
                  </a:lnTo>
                  <a:lnTo>
                    <a:pt x="685" y="1235"/>
                  </a:lnTo>
                  <a:lnTo>
                    <a:pt x="654" y="1242"/>
                  </a:lnTo>
                  <a:lnTo>
                    <a:pt x="624" y="1251"/>
                  </a:lnTo>
                  <a:lnTo>
                    <a:pt x="595" y="1260"/>
                  </a:lnTo>
                  <a:lnTo>
                    <a:pt x="565" y="1272"/>
                  </a:lnTo>
                  <a:lnTo>
                    <a:pt x="538" y="1285"/>
                  </a:lnTo>
                  <a:lnTo>
                    <a:pt x="510" y="1299"/>
                  </a:lnTo>
                  <a:lnTo>
                    <a:pt x="483" y="1314"/>
                  </a:lnTo>
                  <a:lnTo>
                    <a:pt x="458" y="1330"/>
                  </a:lnTo>
                  <a:lnTo>
                    <a:pt x="433" y="1349"/>
                  </a:lnTo>
                  <a:lnTo>
                    <a:pt x="409" y="1367"/>
                  </a:lnTo>
                  <a:lnTo>
                    <a:pt x="386" y="1387"/>
                  </a:lnTo>
                  <a:lnTo>
                    <a:pt x="363" y="1408"/>
                  </a:lnTo>
                  <a:lnTo>
                    <a:pt x="343" y="1430"/>
                  </a:lnTo>
                  <a:lnTo>
                    <a:pt x="323" y="1453"/>
                  </a:lnTo>
                  <a:lnTo>
                    <a:pt x="303" y="1478"/>
                  </a:lnTo>
                  <a:lnTo>
                    <a:pt x="286" y="1502"/>
                  </a:lnTo>
                  <a:lnTo>
                    <a:pt x="269" y="1529"/>
                  </a:lnTo>
                  <a:lnTo>
                    <a:pt x="254" y="1555"/>
                  </a:lnTo>
                  <a:lnTo>
                    <a:pt x="240" y="1582"/>
                  </a:lnTo>
                  <a:lnTo>
                    <a:pt x="228" y="1610"/>
                  </a:lnTo>
                  <a:lnTo>
                    <a:pt x="216" y="1639"/>
                  </a:lnTo>
                  <a:lnTo>
                    <a:pt x="206" y="1669"/>
                  </a:lnTo>
                  <a:lnTo>
                    <a:pt x="197" y="1699"/>
                  </a:lnTo>
                  <a:lnTo>
                    <a:pt x="191" y="1730"/>
                  </a:lnTo>
                  <a:lnTo>
                    <a:pt x="185" y="1761"/>
                  </a:lnTo>
                  <a:lnTo>
                    <a:pt x="180" y="1792"/>
                  </a:lnTo>
                  <a:lnTo>
                    <a:pt x="178" y="1825"/>
                  </a:lnTo>
                  <a:lnTo>
                    <a:pt x="178" y="1857"/>
                  </a:lnTo>
                  <a:lnTo>
                    <a:pt x="178" y="1891"/>
                  </a:lnTo>
                  <a:lnTo>
                    <a:pt x="180" y="1922"/>
                  </a:lnTo>
                  <a:lnTo>
                    <a:pt x="185" y="1955"/>
                  </a:lnTo>
                  <a:lnTo>
                    <a:pt x="191" y="1986"/>
                  </a:lnTo>
                  <a:lnTo>
                    <a:pt x="197" y="2016"/>
                  </a:lnTo>
                  <a:lnTo>
                    <a:pt x="206" y="2047"/>
                  </a:lnTo>
                  <a:lnTo>
                    <a:pt x="216" y="2077"/>
                  </a:lnTo>
                  <a:lnTo>
                    <a:pt x="228" y="2106"/>
                  </a:lnTo>
                  <a:lnTo>
                    <a:pt x="240" y="2134"/>
                  </a:lnTo>
                  <a:lnTo>
                    <a:pt x="254" y="2160"/>
                  </a:lnTo>
                  <a:lnTo>
                    <a:pt x="269" y="2187"/>
                  </a:lnTo>
                  <a:lnTo>
                    <a:pt x="286" y="2214"/>
                  </a:lnTo>
                  <a:lnTo>
                    <a:pt x="303" y="2238"/>
                  </a:lnTo>
                  <a:lnTo>
                    <a:pt x="323" y="2263"/>
                  </a:lnTo>
                  <a:lnTo>
                    <a:pt x="343" y="2286"/>
                  </a:lnTo>
                  <a:lnTo>
                    <a:pt x="363" y="2308"/>
                  </a:lnTo>
                  <a:lnTo>
                    <a:pt x="386" y="2329"/>
                  </a:lnTo>
                  <a:lnTo>
                    <a:pt x="409" y="2348"/>
                  </a:lnTo>
                  <a:lnTo>
                    <a:pt x="433" y="2367"/>
                  </a:lnTo>
                  <a:lnTo>
                    <a:pt x="458" y="2384"/>
                  </a:lnTo>
                  <a:lnTo>
                    <a:pt x="483" y="2402"/>
                  </a:lnTo>
                  <a:lnTo>
                    <a:pt x="510" y="2417"/>
                  </a:lnTo>
                  <a:lnTo>
                    <a:pt x="538" y="2431"/>
                  </a:lnTo>
                  <a:lnTo>
                    <a:pt x="565" y="2444"/>
                  </a:lnTo>
                  <a:lnTo>
                    <a:pt x="595" y="2455"/>
                  </a:lnTo>
                  <a:lnTo>
                    <a:pt x="624" y="2465"/>
                  </a:lnTo>
                  <a:lnTo>
                    <a:pt x="654" y="2474"/>
                  </a:lnTo>
                  <a:lnTo>
                    <a:pt x="685" y="2481"/>
                  </a:lnTo>
                  <a:lnTo>
                    <a:pt x="716" y="2487"/>
                  </a:lnTo>
                  <a:lnTo>
                    <a:pt x="748" y="2490"/>
                  </a:lnTo>
                  <a:lnTo>
                    <a:pt x="780" y="2492"/>
                  </a:lnTo>
                  <a:lnTo>
                    <a:pt x="813" y="2494"/>
                  </a:lnTo>
                  <a:lnTo>
                    <a:pt x="845" y="2492"/>
                  </a:lnTo>
                  <a:lnTo>
                    <a:pt x="878" y="2490"/>
                  </a:lnTo>
                  <a:lnTo>
                    <a:pt x="910" y="2487"/>
                  </a:lnTo>
                  <a:lnTo>
                    <a:pt x="942" y="2481"/>
                  </a:lnTo>
                  <a:lnTo>
                    <a:pt x="972" y="2474"/>
                  </a:lnTo>
                  <a:lnTo>
                    <a:pt x="1002" y="2465"/>
                  </a:lnTo>
                  <a:lnTo>
                    <a:pt x="1031" y="2455"/>
                  </a:lnTo>
                  <a:lnTo>
                    <a:pt x="1060" y="2444"/>
                  </a:lnTo>
                  <a:lnTo>
                    <a:pt x="1089" y="2431"/>
                  </a:lnTo>
                  <a:lnTo>
                    <a:pt x="1116" y="2417"/>
                  </a:lnTo>
                  <a:lnTo>
                    <a:pt x="1142" y="2402"/>
                  </a:lnTo>
                  <a:lnTo>
                    <a:pt x="1168" y="2384"/>
                  </a:lnTo>
                  <a:lnTo>
                    <a:pt x="1194" y="2367"/>
                  </a:lnTo>
                  <a:lnTo>
                    <a:pt x="1217" y="2348"/>
                  </a:lnTo>
                  <a:lnTo>
                    <a:pt x="1240" y="2329"/>
                  </a:lnTo>
                  <a:lnTo>
                    <a:pt x="1262" y="2308"/>
                  </a:lnTo>
                  <a:lnTo>
                    <a:pt x="1283" y="2286"/>
                  </a:lnTo>
                  <a:lnTo>
                    <a:pt x="1304" y="2263"/>
                  </a:lnTo>
                  <a:lnTo>
                    <a:pt x="1322" y="2238"/>
                  </a:lnTo>
                  <a:lnTo>
                    <a:pt x="1340" y="2214"/>
                  </a:lnTo>
                  <a:lnTo>
                    <a:pt x="1356" y="2187"/>
                  </a:lnTo>
                  <a:lnTo>
                    <a:pt x="1372" y="2160"/>
                  </a:lnTo>
                  <a:lnTo>
                    <a:pt x="1386" y="2134"/>
                  </a:lnTo>
                  <a:lnTo>
                    <a:pt x="1399" y="2106"/>
                  </a:lnTo>
                  <a:lnTo>
                    <a:pt x="1410" y="2077"/>
                  </a:lnTo>
                  <a:lnTo>
                    <a:pt x="1420" y="2047"/>
                  </a:lnTo>
                  <a:lnTo>
                    <a:pt x="1428" y="2016"/>
                  </a:lnTo>
                  <a:lnTo>
                    <a:pt x="1436" y="1986"/>
                  </a:lnTo>
                  <a:lnTo>
                    <a:pt x="1441" y="1955"/>
                  </a:lnTo>
                  <a:lnTo>
                    <a:pt x="1445" y="1922"/>
                  </a:lnTo>
                  <a:lnTo>
                    <a:pt x="1448" y="1891"/>
                  </a:lnTo>
                  <a:lnTo>
                    <a:pt x="1449" y="1857"/>
                  </a:lnTo>
                  <a:lnTo>
                    <a:pt x="1448" y="1825"/>
                  </a:lnTo>
                  <a:lnTo>
                    <a:pt x="1445" y="1792"/>
                  </a:lnTo>
                  <a:lnTo>
                    <a:pt x="1441" y="1761"/>
                  </a:lnTo>
                  <a:lnTo>
                    <a:pt x="1436" y="1730"/>
                  </a:lnTo>
                  <a:lnTo>
                    <a:pt x="1428" y="1699"/>
                  </a:lnTo>
                  <a:lnTo>
                    <a:pt x="1420" y="1669"/>
                  </a:lnTo>
                  <a:lnTo>
                    <a:pt x="1410" y="1639"/>
                  </a:lnTo>
                  <a:lnTo>
                    <a:pt x="1399" y="1610"/>
                  </a:lnTo>
                  <a:lnTo>
                    <a:pt x="1386" y="1582"/>
                  </a:lnTo>
                  <a:lnTo>
                    <a:pt x="1372" y="1555"/>
                  </a:lnTo>
                  <a:lnTo>
                    <a:pt x="1356" y="1529"/>
                  </a:lnTo>
                  <a:lnTo>
                    <a:pt x="1340" y="1502"/>
                  </a:lnTo>
                  <a:lnTo>
                    <a:pt x="1322" y="1478"/>
                  </a:lnTo>
                  <a:lnTo>
                    <a:pt x="1304" y="1453"/>
                  </a:lnTo>
                  <a:lnTo>
                    <a:pt x="1283" y="1430"/>
                  </a:lnTo>
                  <a:lnTo>
                    <a:pt x="1262" y="1408"/>
                  </a:lnTo>
                  <a:lnTo>
                    <a:pt x="1240" y="1387"/>
                  </a:lnTo>
                  <a:lnTo>
                    <a:pt x="1217" y="1367"/>
                  </a:lnTo>
                  <a:lnTo>
                    <a:pt x="1194" y="1349"/>
                  </a:lnTo>
                  <a:lnTo>
                    <a:pt x="1168" y="1330"/>
                  </a:lnTo>
                  <a:lnTo>
                    <a:pt x="1142" y="1314"/>
                  </a:lnTo>
                  <a:lnTo>
                    <a:pt x="1116" y="1299"/>
                  </a:lnTo>
                  <a:lnTo>
                    <a:pt x="1089" y="1285"/>
                  </a:lnTo>
                  <a:lnTo>
                    <a:pt x="1060" y="1272"/>
                  </a:lnTo>
                  <a:lnTo>
                    <a:pt x="1031" y="1260"/>
                  </a:lnTo>
                  <a:lnTo>
                    <a:pt x="1002" y="1251"/>
                  </a:lnTo>
                  <a:lnTo>
                    <a:pt x="972" y="1242"/>
                  </a:lnTo>
                  <a:lnTo>
                    <a:pt x="942" y="1235"/>
                  </a:lnTo>
                  <a:lnTo>
                    <a:pt x="910" y="1229"/>
                  </a:lnTo>
                  <a:lnTo>
                    <a:pt x="878" y="1226"/>
                  </a:lnTo>
                  <a:lnTo>
                    <a:pt x="845" y="1223"/>
                  </a:lnTo>
                  <a:lnTo>
                    <a:pt x="813" y="1222"/>
                  </a:lnTo>
                  <a:close/>
                  <a:moveTo>
                    <a:pt x="1024" y="1646"/>
                  </a:moveTo>
                  <a:lnTo>
                    <a:pt x="1024" y="1646"/>
                  </a:lnTo>
                  <a:lnTo>
                    <a:pt x="1003" y="1627"/>
                  </a:lnTo>
                  <a:lnTo>
                    <a:pt x="980" y="1610"/>
                  </a:lnTo>
                  <a:lnTo>
                    <a:pt x="968" y="1602"/>
                  </a:lnTo>
                  <a:lnTo>
                    <a:pt x="956" y="1595"/>
                  </a:lnTo>
                  <a:lnTo>
                    <a:pt x="943" y="1588"/>
                  </a:lnTo>
                  <a:lnTo>
                    <a:pt x="929" y="1582"/>
                  </a:lnTo>
                  <a:lnTo>
                    <a:pt x="916" y="1576"/>
                  </a:lnTo>
                  <a:lnTo>
                    <a:pt x="902" y="1572"/>
                  </a:lnTo>
                  <a:lnTo>
                    <a:pt x="888" y="1568"/>
                  </a:lnTo>
                  <a:lnTo>
                    <a:pt x="873" y="1565"/>
                  </a:lnTo>
                  <a:lnTo>
                    <a:pt x="858" y="1562"/>
                  </a:lnTo>
                  <a:lnTo>
                    <a:pt x="844" y="1560"/>
                  </a:lnTo>
                  <a:lnTo>
                    <a:pt x="828" y="1559"/>
                  </a:lnTo>
                  <a:lnTo>
                    <a:pt x="813" y="1559"/>
                  </a:lnTo>
                  <a:lnTo>
                    <a:pt x="798" y="1559"/>
                  </a:lnTo>
                  <a:lnTo>
                    <a:pt x="783" y="1560"/>
                  </a:lnTo>
                  <a:lnTo>
                    <a:pt x="768" y="1562"/>
                  </a:lnTo>
                  <a:lnTo>
                    <a:pt x="752" y="1565"/>
                  </a:lnTo>
                  <a:lnTo>
                    <a:pt x="738" y="1568"/>
                  </a:lnTo>
                  <a:lnTo>
                    <a:pt x="725" y="1572"/>
                  </a:lnTo>
                  <a:lnTo>
                    <a:pt x="711" y="1576"/>
                  </a:lnTo>
                  <a:lnTo>
                    <a:pt x="697" y="1582"/>
                  </a:lnTo>
                  <a:lnTo>
                    <a:pt x="683" y="1588"/>
                  </a:lnTo>
                  <a:lnTo>
                    <a:pt x="670" y="1595"/>
                  </a:lnTo>
                  <a:lnTo>
                    <a:pt x="658" y="1602"/>
                  </a:lnTo>
                  <a:lnTo>
                    <a:pt x="646" y="1610"/>
                  </a:lnTo>
                  <a:lnTo>
                    <a:pt x="622" y="1627"/>
                  </a:lnTo>
                  <a:lnTo>
                    <a:pt x="601" y="1646"/>
                  </a:lnTo>
                  <a:lnTo>
                    <a:pt x="582" y="1667"/>
                  </a:lnTo>
                  <a:lnTo>
                    <a:pt x="564" y="1690"/>
                  </a:lnTo>
                  <a:lnTo>
                    <a:pt x="557" y="1703"/>
                  </a:lnTo>
                  <a:lnTo>
                    <a:pt x="550" y="1716"/>
                  </a:lnTo>
                  <a:lnTo>
                    <a:pt x="543" y="1728"/>
                  </a:lnTo>
                  <a:lnTo>
                    <a:pt x="538" y="1741"/>
                  </a:lnTo>
                  <a:lnTo>
                    <a:pt x="532" y="1755"/>
                  </a:lnTo>
                  <a:lnTo>
                    <a:pt x="527" y="1769"/>
                  </a:lnTo>
                  <a:lnTo>
                    <a:pt x="524" y="1783"/>
                  </a:lnTo>
                  <a:lnTo>
                    <a:pt x="520" y="1797"/>
                  </a:lnTo>
                  <a:lnTo>
                    <a:pt x="517" y="1812"/>
                  </a:lnTo>
                  <a:lnTo>
                    <a:pt x="516" y="1827"/>
                  </a:lnTo>
                  <a:lnTo>
                    <a:pt x="514" y="1842"/>
                  </a:lnTo>
                  <a:lnTo>
                    <a:pt x="513" y="1857"/>
                  </a:lnTo>
                  <a:lnTo>
                    <a:pt x="514" y="1874"/>
                  </a:lnTo>
                  <a:lnTo>
                    <a:pt x="516" y="1889"/>
                  </a:lnTo>
                  <a:lnTo>
                    <a:pt x="517" y="1904"/>
                  </a:lnTo>
                  <a:lnTo>
                    <a:pt x="520" y="1918"/>
                  </a:lnTo>
                  <a:lnTo>
                    <a:pt x="524" y="1933"/>
                  </a:lnTo>
                  <a:lnTo>
                    <a:pt x="527" y="1947"/>
                  </a:lnTo>
                  <a:lnTo>
                    <a:pt x="532" y="1961"/>
                  </a:lnTo>
                  <a:lnTo>
                    <a:pt x="538" y="1975"/>
                  </a:lnTo>
                  <a:lnTo>
                    <a:pt x="543" y="1987"/>
                  </a:lnTo>
                  <a:lnTo>
                    <a:pt x="550" y="2000"/>
                  </a:lnTo>
                  <a:lnTo>
                    <a:pt x="557" y="2013"/>
                  </a:lnTo>
                  <a:lnTo>
                    <a:pt x="564" y="2026"/>
                  </a:lnTo>
                  <a:lnTo>
                    <a:pt x="582" y="2048"/>
                  </a:lnTo>
                  <a:lnTo>
                    <a:pt x="601" y="2070"/>
                  </a:lnTo>
                  <a:lnTo>
                    <a:pt x="622" y="2088"/>
                  </a:lnTo>
                  <a:lnTo>
                    <a:pt x="646" y="2106"/>
                  </a:lnTo>
                  <a:lnTo>
                    <a:pt x="670" y="2121"/>
                  </a:lnTo>
                  <a:lnTo>
                    <a:pt x="683" y="2128"/>
                  </a:lnTo>
                  <a:lnTo>
                    <a:pt x="697" y="2134"/>
                  </a:lnTo>
                  <a:lnTo>
                    <a:pt x="711" y="2138"/>
                  </a:lnTo>
                  <a:lnTo>
                    <a:pt x="725" y="2144"/>
                  </a:lnTo>
                  <a:lnTo>
                    <a:pt x="738" y="2148"/>
                  </a:lnTo>
                  <a:lnTo>
                    <a:pt x="752" y="2151"/>
                  </a:lnTo>
                  <a:lnTo>
                    <a:pt x="768" y="2153"/>
                  </a:lnTo>
                  <a:lnTo>
                    <a:pt x="783" y="2156"/>
                  </a:lnTo>
                  <a:lnTo>
                    <a:pt x="798" y="2157"/>
                  </a:lnTo>
                  <a:lnTo>
                    <a:pt x="813" y="2157"/>
                  </a:lnTo>
                  <a:lnTo>
                    <a:pt x="828" y="2157"/>
                  </a:lnTo>
                  <a:lnTo>
                    <a:pt x="844" y="2156"/>
                  </a:lnTo>
                  <a:lnTo>
                    <a:pt x="858" y="2153"/>
                  </a:lnTo>
                  <a:lnTo>
                    <a:pt x="873" y="2151"/>
                  </a:lnTo>
                  <a:lnTo>
                    <a:pt x="888" y="2148"/>
                  </a:lnTo>
                  <a:lnTo>
                    <a:pt x="902" y="2144"/>
                  </a:lnTo>
                  <a:lnTo>
                    <a:pt x="916" y="2138"/>
                  </a:lnTo>
                  <a:lnTo>
                    <a:pt x="929" y="2134"/>
                  </a:lnTo>
                  <a:lnTo>
                    <a:pt x="943" y="2128"/>
                  </a:lnTo>
                  <a:lnTo>
                    <a:pt x="956" y="2121"/>
                  </a:lnTo>
                  <a:lnTo>
                    <a:pt x="968" y="2114"/>
                  </a:lnTo>
                  <a:lnTo>
                    <a:pt x="980" y="2106"/>
                  </a:lnTo>
                  <a:lnTo>
                    <a:pt x="1003" y="2088"/>
                  </a:lnTo>
                  <a:lnTo>
                    <a:pt x="1024" y="2070"/>
                  </a:lnTo>
                  <a:lnTo>
                    <a:pt x="1044" y="2048"/>
                  </a:lnTo>
                  <a:lnTo>
                    <a:pt x="1061" y="2026"/>
                  </a:lnTo>
                  <a:lnTo>
                    <a:pt x="1068" y="2013"/>
                  </a:lnTo>
                  <a:lnTo>
                    <a:pt x="1076" y="2000"/>
                  </a:lnTo>
                  <a:lnTo>
                    <a:pt x="1082" y="1987"/>
                  </a:lnTo>
                  <a:lnTo>
                    <a:pt x="1089" y="1975"/>
                  </a:lnTo>
                  <a:lnTo>
                    <a:pt x="1094" y="1961"/>
                  </a:lnTo>
                  <a:lnTo>
                    <a:pt x="1098" y="1947"/>
                  </a:lnTo>
                  <a:lnTo>
                    <a:pt x="1103" y="1933"/>
                  </a:lnTo>
                  <a:lnTo>
                    <a:pt x="1106" y="1918"/>
                  </a:lnTo>
                  <a:lnTo>
                    <a:pt x="1109" y="1904"/>
                  </a:lnTo>
                  <a:lnTo>
                    <a:pt x="1110" y="1889"/>
                  </a:lnTo>
                  <a:lnTo>
                    <a:pt x="1111" y="1874"/>
                  </a:lnTo>
                  <a:lnTo>
                    <a:pt x="1112" y="1857"/>
                  </a:lnTo>
                  <a:lnTo>
                    <a:pt x="1111" y="1842"/>
                  </a:lnTo>
                  <a:lnTo>
                    <a:pt x="1110" y="1827"/>
                  </a:lnTo>
                  <a:lnTo>
                    <a:pt x="1109" y="1812"/>
                  </a:lnTo>
                  <a:lnTo>
                    <a:pt x="1106" y="1797"/>
                  </a:lnTo>
                  <a:lnTo>
                    <a:pt x="1103" y="1783"/>
                  </a:lnTo>
                  <a:lnTo>
                    <a:pt x="1098" y="1769"/>
                  </a:lnTo>
                  <a:lnTo>
                    <a:pt x="1094" y="1755"/>
                  </a:lnTo>
                  <a:lnTo>
                    <a:pt x="1089" y="1741"/>
                  </a:lnTo>
                  <a:lnTo>
                    <a:pt x="1082" y="1728"/>
                  </a:lnTo>
                  <a:lnTo>
                    <a:pt x="1076" y="1716"/>
                  </a:lnTo>
                  <a:lnTo>
                    <a:pt x="1068" y="1703"/>
                  </a:lnTo>
                  <a:lnTo>
                    <a:pt x="1061" y="1690"/>
                  </a:lnTo>
                  <a:lnTo>
                    <a:pt x="1044" y="1667"/>
                  </a:lnTo>
                  <a:lnTo>
                    <a:pt x="1024" y="1646"/>
                  </a:lnTo>
                  <a:close/>
                  <a:moveTo>
                    <a:pt x="813" y="2625"/>
                  </a:moveTo>
                  <a:lnTo>
                    <a:pt x="813" y="2625"/>
                  </a:lnTo>
                  <a:lnTo>
                    <a:pt x="780" y="2625"/>
                  </a:lnTo>
                  <a:lnTo>
                    <a:pt x="748" y="2628"/>
                  </a:lnTo>
                  <a:lnTo>
                    <a:pt x="716" y="2632"/>
                  </a:lnTo>
                  <a:lnTo>
                    <a:pt x="685" y="2638"/>
                  </a:lnTo>
                  <a:lnTo>
                    <a:pt x="654" y="2645"/>
                  </a:lnTo>
                  <a:lnTo>
                    <a:pt x="624" y="2653"/>
                  </a:lnTo>
                  <a:lnTo>
                    <a:pt x="595" y="2663"/>
                  </a:lnTo>
                  <a:lnTo>
                    <a:pt x="565" y="2675"/>
                  </a:lnTo>
                  <a:lnTo>
                    <a:pt x="538" y="2687"/>
                  </a:lnTo>
                  <a:lnTo>
                    <a:pt x="510" y="2701"/>
                  </a:lnTo>
                  <a:lnTo>
                    <a:pt x="483" y="2716"/>
                  </a:lnTo>
                  <a:lnTo>
                    <a:pt x="458" y="2733"/>
                  </a:lnTo>
                  <a:lnTo>
                    <a:pt x="433" y="2751"/>
                  </a:lnTo>
                  <a:lnTo>
                    <a:pt x="409" y="2770"/>
                  </a:lnTo>
                  <a:lnTo>
                    <a:pt x="386" y="2790"/>
                  </a:lnTo>
                  <a:lnTo>
                    <a:pt x="363" y="2811"/>
                  </a:lnTo>
                  <a:lnTo>
                    <a:pt x="343" y="2833"/>
                  </a:lnTo>
                  <a:lnTo>
                    <a:pt x="323" y="2856"/>
                  </a:lnTo>
                  <a:lnTo>
                    <a:pt x="303" y="2880"/>
                  </a:lnTo>
                  <a:lnTo>
                    <a:pt x="286" y="2905"/>
                  </a:lnTo>
                  <a:lnTo>
                    <a:pt x="269" y="2930"/>
                  </a:lnTo>
                  <a:lnTo>
                    <a:pt x="254" y="2957"/>
                  </a:lnTo>
                  <a:lnTo>
                    <a:pt x="240" y="2985"/>
                  </a:lnTo>
                  <a:lnTo>
                    <a:pt x="228" y="3013"/>
                  </a:lnTo>
                  <a:lnTo>
                    <a:pt x="216" y="3042"/>
                  </a:lnTo>
                  <a:lnTo>
                    <a:pt x="206" y="3071"/>
                  </a:lnTo>
                  <a:lnTo>
                    <a:pt x="197" y="3101"/>
                  </a:lnTo>
                  <a:lnTo>
                    <a:pt x="191" y="3132"/>
                  </a:lnTo>
                  <a:lnTo>
                    <a:pt x="185" y="3164"/>
                  </a:lnTo>
                  <a:lnTo>
                    <a:pt x="180" y="3195"/>
                  </a:lnTo>
                  <a:lnTo>
                    <a:pt x="178" y="3227"/>
                  </a:lnTo>
                  <a:lnTo>
                    <a:pt x="178" y="3260"/>
                  </a:lnTo>
                  <a:lnTo>
                    <a:pt x="178" y="3292"/>
                  </a:lnTo>
                  <a:lnTo>
                    <a:pt x="180" y="3325"/>
                  </a:lnTo>
                  <a:lnTo>
                    <a:pt x="185" y="3357"/>
                  </a:lnTo>
                  <a:lnTo>
                    <a:pt x="191" y="3389"/>
                  </a:lnTo>
                  <a:lnTo>
                    <a:pt x="197" y="3419"/>
                  </a:lnTo>
                  <a:lnTo>
                    <a:pt x="206" y="3449"/>
                  </a:lnTo>
                  <a:lnTo>
                    <a:pt x="216" y="3478"/>
                  </a:lnTo>
                  <a:lnTo>
                    <a:pt x="228" y="3507"/>
                  </a:lnTo>
                  <a:lnTo>
                    <a:pt x="240" y="3536"/>
                  </a:lnTo>
                  <a:lnTo>
                    <a:pt x="254" y="3563"/>
                  </a:lnTo>
                  <a:lnTo>
                    <a:pt x="269" y="3590"/>
                  </a:lnTo>
                  <a:lnTo>
                    <a:pt x="286" y="3615"/>
                  </a:lnTo>
                  <a:lnTo>
                    <a:pt x="303" y="3641"/>
                  </a:lnTo>
                  <a:lnTo>
                    <a:pt x="323" y="3664"/>
                  </a:lnTo>
                  <a:lnTo>
                    <a:pt x="343" y="3687"/>
                  </a:lnTo>
                  <a:lnTo>
                    <a:pt x="363" y="3709"/>
                  </a:lnTo>
                  <a:lnTo>
                    <a:pt x="386" y="3731"/>
                  </a:lnTo>
                  <a:lnTo>
                    <a:pt x="409" y="3751"/>
                  </a:lnTo>
                  <a:lnTo>
                    <a:pt x="433" y="3770"/>
                  </a:lnTo>
                  <a:lnTo>
                    <a:pt x="458" y="3787"/>
                  </a:lnTo>
                  <a:lnTo>
                    <a:pt x="483" y="3803"/>
                  </a:lnTo>
                  <a:lnTo>
                    <a:pt x="510" y="3820"/>
                  </a:lnTo>
                  <a:lnTo>
                    <a:pt x="538" y="3833"/>
                  </a:lnTo>
                  <a:lnTo>
                    <a:pt x="565" y="3846"/>
                  </a:lnTo>
                  <a:lnTo>
                    <a:pt x="595" y="3857"/>
                  </a:lnTo>
                  <a:lnTo>
                    <a:pt x="624" y="3867"/>
                  </a:lnTo>
                  <a:lnTo>
                    <a:pt x="654" y="3875"/>
                  </a:lnTo>
                  <a:lnTo>
                    <a:pt x="685" y="3883"/>
                  </a:lnTo>
                  <a:lnTo>
                    <a:pt x="716" y="3888"/>
                  </a:lnTo>
                  <a:lnTo>
                    <a:pt x="748" y="3893"/>
                  </a:lnTo>
                  <a:lnTo>
                    <a:pt x="780" y="3895"/>
                  </a:lnTo>
                  <a:lnTo>
                    <a:pt x="813" y="3896"/>
                  </a:lnTo>
                  <a:lnTo>
                    <a:pt x="845" y="3895"/>
                  </a:lnTo>
                  <a:lnTo>
                    <a:pt x="878" y="3893"/>
                  </a:lnTo>
                  <a:lnTo>
                    <a:pt x="910" y="3888"/>
                  </a:lnTo>
                  <a:lnTo>
                    <a:pt x="942" y="3883"/>
                  </a:lnTo>
                  <a:lnTo>
                    <a:pt x="972" y="3875"/>
                  </a:lnTo>
                  <a:lnTo>
                    <a:pt x="1002" y="3867"/>
                  </a:lnTo>
                  <a:lnTo>
                    <a:pt x="1031" y="3857"/>
                  </a:lnTo>
                  <a:lnTo>
                    <a:pt x="1060" y="3846"/>
                  </a:lnTo>
                  <a:lnTo>
                    <a:pt x="1089" y="3833"/>
                  </a:lnTo>
                  <a:lnTo>
                    <a:pt x="1116" y="3820"/>
                  </a:lnTo>
                  <a:lnTo>
                    <a:pt x="1142" y="3803"/>
                  </a:lnTo>
                  <a:lnTo>
                    <a:pt x="1168" y="3787"/>
                  </a:lnTo>
                  <a:lnTo>
                    <a:pt x="1194" y="3770"/>
                  </a:lnTo>
                  <a:lnTo>
                    <a:pt x="1217" y="3751"/>
                  </a:lnTo>
                  <a:lnTo>
                    <a:pt x="1240" y="3731"/>
                  </a:lnTo>
                  <a:lnTo>
                    <a:pt x="1262" y="3709"/>
                  </a:lnTo>
                  <a:lnTo>
                    <a:pt x="1283" y="3687"/>
                  </a:lnTo>
                  <a:lnTo>
                    <a:pt x="1304" y="3664"/>
                  </a:lnTo>
                  <a:lnTo>
                    <a:pt x="1322" y="3641"/>
                  </a:lnTo>
                  <a:lnTo>
                    <a:pt x="1340" y="3615"/>
                  </a:lnTo>
                  <a:lnTo>
                    <a:pt x="1356" y="3590"/>
                  </a:lnTo>
                  <a:lnTo>
                    <a:pt x="1372" y="3563"/>
                  </a:lnTo>
                  <a:lnTo>
                    <a:pt x="1386" y="3536"/>
                  </a:lnTo>
                  <a:lnTo>
                    <a:pt x="1399" y="3507"/>
                  </a:lnTo>
                  <a:lnTo>
                    <a:pt x="1410" y="3478"/>
                  </a:lnTo>
                  <a:lnTo>
                    <a:pt x="1420" y="3449"/>
                  </a:lnTo>
                  <a:lnTo>
                    <a:pt x="1428" y="3419"/>
                  </a:lnTo>
                  <a:lnTo>
                    <a:pt x="1436" y="3389"/>
                  </a:lnTo>
                  <a:lnTo>
                    <a:pt x="1441" y="3357"/>
                  </a:lnTo>
                  <a:lnTo>
                    <a:pt x="1445" y="3325"/>
                  </a:lnTo>
                  <a:lnTo>
                    <a:pt x="1448" y="3292"/>
                  </a:lnTo>
                  <a:lnTo>
                    <a:pt x="1449" y="3260"/>
                  </a:lnTo>
                  <a:lnTo>
                    <a:pt x="1448" y="3227"/>
                  </a:lnTo>
                  <a:lnTo>
                    <a:pt x="1445" y="3195"/>
                  </a:lnTo>
                  <a:lnTo>
                    <a:pt x="1441" y="3164"/>
                  </a:lnTo>
                  <a:lnTo>
                    <a:pt x="1436" y="3132"/>
                  </a:lnTo>
                  <a:lnTo>
                    <a:pt x="1428" y="3101"/>
                  </a:lnTo>
                  <a:lnTo>
                    <a:pt x="1420" y="3071"/>
                  </a:lnTo>
                  <a:lnTo>
                    <a:pt x="1410" y="3042"/>
                  </a:lnTo>
                  <a:lnTo>
                    <a:pt x="1399" y="3013"/>
                  </a:lnTo>
                  <a:lnTo>
                    <a:pt x="1386" y="2985"/>
                  </a:lnTo>
                  <a:lnTo>
                    <a:pt x="1372" y="2957"/>
                  </a:lnTo>
                  <a:lnTo>
                    <a:pt x="1356" y="2930"/>
                  </a:lnTo>
                  <a:lnTo>
                    <a:pt x="1340" y="2905"/>
                  </a:lnTo>
                  <a:lnTo>
                    <a:pt x="1322" y="2880"/>
                  </a:lnTo>
                  <a:lnTo>
                    <a:pt x="1304" y="2856"/>
                  </a:lnTo>
                  <a:lnTo>
                    <a:pt x="1283" y="2833"/>
                  </a:lnTo>
                  <a:lnTo>
                    <a:pt x="1262" y="2811"/>
                  </a:lnTo>
                  <a:lnTo>
                    <a:pt x="1240" y="2790"/>
                  </a:lnTo>
                  <a:lnTo>
                    <a:pt x="1217" y="2770"/>
                  </a:lnTo>
                  <a:lnTo>
                    <a:pt x="1194" y="2751"/>
                  </a:lnTo>
                  <a:lnTo>
                    <a:pt x="1168" y="2733"/>
                  </a:lnTo>
                  <a:lnTo>
                    <a:pt x="1142" y="2716"/>
                  </a:lnTo>
                  <a:lnTo>
                    <a:pt x="1116" y="2701"/>
                  </a:lnTo>
                  <a:lnTo>
                    <a:pt x="1089" y="2687"/>
                  </a:lnTo>
                  <a:lnTo>
                    <a:pt x="1060" y="2675"/>
                  </a:lnTo>
                  <a:lnTo>
                    <a:pt x="1031" y="2663"/>
                  </a:lnTo>
                  <a:lnTo>
                    <a:pt x="1002" y="2653"/>
                  </a:lnTo>
                  <a:lnTo>
                    <a:pt x="972" y="2645"/>
                  </a:lnTo>
                  <a:lnTo>
                    <a:pt x="942" y="2638"/>
                  </a:lnTo>
                  <a:lnTo>
                    <a:pt x="910" y="2632"/>
                  </a:lnTo>
                  <a:lnTo>
                    <a:pt x="878" y="2628"/>
                  </a:lnTo>
                  <a:lnTo>
                    <a:pt x="845" y="2625"/>
                  </a:lnTo>
                  <a:lnTo>
                    <a:pt x="813" y="2625"/>
                  </a:lnTo>
                  <a:close/>
                  <a:moveTo>
                    <a:pt x="1024" y="3049"/>
                  </a:moveTo>
                  <a:lnTo>
                    <a:pt x="1024" y="3049"/>
                  </a:lnTo>
                  <a:lnTo>
                    <a:pt x="1003" y="3029"/>
                  </a:lnTo>
                  <a:lnTo>
                    <a:pt x="980" y="3013"/>
                  </a:lnTo>
                  <a:lnTo>
                    <a:pt x="968" y="3004"/>
                  </a:lnTo>
                  <a:lnTo>
                    <a:pt x="956" y="2997"/>
                  </a:lnTo>
                  <a:lnTo>
                    <a:pt x="943" y="2991"/>
                  </a:lnTo>
                  <a:lnTo>
                    <a:pt x="929" y="2985"/>
                  </a:lnTo>
                  <a:lnTo>
                    <a:pt x="916" y="2979"/>
                  </a:lnTo>
                  <a:lnTo>
                    <a:pt x="902" y="2974"/>
                  </a:lnTo>
                  <a:lnTo>
                    <a:pt x="888" y="2971"/>
                  </a:lnTo>
                  <a:lnTo>
                    <a:pt x="873" y="2967"/>
                  </a:lnTo>
                  <a:lnTo>
                    <a:pt x="858" y="2964"/>
                  </a:lnTo>
                  <a:lnTo>
                    <a:pt x="844" y="2963"/>
                  </a:lnTo>
                  <a:lnTo>
                    <a:pt x="828" y="2961"/>
                  </a:lnTo>
                  <a:lnTo>
                    <a:pt x="813" y="2961"/>
                  </a:lnTo>
                  <a:lnTo>
                    <a:pt x="798" y="2961"/>
                  </a:lnTo>
                  <a:lnTo>
                    <a:pt x="783" y="2963"/>
                  </a:lnTo>
                  <a:lnTo>
                    <a:pt x="768" y="2964"/>
                  </a:lnTo>
                  <a:lnTo>
                    <a:pt x="752" y="2967"/>
                  </a:lnTo>
                  <a:lnTo>
                    <a:pt x="738" y="2971"/>
                  </a:lnTo>
                  <a:lnTo>
                    <a:pt x="725" y="2974"/>
                  </a:lnTo>
                  <a:lnTo>
                    <a:pt x="711" y="2979"/>
                  </a:lnTo>
                  <a:lnTo>
                    <a:pt x="697" y="2985"/>
                  </a:lnTo>
                  <a:lnTo>
                    <a:pt x="683" y="2991"/>
                  </a:lnTo>
                  <a:lnTo>
                    <a:pt x="670" y="2997"/>
                  </a:lnTo>
                  <a:lnTo>
                    <a:pt x="658" y="3004"/>
                  </a:lnTo>
                  <a:lnTo>
                    <a:pt x="646" y="3013"/>
                  </a:lnTo>
                  <a:lnTo>
                    <a:pt x="622" y="3029"/>
                  </a:lnTo>
                  <a:lnTo>
                    <a:pt x="601" y="3049"/>
                  </a:lnTo>
                  <a:lnTo>
                    <a:pt x="582" y="3069"/>
                  </a:lnTo>
                  <a:lnTo>
                    <a:pt x="564" y="3093"/>
                  </a:lnTo>
                  <a:lnTo>
                    <a:pt x="557" y="3105"/>
                  </a:lnTo>
                  <a:lnTo>
                    <a:pt x="550" y="3117"/>
                  </a:lnTo>
                  <a:lnTo>
                    <a:pt x="543" y="3130"/>
                  </a:lnTo>
                  <a:lnTo>
                    <a:pt x="538" y="3144"/>
                  </a:lnTo>
                  <a:lnTo>
                    <a:pt x="532" y="3158"/>
                  </a:lnTo>
                  <a:lnTo>
                    <a:pt x="527" y="3172"/>
                  </a:lnTo>
                  <a:lnTo>
                    <a:pt x="524" y="3186"/>
                  </a:lnTo>
                  <a:lnTo>
                    <a:pt x="520" y="3200"/>
                  </a:lnTo>
                  <a:lnTo>
                    <a:pt x="517" y="3215"/>
                  </a:lnTo>
                  <a:lnTo>
                    <a:pt x="516" y="3230"/>
                  </a:lnTo>
                  <a:lnTo>
                    <a:pt x="514" y="3245"/>
                  </a:lnTo>
                  <a:lnTo>
                    <a:pt x="513" y="3260"/>
                  </a:lnTo>
                  <a:lnTo>
                    <a:pt x="514" y="3275"/>
                  </a:lnTo>
                  <a:lnTo>
                    <a:pt x="516" y="3291"/>
                  </a:lnTo>
                  <a:lnTo>
                    <a:pt x="517" y="3305"/>
                  </a:lnTo>
                  <a:lnTo>
                    <a:pt x="520" y="3320"/>
                  </a:lnTo>
                  <a:lnTo>
                    <a:pt x="524" y="3335"/>
                  </a:lnTo>
                  <a:lnTo>
                    <a:pt x="527" y="3349"/>
                  </a:lnTo>
                  <a:lnTo>
                    <a:pt x="532" y="3363"/>
                  </a:lnTo>
                  <a:lnTo>
                    <a:pt x="538" y="3377"/>
                  </a:lnTo>
                  <a:lnTo>
                    <a:pt x="543" y="3390"/>
                  </a:lnTo>
                  <a:lnTo>
                    <a:pt x="550" y="3403"/>
                  </a:lnTo>
                  <a:lnTo>
                    <a:pt x="557" y="3415"/>
                  </a:lnTo>
                  <a:lnTo>
                    <a:pt x="564" y="3427"/>
                  </a:lnTo>
                  <a:lnTo>
                    <a:pt x="582" y="3450"/>
                  </a:lnTo>
                  <a:lnTo>
                    <a:pt x="601" y="3471"/>
                  </a:lnTo>
                  <a:lnTo>
                    <a:pt x="622" y="3491"/>
                  </a:lnTo>
                  <a:lnTo>
                    <a:pt x="646" y="3508"/>
                  </a:lnTo>
                  <a:lnTo>
                    <a:pt x="658" y="3516"/>
                  </a:lnTo>
                  <a:lnTo>
                    <a:pt x="670" y="3523"/>
                  </a:lnTo>
                  <a:lnTo>
                    <a:pt x="683" y="3529"/>
                  </a:lnTo>
                  <a:lnTo>
                    <a:pt x="697" y="3536"/>
                  </a:lnTo>
                  <a:lnTo>
                    <a:pt x="711" y="3541"/>
                  </a:lnTo>
                  <a:lnTo>
                    <a:pt x="725" y="3546"/>
                  </a:lnTo>
                  <a:lnTo>
                    <a:pt x="738" y="3550"/>
                  </a:lnTo>
                  <a:lnTo>
                    <a:pt x="752" y="3554"/>
                  </a:lnTo>
                  <a:lnTo>
                    <a:pt x="768" y="3556"/>
                  </a:lnTo>
                  <a:lnTo>
                    <a:pt x="783" y="3558"/>
                  </a:lnTo>
                  <a:lnTo>
                    <a:pt x="798" y="3559"/>
                  </a:lnTo>
                  <a:lnTo>
                    <a:pt x="813" y="3559"/>
                  </a:lnTo>
                  <a:lnTo>
                    <a:pt x="828" y="3559"/>
                  </a:lnTo>
                  <a:lnTo>
                    <a:pt x="844" y="3558"/>
                  </a:lnTo>
                  <a:lnTo>
                    <a:pt x="858" y="3556"/>
                  </a:lnTo>
                  <a:lnTo>
                    <a:pt x="873" y="3554"/>
                  </a:lnTo>
                  <a:lnTo>
                    <a:pt x="888" y="3550"/>
                  </a:lnTo>
                  <a:lnTo>
                    <a:pt x="902" y="3546"/>
                  </a:lnTo>
                  <a:lnTo>
                    <a:pt x="916" y="3541"/>
                  </a:lnTo>
                  <a:lnTo>
                    <a:pt x="929" y="3536"/>
                  </a:lnTo>
                  <a:lnTo>
                    <a:pt x="943" y="3529"/>
                  </a:lnTo>
                  <a:lnTo>
                    <a:pt x="956" y="3523"/>
                  </a:lnTo>
                  <a:lnTo>
                    <a:pt x="968" y="3516"/>
                  </a:lnTo>
                  <a:lnTo>
                    <a:pt x="980" y="3508"/>
                  </a:lnTo>
                  <a:lnTo>
                    <a:pt x="1003" y="3491"/>
                  </a:lnTo>
                  <a:lnTo>
                    <a:pt x="1024" y="3471"/>
                  </a:lnTo>
                  <a:lnTo>
                    <a:pt x="1044" y="3450"/>
                  </a:lnTo>
                  <a:lnTo>
                    <a:pt x="1061" y="3427"/>
                  </a:lnTo>
                  <a:lnTo>
                    <a:pt x="1068" y="3415"/>
                  </a:lnTo>
                  <a:lnTo>
                    <a:pt x="1076" y="3403"/>
                  </a:lnTo>
                  <a:lnTo>
                    <a:pt x="1082" y="3390"/>
                  </a:lnTo>
                  <a:lnTo>
                    <a:pt x="1089" y="3377"/>
                  </a:lnTo>
                  <a:lnTo>
                    <a:pt x="1094" y="3363"/>
                  </a:lnTo>
                  <a:lnTo>
                    <a:pt x="1098" y="3349"/>
                  </a:lnTo>
                  <a:lnTo>
                    <a:pt x="1103" y="3335"/>
                  </a:lnTo>
                  <a:lnTo>
                    <a:pt x="1106" y="3320"/>
                  </a:lnTo>
                  <a:lnTo>
                    <a:pt x="1109" y="3305"/>
                  </a:lnTo>
                  <a:lnTo>
                    <a:pt x="1110" y="3291"/>
                  </a:lnTo>
                  <a:lnTo>
                    <a:pt x="1111" y="3275"/>
                  </a:lnTo>
                  <a:lnTo>
                    <a:pt x="1112" y="3260"/>
                  </a:lnTo>
                  <a:lnTo>
                    <a:pt x="1111" y="3245"/>
                  </a:lnTo>
                  <a:lnTo>
                    <a:pt x="1110" y="3230"/>
                  </a:lnTo>
                  <a:lnTo>
                    <a:pt x="1109" y="3215"/>
                  </a:lnTo>
                  <a:lnTo>
                    <a:pt x="1106" y="3200"/>
                  </a:lnTo>
                  <a:lnTo>
                    <a:pt x="1103" y="3186"/>
                  </a:lnTo>
                  <a:lnTo>
                    <a:pt x="1098" y="3172"/>
                  </a:lnTo>
                  <a:lnTo>
                    <a:pt x="1094" y="3158"/>
                  </a:lnTo>
                  <a:lnTo>
                    <a:pt x="1089" y="3144"/>
                  </a:lnTo>
                  <a:lnTo>
                    <a:pt x="1082" y="3130"/>
                  </a:lnTo>
                  <a:lnTo>
                    <a:pt x="1076" y="3117"/>
                  </a:lnTo>
                  <a:lnTo>
                    <a:pt x="1068" y="3105"/>
                  </a:lnTo>
                  <a:lnTo>
                    <a:pt x="1061" y="3093"/>
                  </a:lnTo>
                  <a:lnTo>
                    <a:pt x="1044" y="3069"/>
                  </a:lnTo>
                  <a:lnTo>
                    <a:pt x="1024" y="3049"/>
                  </a:lnTo>
                  <a:close/>
                  <a:moveTo>
                    <a:pt x="913" y="589"/>
                  </a:moveTo>
                  <a:lnTo>
                    <a:pt x="913" y="589"/>
                  </a:lnTo>
                  <a:lnTo>
                    <a:pt x="902" y="580"/>
                  </a:lnTo>
                  <a:lnTo>
                    <a:pt x="891" y="571"/>
                  </a:lnTo>
                  <a:lnTo>
                    <a:pt x="878" y="564"/>
                  </a:lnTo>
                  <a:lnTo>
                    <a:pt x="865" y="558"/>
                  </a:lnTo>
                  <a:lnTo>
                    <a:pt x="851" y="552"/>
                  </a:lnTo>
                  <a:lnTo>
                    <a:pt x="837" y="549"/>
                  </a:lnTo>
                  <a:lnTo>
                    <a:pt x="822" y="546"/>
                  </a:lnTo>
                  <a:lnTo>
                    <a:pt x="807" y="545"/>
                  </a:lnTo>
                  <a:lnTo>
                    <a:pt x="791" y="546"/>
                  </a:lnTo>
                  <a:lnTo>
                    <a:pt x="777" y="549"/>
                  </a:lnTo>
                  <a:lnTo>
                    <a:pt x="762" y="552"/>
                  </a:lnTo>
                  <a:lnTo>
                    <a:pt x="748" y="558"/>
                  </a:lnTo>
                  <a:lnTo>
                    <a:pt x="735" y="564"/>
                  </a:lnTo>
                  <a:lnTo>
                    <a:pt x="722" y="571"/>
                  </a:lnTo>
                  <a:lnTo>
                    <a:pt x="712" y="580"/>
                  </a:lnTo>
                  <a:lnTo>
                    <a:pt x="700" y="589"/>
                  </a:lnTo>
                  <a:lnTo>
                    <a:pt x="691" y="600"/>
                  </a:lnTo>
                  <a:lnTo>
                    <a:pt x="683" y="611"/>
                  </a:lnTo>
                  <a:lnTo>
                    <a:pt x="675" y="624"/>
                  </a:lnTo>
                  <a:lnTo>
                    <a:pt x="669" y="637"/>
                  </a:lnTo>
                  <a:lnTo>
                    <a:pt x="664" y="651"/>
                  </a:lnTo>
                  <a:lnTo>
                    <a:pt x="660" y="665"/>
                  </a:lnTo>
                  <a:lnTo>
                    <a:pt x="657" y="680"/>
                  </a:lnTo>
                  <a:lnTo>
                    <a:pt x="657" y="695"/>
                  </a:lnTo>
                  <a:lnTo>
                    <a:pt x="657" y="710"/>
                  </a:lnTo>
                  <a:lnTo>
                    <a:pt x="660" y="725"/>
                  </a:lnTo>
                  <a:lnTo>
                    <a:pt x="664" y="740"/>
                  </a:lnTo>
                  <a:lnTo>
                    <a:pt x="669" y="753"/>
                  </a:lnTo>
                  <a:lnTo>
                    <a:pt x="675" y="767"/>
                  </a:lnTo>
                  <a:lnTo>
                    <a:pt x="683" y="779"/>
                  </a:lnTo>
                  <a:lnTo>
                    <a:pt x="691" y="790"/>
                  </a:lnTo>
                  <a:lnTo>
                    <a:pt x="700" y="801"/>
                  </a:lnTo>
                  <a:lnTo>
                    <a:pt x="712" y="811"/>
                  </a:lnTo>
                  <a:lnTo>
                    <a:pt x="722" y="819"/>
                  </a:lnTo>
                  <a:lnTo>
                    <a:pt x="735" y="827"/>
                  </a:lnTo>
                  <a:lnTo>
                    <a:pt x="748" y="833"/>
                  </a:lnTo>
                  <a:lnTo>
                    <a:pt x="762" y="838"/>
                  </a:lnTo>
                  <a:lnTo>
                    <a:pt x="777" y="843"/>
                  </a:lnTo>
                  <a:lnTo>
                    <a:pt x="791" y="845"/>
                  </a:lnTo>
                  <a:lnTo>
                    <a:pt x="807" y="845"/>
                  </a:lnTo>
                  <a:lnTo>
                    <a:pt x="822" y="845"/>
                  </a:lnTo>
                  <a:lnTo>
                    <a:pt x="837" y="843"/>
                  </a:lnTo>
                  <a:lnTo>
                    <a:pt x="851" y="838"/>
                  </a:lnTo>
                  <a:lnTo>
                    <a:pt x="865" y="833"/>
                  </a:lnTo>
                  <a:lnTo>
                    <a:pt x="878" y="827"/>
                  </a:lnTo>
                  <a:lnTo>
                    <a:pt x="891" y="819"/>
                  </a:lnTo>
                  <a:lnTo>
                    <a:pt x="902" y="811"/>
                  </a:lnTo>
                  <a:lnTo>
                    <a:pt x="913" y="801"/>
                  </a:lnTo>
                  <a:lnTo>
                    <a:pt x="922" y="790"/>
                  </a:lnTo>
                  <a:lnTo>
                    <a:pt x="930" y="779"/>
                  </a:lnTo>
                  <a:lnTo>
                    <a:pt x="938" y="767"/>
                  </a:lnTo>
                  <a:lnTo>
                    <a:pt x="944" y="753"/>
                  </a:lnTo>
                  <a:lnTo>
                    <a:pt x="950" y="740"/>
                  </a:lnTo>
                  <a:lnTo>
                    <a:pt x="953" y="725"/>
                  </a:lnTo>
                  <a:lnTo>
                    <a:pt x="956" y="710"/>
                  </a:lnTo>
                  <a:lnTo>
                    <a:pt x="956" y="695"/>
                  </a:lnTo>
                  <a:lnTo>
                    <a:pt x="956" y="680"/>
                  </a:lnTo>
                  <a:lnTo>
                    <a:pt x="953" y="665"/>
                  </a:lnTo>
                  <a:lnTo>
                    <a:pt x="950" y="651"/>
                  </a:lnTo>
                  <a:lnTo>
                    <a:pt x="944" y="637"/>
                  </a:lnTo>
                  <a:lnTo>
                    <a:pt x="938" y="624"/>
                  </a:lnTo>
                  <a:lnTo>
                    <a:pt x="930" y="611"/>
                  </a:lnTo>
                  <a:lnTo>
                    <a:pt x="922" y="600"/>
                  </a:lnTo>
                  <a:lnTo>
                    <a:pt x="913" y="589"/>
                  </a:lnTo>
                  <a:close/>
                </a:path>
              </a:pathLst>
            </a:custGeom>
            <a:solidFill>
              <a:sysClr val="window" lastClr="FFFFFF"/>
            </a:solidFill>
            <a:ln>
              <a:noFill/>
            </a:ln>
          </p:spPr>
          <p:txBody>
            <a:bodyPr lIns="68580" tIns="34290" rIns="68580" bIns="34290"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50000"/>
                    <a:lumOff val="50000"/>
                  </a:sysClr>
                </a:solidFill>
                <a:effectLst/>
                <a:uLnTx/>
                <a:uFillTx/>
              </a:endParaRPr>
            </a:p>
          </p:txBody>
        </p:sp>
        <p:grpSp>
          <p:nvGrpSpPr>
            <p:cNvPr id="26" name="组合 25"/>
            <p:cNvGrpSpPr/>
            <p:nvPr/>
          </p:nvGrpSpPr>
          <p:grpSpPr>
            <a:xfrm>
              <a:off x="6508800" y="3122362"/>
              <a:ext cx="1584176" cy="711978"/>
              <a:chOff x="467544" y="2715766"/>
              <a:chExt cx="1584176" cy="711978"/>
            </a:xfrm>
          </p:grpSpPr>
          <p:sp>
            <p:nvSpPr>
              <p:cNvPr id="27" name="文本框 59"/>
              <p:cNvSpPr txBox="1"/>
              <p:nvPr/>
            </p:nvSpPr>
            <p:spPr>
              <a:xfrm>
                <a:off x="467544" y="2715766"/>
                <a:ext cx="1569470" cy="25385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请在此输入你的标题</a:t>
                </a:r>
                <a:endParaRPr kumimoji="0" lang="en-US" altLang="zh-CN" sz="1600" b="1"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endParaRPr>
              </a:p>
            </p:txBody>
          </p:sp>
          <p:sp>
            <p:nvSpPr>
              <p:cNvPr id="28" name="文本框 8"/>
              <p:cNvSpPr txBox="1"/>
              <p:nvPr/>
            </p:nvSpPr>
            <p:spPr>
              <a:xfrm>
                <a:off x="469824" y="3075806"/>
                <a:ext cx="1581896" cy="3519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300" b="1" i="0" u="none" strike="noStrike" kern="120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请在此输入你的文字内容</a:t>
                </a:r>
                <a:endParaRPr kumimoji="0" lang="en-US" altLang="zh-CN" sz="1300" b="1" i="0" u="none" strike="noStrike" kern="120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300" b="1" i="0" u="none" strike="noStrike" kern="120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请在此输入你的文字内容</a:t>
                </a:r>
                <a:endParaRPr kumimoji="0" lang="en-US" altLang="zh-CN" sz="1300" b="1" i="0" u="none" strike="noStrike" kern="120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endParaRPr>
              </a:p>
            </p:txBody>
          </p:sp>
        </p:grpSp>
      </p:gr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29" name="椭圆 28"/>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8"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0-#ppt_w/2"/>
                                          </p:val>
                                        </p:tav>
                                        <p:tav tm="100000">
                                          <p:val>
                                            <p:strVal val="#ppt_x"/>
                                          </p:val>
                                        </p:tav>
                                      </p:tavLst>
                                    </p:anim>
                                    <p:anim calcmode="lin" valueType="num">
                                      <p:cBhvr additive="base">
                                        <p:cTn id="15" dur="500" fill="hold"/>
                                        <p:tgtEl>
                                          <p:spTgt spid="11"/>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1+#ppt_w/2"/>
                                          </p:val>
                                        </p:tav>
                                        <p:tav tm="100000">
                                          <p:val>
                                            <p:strVal val="#ppt_x"/>
                                          </p:val>
                                        </p:tav>
                                      </p:tavLst>
                                    </p:anim>
                                    <p:anim calcmode="lin" valueType="num">
                                      <p:cBhvr additive="base">
                                        <p:cTn id="19" dur="500" fill="hold"/>
                                        <p:tgtEl>
                                          <p:spTgt spid="17"/>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14" presetClass="entr" presetSubtype="10"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randombar(horizontal)">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grpSp>
        <p:nvGrpSpPr>
          <p:cNvPr id="4" name="组合 3"/>
          <p:cNvGrpSpPr/>
          <p:nvPr/>
        </p:nvGrpSpPr>
        <p:grpSpPr>
          <a:xfrm>
            <a:off x="4622022" y="1807781"/>
            <a:ext cx="4435522" cy="561866"/>
            <a:chOff x="5568287" y="2333767"/>
            <a:chExt cx="4612942" cy="968991"/>
          </a:xfrm>
          <a:solidFill>
            <a:srgbClr val="FF1F87"/>
          </a:solidFill>
        </p:grpSpPr>
        <p:sp>
          <p:nvSpPr>
            <p:cNvPr id="5" name="矩形 4"/>
            <p:cNvSpPr/>
            <p:nvPr/>
          </p:nvSpPr>
          <p:spPr>
            <a:xfrm>
              <a:off x="5568287" y="2333767"/>
              <a:ext cx="3643952" cy="9689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p:nvSpPr>
          <p:spPr>
            <a:xfrm rot="5400000">
              <a:off x="9212238" y="2333767"/>
              <a:ext cx="968991" cy="968991"/>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4635971" y="2788145"/>
            <a:ext cx="5145206" cy="537115"/>
            <a:chOff x="4954137" y="2333766"/>
            <a:chExt cx="5841243" cy="968992"/>
          </a:xfrm>
          <a:solidFill>
            <a:srgbClr val="8D2963"/>
          </a:solidFill>
        </p:grpSpPr>
        <p:sp>
          <p:nvSpPr>
            <p:cNvPr id="9" name="矩形 8"/>
            <p:cNvSpPr/>
            <p:nvPr/>
          </p:nvSpPr>
          <p:spPr>
            <a:xfrm>
              <a:off x="4954137" y="2333767"/>
              <a:ext cx="4872252" cy="9689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直角三角形 9"/>
            <p:cNvSpPr/>
            <p:nvPr/>
          </p:nvSpPr>
          <p:spPr>
            <a:xfrm rot="5400000">
              <a:off x="9826389" y="2333766"/>
              <a:ext cx="968991" cy="968991"/>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4635971" y="3742012"/>
            <a:ext cx="5887095" cy="587874"/>
            <a:chOff x="4954137" y="2330016"/>
            <a:chExt cx="5765853" cy="972742"/>
          </a:xfrm>
          <a:solidFill>
            <a:srgbClr val="FF1F87"/>
          </a:solidFill>
        </p:grpSpPr>
        <p:sp>
          <p:nvSpPr>
            <p:cNvPr id="12" name="矩形 11"/>
            <p:cNvSpPr/>
            <p:nvPr/>
          </p:nvSpPr>
          <p:spPr>
            <a:xfrm>
              <a:off x="4954137" y="2333767"/>
              <a:ext cx="4872252" cy="9689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直角三角形 12"/>
            <p:cNvSpPr/>
            <p:nvPr/>
          </p:nvSpPr>
          <p:spPr>
            <a:xfrm rot="5400000">
              <a:off x="9786818" y="2369585"/>
              <a:ext cx="972742" cy="893603"/>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4" name="组合 13"/>
          <p:cNvGrpSpPr/>
          <p:nvPr/>
        </p:nvGrpSpPr>
        <p:grpSpPr>
          <a:xfrm>
            <a:off x="4622021" y="4772917"/>
            <a:ext cx="6393620" cy="546183"/>
            <a:chOff x="4954137" y="2333767"/>
            <a:chExt cx="5653864" cy="968991"/>
          </a:xfrm>
          <a:solidFill>
            <a:srgbClr val="8D2963"/>
          </a:solidFill>
        </p:grpSpPr>
        <p:sp>
          <p:nvSpPr>
            <p:cNvPr id="15" name="矩形 14"/>
            <p:cNvSpPr/>
            <p:nvPr/>
          </p:nvSpPr>
          <p:spPr>
            <a:xfrm>
              <a:off x="4954137" y="2333767"/>
              <a:ext cx="4872252" cy="9689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直角三角形 15"/>
            <p:cNvSpPr/>
            <p:nvPr/>
          </p:nvSpPr>
          <p:spPr>
            <a:xfrm rot="5400000">
              <a:off x="9732701" y="2427459"/>
              <a:ext cx="968989" cy="78161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7178843" y="1690020"/>
            <a:ext cx="952747" cy="769441"/>
          </a:xfrm>
          <a:prstGeom prst="rect">
            <a:avLst/>
          </a:prstGeom>
          <a:noFill/>
        </p:spPr>
        <p:txBody>
          <a:bodyPr wrap="squar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01</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7286393" y="2709528"/>
            <a:ext cx="952747" cy="769441"/>
          </a:xfrm>
          <a:prstGeom prst="rect">
            <a:avLst/>
          </a:prstGeom>
          <a:noFill/>
        </p:spPr>
        <p:txBody>
          <a:bodyPr wrap="squar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02</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7683120" y="3689145"/>
            <a:ext cx="952747" cy="769441"/>
          </a:xfrm>
          <a:prstGeom prst="rect">
            <a:avLst/>
          </a:prstGeom>
          <a:noFill/>
        </p:spPr>
        <p:txBody>
          <a:bodyPr wrap="squar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03</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8377857" y="4673513"/>
            <a:ext cx="952747" cy="769441"/>
          </a:xfrm>
          <a:prstGeom prst="rect">
            <a:avLst/>
          </a:prstGeom>
          <a:noFill/>
        </p:spPr>
        <p:txBody>
          <a:bodyPr wrap="squar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04</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4904068" y="1867764"/>
            <a:ext cx="2067594"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点击添加文字</a:t>
            </a:r>
            <a:r>
              <a:rPr lang="zh-CN" altLang="en-US" dirty="0" smtClean="0">
                <a:solidFill>
                  <a:schemeClr val="bg1"/>
                </a:solidFill>
                <a:latin typeface="微软雅黑" panose="020B0503020204020204" pitchFamily="34" charset="-122"/>
                <a:ea typeface="微软雅黑" panose="020B0503020204020204" pitchFamily="34" charset="-122"/>
              </a:rPr>
              <a:t>说明</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5051780" y="2912764"/>
            <a:ext cx="2067594"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点击添加文字</a:t>
            </a:r>
            <a:r>
              <a:rPr lang="zh-CN" altLang="en-US" dirty="0" smtClean="0">
                <a:solidFill>
                  <a:schemeClr val="bg1"/>
                </a:solidFill>
                <a:latin typeface="微软雅黑" panose="020B0503020204020204" pitchFamily="34" charset="-122"/>
                <a:ea typeface="微软雅黑" panose="020B0503020204020204" pitchFamily="34" charset="-122"/>
              </a:rPr>
              <a:t>说明</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051780" y="3866631"/>
            <a:ext cx="2067594"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点击添加文字</a:t>
            </a:r>
            <a:r>
              <a:rPr lang="zh-CN" altLang="en-US" dirty="0" smtClean="0">
                <a:solidFill>
                  <a:schemeClr val="bg1"/>
                </a:solidFill>
                <a:latin typeface="微软雅黑" panose="020B0503020204020204" pitchFamily="34" charset="-122"/>
                <a:ea typeface="微软雅黑" panose="020B0503020204020204" pitchFamily="34" charset="-122"/>
              </a:rPr>
              <a:t>说明</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5049248" y="4873568"/>
            <a:ext cx="2067594"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点击添加文字</a:t>
            </a:r>
            <a:r>
              <a:rPr lang="zh-CN" altLang="en-US" dirty="0" smtClean="0">
                <a:solidFill>
                  <a:schemeClr val="bg1"/>
                </a:solidFill>
                <a:latin typeface="微软雅黑" panose="020B0503020204020204" pitchFamily="34" charset="-122"/>
                <a:ea typeface="微软雅黑" panose="020B0503020204020204" pitchFamily="34" charset="-122"/>
              </a:rPr>
              <a:t>说明</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25" name="Freeform 5"/>
          <p:cNvSpPr>
            <a:spLocks noEditPoints="1"/>
          </p:cNvSpPr>
          <p:nvPr/>
        </p:nvSpPr>
        <p:spPr bwMode="auto">
          <a:xfrm>
            <a:off x="3948905" y="3840611"/>
            <a:ext cx="388938" cy="484188"/>
          </a:xfrm>
          <a:custGeom>
            <a:avLst/>
            <a:gdLst>
              <a:gd name="T0" fmla="*/ 143 w 160"/>
              <a:gd name="T1" fmla="*/ 0 h 200"/>
              <a:gd name="T2" fmla="*/ 16 w 160"/>
              <a:gd name="T3" fmla="*/ 0 h 200"/>
              <a:gd name="T4" fmla="*/ 0 w 160"/>
              <a:gd name="T5" fmla="*/ 17 h 200"/>
              <a:gd name="T6" fmla="*/ 0 w 160"/>
              <a:gd name="T7" fmla="*/ 183 h 200"/>
              <a:gd name="T8" fmla="*/ 16 w 160"/>
              <a:gd name="T9" fmla="*/ 200 h 200"/>
              <a:gd name="T10" fmla="*/ 143 w 160"/>
              <a:gd name="T11" fmla="*/ 200 h 200"/>
              <a:gd name="T12" fmla="*/ 160 w 160"/>
              <a:gd name="T13" fmla="*/ 183 h 200"/>
              <a:gd name="T14" fmla="*/ 160 w 160"/>
              <a:gd name="T15" fmla="*/ 17 h 200"/>
              <a:gd name="T16" fmla="*/ 143 w 160"/>
              <a:gd name="T17" fmla="*/ 0 h 200"/>
              <a:gd name="T18" fmla="*/ 78 w 160"/>
              <a:gd name="T19" fmla="*/ 193 h 200"/>
              <a:gd name="T20" fmla="*/ 68 w 160"/>
              <a:gd name="T21" fmla="*/ 183 h 200"/>
              <a:gd name="T22" fmla="*/ 78 w 160"/>
              <a:gd name="T23" fmla="*/ 173 h 200"/>
              <a:gd name="T24" fmla="*/ 88 w 160"/>
              <a:gd name="T25" fmla="*/ 183 h 200"/>
              <a:gd name="T26" fmla="*/ 78 w 160"/>
              <a:gd name="T27" fmla="*/ 193 h 200"/>
              <a:gd name="T28" fmla="*/ 148 w 160"/>
              <a:gd name="T29" fmla="*/ 164 h 200"/>
              <a:gd name="T30" fmla="*/ 12 w 160"/>
              <a:gd name="T31" fmla="*/ 164 h 200"/>
              <a:gd name="T32" fmla="*/ 12 w 160"/>
              <a:gd name="T33" fmla="*/ 12 h 200"/>
              <a:gd name="T34" fmla="*/ 148 w 160"/>
              <a:gd name="T35" fmla="*/ 12 h 200"/>
              <a:gd name="T36" fmla="*/ 148 w 160"/>
              <a:gd name="T37" fmla="*/ 16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0" h="200">
                <a:moveTo>
                  <a:pt x="143" y="0"/>
                </a:moveTo>
                <a:cubicBezTo>
                  <a:pt x="16" y="0"/>
                  <a:pt x="16" y="0"/>
                  <a:pt x="16" y="0"/>
                </a:cubicBezTo>
                <a:cubicBezTo>
                  <a:pt x="7" y="0"/>
                  <a:pt x="0" y="7"/>
                  <a:pt x="0" y="17"/>
                </a:cubicBezTo>
                <a:cubicBezTo>
                  <a:pt x="0" y="183"/>
                  <a:pt x="0" y="183"/>
                  <a:pt x="0" y="183"/>
                </a:cubicBezTo>
                <a:cubicBezTo>
                  <a:pt x="0" y="192"/>
                  <a:pt x="7" y="200"/>
                  <a:pt x="16" y="200"/>
                </a:cubicBezTo>
                <a:cubicBezTo>
                  <a:pt x="143" y="200"/>
                  <a:pt x="143" y="200"/>
                  <a:pt x="143" y="200"/>
                </a:cubicBezTo>
                <a:cubicBezTo>
                  <a:pt x="152" y="200"/>
                  <a:pt x="160" y="192"/>
                  <a:pt x="160" y="183"/>
                </a:cubicBezTo>
                <a:cubicBezTo>
                  <a:pt x="160" y="17"/>
                  <a:pt x="160" y="17"/>
                  <a:pt x="160" y="17"/>
                </a:cubicBezTo>
                <a:cubicBezTo>
                  <a:pt x="160" y="7"/>
                  <a:pt x="152" y="0"/>
                  <a:pt x="143" y="0"/>
                </a:cubicBezTo>
                <a:moveTo>
                  <a:pt x="78" y="193"/>
                </a:moveTo>
                <a:cubicBezTo>
                  <a:pt x="73" y="193"/>
                  <a:pt x="68" y="188"/>
                  <a:pt x="68" y="183"/>
                </a:cubicBezTo>
                <a:cubicBezTo>
                  <a:pt x="68" y="177"/>
                  <a:pt x="73" y="173"/>
                  <a:pt x="78" y="173"/>
                </a:cubicBezTo>
                <a:cubicBezTo>
                  <a:pt x="84" y="173"/>
                  <a:pt x="88" y="177"/>
                  <a:pt x="88" y="183"/>
                </a:cubicBezTo>
                <a:cubicBezTo>
                  <a:pt x="88" y="188"/>
                  <a:pt x="84" y="193"/>
                  <a:pt x="78" y="193"/>
                </a:cubicBezTo>
                <a:moveTo>
                  <a:pt x="148" y="164"/>
                </a:moveTo>
                <a:cubicBezTo>
                  <a:pt x="12" y="164"/>
                  <a:pt x="12" y="164"/>
                  <a:pt x="12" y="164"/>
                </a:cubicBezTo>
                <a:cubicBezTo>
                  <a:pt x="12" y="12"/>
                  <a:pt x="12" y="12"/>
                  <a:pt x="12" y="12"/>
                </a:cubicBezTo>
                <a:cubicBezTo>
                  <a:pt x="148" y="12"/>
                  <a:pt x="148" y="12"/>
                  <a:pt x="148" y="12"/>
                </a:cubicBezTo>
                <a:lnTo>
                  <a:pt x="148" y="164"/>
                </a:lnTo>
                <a:close/>
              </a:path>
            </a:pathLst>
          </a:custGeom>
          <a:solidFill>
            <a:srgbClr val="FF1F87"/>
          </a:solidFill>
          <a:ln>
            <a:noFill/>
          </a:ln>
        </p:spPr>
        <p:txBody>
          <a:bodyPr vert="horz" wrap="square" lIns="91440" tIns="45720" rIns="91440" bIns="45720" numCol="1" anchor="t" anchorCtr="0" compatLnSpc="1"/>
          <a:lstStyle/>
          <a:p>
            <a:endParaRPr lang="zh-CN" altLang="en-US"/>
          </a:p>
        </p:txBody>
      </p:sp>
      <p:sp>
        <p:nvSpPr>
          <p:cNvPr id="26" name="Freeform 9"/>
          <p:cNvSpPr>
            <a:spLocks noEditPoints="1"/>
          </p:cNvSpPr>
          <p:nvPr/>
        </p:nvSpPr>
        <p:spPr bwMode="auto">
          <a:xfrm>
            <a:off x="3925093" y="4834912"/>
            <a:ext cx="436562" cy="484188"/>
          </a:xfrm>
          <a:custGeom>
            <a:avLst/>
            <a:gdLst>
              <a:gd name="T0" fmla="*/ 160 w 180"/>
              <a:gd name="T1" fmla="*/ 200 h 200"/>
              <a:gd name="T2" fmla="*/ 52 w 180"/>
              <a:gd name="T3" fmla="*/ 200 h 200"/>
              <a:gd name="T4" fmla="*/ 32 w 180"/>
              <a:gd name="T5" fmla="*/ 180 h 200"/>
              <a:gd name="T6" fmla="*/ 32 w 180"/>
              <a:gd name="T7" fmla="*/ 48 h 200"/>
              <a:gd name="T8" fmla="*/ 52 w 180"/>
              <a:gd name="T9" fmla="*/ 28 h 200"/>
              <a:gd name="T10" fmla="*/ 160 w 180"/>
              <a:gd name="T11" fmla="*/ 28 h 200"/>
              <a:gd name="T12" fmla="*/ 180 w 180"/>
              <a:gd name="T13" fmla="*/ 48 h 200"/>
              <a:gd name="T14" fmla="*/ 180 w 180"/>
              <a:gd name="T15" fmla="*/ 180 h 200"/>
              <a:gd name="T16" fmla="*/ 160 w 180"/>
              <a:gd name="T17" fmla="*/ 200 h 200"/>
              <a:gd name="T18" fmla="*/ 168 w 180"/>
              <a:gd name="T19" fmla="*/ 40 h 200"/>
              <a:gd name="T20" fmla="*/ 44 w 180"/>
              <a:gd name="T21" fmla="*/ 40 h 200"/>
              <a:gd name="T22" fmla="*/ 44 w 180"/>
              <a:gd name="T23" fmla="*/ 172 h 200"/>
              <a:gd name="T24" fmla="*/ 168 w 180"/>
              <a:gd name="T25" fmla="*/ 172 h 200"/>
              <a:gd name="T26" fmla="*/ 168 w 180"/>
              <a:gd name="T27" fmla="*/ 40 h 200"/>
              <a:gd name="T28" fmla="*/ 136 w 180"/>
              <a:gd name="T29" fmla="*/ 15 h 200"/>
              <a:gd name="T30" fmla="*/ 148 w 180"/>
              <a:gd name="T31" fmla="*/ 15 h 200"/>
              <a:gd name="T32" fmla="*/ 148 w 180"/>
              <a:gd name="T33" fmla="*/ 24 h 200"/>
              <a:gd name="T34" fmla="*/ 136 w 180"/>
              <a:gd name="T35" fmla="*/ 24 h 200"/>
              <a:gd name="T36" fmla="*/ 136 w 180"/>
              <a:gd name="T37" fmla="*/ 15 h 200"/>
              <a:gd name="T38" fmla="*/ 136 w 180"/>
              <a:gd name="T39" fmla="*/ 12 h 200"/>
              <a:gd name="T40" fmla="*/ 12 w 180"/>
              <a:gd name="T41" fmla="*/ 12 h 200"/>
              <a:gd name="T42" fmla="*/ 12 w 180"/>
              <a:gd name="T43" fmla="*/ 144 h 200"/>
              <a:gd name="T44" fmla="*/ 16 w 180"/>
              <a:gd name="T45" fmla="*/ 144 h 200"/>
              <a:gd name="T46" fmla="*/ 20 w 180"/>
              <a:gd name="T47" fmla="*/ 144 h 200"/>
              <a:gd name="T48" fmla="*/ 28 w 180"/>
              <a:gd name="T49" fmla="*/ 144 h 200"/>
              <a:gd name="T50" fmla="*/ 28 w 180"/>
              <a:gd name="T51" fmla="*/ 172 h 200"/>
              <a:gd name="T52" fmla="*/ 16 w 180"/>
              <a:gd name="T53" fmla="*/ 172 h 200"/>
              <a:gd name="T54" fmla="*/ 16 w 180"/>
              <a:gd name="T55" fmla="*/ 171 h 200"/>
              <a:gd name="T56" fmla="*/ 0 w 180"/>
              <a:gd name="T57" fmla="*/ 152 h 200"/>
              <a:gd name="T58" fmla="*/ 0 w 180"/>
              <a:gd name="T59" fmla="*/ 20 h 200"/>
              <a:gd name="T60" fmla="*/ 20 w 180"/>
              <a:gd name="T61" fmla="*/ 0 h 200"/>
              <a:gd name="T62" fmla="*/ 128 w 180"/>
              <a:gd name="T63" fmla="*/ 0 h 200"/>
              <a:gd name="T64" fmla="*/ 147 w 180"/>
              <a:gd name="T65" fmla="*/ 15 h 200"/>
              <a:gd name="T66" fmla="*/ 136 w 180"/>
              <a:gd name="T67" fmla="*/ 15 h 200"/>
              <a:gd name="T68" fmla="*/ 136 w 180"/>
              <a:gd name="T69" fmla="*/ 1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0" h="200">
                <a:moveTo>
                  <a:pt x="160" y="200"/>
                </a:moveTo>
                <a:cubicBezTo>
                  <a:pt x="52" y="200"/>
                  <a:pt x="52" y="200"/>
                  <a:pt x="52" y="200"/>
                </a:cubicBezTo>
                <a:cubicBezTo>
                  <a:pt x="40" y="200"/>
                  <a:pt x="32" y="191"/>
                  <a:pt x="32" y="180"/>
                </a:cubicBezTo>
                <a:cubicBezTo>
                  <a:pt x="32" y="48"/>
                  <a:pt x="32" y="48"/>
                  <a:pt x="32" y="48"/>
                </a:cubicBezTo>
                <a:cubicBezTo>
                  <a:pt x="32" y="37"/>
                  <a:pt x="40" y="28"/>
                  <a:pt x="52" y="28"/>
                </a:cubicBezTo>
                <a:cubicBezTo>
                  <a:pt x="160" y="28"/>
                  <a:pt x="160" y="28"/>
                  <a:pt x="160" y="28"/>
                </a:cubicBezTo>
                <a:cubicBezTo>
                  <a:pt x="171" y="28"/>
                  <a:pt x="180" y="37"/>
                  <a:pt x="180" y="48"/>
                </a:cubicBezTo>
                <a:cubicBezTo>
                  <a:pt x="180" y="180"/>
                  <a:pt x="180" y="180"/>
                  <a:pt x="180" y="180"/>
                </a:cubicBezTo>
                <a:cubicBezTo>
                  <a:pt x="180" y="191"/>
                  <a:pt x="171" y="200"/>
                  <a:pt x="160" y="200"/>
                </a:cubicBezTo>
                <a:close/>
                <a:moveTo>
                  <a:pt x="168" y="40"/>
                </a:moveTo>
                <a:cubicBezTo>
                  <a:pt x="44" y="40"/>
                  <a:pt x="44" y="40"/>
                  <a:pt x="44" y="40"/>
                </a:cubicBezTo>
                <a:cubicBezTo>
                  <a:pt x="44" y="172"/>
                  <a:pt x="44" y="172"/>
                  <a:pt x="44" y="172"/>
                </a:cubicBezTo>
                <a:cubicBezTo>
                  <a:pt x="168" y="172"/>
                  <a:pt x="168" y="172"/>
                  <a:pt x="168" y="172"/>
                </a:cubicBezTo>
                <a:lnTo>
                  <a:pt x="168" y="40"/>
                </a:lnTo>
                <a:close/>
                <a:moveTo>
                  <a:pt x="136" y="15"/>
                </a:moveTo>
                <a:cubicBezTo>
                  <a:pt x="148" y="15"/>
                  <a:pt x="148" y="15"/>
                  <a:pt x="148" y="15"/>
                </a:cubicBezTo>
                <a:cubicBezTo>
                  <a:pt x="148" y="24"/>
                  <a:pt x="148" y="24"/>
                  <a:pt x="148" y="24"/>
                </a:cubicBezTo>
                <a:cubicBezTo>
                  <a:pt x="136" y="24"/>
                  <a:pt x="136" y="24"/>
                  <a:pt x="136" y="24"/>
                </a:cubicBezTo>
                <a:lnTo>
                  <a:pt x="136" y="15"/>
                </a:lnTo>
                <a:close/>
                <a:moveTo>
                  <a:pt x="136" y="12"/>
                </a:moveTo>
                <a:cubicBezTo>
                  <a:pt x="12" y="12"/>
                  <a:pt x="12" y="12"/>
                  <a:pt x="12" y="12"/>
                </a:cubicBezTo>
                <a:cubicBezTo>
                  <a:pt x="12" y="144"/>
                  <a:pt x="12" y="144"/>
                  <a:pt x="12" y="144"/>
                </a:cubicBezTo>
                <a:cubicBezTo>
                  <a:pt x="16" y="144"/>
                  <a:pt x="16" y="144"/>
                  <a:pt x="16" y="144"/>
                </a:cubicBezTo>
                <a:cubicBezTo>
                  <a:pt x="20" y="144"/>
                  <a:pt x="20" y="144"/>
                  <a:pt x="20" y="144"/>
                </a:cubicBezTo>
                <a:cubicBezTo>
                  <a:pt x="28" y="144"/>
                  <a:pt x="28" y="144"/>
                  <a:pt x="28" y="144"/>
                </a:cubicBezTo>
                <a:cubicBezTo>
                  <a:pt x="28" y="172"/>
                  <a:pt x="28" y="172"/>
                  <a:pt x="28" y="172"/>
                </a:cubicBezTo>
                <a:cubicBezTo>
                  <a:pt x="16" y="172"/>
                  <a:pt x="16" y="172"/>
                  <a:pt x="16" y="172"/>
                </a:cubicBezTo>
                <a:cubicBezTo>
                  <a:pt x="16" y="171"/>
                  <a:pt x="16" y="171"/>
                  <a:pt x="16" y="171"/>
                </a:cubicBezTo>
                <a:cubicBezTo>
                  <a:pt x="6" y="169"/>
                  <a:pt x="0" y="161"/>
                  <a:pt x="0" y="152"/>
                </a:cubicBezTo>
                <a:cubicBezTo>
                  <a:pt x="0" y="20"/>
                  <a:pt x="0" y="20"/>
                  <a:pt x="0" y="20"/>
                </a:cubicBezTo>
                <a:cubicBezTo>
                  <a:pt x="0" y="9"/>
                  <a:pt x="8" y="0"/>
                  <a:pt x="20" y="0"/>
                </a:cubicBezTo>
                <a:cubicBezTo>
                  <a:pt x="128" y="0"/>
                  <a:pt x="128" y="0"/>
                  <a:pt x="128" y="0"/>
                </a:cubicBezTo>
                <a:cubicBezTo>
                  <a:pt x="137" y="0"/>
                  <a:pt x="145" y="6"/>
                  <a:pt x="147" y="15"/>
                </a:cubicBezTo>
                <a:cubicBezTo>
                  <a:pt x="136" y="15"/>
                  <a:pt x="136" y="15"/>
                  <a:pt x="136" y="15"/>
                </a:cubicBezTo>
                <a:lnTo>
                  <a:pt x="136" y="12"/>
                </a:lnTo>
                <a:close/>
              </a:path>
            </a:pathLst>
          </a:custGeom>
          <a:solidFill>
            <a:srgbClr val="8D2963"/>
          </a:solidFill>
          <a:ln>
            <a:noFill/>
          </a:ln>
        </p:spPr>
        <p:txBody>
          <a:bodyPr vert="horz" wrap="square" lIns="91440" tIns="45720" rIns="91440" bIns="45720" numCol="1" anchor="t" anchorCtr="0" compatLnSpc="1"/>
          <a:lstStyle/>
          <a:p>
            <a:endParaRPr lang="zh-CN" altLang="en-US"/>
          </a:p>
        </p:txBody>
      </p:sp>
      <p:sp>
        <p:nvSpPr>
          <p:cNvPr id="27" name="Freeform 13"/>
          <p:cNvSpPr>
            <a:spLocks noEditPoints="1"/>
          </p:cNvSpPr>
          <p:nvPr/>
        </p:nvSpPr>
        <p:spPr bwMode="auto">
          <a:xfrm>
            <a:off x="3910012" y="1880587"/>
            <a:ext cx="466725" cy="455612"/>
          </a:xfrm>
          <a:custGeom>
            <a:avLst/>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rgbClr val="FF1F87"/>
          </a:solidFill>
          <a:ln>
            <a:noFill/>
          </a:ln>
        </p:spPr>
        <p:txBody>
          <a:bodyPr vert="horz" wrap="square" lIns="91440" tIns="45720" rIns="91440" bIns="45720" numCol="1" anchor="t" anchorCtr="0" compatLnSpc="1"/>
          <a:lstStyle/>
          <a:p>
            <a:endParaRPr lang="zh-CN" altLang="en-US"/>
          </a:p>
        </p:txBody>
      </p:sp>
      <p:sp>
        <p:nvSpPr>
          <p:cNvPr id="28" name="Freeform 17"/>
          <p:cNvSpPr>
            <a:spLocks noEditPoints="1"/>
          </p:cNvSpPr>
          <p:nvPr/>
        </p:nvSpPr>
        <p:spPr bwMode="auto">
          <a:xfrm>
            <a:off x="4015580" y="2846311"/>
            <a:ext cx="255588" cy="484188"/>
          </a:xfrm>
          <a:custGeom>
            <a:avLst/>
            <a:gdLst>
              <a:gd name="T0" fmla="*/ 87 w 104"/>
              <a:gd name="T1" fmla="*/ 0 h 200"/>
              <a:gd name="T2" fmla="*/ 16 w 104"/>
              <a:gd name="T3" fmla="*/ 0 h 200"/>
              <a:gd name="T4" fmla="*/ 0 w 104"/>
              <a:gd name="T5" fmla="*/ 17 h 200"/>
              <a:gd name="T6" fmla="*/ 0 w 104"/>
              <a:gd name="T7" fmla="*/ 183 h 200"/>
              <a:gd name="T8" fmla="*/ 16 w 104"/>
              <a:gd name="T9" fmla="*/ 200 h 200"/>
              <a:gd name="T10" fmla="*/ 87 w 104"/>
              <a:gd name="T11" fmla="*/ 200 h 200"/>
              <a:gd name="T12" fmla="*/ 104 w 104"/>
              <a:gd name="T13" fmla="*/ 183 h 200"/>
              <a:gd name="T14" fmla="*/ 104 w 104"/>
              <a:gd name="T15" fmla="*/ 17 h 200"/>
              <a:gd name="T16" fmla="*/ 87 w 104"/>
              <a:gd name="T17" fmla="*/ 0 h 200"/>
              <a:gd name="T18" fmla="*/ 43 w 104"/>
              <a:gd name="T19" fmla="*/ 13 h 200"/>
              <a:gd name="T20" fmla="*/ 63 w 104"/>
              <a:gd name="T21" fmla="*/ 13 h 200"/>
              <a:gd name="T22" fmla="*/ 66 w 104"/>
              <a:gd name="T23" fmla="*/ 17 h 200"/>
              <a:gd name="T24" fmla="*/ 63 w 104"/>
              <a:gd name="T25" fmla="*/ 20 h 200"/>
              <a:gd name="T26" fmla="*/ 43 w 104"/>
              <a:gd name="T27" fmla="*/ 20 h 200"/>
              <a:gd name="T28" fmla="*/ 40 w 104"/>
              <a:gd name="T29" fmla="*/ 17 h 200"/>
              <a:gd name="T30" fmla="*/ 43 w 104"/>
              <a:gd name="T31" fmla="*/ 13 h 200"/>
              <a:gd name="T32" fmla="*/ 53 w 104"/>
              <a:gd name="T33" fmla="*/ 193 h 200"/>
              <a:gd name="T34" fmla="*/ 43 w 104"/>
              <a:gd name="T35" fmla="*/ 183 h 200"/>
              <a:gd name="T36" fmla="*/ 53 w 104"/>
              <a:gd name="T37" fmla="*/ 173 h 200"/>
              <a:gd name="T38" fmla="*/ 63 w 104"/>
              <a:gd name="T39" fmla="*/ 183 h 200"/>
              <a:gd name="T40" fmla="*/ 53 w 104"/>
              <a:gd name="T41" fmla="*/ 193 h 200"/>
              <a:gd name="T42" fmla="*/ 96 w 104"/>
              <a:gd name="T43" fmla="*/ 164 h 200"/>
              <a:gd name="T44" fmla="*/ 8 w 104"/>
              <a:gd name="T45" fmla="*/ 164 h 200"/>
              <a:gd name="T46" fmla="*/ 8 w 104"/>
              <a:gd name="T47" fmla="*/ 32 h 200"/>
              <a:gd name="T48" fmla="*/ 96 w 104"/>
              <a:gd name="T49" fmla="*/ 32 h 200"/>
              <a:gd name="T50" fmla="*/ 96 w 104"/>
              <a:gd name="T51" fmla="*/ 16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4" h="200">
                <a:moveTo>
                  <a:pt x="87" y="0"/>
                </a:moveTo>
                <a:cubicBezTo>
                  <a:pt x="16" y="0"/>
                  <a:pt x="16" y="0"/>
                  <a:pt x="16" y="0"/>
                </a:cubicBezTo>
                <a:cubicBezTo>
                  <a:pt x="7" y="0"/>
                  <a:pt x="0" y="8"/>
                  <a:pt x="0" y="17"/>
                </a:cubicBezTo>
                <a:cubicBezTo>
                  <a:pt x="0" y="183"/>
                  <a:pt x="0" y="183"/>
                  <a:pt x="0" y="183"/>
                </a:cubicBezTo>
                <a:cubicBezTo>
                  <a:pt x="0" y="192"/>
                  <a:pt x="7" y="200"/>
                  <a:pt x="16" y="200"/>
                </a:cubicBezTo>
                <a:cubicBezTo>
                  <a:pt x="87" y="200"/>
                  <a:pt x="87" y="200"/>
                  <a:pt x="87" y="200"/>
                </a:cubicBezTo>
                <a:cubicBezTo>
                  <a:pt x="96" y="200"/>
                  <a:pt x="104" y="192"/>
                  <a:pt x="104" y="183"/>
                </a:cubicBezTo>
                <a:cubicBezTo>
                  <a:pt x="104" y="17"/>
                  <a:pt x="104" y="17"/>
                  <a:pt x="104" y="17"/>
                </a:cubicBezTo>
                <a:cubicBezTo>
                  <a:pt x="104" y="8"/>
                  <a:pt x="96" y="0"/>
                  <a:pt x="87" y="0"/>
                </a:cubicBezTo>
                <a:moveTo>
                  <a:pt x="43" y="13"/>
                </a:moveTo>
                <a:cubicBezTo>
                  <a:pt x="63" y="13"/>
                  <a:pt x="63" y="13"/>
                  <a:pt x="63" y="13"/>
                </a:cubicBezTo>
                <a:cubicBezTo>
                  <a:pt x="65" y="13"/>
                  <a:pt x="66" y="15"/>
                  <a:pt x="66" y="17"/>
                </a:cubicBezTo>
                <a:cubicBezTo>
                  <a:pt x="66" y="19"/>
                  <a:pt x="65" y="20"/>
                  <a:pt x="63" y="20"/>
                </a:cubicBezTo>
                <a:cubicBezTo>
                  <a:pt x="43" y="20"/>
                  <a:pt x="43" y="20"/>
                  <a:pt x="43" y="20"/>
                </a:cubicBezTo>
                <a:cubicBezTo>
                  <a:pt x="41" y="20"/>
                  <a:pt x="40" y="19"/>
                  <a:pt x="40" y="17"/>
                </a:cubicBezTo>
                <a:cubicBezTo>
                  <a:pt x="40" y="15"/>
                  <a:pt x="41" y="13"/>
                  <a:pt x="43" y="13"/>
                </a:cubicBezTo>
                <a:moveTo>
                  <a:pt x="53" y="193"/>
                </a:moveTo>
                <a:cubicBezTo>
                  <a:pt x="47" y="193"/>
                  <a:pt x="43" y="189"/>
                  <a:pt x="43" y="183"/>
                </a:cubicBezTo>
                <a:cubicBezTo>
                  <a:pt x="43" y="178"/>
                  <a:pt x="47" y="173"/>
                  <a:pt x="53" y="173"/>
                </a:cubicBezTo>
                <a:cubicBezTo>
                  <a:pt x="58" y="173"/>
                  <a:pt x="63" y="178"/>
                  <a:pt x="63" y="183"/>
                </a:cubicBezTo>
                <a:cubicBezTo>
                  <a:pt x="63" y="189"/>
                  <a:pt x="58" y="193"/>
                  <a:pt x="53" y="193"/>
                </a:cubicBezTo>
                <a:moveTo>
                  <a:pt x="96" y="164"/>
                </a:moveTo>
                <a:cubicBezTo>
                  <a:pt x="8" y="164"/>
                  <a:pt x="8" y="164"/>
                  <a:pt x="8" y="164"/>
                </a:cubicBezTo>
                <a:cubicBezTo>
                  <a:pt x="8" y="32"/>
                  <a:pt x="8" y="32"/>
                  <a:pt x="8" y="32"/>
                </a:cubicBezTo>
                <a:cubicBezTo>
                  <a:pt x="96" y="32"/>
                  <a:pt x="96" y="32"/>
                  <a:pt x="96" y="32"/>
                </a:cubicBezTo>
                <a:lnTo>
                  <a:pt x="96" y="164"/>
                </a:lnTo>
                <a:close/>
              </a:path>
            </a:pathLst>
          </a:custGeom>
          <a:solidFill>
            <a:srgbClr val="8D2963"/>
          </a:solidFill>
          <a:ln>
            <a:noFill/>
          </a:ln>
        </p:spPr>
        <p:txBody>
          <a:bodyPr vert="horz" wrap="square" lIns="91440" tIns="45720" rIns="91440" bIns="45720" numCol="1" anchor="t" anchorCtr="0" compatLnSpc="1"/>
          <a:lstStyle/>
          <a:p>
            <a:endParaRPr lang="zh-CN" altLang="en-US"/>
          </a:p>
        </p:txBody>
      </p:sp>
      <p:sp>
        <p:nvSpPr>
          <p:cNvPr id="29" name="TextBox 29"/>
          <p:cNvSpPr txBox="1"/>
          <p:nvPr/>
        </p:nvSpPr>
        <p:spPr>
          <a:xfrm>
            <a:off x="1139941" y="1692895"/>
            <a:ext cx="2524786" cy="738664"/>
          </a:xfrm>
          <a:prstGeom prst="rect">
            <a:avLst/>
          </a:prstGeom>
          <a:noFill/>
        </p:spPr>
        <p:txBody>
          <a:bodyPr wrap="square" rtlCol="0">
            <a:spAutoFit/>
          </a:bodyPr>
          <a:lstStyle/>
          <a:p>
            <a:pPr algn="ctr">
              <a:lnSpc>
                <a:spcPct val="150000"/>
              </a:lnSpc>
            </a:pPr>
            <a:r>
              <a:rPr lang="zh-CN" altLang="en-US" sz="1400" dirty="0">
                <a:solidFill>
                  <a:srgbClr val="261F1C"/>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solidFill>
                  <a:srgbClr val="261F1C"/>
                </a:solidFill>
                <a:latin typeface="微软雅黑" panose="020B0503020204020204" pitchFamily="34" charset="-122"/>
                <a:ea typeface="微软雅黑" panose="020B0503020204020204" pitchFamily="34" charset="-122"/>
              </a:rPr>
              <a:t>点击添加文字</a:t>
            </a:r>
            <a:r>
              <a:rPr lang="zh-CN" altLang="en-US" sz="1400" dirty="0" smtClean="0">
                <a:solidFill>
                  <a:srgbClr val="261F1C"/>
                </a:solidFill>
                <a:latin typeface="微软雅黑" panose="020B0503020204020204" pitchFamily="34" charset="-122"/>
                <a:ea typeface="微软雅黑" panose="020B0503020204020204" pitchFamily="34" charset="-122"/>
              </a:rPr>
              <a:t>说明</a:t>
            </a:r>
          </a:p>
        </p:txBody>
      </p:sp>
      <p:sp>
        <p:nvSpPr>
          <p:cNvPr id="30" name="TextBox 29"/>
          <p:cNvSpPr txBox="1"/>
          <p:nvPr/>
        </p:nvSpPr>
        <p:spPr>
          <a:xfrm>
            <a:off x="1139941" y="2670797"/>
            <a:ext cx="2524786" cy="738664"/>
          </a:xfrm>
          <a:prstGeom prst="rect">
            <a:avLst/>
          </a:prstGeom>
          <a:noFill/>
        </p:spPr>
        <p:txBody>
          <a:bodyPr wrap="square" rtlCol="0">
            <a:spAutoFit/>
          </a:bodyPr>
          <a:lstStyle/>
          <a:p>
            <a:pPr algn="ctr">
              <a:lnSpc>
                <a:spcPct val="150000"/>
              </a:lnSpc>
            </a:pPr>
            <a:r>
              <a:rPr lang="zh-CN" altLang="en-US" sz="1400" dirty="0">
                <a:solidFill>
                  <a:srgbClr val="261F1C"/>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solidFill>
                  <a:srgbClr val="261F1C"/>
                </a:solidFill>
                <a:latin typeface="微软雅黑" panose="020B0503020204020204" pitchFamily="34" charset="-122"/>
                <a:ea typeface="微软雅黑" panose="020B0503020204020204" pitchFamily="34" charset="-122"/>
              </a:rPr>
              <a:t>点击添加文字</a:t>
            </a:r>
            <a:r>
              <a:rPr lang="zh-CN" altLang="en-US" sz="1400" dirty="0" smtClean="0">
                <a:solidFill>
                  <a:srgbClr val="261F1C"/>
                </a:solidFill>
                <a:latin typeface="微软雅黑" panose="020B0503020204020204" pitchFamily="34" charset="-122"/>
                <a:ea typeface="微软雅黑" panose="020B0503020204020204" pitchFamily="34" charset="-122"/>
              </a:rPr>
              <a:t>说明</a:t>
            </a:r>
          </a:p>
        </p:txBody>
      </p:sp>
      <p:sp>
        <p:nvSpPr>
          <p:cNvPr id="31" name="TextBox 29"/>
          <p:cNvSpPr txBox="1"/>
          <p:nvPr/>
        </p:nvSpPr>
        <p:spPr>
          <a:xfrm>
            <a:off x="1139941" y="3648699"/>
            <a:ext cx="2524786" cy="738664"/>
          </a:xfrm>
          <a:prstGeom prst="rect">
            <a:avLst/>
          </a:prstGeom>
          <a:noFill/>
        </p:spPr>
        <p:txBody>
          <a:bodyPr wrap="square" rtlCol="0">
            <a:spAutoFit/>
          </a:bodyPr>
          <a:lstStyle/>
          <a:p>
            <a:pPr algn="ctr">
              <a:lnSpc>
                <a:spcPct val="150000"/>
              </a:lnSpc>
            </a:pPr>
            <a:r>
              <a:rPr lang="zh-CN" altLang="en-US" sz="1400" dirty="0">
                <a:solidFill>
                  <a:srgbClr val="261F1C"/>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solidFill>
                  <a:srgbClr val="261F1C"/>
                </a:solidFill>
                <a:latin typeface="微软雅黑" panose="020B0503020204020204" pitchFamily="34" charset="-122"/>
                <a:ea typeface="微软雅黑" panose="020B0503020204020204" pitchFamily="34" charset="-122"/>
              </a:rPr>
              <a:t>点击添加文字</a:t>
            </a:r>
            <a:r>
              <a:rPr lang="zh-CN" altLang="en-US" sz="1400" dirty="0" smtClean="0">
                <a:solidFill>
                  <a:srgbClr val="261F1C"/>
                </a:solidFill>
                <a:latin typeface="微软雅黑" panose="020B0503020204020204" pitchFamily="34" charset="-122"/>
                <a:ea typeface="微软雅黑" panose="020B0503020204020204" pitchFamily="34" charset="-122"/>
              </a:rPr>
              <a:t>说明</a:t>
            </a:r>
          </a:p>
        </p:txBody>
      </p:sp>
      <p:sp>
        <p:nvSpPr>
          <p:cNvPr id="32" name="TextBox 29"/>
          <p:cNvSpPr txBox="1"/>
          <p:nvPr/>
        </p:nvSpPr>
        <p:spPr>
          <a:xfrm>
            <a:off x="1139941" y="4626602"/>
            <a:ext cx="2524786" cy="738664"/>
          </a:xfrm>
          <a:prstGeom prst="rect">
            <a:avLst/>
          </a:prstGeom>
          <a:noFill/>
        </p:spPr>
        <p:txBody>
          <a:bodyPr wrap="square" rtlCol="0">
            <a:spAutoFit/>
          </a:bodyPr>
          <a:lstStyle/>
          <a:p>
            <a:pPr algn="ctr">
              <a:lnSpc>
                <a:spcPct val="150000"/>
              </a:lnSpc>
            </a:pPr>
            <a:r>
              <a:rPr lang="zh-CN" altLang="en-US" sz="1400" dirty="0">
                <a:solidFill>
                  <a:srgbClr val="261F1C"/>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solidFill>
                  <a:srgbClr val="261F1C"/>
                </a:solidFill>
                <a:latin typeface="微软雅黑" panose="020B0503020204020204" pitchFamily="34" charset="-122"/>
                <a:ea typeface="微软雅黑" panose="020B0503020204020204" pitchFamily="34" charset="-122"/>
              </a:rPr>
              <a:t>点击添加文字</a:t>
            </a:r>
            <a:r>
              <a:rPr lang="zh-CN" altLang="en-US" sz="1400" dirty="0" smtClean="0">
                <a:solidFill>
                  <a:srgbClr val="261F1C"/>
                </a:solidFill>
                <a:latin typeface="微软雅黑" panose="020B0503020204020204" pitchFamily="34" charset="-122"/>
                <a:ea typeface="微软雅黑" panose="020B0503020204020204" pitchFamily="34" charset="-122"/>
              </a:rPr>
              <a:t>说明</a:t>
            </a:r>
          </a:p>
        </p:txBody>
      </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33" name="椭圆 32"/>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0-#ppt_w/2"/>
                                          </p:val>
                                        </p:tav>
                                        <p:tav tm="100000">
                                          <p:val>
                                            <p:strVal val="#ppt_x"/>
                                          </p:val>
                                        </p:tav>
                                      </p:tavLst>
                                    </p:anim>
                                    <p:anim calcmode="lin" valueType="num">
                                      <p:cBhvr additive="base">
                                        <p:cTn id="21" dur="500" fill="hold"/>
                                        <p:tgtEl>
                                          <p:spTgt spid="17"/>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0-#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0-#ppt_w/2"/>
                                          </p:val>
                                        </p:tav>
                                        <p:tav tm="100000">
                                          <p:val>
                                            <p:strVal val="#ppt_x"/>
                                          </p:val>
                                        </p:tav>
                                      </p:tavLst>
                                    </p:anim>
                                    <p:anim calcmode="lin" valueType="num">
                                      <p:cBhvr additive="base">
                                        <p:cTn id="29" dur="500" fill="hold"/>
                                        <p:tgtEl>
                                          <p:spTgt spid="27"/>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0-#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0-#ppt_w/2"/>
                                          </p:val>
                                        </p:tav>
                                        <p:tav tm="100000">
                                          <p:val>
                                            <p:strVal val="#ppt_x"/>
                                          </p:val>
                                        </p:tav>
                                      </p:tavLst>
                                    </p:anim>
                                    <p:anim calcmode="lin" valueType="num">
                                      <p:cBhvr additive="base">
                                        <p:cTn id="39" dur="500" fill="hold"/>
                                        <p:tgtEl>
                                          <p:spTgt spid="8"/>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0-#ppt_w/2"/>
                                          </p:val>
                                        </p:tav>
                                        <p:tav tm="100000">
                                          <p:val>
                                            <p:strVal val="#ppt_x"/>
                                          </p:val>
                                        </p:tav>
                                      </p:tavLst>
                                    </p:anim>
                                    <p:anim calcmode="lin" valueType="num">
                                      <p:cBhvr additive="base">
                                        <p:cTn id="43" dur="500" fill="hold"/>
                                        <p:tgtEl>
                                          <p:spTgt spid="18"/>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0-#ppt_w/2"/>
                                          </p:val>
                                        </p:tav>
                                        <p:tav tm="100000">
                                          <p:val>
                                            <p:strVal val="#ppt_x"/>
                                          </p:val>
                                        </p:tav>
                                      </p:tavLst>
                                    </p:anim>
                                    <p:anim calcmode="lin" valueType="num">
                                      <p:cBhvr additive="base">
                                        <p:cTn id="47" dur="500" fill="hold"/>
                                        <p:tgtEl>
                                          <p:spTgt spid="22"/>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fill="hold"/>
                                        <p:tgtEl>
                                          <p:spTgt spid="28"/>
                                        </p:tgtEl>
                                        <p:attrNameLst>
                                          <p:attrName>ppt_x</p:attrName>
                                        </p:attrNameLst>
                                      </p:cBhvr>
                                      <p:tavLst>
                                        <p:tav tm="0">
                                          <p:val>
                                            <p:strVal val="0-#ppt_w/2"/>
                                          </p:val>
                                        </p:tav>
                                        <p:tav tm="100000">
                                          <p:val>
                                            <p:strVal val="#ppt_x"/>
                                          </p:val>
                                        </p:tav>
                                      </p:tavLst>
                                    </p:anim>
                                    <p:anim calcmode="lin" valueType="num">
                                      <p:cBhvr additive="base">
                                        <p:cTn id="51" dur="500" fill="hold"/>
                                        <p:tgtEl>
                                          <p:spTgt spid="28"/>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fill="hold"/>
                                        <p:tgtEl>
                                          <p:spTgt spid="30"/>
                                        </p:tgtEl>
                                        <p:attrNameLst>
                                          <p:attrName>ppt_x</p:attrName>
                                        </p:attrNameLst>
                                      </p:cBhvr>
                                      <p:tavLst>
                                        <p:tav tm="0">
                                          <p:val>
                                            <p:strVal val="0-#ppt_w/2"/>
                                          </p:val>
                                        </p:tav>
                                        <p:tav tm="100000">
                                          <p:val>
                                            <p:strVal val="#ppt_x"/>
                                          </p:val>
                                        </p:tav>
                                      </p:tavLst>
                                    </p:anim>
                                    <p:anim calcmode="lin" valueType="num">
                                      <p:cBhvr additive="base">
                                        <p:cTn id="55"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8" fill="hold" nodeType="click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additive="base">
                                        <p:cTn id="64" dur="500" fill="hold"/>
                                        <p:tgtEl>
                                          <p:spTgt spid="19"/>
                                        </p:tgtEl>
                                        <p:attrNameLst>
                                          <p:attrName>ppt_x</p:attrName>
                                        </p:attrNameLst>
                                      </p:cBhvr>
                                      <p:tavLst>
                                        <p:tav tm="0">
                                          <p:val>
                                            <p:strVal val="0-#ppt_w/2"/>
                                          </p:val>
                                        </p:tav>
                                        <p:tav tm="100000">
                                          <p:val>
                                            <p:strVal val="#ppt_x"/>
                                          </p:val>
                                        </p:tav>
                                      </p:tavLst>
                                    </p:anim>
                                    <p:anim calcmode="lin" valueType="num">
                                      <p:cBhvr additive="base">
                                        <p:cTn id="65" dur="500" fill="hold"/>
                                        <p:tgtEl>
                                          <p:spTgt spid="19"/>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 calcmode="lin" valueType="num">
                                      <p:cBhvr additive="base">
                                        <p:cTn id="68" dur="500" fill="hold"/>
                                        <p:tgtEl>
                                          <p:spTgt spid="23"/>
                                        </p:tgtEl>
                                        <p:attrNameLst>
                                          <p:attrName>ppt_x</p:attrName>
                                        </p:attrNameLst>
                                      </p:cBhvr>
                                      <p:tavLst>
                                        <p:tav tm="0">
                                          <p:val>
                                            <p:strVal val="0-#ppt_w/2"/>
                                          </p:val>
                                        </p:tav>
                                        <p:tav tm="100000">
                                          <p:val>
                                            <p:strVal val="#ppt_x"/>
                                          </p:val>
                                        </p:tav>
                                      </p:tavLst>
                                    </p:anim>
                                    <p:anim calcmode="lin" valueType="num">
                                      <p:cBhvr additive="base">
                                        <p:cTn id="69" dur="500" fill="hold"/>
                                        <p:tgtEl>
                                          <p:spTgt spid="23"/>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additive="base">
                                        <p:cTn id="72" dur="500" fill="hold"/>
                                        <p:tgtEl>
                                          <p:spTgt spid="25"/>
                                        </p:tgtEl>
                                        <p:attrNameLst>
                                          <p:attrName>ppt_x</p:attrName>
                                        </p:attrNameLst>
                                      </p:cBhvr>
                                      <p:tavLst>
                                        <p:tav tm="0">
                                          <p:val>
                                            <p:strVal val="0-#ppt_w/2"/>
                                          </p:val>
                                        </p:tav>
                                        <p:tav tm="100000">
                                          <p:val>
                                            <p:strVal val="#ppt_x"/>
                                          </p:val>
                                        </p:tav>
                                      </p:tavLst>
                                    </p:anim>
                                    <p:anim calcmode="lin" valueType="num">
                                      <p:cBhvr additive="base">
                                        <p:cTn id="73" dur="500" fill="hold"/>
                                        <p:tgtEl>
                                          <p:spTgt spid="25"/>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0"/>
                                  </p:stCondLst>
                                  <p:childTnLst>
                                    <p:set>
                                      <p:cBhvr>
                                        <p:cTn id="75" dur="1" fill="hold">
                                          <p:stCondLst>
                                            <p:cond delay="0"/>
                                          </p:stCondLst>
                                        </p:cTn>
                                        <p:tgtEl>
                                          <p:spTgt spid="31"/>
                                        </p:tgtEl>
                                        <p:attrNameLst>
                                          <p:attrName>style.visibility</p:attrName>
                                        </p:attrNameLst>
                                      </p:cBhvr>
                                      <p:to>
                                        <p:strVal val="visible"/>
                                      </p:to>
                                    </p:set>
                                    <p:anim calcmode="lin" valueType="num">
                                      <p:cBhvr additive="base">
                                        <p:cTn id="76" dur="500" fill="hold"/>
                                        <p:tgtEl>
                                          <p:spTgt spid="31"/>
                                        </p:tgtEl>
                                        <p:attrNameLst>
                                          <p:attrName>ppt_x</p:attrName>
                                        </p:attrNameLst>
                                      </p:cBhvr>
                                      <p:tavLst>
                                        <p:tav tm="0">
                                          <p:val>
                                            <p:strVal val="0-#ppt_w/2"/>
                                          </p:val>
                                        </p:tav>
                                        <p:tav tm="100000">
                                          <p:val>
                                            <p:strVal val="#ppt_x"/>
                                          </p:val>
                                        </p:tav>
                                      </p:tavLst>
                                    </p:anim>
                                    <p:anim calcmode="lin" valueType="num">
                                      <p:cBhvr additive="base">
                                        <p:cTn id="77"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8" fill="hold" nodeType="click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additive="base">
                                        <p:cTn id="82" dur="500" fill="hold"/>
                                        <p:tgtEl>
                                          <p:spTgt spid="14"/>
                                        </p:tgtEl>
                                        <p:attrNameLst>
                                          <p:attrName>ppt_x</p:attrName>
                                        </p:attrNameLst>
                                      </p:cBhvr>
                                      <p:tavLst>
                                        <p:tav tm="0">
                                          <p:val>
                                            <p:strVal val="0-#ppt_w/2"/>
                                          </p:val>
                                        </p:tav>
                                        <p:tav tm="100000">
                                          <p:val>
                                            <p:strVal val="#ppt_x"/>
                                          </p:val>
                                        </p:tav>
                                      </p:tavLst>
                                    </p:anim>
                                    <p:anim calcmode="lin" valueType="num">
                                      <p:cBhvr additive="base">
                                        <p:cTn id="83" dur="500" fill="hold"/>
                                        <p:tgtEl>
                                          <p:spTgt spid="14"/>
                                        </p:tgtEl>
                                        <p:attrNameLst>
                                          <p:attrName>ppt_y</p:attrName>
                                        </p:attrNameLst>
                                      </p:cBhvr>
                                      <p:tavLst>
                                        <p:tav tm="0">
                                          <p:val>
                                            <p:strVal val="#ppt_y"/>
                                          </p:val>
                                        </p:tav>
                                        <p:tav tm="100000">
                                          <p:val>
                                            <p:strVal val="#ppt_y"/>
                                          </p:val>
                                        </p:tav>
                                      </p:tavLst>
                                    </p:anim>
                                  </p:childTnLst>
                                </p:cTn>
                              </p:par>
                              <p:par>
                                <p:cTn id="84" presetID="2" presetClass="entr" presetSubtype="8" fill="hold" grpId="0" nodeType="withEffect">
                                  <p:stCondLst>
                                    <p:cond delay="0"/>
                                  </p:stCondLst>
                                  <p:childTnLst>
                                    <p:set>
                                      <p:cBhvr>
                                        <p:cTn id="85" dur="1" fill="hold">
                                          <p:stCondLst>
                                            <p:cond delay="0"/>
                                          </p:stCondLst>
                                        </p:cTn>
                                        <p:tgtEl>
                                          <p:spTgt spid="20"/>
                                        </p:tgtEl>
                                        <p:attrNameLst>
                                          <p:attrName>style.visibility</p:attrName>
                                        </p:attrNameLst>
                                      </p:cBhvr>
                                      <p:to>
                                        <p:strVal val="visible"/>
                                      </p:to>
                                    </p:set>
                                    <p:anim calcmode="lin" valueType="num">
                                      <p:cBhvr additive="base">
                                        <p:cTn id="86" dur="500" fill="hold"/>
                                        <p:tgtEl>
                                          <p:spTgt spid="20"/>
                                        </p:tgtEl>
                                        <p:attrNameLst>
                                          <p:attrName>ppt_x</p:attrName>
                                        </p:attrNameLst>
                                      </p:cBhvr>
                                      <p:tavLst>
                                        <p:tav tm="0">
                                          <p:val>
                                            <p:strVal val="0-#ppt_w/2"/>
                                          </p:val>
                                        </p:tav>
                                        <p:tav tm="100000">
                                          <p:val>
                                            <p:strVal val="#ppt_x"/>
                                          </p:val>
                                        </p:tav>
                                      </p:tavLst>
                                    </p:anim>
                                    <p:anim calcmode="lin" valueType="num">
                                      <p:cBhvr additive="base">
                                        <p:cTn id="87" dur="500" fill="hold"/>
                                        <p:tgtEl>
                                          <p:spTgt spid="20"/>
                                        </p:tgtEl>
                                        <p:attrNameLst>
                                          <p:attrName>ppt_y</p:attrName>
                                        </p:attrNameLst>
                                      </p:cBhvr>
                                      <p:tavLst>
                                        <p:tav tm="0">
                                          <p:val>
                                            <p:strVal val="#ppt_y"/>
                                          </p:val>
                                        </p:tav>
                                        <p:tav tm="100000">
                                          <p:val>
                                            <p:strVal val="#ppt_y"/>
                                          </p:val>
                                        </p:tav>
                                      </p:tavLst>
                                    </p:anim>
                                  </p:childTnLst>
                                </p:cTn>
                              </p:par>
                              <p:par>
                                <p:cTn id="88" presetID="2" presetClass="entr" presetSubtype="8" fill="hold" grpId="0" nodeType="withEffect">
                                  <p:stCondLst>
                                    <p:cond delay="0"/>
                                  </p:stCondLst>
                                  <p:childTnLst>
                                    <p:set>
                                      <p:cBhvr>
                                        <p:cTn id="89" dur="1" fill="hold">
                                          <p:stCondLst>
                                            <p:cond delay="0"/>
                                          </p:stCondLst>
                                        </p:cTn>
                                        <p:tgtEl>
                                          <p:spTgt spid="24"/>
                                        </p:tgtEl>
                                        <p:attrNameLst>
                                          <p:attrName>style.visibility</p:attrName>
                                        </p:attrNameLst>
                                      </p:cBhvr>
                                      <p:to>
                                        <p:strVal val="visible"/>
                                      </p:to>
                                    </p:set>
                                    <p:anim calcmode="lin" valueType="num">
                                      <p:cBhvr additive="base">
                                        <p:cTn id="90" dur="500" fill="hold"/>
                                        <p:tgtEl>
                                          <p:spTgt spid="24"/>
                                        </p:tgtEl>
                                        <p:attrNameLst>
                                          <p:attrName>ppt_x</p:attrName>
                                        </p:attrNameLst>
                                      </p:cBhvr>
                                      <p:tavLst>
                                        <p:tav tm="0">
                                          <p:val>
                                            <p:strVal val="0-#ppt_w/2"/>
                                          </p:val>
                                        </p:tav>
                                        <p:tav tm="100000">
                                          <p:val>
                                            <p:strVal val="#ppt_x"/>
                                          </p:val>
                                        </p:tav>
                                      </p:tavLst>
                                    </p:anim>
                                    <p:anim calcmode="lin" valueType="num">
                                      <p:cBhvr additive="base">
                                        <p:cTn id="91" dur="500" fill="hold"/>
                                        <p:tgtEl>
                                          <p:spTgt spid="24"/>
                                        </p:tgtEl>
                                        <p:attrNameLst>
                                          <p:attrName>ppt_y</p:attrName>
                                        </p:attrNameLst>
                                      </p:cBhvr>
                                      <p:tavLst>
                                        <p:tav tm="0">
                                          <p:val>
                                            <p:strVal val="#ppt_y"/>
                                          </p:val>
                                        </p:tav>
                                        <p:tav tm="100000">
                                          <p:val>
                                            <p:strVal val="#ppt_y"/>
                                          </p:val>
                                        </p:tav>
                                      </p:tavLst>
                                    </p:anim>
                                  </p:childTnLst>
                                </p:cTn>
                              </p:par>
                              <p:par>
                                <p:cTn id="92" presetID="2" presetClass="entr" presetSubtype="8" fill="hold" grpId="0" nodeType="withEffect">
                                  <p:stCondLst>
                                    <p:cond delay="0"/>
                                  </p:stCondLst>
                                  <p:childTnLst>
                                    <p:set>
                                      <p:cBhvr>
                                        <p:cTn id="93" dur="1" fill="hold">
                                          <p:stCondLst>
                                            <p:cond delay="0"/>
                                          </p:stCondLst>
                                        </p:cTn>
                                        <p:tgtEl>
                                          <p:spTgt spid="26"/>
                                        </p:tgtEl>
                                        <p:attrNameLst>
                                          <p:attrName>style.visibility</p:attrName>
                                        </p:attrNameLst>
                                      </p:cBhvr>
                                      <p:to>
                                        <p:strVal val="visible"/>
                                      </p:to>
                                    </p:set>
                                    <p:anim calcmode="lin" valueType="num">
                                      <p:cBhvr additive="base">
                                        <p:cTn id="94" dur="500" fill="hold"/>
                                        <p:tgtEl>
                                          <p:spTgt spid="26"/>
                                        </p:tgtEl>
                                        <p:attrNameLst>
                                          <p:attrName>ppt_x</p:attrName>
                                        </p:attrNameLst>
                                      </p:cBhvr>
                                      <p:tavLst>
                                        <p:tav tm="0">
                                          <p:val>
                                            <p:strVal val="0-#ppt_w/2"/>
                                          </p:val>
                                        </p:tav>
                                        <p:tav tm="100000">
                                          <p:val>
                                            <p:strVal val="#ppt_x"/>
                                          </p:val>
                                        </p:tav>
                                      </p:tavLst>
                                    </p:anim>
                                    <p:anim calcmode="lin" valueType="num">
                                      <p:cBhvr additive="base">
                                        <p:cTn id="95" dur="500" fill="hold"/>
                                        <p:tgtEl>
                                          <p:spTgt spid="26"/>
                                        </p:tgtEl>
                                        <p:attrNameLst>
                                          <p:attrName>ppt_y</p:attrName>
                                        </p:attrNameLst>
                                      </p:cBhvr>
                                      <p:tavLst>
                                        <p:tav tm="0">
                                          <p:val>
                                            <p:strVal val="#ppt_y"/>
                                          </p:val>
                                        </p:tav>
                                        <p:tav tm="100000">
                                          <p:val>
                                            <p:strVal val="#ppt_y"/>
                                          </p:val>
                                        </p:tav>
                                      </p:tavLst>
                                    </p:anim>
                                  </p:childTnLst>
                                </p:cTn>
                              </p:par>
                              <p:par>
                                <p:cTn id="96" presetID="2" presetClass="entr" presetSubtype="8" fill="hold" grpId="0" nodeType="withEffect">
                                  <p:stCondLst>
                                    <p:cond delay="0"/>
                                  </p:stCondLst>
                                  <p:childTnLst>
                                    <p:set>
                                      <p:cBhvr>
                                        <p:cTn id="97" dur="1" fill="hold">
                                          <p:stCondLst>
                                            <p:cond delay="0"/>
                                          </p:stCondLst>
                                        </p:cTn>
                                        <p:tgtEl>
                                          <p:spTgt spid="32"/>
                                        </p:tgtEl>
                                        <p:attrNameLst>
                                          <p:attrName>style.visibility</p:attrName>
                                        </p:attrNameLst>
                                      </p:cBhvr>
                                      <p:to>
                                        <p:strVal val="visible"/>
                                      </p:to>
                                    </p:set>
                                    <p:anim calcmode="lin" valueType="num">
                                      <p:cBhvr additive="base">
                                        <p:cTn id="98" dur="500" fill="hold"/>
                                        <p:tgtEl>
                                          <p:spTgt spid="32"/>
                                        </p:tgtEl>
                                        <p:attrNameLst>
                                          <p:attrName>ppt_x</p:attrName>
                                        </p:attrNameLst>
                                      </p:cBhvr>
                                      <p:tavLst>
                                        <p:tav tm="0">
                                          <p:val>
                                            <p:strVal val="0-#ppt_w/2"/>
                                          </p:val>
                                        </p:tav>
                                        <p:tav tm="100000">
                                          <p:val>
                                            <p:strVal val="#ppt_x"/>
                                          </p:val>
                                        </p:tav>
                                      </p:tavLst>
                                    </p:anim>
                                    <p:anim calcmode="lin" valueType="num">
                                      <p:cBhvr additive="base">
                                        <p:cTn id="99" dur="500" fill="hold"/>
                                        <p:tgtEl>
                                          <p:spTgt spid="32"/>
                                        </p:tgtEl>
                                        <p:attrNameLst>
                                          <p:attrName>ppt_y</p:attrName>
                                        </p:attrNameLst>
                                      </p:cBhvr>
                                      <p:tavLst>
                                        <p:tav tm="0">
                                          <p:val>
                                            <p:strVal val="#ppt_y"/>
                                          </p:val>
                                        </p:tav>
                                        <p:tav tm="100000">
                                          <p:val>
                                            <p:strVal val="#ppt_y"/>
                                          </p:val>
                                        </p:tav>
                                      </p:tavLst>
                                    </p:anim>
                                  </p:childTnLst>
                                </p:cTn>
                              </p:par>
                            </p:childTnLst>
                          </p:cTn>
                        </p:par>
                        <p:par>
                          <p:cTn id="100" fill="hold">
                            <p:stCondLst>
                              <p:cond delay="500"/>
                            </p:stCondLst>
                            <p:childTnLst>
                              <p:par>
                                <p:cTn id="101" presetID="14" presetClass="entr" presetSubtype="10" fill="hold" grpId="0" nodeType="afterEffect">
                                  <p:stCondLst>
                                    <p:cond delay="0"/>
                                  </p:stCondLst>
                                  <p:childTnLst>
                                    <p:set>
                                      <p:cBhvr>
                                        <p:cTn id="102" dur="1" fill="hold">
                                          <p:stCondLst>
                                            <p:cond delay="0"/>
                                          </p:stCondLst>
                                        </p:cTn>
                                        <p:tgtEl>
                                          <p:spTgt spid="3"/>
                                        </p:tgtEl>
                                        <p:attrNameLst>
                                          <p:attrName>style.visibility</p:attrName>
                                        </p:attrNameLst>
                                      </p:cBhvr>
                                      <p:to>
                                        <p:strVal val="visible"/>
                                      </p:to>
                                    </p:set>
                                    <p:animEffect transition="in" filter="randombar(horizontal)">
                                      <p:cBhvr>
                                        <p:cTn id="10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17" grpId="0"/>
      <p:bldP spid="18" grpId="0"/>
      <p:bldP spid="19" grpId="0"/>
      <p:bldP spid="20" grpId="0"/>
      <p:bldP spid="21" grpId="0"/>
      <p:bldP spid="22" grpId="0"/>
      <p:bldP spid="23" grpId="0"/>
      <p:bldP spid="24" grpId="0"/>
      <p:bldP spid="25" grpId="0" animBg="1"/>
      <p:bldP spid="26" grpId="0" animBg="1"/>
      <p:bldP spid="27" grpId="0" animBg="1"/>
      <p:bldP spid="28" grpId="0" animBg="1"/>
      <p:bldP spid="29" grpId="0"/>
      <p:bldP spid="30" grpId="0"/>
      <p:bldP spid="31" grpId="0"/>
      <p:bldP spid="32"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grpSp>
        <p:nvGrpSpPr>
          <p:cNvPr id="4" name="组合 14"/>
          <p:cNvGrpSpPr/>
          <p:nvPr/>
        </p:nvGrpSpPr>
        <p:grpSpPr bwMode="auto">
          <a:xfrm>
            <a:off x="3965312" y="1657351"/>
            <a:ext cx="6512983" cy="2017183"/>
            <a:chOff x="0" y="0"/>
            <a:chExt cx="5117724" cy="1584176"/>
          </a:xfrm>
        </p:grpSpPr>
        <p:sp>
          <p:nvSpPr>
            <p:cNvPr id="5" name="矩形 33"/>
            <p:cNvSpPr>
              <a:spLocks noChangeArrowheads="1"/>
            </p:cNvSpPr>
            <p:nvPr/>
          </p:nvSpPr>
          <p:spPr bwMode="auto">
            <a:xfrm>
              <a:off x="0" y="0"/>
              <a:ext cx="5117724" cy="1584176"/>
            </a:xfrm>
            <a:prstGeom prst="rect">
              <a:avLst/>
            </a:prstGeom>
            <a:solidFill>
              <a:srgbClr val="8D2963"/>
            </a:solidFill>
            <a:ln w="10795" cmpd="sng">
              <a:solidFill>
                <a:sysClr val="window" lastClr="FFFFFF"/>
              </a:solidFill>
              <a:miter lim="800000"/>
            </a:ln>
            <a:effectLst>
              <a:outerShdw dist="38100" dir="2700000" algn="ctr" rotWithShape="0">
                <a:srgbClr val="000000">
                  <a:alpha val="39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sp>
          <p:nvSpPr>
            <p:cNvPr id="7" name="矩形 37"/>
            <p:cNvSpPr/>
            <p:nvPr/>
          </p:nvSpPr>
          <p:spPr bwMode="auto">
            <a:xfrm>
              <a:off x="4813" y="0"/>
              <a:ext cx="4963465" cy="1584176"/>
            </a:xfrm>
            <a:custGeom>
              <a:avLst/>
              <a:gdLst>
                <a:gd name="T0" fmla="*/ 0 w 4963465"/>
                <a:gd name="T1" fmla="*/ 0 h 1584176"/>
                <a:gd name="T2" fmla="*/ 4963465 w 4963465"/>
                <a:gd name="T3" fmla="*/ 0 h 1584176"/>
                <a:gd name="T4" fmla="*/ 1377067 w 4963465"/>
                <a:gd name="T5" fmla="*/ 1584176 h 1584176"/>
                <a:gd name="T6" fmla="*/ 0 w 4963465"/>
                <a:gd name="T7" fmla="*/ 1584176 h 1584176"/>
                <a:gd name="T8" fmla="*/ 0 w 4963465"/>
                <a:gd name="T9" fmla="*/ 0 h 1584176"/>
              </a:gdLst>
              <a:ahLst/>
              <a:cxnLst>
                <a:cxn ang="0">
                  <a:pos x="T0" y="T1"/>
                </a:cxn>
                <a:cxn ang="0">
                  <a:pos x="T2" y="T3"/>
                </a:cxn>
                <a:cxn ang="0">
                  <a:pos x="T4" y="T5"/>
                </a:cxn>
                <a:cxn ang="0">
                  <a:pos x="T6" y="T7"/>
                </a:cxn>
                <a:cxn ang="0">
                  <a:pos x="T8" y="T9"/>
                </a:cxn>
              </a:cxnLst>
              <a:rect l="0" t="0" r="r" b="b"/>
              <a:pathLst>
                <a:path w="4963465" h="1584176">
                  <a:moveTo>
                    <a:pt x="0" y="0"/>
                  </a:moveTo>
                  <a:lnTo>
                    <a:pt x="4963465" y="0"/>
                  </a:lnTo>
                  <a:lnTo>
                    <a:pt x="1377067" y="1584176"/>
                  </a:lnTo>
                  <a:lnTo>
                    <a:pt x="0" y="1584176"/>
                  </a:lnTo>
                  <a:lnTo>
                    <a:pt x="0" y="0"/>
                  </a:lnTo>
                  <a:close/>
                </a:path>
              </a:pathLst>
            </a:custGeom>
            <a:solidFill>
              <a:sysClr val="window" lastClr="FFFFFF">
                <a:alpha val="14999"/>
              </a:sysClr>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ndParaRPr>
            </a:p>
          </p:txBody>
        </p:sp>
      </p:grpSp>
      <p:grpSp>
        <p:nvGrpSpPr>
          <p:cNvPr id="8" name="组合 17"/>
          <p:cNvGrpSpPr/>
          <p:nvPr/>
        </p:nvGrpSpPr>
        <p:grpSpPr bwMode="auto">
          <a:xfrm>
            <a:off x="1679312" y="1657351"/>
            <a:ext cx="2214033" cy="2017183"/>
            <a:chOff x="0" y="0"/>
            <a:chExt cx="1739117" cy="1584176"/>
          </a:xfrm>
        </p:grpSpPr>
        <p:sp>
          <p:nvSpPr>
            <p:cNvPr id="9" name="矩形 1"/>
            <p:cNvSpPr>
              <a:spLocks noChangeArrowheads="1"/>
            </p:cNvSpPr>
            <p:nvPr/>
          </p:nvSpPr>
          <p:spPr bwMode="auto">
            <a:xfrm>
              <a:off x="0" y="0"/>
              <a:ext cx="1739117" cy="1584176"/>
            </a:xfrm>
            <a:prstGeom prst="rect">
              <a:avLst/>
            </a:prstGeom>
            <a:solidFill>
              <a:srgbClr val="EEECE1"/>
            </a:solidFill>
            <a:ln w="10795" cmpd="sng">
              <a:solidFill>
                <a:sysClr val="window" lastClr="FFFFFF"/>
              </a:solidFill>
              <a:miter lim="800000"/>
            </a:ln>
            <a:effectLst>
              <a:outerShdw dist="38100" dir="2700000" algn="ctr" rotWithShape="0">
                <a:srgbClr val="000000">
                  <a:alpha val="39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sp>
          <p:nvSpPr>
            <p:cNvPr id="10" name="矩形 4"/>
            <p:cNvSpPr>
              <a:spLocks noChangeArrowheads="1"/>
            </p:cNvSpPr>
            <p:nvPr/>
          </p:nvSpPr>
          <p:spPr bwMode="auto">
            <a:xfrm>
              <a:off x="134323" y="132015"/>
              <a:ext cx="1320147" cy="1320147"/>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sp>
          <p:nvSpPr>
            <p:cNvPr id="11" name="矩形 8"/>
            <p:cNvSpPr/>
            <p:nvPr/>
          </p:nvSpPr>
          <p:spPr bwMode="auto">
            <a:xfrm>
              <a:off x="0" y="0"/>
              <a:ext cx="1671268" cy="1584176"/>
            </a:xfrm>
            <a:custGeom>
              <a:avLst/>
              <a:gdLst>
                <a:gd name="T0" fmla="*/ 0 w 1671268"/>
                <a:gd name="T1" fmla="*/ 0 h 1584176"/>
                <a:gd name="T2" fmla="*/ 1671268 w 1671268"/>
                <a:gd name="T3" fmla="*/ 0 h 1584176"/>
                <a:gd name="T4" fmla="*/ 197248 w 1671268"/>
                <a:gd name="T5" fmla="*/ 1584176 h 1584176"/>
                <a:gd name="T6" fmla="*/ 0 w 1671268"/>
                <a:gd name="T7" fmla="*/ 1584176 h 1584176"/>
                <a:gd name="T8" fmla="*/ 0 w 1671268"/>
                <a:gd name="T9" fmla="*/ 0 h 1584176"/>
              </a:gdLst>
              <a:ahLst/>
              <a:cxnLst>
                <a:cxn ang="0">
                  <a:pos x="T0" y="T1"/>
                </a:cxn>
                <a:cxn ang="0">
                  <a:pos x="T2" y="T3"/>
                </a:cxn>
                <a:cxn ang="0">
                  <a:pos x="T4" y="T5"/>
                </a:cxn>
                <a:cxn ang="0">
                  <a:pos x="T6" y="T7"/>
                </a:cxn>
                <a:cxn ang="0">
                  <a:pos x="T8" y="T9"/>
                </a:cxn>
              </a:cxnLst>
              <a:rect l="0" t="0" r="r" b="b"/>
              <a:pathLst>
                <a:path w="1671268" h="1584176">
                  <a:moveTo>
                    <a:pt x="0" y="0"/>
                  </a:moveTo>
                  <a:lnTo>
                    <a:pt x="1671268" y="0"/>
                  </a:lnTo>
                  <a:lnTo>
                    <a:pt x="197248" y="1584176"/>
                  </a:lnTo>
                  <a:lnTo>
                    <a:pt x="0" y="1584176"/>
                  </a:lnTo>
                  <a:lnTo>
                    <a:pt x="0" y="0"/>
                  </a:lnTo>
                  <a:close/>
                </a:path>
              </a:pathLst>
            </a:custGeom>
            <a:solidFill>
              <a:sysClr val="window" lastClr="FFFFFF">
                <a:alpha val="20999"/>
              </a:sysClr>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ndParaRPr>
            </a:p>
          </p:txBody>
        </p:sp>
      </p:grpSp>
      <p:grpSp>
        <p:nvGrpSpPr>
          <p:cNvPr id="12" name="그룹 119"/>
          <p:cNvGrpSpPr/>
          <p:nvPr/>
        </p:nvGrpSpPr>
        <p:grpSpPr bwMode="auto">
          <a:xfrm>
            <a:off x="3702845" y="2235200"/>
            <a:ext cx="457200" cy="872067"/>
            <a:chOff x="0" y="0"/>
            <a:chExt cx="419802" cy="800732"/>
          </a:xfrm>
        </p:grpSpPr>
        <p:grpSp>
          <p:nvGrpSpPr>
            <p:cNvPr id="13" name="그룹 17"/>
            <p:cNvGrpSpPr/>
            <p:nvPr/>
          </p:nvGrpSpPr>
          <p:grpSpPr bwMode="auto">
            <a:xfrm>
              <a:off x="0" y="0"/>
              <a:ext cx="419802" cy="125248"/>
              <a:chOff x="0" y="0"/>
              <a:chExt cx="550862" cy="165204"/>
            </a:xfrm>
          </p:grpSpPr>
          <p:sp>
            <p:nvSpPr>
              <p:cNvPr id="20" name="타원 131"/>
              <p:cNvSpPr>
                <a:spLocks noChangeArrowheads="1"/>
              </p:cNvSpPr>
              <p:nvPr/>
            </p:nvSpPr>
            <p:spPr bwMode="auto">
              <a:xfrm>
                <a:off x="0"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ko-KR" altLang="en-US">
                  <a:solidFill>
                    <a:srgbClr val="FFFFFF"/>
                  </a:solidFill>
                  <a:ea typeface="Malgun Gothic" panose="020B0503020000020004" pitchFamily="34" charset="-127"/>
                </a:endParaRPr>
              </a:p>
            </p:txBody>
          </p:sp>
          <p:sp>
            <p:nvSpPr>
              <p:cNvPr id="21" name="타원 132"/>
              <p:cNvSpPr>
                <a:spLocks noChangeArrowheads="1"/>
              </p:cNvSpPr>
              <p:nvPr/>
            </p:nvSpPr>
            <p:spPr bwMode="auto">
              <a:xfrm>
                <a:off x="370215"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ko-KR" altLang="en-US">
                  <a:solidFill>
                    <a:srgbClr val="FFFFFF"/>
                  </a:solidFill>
                  <a:ea typeface="Malgun Gothic" panose="020B0503020000020004" pitchFamily="34" charset="-127"/>
                </a:endParaRPr>
              </a:p>
            </p:txBody>
          </p:sp>
          <p:grpSp>
            <p:nvGrpSpPr>
              <p:cNvPr id="22" name="모서리가 둥근 직사각형 25"/>
              <p:cNvGrpSpPr/>
              <p:nvPr/>
            </p:nvGrpSpPr>
            <p:grpSpPr bwMode="auto">
              <a:xfrm>
                <a:off x="-13252" y="-19558"/>
                <a:ext cx="597034" cy="314910"/>
                <a:chOff x="0" y="0"/>
                <a:chExt cx="371856" cy="195072"/>
              </a:xfrm>
            </p:grpSpPr>
            <p:pic>
              <p:nvPicPr>
                <p:cNvPr id="23" name="모서리가 둥근 직사각형 2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71856"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 Box 18"/>
                <p:cNvSpPr txBox="1">
                  <a:spLocks noChangeArrowheads="1"/>
                </p:cNvSpPr>
                <p:nvPr/>
              </p:nvSpPr>
              <p:spPr bwMode="auto">
                <a:xfrm>
                  <a:off x="76377" y="52549"/>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ko-KR" altLang="en-US">
                    <a:solidFill>
                      <a:prstClr val="black"/>
                    </a:solidFill>
                    <a:ea typeface="Malgun Gothic" panose="020B0503020000020004" pitchFamily="34" charset="-127"/>
                  </a:endParaRPr>
                </a:p>
              </p:txBody>
            </p:sp>
          </p:grpSp>
        </p:grpSp>
        <p:grpSp>
          <p:nvGrpSpPr>
            <p:cNvPr id="14" name="그룹 17"/>
            <p:cNvGrpSpPr/>
            <p:nvPr/>
          </p:nvGrpSpPr>
          <p:grpSpPr bwMode="auto">
            <a:xfrm>
              <a:off x="0" y="675484"/>
              <a:ext cx="419802" cy="125248"/>
              <a:chOff x="0" y="0"/>
              <a:chExt cx="550862" cy="165204"/>
            </a:xfrm>
          </p:grpSpPr>
          <p:sp>
            <p:nvSpPr>
              <p:cNvPr id="15" name="타원 128"/>
              <p:cNvSpPr>
                <a:spLocks noChangeArrowheads="1"/>
              </p:cNvSpPr>
              <p:nvPr/>
            </p:nvSpPr>
            <p:spPr bwMode="auto">
              <a:xfrm>
                <a:off x="0"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ko-KR" altLang="en-US">
                  <a:solidFill>
                    <a:srgbClr val="FFFFFF"/>
                  </a:solidFill>
                  <a:ea typeface="Malgun Gothic" panose="020B0503020000020004" pitchFamily="34" charset="-127"/>
                </a:endParaRPr>
              </a:p>
            </p:txBody>
          </p:sp>
          <p:sp>
            <p:nvSpPr>
              <p:cNvPr id="16" name="타원 129"/>
              <p:cNvSpPr>
                <a:spLocks noChangeArrowheads="1"/>
              </p:cNvSpPr>
              <p:nvPr/>
            </p:nvSpPr>
            <p:spPr bwMode="auto">
              <a:xfrm>
                <a:off x="370215"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ko-KR" altLang="en-US">
                  <a:solidFill>
                    <a:srgbClr val="FFFFFF"/>
                  </a:solidFill>
                  <a:ea typeface="Malgun Gothic" panose="020B0503020000020004" pitchFamily="34" charset="-127"/>
                </a:endParaRPr>
              </a:p>
            </p:txBody>
          </p:sp>
          <p:grpSp>
            <p:nvGrpSpPr>
              <p:cNvPr id="17" name="모서리가 둥근 직사각형 25"/>
              <p:cNvGrpSpPr/>
              <p:nvPr/>
            </p:nvGrpSpPr>
            <p:grpSpPr bwMode="auto">
              <a:xfrm>
                <a:off x="-13252" y="-15000"/>
                <a:ext cx="597034" cy="305069"/>
                <a:chOff x="0" y="0"/>
                <a:chExt cx="371856" cy="188976"/>
              </a:xfrm>
            </p:grpSpPr>
            <p:pic>
              <p:nvPicPr>
                <p:cNvPr id="18" name="모서리가 둥근 직사각형 2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71856" cy="188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24"/>
                <p:cNvSpPr txBox="1">
                  <a:spLocks noChangeArrowheads="1"/>
                </p:cNvSpPr>
                <p:nvPr/>
              </p:nvSpPr>
              <p:spPr bwMode="auto">
                <a:xfrm>
                  <a:off x="76377" y="49726"/>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ko-KR" altLang="en-US">
                    <a:solidFill>
                      <a:prstClr val="black"/>
                    </a:solidFill>
                    <a:ea typeface="Malgun Gothic" panose="020B0503020000020004" pitchFamily="34" charset="-127"/>
                  </a:endParaRPr>
                </a:p>
              </p:txBody>
            </p:sp>
          </p:grpSp>
        </p:grpSp>
      </p:grpSp>
      <p:sp>
        <p:nvSpPr>
          <p:cNvPr id="25" name="Text Box 11"/>
          <p:cNvSpPr txBox="1">
            <a:spLocks noChangeArrowheads="1"/>
          </p:cNvSpPr>
          <p:nvPr/>
        </p:nvSpPr>
        <p:spPr bwMode="auto">
          <a:xfrm>
            <a:off x="4337845" y="1866900"/>
            <a:ext cx="5949949" cy="2012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fontAlgn="base">
              <a:lnSpc>
                <a:spcPct val="130000"/>
              </a:lnSpc>
              <a:spcBef>
                <a:spcPct val="0"/>
              </a:spcBef>
              <a:spcAft>
                <a:spcPct val="0"/>
              </a:spcAft>
              <a:buFont typeface="Arial" panose="020B0604020202020204" pitchFamily="34" charset="0"/>
              <a:buNone/>
              <a:defRPr/>
            </a:pPr>
            <a:r>
              <a:rPr lang="zh-CN" altLang="en-US" sz="1600" dirty="0">
                <a:solidFill>
                  <a:prstClr val="white"/>
                </a:solidFill>
                <a:latin typeface="微软雅黑" panose="020B0503020204020204" pitchFamily="34" charset="-122"/>
                <a:ea typeface="微软雅黑" panose="020B0503020204020204" pitchFamily="34" charset="-122"/>
              </a:rPr>
              <a:t>请在此处输入您的文字，或者复制您的文字粘贴到此处，并且在粘贴后选择“仅文字”。请在此处输入您的文字，或者复制您的文字粘贴到此处，并且在粘贴后选择“仅文字”。</a:t>
            </a:r>
          </a:p>
          <a:p>
            <a:pPr algn="just" fontAlgn="base">
              <a:lnSpc>
                <a:spcPct val="130000"/>
              </a:lnSpc>
              <a:spcBef>
                <a:spcPct val="0"/>
              </a:spcBef>
              <a:spcAft>
                <a:spcPct val="0"/>
              </a:spcAft>
              <a:buFont typeface="Arial" panose="020B0604020202020204" pitchFamily="34" charset="0"/>
              <a:buNone/>
              <a:defRPr/>
            </a:pPr>
            <a:r>
              <a:rPr lang="zh-CN" altLang="en-US" sz="1600" dirty="0">
                <a:solidFill>
                  <a:prstClr val="white"/>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p>
          <a:p>
            <a:pPr algn="just" fontAlgn="base">
              <a:lnSpc>
                <a:spcPct val="130000"/>
              </a:lnSpc>
              <a:spcBef>
                <a:spcPct val="0"/>
              </a:spcBef>
              <a:spcAft>
                <a:spcPct val="0"/>
              </a:spcAft>
              <a:buFont typeface="Arial" panose="020B0604020202020204" pitchFamily="34" charset="0"/>
              <a:buNone/>
              <a:defRPr/>
            </a:pPr>
            <a:endParaRPr lang="zh-CN" altLang="en-US" sz="1600" dirty="0">
              <a:solidFill>
                <a:prstClr val="white"/>
              </a:solidFill>
              <a:latin typeface="微软雅黑" panose="020B0503020204020204" pitchFamily="34" charset="-122"/>
              <a:ea typeface="微软雅黑" panose="020B0503020204020204" pitchFamily="34" charset="-122"/>
            </a:endParaRPr>
          </a:p>
        </p:txBody>
      </p:sp>
      <p:grpSp>
        <p:nvGrpSpPr>
          <p:cNvPr id="26" name="组合 45"/>
          <p:cNvGrpSpPr/>
          <p:nvPr/>
        </p:nvGrpSpPr>
        <p:grpSpPr bwMode="auto">
          <a:xfrm>
            <a:off x="1679312" y="4004733"/>
            <a:ext cx="6515100" cy="2017184"/>
            <a:chOff x="0" y="0"/>
            <a:chExt cx="5117724" cy="1584176"/>
          </a:xfrm>
          <a:solidFill>
            <a:srgbClr val="FF1F87"/>
          </a:solidFill>
        </p:grpSpPr>
        <p:sp>
          <p:nvSpPr>
            <p:cNvPr id="27" name="矩形 46"/>
            <p:cNvSpPr>
              <a:spLocks noChangeArrowheads="1"/>
            </p:cNvSpPr>
            <p:nvPr/>
          </p:nvSpPr>
          <p:spPr bwMode="auto">
            <a:xfrm>
              <a:off x="0" y="0"/>
              <a:ext cx="5117724" cy="1584176"/>
            </a:xfrm>
            <a:prstGeom prst="rect">
              <a:avLst/>
            </a:prstGeom>
            <a:grpFill/>
            <a:ln w="10795" cmpd="sng">
              <a:solidFill>
                <a:sysClr val="window" lastClr="FFFFFF"/>
              </a:solidFill>
              <a:miter lim="800000"/>
            </a:ln>
            <a:effectLst>
              <a:outerShdw dist="38100" dir="2700000" algn="ctr" rotWithShape="0">
                <a:srgbClr val="000000">
                  <a:alpha val="39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sp>
          <p:nvSpPr>
            <p:cNvPr id="28" name="矩形 37"/>
            <p:cNvSpPr/>
            <p:nvPr/>
          </p:nvSpPr>
          <p:spPr bwMode="auto">
            <a:xfrm>
              <a:off x="4813" y="0"/>
              <a:ext cx="4963465" cy="1584176"/>
            </a:xfrm>
            <a:custGeom>
              <a:avLst/>
              <a:gdLst>
                <a:gd name="T0" fmla="*/ 0 w 4963465"/>
                <a:gd name="T1" fmla="*/ 0 h 1584176"/>
                <a:gd name="T2" fmla="*/ 4963465 w 4963465"/>
                <a:gd name="T3" fmla="*/ 0 h 1584176"/>
                <a:gd name="T4" fmla="*/ 1377067 w 4963465"/>
                <a:gd name="T5" fmla="*/ 1584176 h 1584176"/>
                <a:gd name="T6" fmla="*/ 0 w 4963465"/>
                <a:gd name="T7" fmla="*/ 1584176 h 1584176"/>
                <a:gd name="T8" fmla="*/ 0 w 4963465"/>
                <a:gd name="T9" fmla="*/ 0 h 1584176"/>
              </a:gdLst>
              <a:ahLst/>
              <a:cxnLst>
                <a:cxn ang="0">
                  <a:pos x="T0" y="T1"/>
                </a:cxn>
                <a:cxn ang="0">
                  <a:pos x="T2" y="T3"/>
                </a:cxn>
                <a:cxn ang="0">
                  <a:pos x="T4" y="T5"/>
                </a:cxn>
                <a:cxn ang="0">
                  <a:pos x="T6" y="T7"/>
                </a:cxn>
                <a:cxn ang="0">
                  <a:pos x="T8" y="T9"/>
                </a:cxn>
              </a:cxnLst>
              <a:rect l="0" t="0" r="r" b="b"/>
              <a:pathLst>
                <a:path w="4963465" h="1584176">
                  <a:moveTo>
                    <a:pt x="0" y="0"/>
                  </a:moveTo>
                  <a:lnTo>
                    <a:pt x="4963465" y="0"/>
                  </a:lnTo>
                  <a:lnTo>
                    <a:pt x="1377067" y="1584176"/>
                  </a:lnTo>
                  <a:lnTo>
                    <a:pt x="0" y="1584176"/>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ndParaRPr>
            </a:p>
          </p:txBody>
        </p:sp>
      </p:grpSp>
      <p:grpSp>
        <p:nvGrpSpPr>
          <p:cNvPr id="29" name="组合 48"/>
          <p:cNvGrpSpPr/>
          <p:nvPr/>
        </p:nvGrpSpPr>
        <p:grpSpPr bwMode="auto">
          <a:xfrm>
            <a:off x="8300245" y="4004733"/>
            <a:ext cx="2211916" cy="2017184"/>
            <a:chOff x="0" y="0"/>
            <a:chExt cx="1739117" cy="1584176"/>
          </a:xfrm>
        </p:grpSpPr>
        <p:sp>
          <p:nvSpPr>
            <p:cNvPr id="30" name="矩形 49"/>
            <p:cNvSpPr>
              <a:spLocks noChangeArrowheads="1"/>
            </p:cNvSpPr>
            <p:nvPr/>
          </p:nvSpPr>
          <p:spPr bwMode="auto">
            <a:xfrm>
              <a:off x="0" y="0"/>
              <a:ext cx="1739117" cy="1584176"/>
            </a:xfrm>
            <a:prstGeom prst="rect">
              <a:avLst/>
            </a:prstGeom>
            <a:solidFill>
              <a:sysClr val="window" lastClr="FFFFFF">
                <a:lumMod val="85000"/>
              </a:sysClr>
            </a:solidFill>
            <a:ln w="10795" cmpd="sng">
              <a:solidFill>
                <a:sysClr val="window" lastClr="FFFFFF"/>
              </a:solidFill>
              <a:miter lim="800000"/>
            </a:ln>
            <a:effectLst>
              <a:outerShdw dist="38100" dir="2700000" algn="ctr" rotWithShape="0">
                <a:srgbClr val="000000">
                  <a:alpha val="39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sp>
          <p:nvSpPr>
            <p:cNvPr id="31" name="矩形 50"/>
            <p:cNvSpPr>
              <a:spLocks noChangeArrowheads="1"/>
            </p:cNvSpPr>
            <p:nvPr/>
          </p:nvSpPr>
          <p:spPr bwMode="auto">
            <a:xfrm>
              <a:off x="206262" y="132015"/>
              <a:ext cx="1320147" cy="1320147"/>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sp>
          <p:nvSpPr>
            <p:cNvPr id="32" name="矩形 8"/>
            <p:cNvSpPr/>
            <p:nvPr/>
          </p:nvSpPr>
          <p:spPr bwMode="auto">
            <a:xfrm>
              <a:off x="0" y="0"/>
              <a:ext cx="1671268" cy="1584176"/>
            </a:xfrm>
            <a:custGeom>
              <a:avLst/>
              <a:gdLst>
                <a:gd name="T0" fmla="*/ 0 w 1671268"/>
                <a:gd name="T1" fmla="*/ 0 h 1584176"/>
                <a:gd name="T2" fmla="*/ 1671268 w 1671268"/>
                <a:gd name="T3" fmla="*/ 0 h 1584176"/>
                <a:gd name="T4" fmla="*/ 197248 w 1671268"/>
                <a:gd name="T5" fmla="*/ 1584176 h 1584176"/>
                <a:gd name="T6" fmla="*/ 0 w 1671268"/>
                <a:gd name="T7" fmla="*/ 1584176 h 1584176"/>
                <a:gd name="T8" fmla="*/ 0 w 1671268"/>
                <a:gd name="T9" fmla="*/ 0 h 1584176"/>
              </a:gdLst>
              <a:ahLst/>
              <a:cxnLst>
                <a:cxn ang="0">
                  <a:pos x="T0" y="T1"/>
                </a:cxn>
                <a:cxn ang="0">
                  <a:pos x="T2" y="T3"/>
                </a:cxn>
                <a:cxn ang="0">
                  <a:pos x="T4" y="T5"/>
                </a:cxn>
                <a:cxn ang="0">
                  <a:pos x="T6" y="T7"/>
                </a:cxn>
                <a:cxn ang="0">
                  <a:pos x="T8" y="T9"/>
                </a:cxn>
              </a:cxnLst>
              <a:rect l="0" t="0" r="r" b="b"/>
              <a:pathLst>
                <a:path w="1671268" h="1584176">
                  <a:moveTo>
                    <a:pt x="0" y="0"/>
                  </a:moveTo>
                  <a:lnTo>
                    <a:pt x="1671268" y="0"/>
                  </a:lnTo>
                  <a:lnTo>
                    <a:pt x="197248" y="1584176"/>
                  </a:lnTo>
                  <a:lnTo>
                    <a:pt x="0" y="1584176"/>
                  </a:lnTo>
                  <a:lnTo>
                    <a:pt x="0" y="0"/>
                  </a:lnTo>
                  <a:close/>
                </a:path>
              </a:pathLst>
            </a:custGeom>
            <a:solidFill>
              <a:sysClr val="window" lastClr="FFFFFF">
                <a:alpha val="20999"/>
              </a:sysClr>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ndParaRPr>
            </a:p>
          </p:txBody>
        </p:sp>
      </p:grpSp>
      <p:grpSp>
        <p:nvGrpSpPr>
          <p:cNvPr id="33" name="그룹 119"/>
          <p:cNvGrpSpPr/>
          <p:nvPr/>
        </p:nvGrpSpPr>
        <p:grpSpPr bwMode="auto">
          <a:xfrm>
            <a:off x="8012379" y="4627033"/>
            <a:ext cx="459316" cy="872067"/>
            <a:chOff x="0" y="0"/>
            <a:chExt cx="419802" cy="800732"/>
          </a:xfrm>
        </p:grpSpPr>
        <p:grpSp>
          <p:nvGrpSpPr>
            <p:cNvPr id="34" name="그룹 17"/>
            <p:cNvGrpSpPr/>
            <p:nvPr/>
          </p:nvGrpSpPr>
          <p:grpSpPr bwMode="auto">
            <a:xfrm>
              <a:off x="0" y="0"/>
              <a:ext cx="419802" cy="125248"/>
              <a:chOff x="0" y="0"/>
              <a:chExt cx="550862" cy="165204"/>
            </a:xfrm>
          </p:grpSpPr>
          <p:sp>
            <p:nvSpPr>
              <p:cNvPr id="41" name="타원 131"/>
              <p:cNvSpPr>
                <a:spLocks noChangeArrowheads="1"/>
              </p:cNvSpPr>
              <p:nvPr/>
            </p:nvSpPr>
            <p:spPr bwMode="auto">
              <a:xfrm>
                <a:off x="0"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ko-KR" altLang="en-US">
                  <a:solidFill>
                    <a:srgbClr val="FFFFFF"/>
                  </a:solidFill>
                  <a:ea typeface="Malgun Gothic" panose="020B0503020000020004" pitchFamily="34" charset="-127"/>
                </a:endParaRPr>
              </a:p>
            </p:txBody>
          </p:sp>
          <p:sp>
            <p:nvSpPr>
              <p:cNvPr id="42" name="타원 132"/>
              <p:cNvSpPr>
                <a:spLocks noChangeArrowheads="1"/>
              </p:cNvSpPr>
              <p:nvPr/>
            </p:nvSpPr>
            <p:spPr bwMode="auto">
              <a:xfrm>
                <a:off x="370215"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ko-KR" altLang="en-US">
                  <a:solidFill>
                    <a:srgbClr val="FFFFFF"/>
                  </a:solidFill>
                  <a:ea typeface="Malgun Gothic" panose="020B0503020000020004" pitchFamily="34" charset="-127"/>
                </a:endParaRPr>
              </a:p>
            </p:txBody>
          </p:sp>
          <p:grpSp>
            <p:nvGrpSpPr>
              <p:cNvPr id="43" name="모서리가 둥근 직사각형 25"/>
              <p:cNvGrpSpPr/>
              <p:nvPr/>
            </p:nvGrpSpPr>
            <p:grpSpPr bwMode="auto">
              <a:xfrm>
                <a:off x="-7599" y="-21385"/>
                <a:ext cx="587247" cy="314910"/>
                <a:chOff x="0" y="0"/>
                <a:chExt cx="365760" cy="195072"/>
              </a:xfrm>
            </p:grpSpPr>
            <p:pic>
              <p:nvPicPr>
                <p:cNvPr id="44" name="모서리가 둥근 직사각형 2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 Box 39"/>
                <p:cNvSpPr txBox="1">
                  <a:spLocks noChangeArrowheads="1"/>
                </p:cNvSpPr>
                <p:nvPr/>
              </p:nvSpPr>
              <p:spPr bwMode="auto">
                <a:xfrm>
                  <a:off x="72856" y="53681"/>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ko-KR" altLang="en-US">
                    <a:solidFill>
                      <a:prstClr val="black"/>
                    </a:solidFill>
                    <a:ea typeface="Malgun Gothic" panose="020B0503020000020004" pitchFamily="34" charset="-127"/>
                  </a:endParaRPr>
                </a:p>
              </p:txBody>
            </p:sp>
          </p:grpSp>
        </p:grpSp>
        <p:grpSp>
          <p:nvGrpSpPr>
            <p:cNvPr id="35" name="그룹 17"/>
            <p:cNvGrpSpPr/>
            <p:nvPr/>
          </p:nvGrpSpPr>
          <p:grpSpPr bwMode="auto">
            <a:xfrm>
              <a:off x="0" y="675484"/>
              <a:ext cx="419802" cy="125248"/>
              <a:chOff x="0" y="0"/>
              <a:chExt cx="550862" cy="165204"/>
            </a:xfrm>
          </p:grpSpPr>
          <p:sp>
            <p:nvSpPr>
              <p:cNvPr id="36" name="타원 128"/>
              <p:cNvSpPr>
                <a:spLocks noChangeArrowheads="1"/>
              </p:cNvSpPr>
              <p:nvPr/>
            </p:nvSpPr>
            <p:spPr bwMode="auto">
              <a:xfrm>
                <a:off x="0"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ko-KR" altLang="en-US">
                  <a:solidFill>
                    <a:srgbClr val="FFFFFF"/>
                  </a:solidFill>
                  <a:ea typeface="Malgun Gothic" panose="020B0503020000020004" pitchFamily="34" charset="-127"/>
                </a:endParaRPr>
              </a:p>
            </p:txBody>
          </p:sp>
          <p:sp>
            <p:nvSpPr>
              <p:cNvPr id="37" name="타원 129"/>
              <p:cNvSpPr>
                <a:spLocks noChangeArrowheads="1"/>
              </p:cNvSpPr>
              <p:nvPr/>
            </p:nvSpPr>
            <p:spPr bwMode="auto">
              <a:xfrm>
                <a:off x="370215"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ko-KR" altLang="en-US">
                  <a:solidFill>
                    <a:srgbClr val="FFFFFF"/>
                  </a:solidFill>
                  <a:ea typeface="Malgun Gothic" panose="020B0503020000020004" pitchFamily="34" charset="-127"/>
                </a:endParaRPr>
              </a:p>
            </p:txBody>
          </p:sp>
          <p:grpSp>
            <p:nvGrpSpPr>
              <p:cNvPr id="38" name="모서리가 둥근 직사각형 25"/>
              <p:cNvGrpSpPr/>
              <p:nvPr/>
            </p:nvGrpSpPr>
            <p:grpSpPr bwMode="auto">
              <a:xfrm>
                <a:off x="-7599" y="-16828"/>
                <a:ext cx="587247" cy="314910"/>
                <a:chOff x="0" y="0"/>
                <a:chExt cx="365760" cy="195072"/>
              </a:xfrm>
            </p:grpSpPr>
            <p:pic>
              <p:nvPicPr>
                <p:cNvPr id="39" name="모서리가 둥근 직사각형 2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 Box 45"/>
                <p:cNvSpPr txBox="1">
                  <a:spLocks noChangeArrowheads="1"/>
                </p:cNvSpPr>
                <p:nvPr/>
              </p:nvSpPr>
              <p:spPr bwMode="auto">
                <a:xfrm>
                  <a:off x="72856" y="50858"/>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ko-KR" altLang="en-US">
                    <a:solidFill>
                      <a:prstClr val="black"/>
                    </a:solidFill>
                    <a:ea typeface="Malgun Gothic" panose="020B0503020000020004" pitchFamily="34" charset="-127"/>
                  </a:endParaRPr>
                </a:p>
              </p:txBody>
            </p:sp>
          </p:grpSp>
        </p:grpSp>
      </p:grpSp>
      <p:sp>
        <p:nvSpPr>
          <p:cNvPr id="46" name="Text Box 11"/>
          <p:cNvSpPr txBox="1">
            <a:spLocks noChangeArrowheads="1"/>
          </p:cNvSpPr>
          <p:nvPr/>
        </p:nvSpPr>
        <p:spPr bwMode="auto">
          <a:xfrm>
            <a:off x="2024328" y="4212167"/>
            <a:ext cx="5949951" cy="2012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fontAlgn="base">
              <a:lnSpc>
                <a:spcPct val="130000"/>
              </a:lnSpc>
              <a:spcBef>
                <a:spcPct val="0"/>
              </a:spcBef>
              <a:spcAft>
                <a:spcPct val="0"/>
              </a:spcAft>
              <a:buFont typeface="Arial" panose="020B0604020202020204" pitchFamily="34" charset="0"/>
              <a:buNone/>
              <a:defRPr/>
            </a:pPr>
            <a:r>
              <a:rPr lang="zh-CN" altLang="en-US" sz="1600" dirty="0">
                <a:solidFill>
                  <a:prstClr val="white"/>
                </a:solidFill>
                <a:latin typeface="微软雅黑" panose="020B0503020204020204" pitchFamily="34" charset="-122"/>
                <a:ea typeface="微软雅黑" panose="020B0503020204020204" pitchFamily="34" charset="-122"/>
              </a:rPr>
              <a:t>请在此处输入您的文字，或者复制您的文字粘贴到此处，并且在粘贴后选择“仅文字”。请在此处输入您的文字，或者复制您的文字粘贴到此处，并且在粘贴后选择“仅文字”。</a:t>
            </a:r>
          </a:p>
          <a:p>
            <a:pPr algn="just" fontAlgn="base">
              <a:lnSpc>
                <a:spcPct val="130000"/>
              </a:lnSpc>
              <a:spcBef>
                <a:spcPct val="0"/>
              </a:spcBef>
              <a:spcAft>
                <a:spcPct val="0"/>
              </a:spcAft>
              <a:buFont typeface="Arial" panose="020B0604020202020204" pitchFamily="34" charset="0"/>
              <a:buNone/>
              <a:defRPr/>
            </a:pPr>
            <a:r>
              <a:rPr lang="zh-CN" altLang="en-US" sz="1600" dirty="0">
                <a:solidFill>
                  <a:prstClr val="white"/>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p>
          <a:p>
            <a:pPr algn="just" fontAlgn="base">
              <a:lnSpc>
                <a:spcPct val="130000"/>
              </a:lnSpc>
              <a:spcBef>
                <a:spcPct val="0"/>
              </a:spcBef>
              <a:spcAft>
                <a:spcPct val="0"/>
              </a:spcAft>
              <a:buFont typeface="Arial" panose="020B0604020202020204" pitchFamily="34" charset="0"/>
              <a:buNone/>
              <a:defRPr/>
            </a:pPr>
            <a:endParaRPr lang="zh-CN" altLang="en-US" sz="1600" dirty="0">
              <a:solidFill>
                <a:prstClr val="white"/>
              </a:solidFill>
              <a:latin typeface="微软雅黑" panose="020B0503020204020204" pitchFamily="34" charset="-122"/>
              <a:ea typeface="微软雅黑" panose="020B0503020204020204" pitchFamily="34" charset="-122"/>
            </a:endParaRPr>
          </a:p>
        </p:txBody>
      </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47" name="椭圆 46"/>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 presetClass="entr" presetSubtype="8" decel="5000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300" fill="hold"/>
                                        <p:tgtEl>
                                          <p:spTgt spid="8"/>
                                        </p:tgtEl>
                                        <p:attrNameLst>
                                          <p:attrName>ppt_x</p:attrName>
                                        </p:attrNameLst>
                                      </p:cBhvr>
                                      <p:tavLst>
                                        <p:tav tm="0">
                                          <p:val>
                                            <p:strVal val="0-#ppt_w/2"/>
                                          </p:val>
                                        </p:tav>
                                        <p:tav tm="100000">
                                          <p:val>
                                            <p:strVal val="#ppt_x"/>
                                          </p:val>
                                        </p:tav>
                                      </p:tavLst>
                                    </p:anim>
                                    <p:anim calcmode="lin" valueType="num">
                                      <p:cBhvr additive="base">
                                        <p:cTn id="16" dur="3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2" decel="5000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300" fill="hold"/>
                                        <p:tgtEl>
                                          <p:spTgt spid="4"/>
                                        </p:tgtEl>
                                        <p:attrNameLst>
                                          <p:attrName>ppt_x</p:attrName>
                                        </p:attrNameLst>
                                      </p:cBhvr>
                                      <p:tavLst>
                                        <p:tav tm="0">
                                          <p:val>
                                            <p:strVal val="1+#ppt_w/2"/>
                                          </p:val>
                                        </p:tav>
                                        <p:tav tm="100000">
                                          <p:val>
                                            <p:strVal val="#ppt_x"/>
                                          </p:val>
                                        </p:tav>
                                      </p:tavLst>
                                    </p:anim>
                                    <p:anim calcmode="lin" valueType="num">
                                      <p:cBhvr additive="base">
                                        <p:cTn id="20" dur="3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6" presetClass="entr" presetSubtype="21"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arn(inVertical)">
                                      <p:cBhvr>
                                        <p:cTn id="24" dur="400"/>
                                        <p:tgtEl>
                                          <p:spTgt spid="12"/>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anim calcmode="lin" valueType="num">
                                      <p:cBhvr>
                                        <p:cTn id="28" dur="500" fill="hold"/>
                                        <p:tgtEl>
                                          <p:spTgt spid="25"/>
                                        </p:tgtEl>
                                        <p:attrNameLst>
                                          <p:attrName>ppt_x</p:attrName>
                                        </p:attrNameLst>
                                      </p:cBhvr>
                                      <p:tavLst>
                                        <p:tav tm="0">
                                          <p:val>
                                            <p:strVal val="#ppt_x"/>
                                          </p:val>
                                        </p:tav>
                                        <p:tav tm="100000">
                                          <p:val>
                                            <p:strVal val="#ppt_x"/>
                                          </p:val>
                                        </p:tav>
                                      </p:tavLst>
                                    </p:anim>
                                    <p:anim calcmode="lin" valueType="num">
                                      <p:cBhvr>
                                        <p:cTn id="29" dur="500" fill="hold"/>
                                        <p:tgtEl>
                                          <p:spTgt spid="25"/>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 presetClass="entr" presetSubtype="8" decel="50000"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300" fill="hold"/>
                                        <p:tgtEl>
                                          <p:spTgt spid="26"/>
                                        </p:tgtEl>
                                        <p:attrNameLst>
                                          <p:attrName>ppt_x</p:attrName>
                                        </p:attrNameLst>
                                      </p:cBhvr>
                                      <p:tavLst>
                                        <p:tav tm="0">
                                          <p:val>
                                            <p:strVal val="0-#ppt_w/2"/>
                                          </p:val>
                                        </p:tav>
                                        <p:tav tm="100000">
                                          <p:val>
                                            <p:strVal val="#ppt_x"/>
                                          </p:val>
                                        </p:tav>
                                      </p:tavLst>
                                    </p:anim>
                                    <p:anim calcmode="lin" valueType="num">
                                      <p:cBhvr additive="base">
                                        <p:cTn id="34" dur="300" fill="hold"/>
                                        <p:tgtEl>
                                          <p:spTgt spid="26"/>
                                        </p:tgtEl>
                                        <p:attrNameLst>
                                          <p:attrName>ppt_y</p:attrName>
                                        </p:attrNameLst>
                                      </p:cBhvr>
                                      <p:tavLst>
                                        <p:tav tm="0">
                                          <p:val>
                                            <p:strVal val="#ppt_y"/>
                                          </p:val>
                                        </p:tav>
                                        <p:tav tm="100000">
                                          <p:val>
                                            <p:strVal val="#ppt_y"/>
                                          </p:val>
                                        </p:tav>
                                      </p:tavLst>
                                    </p:anim>
                                  </p:childTnLst>
                                </p:cTn>
                              </p:par>
                              <p:par>
                                <p:cTn id="35" presetID="2" presetClass="entr" presetSubtype="2" decel="50000"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300" fill="hold"/>
                                        <p:tgtEl>
                                          <p:spTgt spid="29"/>
                                        </p:tgtEl>
                                        <p:attrNameLst>
                                          <p:attrName>ppt_x</p:attrName>
                                        </p:attrNameLst>
                                      </p:cBhvr>
                                      <p:tavLst>
                                        <p:tav tm="0">
                                          <p:val>
                                            <p:strVal val="1+#ppt_w/2"/>
                                          </p:val>
                                        </p:tav>
                                        <p:tav tm="100000">
                                          <p:val>
                                            <p:strVal val="#ppt_x"/>
                                          </p:val>
                                        </p:tav>
                                      </p:tavLst>
                                    </p:anim>
                                    <p:anim calcmode="lin" valueType="num">
                                      <p:cBhvr additive="base">
                                        <p:cTn id="38" dur="300" fill="hold"/>
                                        <p:tgtEl>
                                          <p:spTgt spid="29"/>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16" presetClass="entr" presetSubtype="21" fill="hold" nodeType="after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barn(inVertical)">
                                      <p:cBhvr>
                                        <p:cTn id="42" dur="400"/>
                                        <p:tgtEl>
                                          <p:spTgt spid="33"/>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500"/>
                                        <p:tgtEl>
                                          <p:spTgt spid="46"/>
                                        </p:tgtEl>
                                      </p:cBhvr>
                                    </p:animEffect>
                                    <p:anim calcmode="lin" valueType="num">
                                      <p:cBhvr>
                                        <p:cTn id="46" dur="500" fill="hold"/>
                                        <p:tgtEl>
                                          <p:spTgt spid="46"/>
                                        </p:tgtEl>
                                        <p:attrNameLst>
                                          <p:attrName>ppt_x</p:attrName>
                                        </p:attrNameLst>
                                      </p:cBhvr>
                                      <p:tavLst>
                                        <p:tav tm="0">
                                          <p:val>
                                            <p:strVal val="#ppt_x"/>
                                          </p:val>
                                        </p:tav>
                                        <p:tav tm="100000">
                                          <p:val>
                                            <p:strVal val="#ppt_x"/>
                                          </p:val>
                                        </p:tav>
                                      </p:tavLst>
                                    </p:anim>
                                    <p:anim calcmode="lin" valueType="num">
                                      <p:cBhvr>
                                        <p:cTn id="47" dur="500" fill="hold"/>
                                        <p:tgtEl>
                                          <p:spTgt spid="46"/>
                                        </p:tgtEl>
                                        <p:attrNameLst>
                                          <p:attrName>ppt_y</p:attrName>
                                        </p:attrNameLst>
                                      </p:cBhvr>
                                      <p:tavLst>
                                        <p:tav tm="0">
                                          <p:val>
                                            <p:strVal val="#ppt_y+.1"/>
                                          </p:val>
                                        </p:tav>
                                        <p:tav tm="100000">
                                          <p:val>
                                            <p:strVal val="#ppt_y"/>
                                          </p:val>
                                        </p:tav>
                                      </p:tavLst>
                                    </p:anim>
                                  </p:childTnLst>
                                </p:cTn>
                              </p:par>
                            </p:childTnLst>
                          </p:cTn>
                        </p:par>
                        <p:par>
                          <p:cTn id="48" fill="hold">
                            <p:stCondLst>
                              <p:cond delay="3000"/>
                            </p:stCondLst>
                            <p:childTnLst>
                              <p:par>
                                <p:cTn id="49" presetID="14" presetClass="entr" presetSubtype="10"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randombar(horizontal)">
                                      <p:cBhvr>
                                        <p:cTn id="5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25" grpId="0" autoUpdateAnimBg="0"/>
      <p:bldP spid="46" grpId="0" autoUpdateAnimBg="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cxnSp>
        <p:nvCxnSpPr>
          <p:cNvPr id="26" name="直接连接符 25"/>
          <p:cNvCxnSpPr/>
          <p:nvPr/>
        </p:nvCxnSpPr>
        <p:spPr>
          <a:xfrm>
            <a:off x="6024785" y="2032686"/>
            <a:ext cx="0" cy="3840428"/>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5616739" y="1557345"/>
            <a:ext cx="816091" cy="816091"/>
            <a:chOff x="3714631" y="870654"/>
            <a:chExt cx="612068" cy="612068"/>
          </a:xfrm>
        </p:grpSpPr>
        <p:sp>
          <p:nvSpPr>
            <p:cNvPr id="28" name="椭圆 27"/>
            <p:cNvSpPr/>
            <p:nvPr/>
          </p:nvSpPr>
          <p:spPr>
            <a:xfrm>
              <a:off x="3714631" y="870654"/>
              <a:ext cx="612068" cy="612068"/>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9" name="TextBox 50"/>
            <p:cNvSpPr txBox="1"/>
            <p:nvPr/>
          </p:nvSpPr>
          <p:spPr>
            <a:xfrm>
              <a:off x="3806543" y="1022799"/>
              <a:ext cx="428242" cy="284742"/>
            </a:xfrm>
            <a:prstGeom prst="rect">
              <a:avLst/>
            </a:prstGeom>
            <a:noFill/>
          </p:spPr>
          <p:txBody>
            <a:bodyPr wrap="none" rtlCol="0">
              <a:spAutoFit/>
            </a:bodyPr>
            <a:lstStyle/>
            <a:p>
              <a:pPr algn="ctr"/>
              <a:r>
                <a:rPr lang="en-US" altLang="zh-CN" sz="1865" b="1" dirty="0">
                  <a:solidFill>
                    <a:schemeClr val="bg1"/>
                  </a:solidFill>
                  <a:latin typeface="微软雅黑" panose="020B0503020204020204" pitchFamily="34" charset="-122"/>
                  <a:ea typeface="微软雅黑" panose="020B0503020204020204" pitchFamily="34" charset="-122"/>
                </a:rPr>
                <a:t>7</a:t>
              </a:r>
              <a:r>
                <a:rPr lang="zh-CN" altLang="en-US" sz="1865" b="1" dirty="0">
                  <a:solidFill>
                    <a:schemeClr val="bg1"/>
                  </a:solidFill>
                  <a:latin typeface="微软雅黑" panose="020B0503020204020204" pitchFamily="34" charset="-122"/>
                  <a:ea typeface="微软雅黑" panose="020B0503020204020204" pitchFamily="34" charset="-122"/>
                </a:rPr>
                <a:t>月</a:t>
              </a:r>
            </a:p>
          </p:txBody>
        </p:sp>
      </p:grpSp>
      <p:grpSp>
        <p:nvGrpSpPr>
          <p:cNvPr id="30" name="组合 29"/>
          <p:cNvGrpSpPr/>
          <p:nvPr/>
        </p:nvGrpSpPr>
        <p:grpSpPr>
          <a:xfrm>
            <a:off x="5616739" y="2837488"/>
            <a:ext cx="816091" cy="816091"/>
            <a:chOff x="3707904" y="1851670"/>
            <a:chExt cx="612068" cy="612068"/>
          </a:xfrm>
        </p:grpSpPr>
        <p:sp>
          <p:nvSpPr>
            <p:cNvPr id="31" name="椭圆 30"/>
            <p:cNvSpPr/>
            <p:nvPr/>
          </p:nvSpPr>
          <p:spPr>
            <a:xfrm>
              <a:off x="3707904" y="1851670"/>
              <a:ext cx="612068" cy="612068"/>
            </a:xfrm>
            <a:prstGeom prst="ellipse">
              <a:avLst/>
            </a:prstGeom>
            <a:solidFill>
              <a:srgbClr val="8D2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2" name="TextBox 53"/>
            <p:cNvSpPr txBox="1"/>
            <p:nvPr/>
          </p:nvSpPr>
          <p:spPr>
            <a:xfrm>
              <a:off x="3799816" y="2003815"/>
              <a:ext cx="428242" cy="284742"/>
            </a:xfrm>
            <a:prstGeom prst="rect">
              <a:avLst/>
            </a:prstGeom>
            <a:noFill/>
          </p:spPr>
          <p:txBody>
            <a:bodyPr wrap="none" rtlCol="0">
              <a:spAutoFit/>
            </a:bodyPr>
            <a:lstStyle/>
            <a:p>
              <a:pPr algn="ctr"/>
              <a:r>
                <a:rPr lang="en-US" altLang="zh-CN" sz="1865" b="1" dirty="0">
                  <a:solidFill>
                    <a:schemeClr val="bg1"/>
                  </a:solidFill>
                  <a:latin typeface="微软雅黑" panose="020B0503020204020204" pitchFamily="34" charset="-122"/>
                  <a:ea typeface="微软雅黑" panose="020B0503020204020204" pitchFamily="34" charset="-122"/>
                </a:rPr>
                <a:t>8</a:t>
              </a:r>
              <a:r>
                <a:rPr lang="zh-CN" altLang="en-US" sz="1865" b="1" dirty="0">
                  <a:solidFill>
                    <a:schemeClr val="bg1"/>
                  </a:solidFill>
                  <a:latin typeface="微软雅黑" panose="020B0503020204020204" pitchFamily="34" charset="-122"/>
                  <a:ea typeface="微软雅黑" panose="020B0503020204020204" pitchFamily="34" charset="-122"/>
                </a:rPr>
                <a:t>月</a:t>
              </a:r>
            </a:p>
          </p:txBody>
        </p:sp>
      </p:grpSp>
      <p:grpSp>
        <p:nvGrpSpPr>
          <p:cNvPr id="33" name="组合 32"/>
          <p:cNvGrpSpPr/>
          <p:nvPr/>
        </p:nvGrpSpPr>
        <p:grpSpPr>
          <a:xfrm>
            <a:off x="5616739" y="4117631"/>
            <a:ext cx="816091" cy="816091"/>
            <a:chOff x="3701177" y="2832686"/>
            <a:chExt cx="612068" cy="612068"/>
          </a:xfrm>
        </p:grpSpPr>
        <p:sp>
          <p:nvSpPr>
            <p:cNvPr id="34" name="椭圆 33"/>
            <p:cNvSpPr/>
            <p:nvPr/>
          </p:nvSpPr>
          <p:spPr>
            <a:xfrm>
              <a:off x="3701177" y="2832686"/>
              <a:ext cx="612068" cy="612068"/>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5" name="TextBox 56"/>
            <p:cNvSpPr txBox="1"/>
            <p:nvPr/>
          </p:nvSpPr>
          <p:spPr>
            <a:xfrm>
              <a:off x="3793089" y="2984831"/>
              <a:ext cx="428242" cy="284742"/>
            </a:xfrm>
            <a:prstGeom prst="rect">
              <a:avLst/>
            </a:prstGeom>
            <a:noFill/>
          </p:spPr>
          <p:txBody>
            <a:bodyPr wrap="none" rtlCol="0">
              <a:spAutoFit/>
            </a:bodyPr>
            <a:lstStyle/>
            <a:p>
              <a:pPr algn="ctr"/>
              <a:r>
                <a:rPr lang="en-US" altLang="zh-CN" sz="1865" b="1" dirty="0">
                  <a:solidFill>
                    <a:schemeClr val="bg1"/>
                  </a:solidFill>
                  <a:latin typeface="微软雅黑" panose="020B0503020204020204" pitchFamily="34" charset="-122"/>
                  <a:ea typeface="微软雅黑" panose="020B0503020204020204" pitchFamily="34" charset="-122"/>
                </a:rPr>
                <a:t>9</a:t>
              </a:r>
              <a:r>
                <a:rPr lang="zh-CN" altLang="en-US" sz="1865" b="1" dirty="0">
                  <a:solidFill>
                    <a:schemeClr val="bg1"/>
                  </a:solidFill>
                  <a:latin typeface="微软雅黑" panose="020B0503020204020204" pitchFamily="34" charset="-122"/>
                  <a:ea typeface="微软雅黑" panose="020B0503020204020204" pitchFamily="34" charset="-122"/>
                </a:rPr>
                <a:t>月</a:t>
              </a:r>
            </a:p>
          </p:txBody>
        </p:sp>
      </p:grpSp>
      <p:grpSp>
        <p:nvGrpSpPr>
          <p:cNvPr id="36" name="组合 35"/>
          <p:cNvGrpSpPr/>
          <p:nvPr/>
        </p:nvGrpSpPr>
        <p:grpSpPr>
          <a:xfrm>
            <a:off x="5616740" y="5397772"/>
            <a:ext cx="816091" cy="816091"/>
            <a:chOff x="3694450" y="3813702"/>
            <a:chExt cx="612068" cy="612068"/>
          </a:xfrm>
        </p:grpSpPr>
        <p:sp>
          <p:nvSpPr>
            <p:cNvPr id="37" name="椭圆 36"/>
            <p:cNvSpPr/>
            <p:nvPr/>
          </p:nvSpPr>
          <p:spPr>
            <a:xfrm>
              <a:off x="3694450" y="3813702"/>
              <a:ext cx="612068" cy="612068"/>
            </a:xfrm>
            <a:prstGeom prst="ellipse">
              <a:avLst/>
            </a:prstGeom>
            <a:solidFill>
              <a:srgbClr val="8D2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8" name="TextBox 59"/>
            <p:cNvSpPr txBox="1"/>
            <p:nvPr/>
          </p:nvSpPr>
          <p:spPr>
            <a:xfrm>
              <a:off x="3731059" y="3965847"/>
              <a:ext cx="538849" cy="284742"/>
            </a:xfrm>
            <a:prstGeom prst="rect">
              <a:avLst/>
            </a:prstGeom>
            <a:noFill/>
          </p:spPr>
          <p:txBody>
            <a:bodyPr wrap="none" rtlCol="0">
              <a:spAutoFit/>
            </a:bodyPr>
            <a:lstStyle/>
            <a:p>
              <a:pPr algn="ctr"/>
              <a:r>
                <a:rPr lang="en-US" altLang="zh-CN" sz="1865" b="1" dirty="0">
                  <a:solidFill>
                    <a:schemeClr val="bg1"/>
                  </a:solidFill>
                  <a:latin typeface="微软雅黑" panose="020B0503020204020204" pitchFamily="34" charset="-122"/>
                  <a:ea typeface="微软雅黑" panose="020B0503020204020204" pitchFamily="34" charset="-122"/>
                </a:rPr>
                <a:t>10</a:t>
              </a:r>
              <a:r>
                <a:rPr lang="zh-CN" altLang="en-US" sz="1865" b="1" dirty="0">
                  <a:solidFill>
                    <a:schemeClr val="bg1"/>
                  </a:solidFill>
                  <a:latin typeface="微软雅黑" panose="020B0503020204020204" pitchFamily="34" charset="-122"/>
                  <a:ea typeface="微软雅黑" panose="020B0503020204020204" pitchFamily="34" charset="-122"/>
                </a:rPr>
                <a:t>月</a:t>
              </a:r>
            </a:p>
          </p:txBody>
        </p:sp>
      </p:grpSp>
      <p:sp>
        <p:nvSpPr>
          <p:cNvPr id="39" name="矩形 38"/>
          <p:cNvSpPr/>
          <p:nvPr/>
        </p:nvSpPr>
        <p:spPr>
          <a:xfrm>
            <a:off x="6624852" y="1452600"/>
            <a:ext cx="3888433" cy="379656"/>
          </a:xfrm>
          <a:prstGeom prst="rect">
            <a:avLst/>
          </a:prstGeom>
        </p:spPr>
        <p:txBody>
          <a:bodyPr wrap="square">
            <a:spAutoFit/>
          </a:bodyPr>
          <a:lstStyle/>
          <a:p>
            <a:r>
              <a:rPr lang="zh-CN" altLang="en-US" sz="1865" b="1" dirty="0">
                <a:solidFill>
                  <a:srgbClr val="FF1F87"/>
                </a:solidFill>
                <a:latin typeface="微软雅黑" panose="020B0503020204020204" pitchFamily="34" charset="-122"/>
                <a:ea typeface="微软雅黑" panose="020B0503020204020204" pitchFamily="34" charset="-122"/>
              </a:rPr>
              <a:t>点击添加文字说明</a:t>
            </a:r>
            <a:endParaRPr lang="en-US" altLang="zh-CN" sz="1865" b="1" dirty="0">
              <a:solidFill>
                <a:srgbClr val="FF1F87"/>
              </a:solidFill>
              <a:latin typeface="微软雅黑" panose="020B0503020204020204" pitchFamily="34" charset="-122"/>
              <a:ea typeface="微软雅黑" panose="020B0503020204020204" pitchFamily="34" charset="-122"/>
            </a:endParaRPr>
          </a:p>
        </p:txBody>
      </p:sp>
      <p:sp>
        <p:nvSpPr>
          <p:cNvPr id="40" name="TextBox 62"/>
          <p:cNvSpPr txBox="1"/>
          <p:nvPr/>
        </p:nvSpPr>
        <p:spPr>
          <a:xfrm>
            <a:off x="6624851" y="1882325"/>
            <a:ext cx="3888432" cy="679289"/>
          </a:xfrm>
          <a:prstGeom prst="rect">
            <a:avLst/>
          </a:prstGeom>
          <a:noFill/>
        </p:spPr>
        <p:txBody>
          <a:bodyPr wrap="square" rtlCol="0">
            <a:spAutoFit/>
          </a:bodyPr>
          <a:lstStyle/>
          <a:p>
            <a:pPr>
              <a:lnSpc>
                <a:spcPct val="130000"/>
              </a:lnSpc>
              <a:spcBef>
                <a:spcPts val="800"/>
              </a:spcBef>
            </a:pPr>
            <a:r>
              <a:rPr lang="zh-CN" altLang="en-US" sz="1465" dirty="0">
                <a:solidFill>
                  <a:schemeClr val="tx1">
                    <a:lumMod val="65000"/>
                    <a:lumOff val="35000"/>
                  </a:schemeClr>
                </a:solidFill>
              </a:rPr>
              <a:t>点击此处添加文本内容点击此处添加文本内容点击此处添加文本内容</a:t>
            </a:r>
          </a:p>
        </p:txBody>
      </p:sp>
      <p:sp>
        <p:nvSpPr>
          <p:cNvPr id="41" name="矩形 40"/>
          <p:cNvSpPr/>
          <p:nvPr/>
        </p:nvSpPr>
        <p:spPr>
          <a:xfrm>
            <a:off x="6624852" y="3950488"/>
            <a:ext cx="3888433" cy="379656"/>
          </a:xfrm>
          <a:prstGeom prst="rect">
            <a:avLst/>
          </a:prstGeom>
        </p:spPr>
        <p:txBody>
          <a:bodyPr wrap="square">
            <a:spAutoFit/>
          </a:bodyPr>
          <a:lstStyle/>
          <a:p>
            <a:r>
              <a:rPr lang="zh-CN" altLang="en-US" sz="1865" b="1" dirty="0">
                <a:solidFill>
                  <a:srgbClr val="FF1F87"/>
                </a:solidFill>
                <a:latin typeface="微软雅黑" panose="020B0503020204020204" pitchFamily="34" charset="-122"/>
                <a:ea typeface="微软雅黑" panose="020B0503020204020204" pitchFamily="34" charset="-122"/>
              </a:rPr>
              <a:t>点击添加文字说明</a:t>
            </a:r>
            <a:endParaRPr lang="en-US" altLang="zh-CN" sz="1865" b="1" dirty="0">
              <a:solidFill>
                <a:srgbClr val="FF1F87"/>
              </a:solidFill>
              <a:latin typeface="微软雅黑" panose="020B0503020204020204" pitchFamily="34" charset="-122"/>
              <a:ea typeface="微软雅黑" panose="020B0503020204020204" pitchFamily="34" charset="-122"/>
            </a:endParaRPr>
          </a:p>
        </p:txBody>
      </p:sp>
      <p:sp>
        <p:nvSpPr>
          <p:cNvPr id="42" name="TextBox 64"/>
          <p:cNvSpPr txBox="1"/>
          <p:nvPr/>
        </p:nvSpPr>
        <p:spPr>
          <a:xfrm>
            <a:off x="6624851" y="4380212"/>
            <a:ext cx="3888432" cy="732508"/>
          </a:xfrm>
          <a:prstGeom prst="rect">
            <a:avLst/>
          </a:prstGeom>
          <a:noFill/>
        </p:spPr>
        <p:txBody>
          <a:bodyPr wrap="square" rtlCol="0">
            <a:spAutoFit/>
          </a:bodyPr>
          <a:lstStyle/>
          <a:p>
            <a:pPr>
              <a:lnSpc>
                <a:spcPct val="130000"/>
              </a:lnSpc>
              <a:spcBef>
                <a:spcPts val="800"/>
              </a:spcBef>
            </a:pPr>
            <a:r>
              <a:rPr lang="zh-CN" altLang="en-US" sz="1600" dirty="0">
                <a:solidFill>
                  <a:schemeClr val="tx1">
                    <a:lumMod val="65000"/>
                    <a:lumOff val="35000"/>
                  </a:schemeClr>
                </a:solidFill>
              </a:rPr>
              <a:t>点击此处添加文本内容点击此处添加文本内容点击此处添加文本内容</a:t>
            </a:r>
          </a:p>
        </p:txBody>
      </p:sp>
      <p:sp>
        <p:nvSpPr>
          <p:cNvPr id="43" name="矩形 42"/>
          <p:cNvSpPr/>
          <p:nvPr/>
        </p:nvSpPr>
        <p:spPr>
          <a:xfrm>
            <a:off x="1488282" y="2756977"/>
            <a:ext cx="3888433" cy="379656"/>
          </a:xfrm>
          <a:prstGeom prst="rect">
            <a:avLst/>
          </a:prstGeom>
        </p:spPr>
        <p:txBody>
          <a:bodyPr wrap="square">
            <a:spAutoFit/>
          </a:bodyPr>
          <a:lstStyle/>
          <a:p>
            <a:pPr algn="r"/>
            <a:r>
              <a:rPr lang="zh-CN" altLang="en-US" sz="1865" b="1" dirty="0">
                <a:solidFill>
                  <a:srgbClr val="8D2963"/>
                </a:solidFill>
                <a:latin typeface="微软雅黑" panose="020B0503020204020204" pitchFamily="34" charset="-122"/>
                <a:ea typeface="微软雅黑" panose="020B0503020204020204" pitchFamily="34" charset="-122"/>
              </a:rPr>
              <a:t>点击添加文字说明</a:t>
            </a:r>
            <a:endParaRPr lang="en-US" altLang="zh-CN" sz="1865" b="1" dirty="0">
              <a:solidFill>
                <a:srgbClr val="8D2963"/>
              </a:solidFill>
              <a:latin typeface="微软雅黑" panose="020B0503020204020204" pitchFamily="34" charset="-122"/>
              <a:ea typeface="微软雅黑" panose="020B0503020204020204" pitchFamily="34" charset="-122"/>
            </a:endParaRPr>
          </a:p>
        </p:txBody>
      </p:sp>
      <p:sp>
        <p:nvSpPr>
          <p:cNvPr id="44" name="TextBox 66"/>
          <p:cNvSpPr txBox="1"/>
          <p:nvPr/>
        </p:nvSpPr>
        <p:spPr>
          <a:xfrm>
            <a:off x="1488281" y="3186702"/>
            <a:ext cx="3888432" cy="732508"/>
          </a:xfrm>
          <a:prstGeom prst="rect">
            <a:avLst/>
          </a:prstGeom>
          <a:noFill/>
        </p:spPr>
        <p:txBody>
          <a:bodyPr wrap="square" rtlCol="0">
            <a:spAutoFit/>
          </a:bodyPr>
          <a:lstStyle/>
          <a:p>
            <a:pPr algn="r">
              <a:lnSpc>
                <a:spcPct val="130000"/>
              </a:lnSpc>
              <a:spcBef>
                <a:spcPts val="800"/>
              </a:spcBef>
            </a:pPr>
            <a:r>
              <a:rPr lang="zh-CN" altLang="en-US" sz="1600" dirty="0">
                <a:solidFill>
                  <a:schemeClr val="tx1">
                    <a:lumMod val="65000"/>
                    <a:lumOff val="35000"/>
                  </a:schemeClr>
                </a:solidFill>
              </a:rPr>
              <a:t>点击此处添加文本内容点击此处添加文本内容点击此处添加文本内容</a:t>
            </a:r>
          </a:p>
        </p:txBody>
      </p:sp>
      <p:sp>
        <p:nvSpPr>
          <p:cNvPr id="45" name="矩形 44"/>
          <p:cNvSpPr/>
          <p:nvPr/>
        </p:nvSpPr>
        <p:spPr>
          <a:xfrm>
            <a:off x="1488282" y="5294136"/>
            <a:ext cx="3888433" cy="379656"/>
          </a:xfrm>
          <a:prstGeom prst="rect">
            <a:avLst/>
          </a:prstGeom>
        </p:spPr>
        <p:txBody>
          <a:bodyPr wrap="square">
            <a:spAutoFit/>
          </a:bodyPr>
          <a:lstStyle/>
          <a:p>
            <a:pPr algn="r"/>
            <a:r>
              <a:rPr lang="zh-CN" altLang="en-US" sz="1865" b="1" dirty="0">
                <a:solidFill>
                  <a:srgbClr val="8D2963"/>
                </a:solidFill>
                <a:latin typeface="微软雅黑" panose="020B0503020204020204" pitchFamily="34" charset="-122"/>
                <a:ea typeface="微软雅黑" panose="020B0503020204020204" pitchFamily="34" charset="-122"/>
              </a:rPr>
              <a:t>点击添加文字说明</a:t>
            </a:r>
            <a:endParaRPr lang="en-US" altLang="zh-CN" sz="1865" b="1" dirty="0">
              <a:solidFill>
                <a:srgbClr val="8D2963"/>
              </a:solidFill>
              <a:latin typeface="微软雅黑" panose="020B0503020204020204" pitchFamily="34" charset="-122"/>
              <a:ea typeface="微软雅黑" panose="020B0503020204020204" pitchFamily="34" charset="-122"/>
            </a:endParaRPr>
          </a:p>
        </p:txBody>
      </p:sp>
      <p:sp>
        <p:nvSpPr>
          <p:cNvPr id="46" name="TextBox 68"/>
          <p:cNvSpPr txBox="1"/>
          <p:nvPr/>
        </p:nvSpPr>
        <p:spPr>
          <a:xfrm>
            <a:off x="1488281" y="5723860"/>
            <a:ext cx="3888432" cy="732508"/>
          </a:xfrm>
          <a:prstGeom prst="rect">
            <a:avLst/>
          </a:prstGeom>
          <a:noFill/>
        </p:spPr>
        <p:txBody>
          <a:bodyPr wrap="square" rtlCol="0">
            <a:spAutoFit/>
          </a:bodyPr>
          <a:lstStyle/>
          <a:p>
            <a:pPr algn="r">
              <a:lnSpc>
                <a:spcPct val="130000"/>
              </a:lnSpc>
              <a:spcBef>
                <a:spcPts val="800"/>
              </a:spcBef>
            </a:pPr>
            <a:r>
              <a:rPr lang="zh-CN" altLang="en-US" sz="1600" dirty="0">
                <a:solidFill>
                  <a:schemeClr val="tx1">
                    <a:lumMod val="85000"/>
                    <a:lumOff val="15000"/>
                  </a:schemeClr>
                </a:solidFill>
              </a:rPr>
              <a:t>点击此处添加文本内容点击此处添加文本内容点击此处添加文本内容</a:t>
            </a:r>
          </a:p>
        </p:txBody>
      </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4" name="椭圆 3"/>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up)">
                                      <p:cBhvr>
                                        <p:cTn id="15" dur="6000"/>
                                        <p:tgtEl>
                                          <p:spTgt spid="26"/>
                                        </p:tgtEl>
                                      </p:cBhvr>
                                    </p:animEffect>
                                  </p:childTnLst>
                                </p:cTn>
                              </p:par>
                              <p:par>
                                <p:cTn id="16" presetID="23" presetClass="entr" presetSubtype="288" fill="hold" nodeType="withEffect">
                                  <p:stCondLst>
                                    <p:cond delay="250"/>
                                  </p:stCondLst>
                                  <p:childTnLst>
                                    <p:set>
                                      <p:cBhvr>
                                        <p:cTn id="17" dur="1" fill="hold">
                                          <p:stCondLst>
                                            <p:cond delay="0"/>
                                          </p:stCondLst>
                                        </p:cTn>
                                        <p:tgtEl>
                                          <p:spTgt spid="27"/>
                                        </p:tgtEl>
                                        <p:attrNameLst>
                                          <p:attrName>style.visibility</p:attrName>
                                        </p:attrNameLst>
                                      </p:cBhvr>
                                      <p:to>
                                        <p:strVal val="visible"/>
                                      </p:to>
                                    </p:set>
                                    <p:anim calcmode="lin" valueType="num">
                                      <p:cBhvr>
                                        <p:cTn id="18" dur="500" fill="hold"/>
                                        <p:tgtEl>
                                          <p:spTgt spid="27"/>
                                        </p:tgtEl>
                                        <p:attrNameLst>
                                          <p:attrName>ppt_w</p:attrName>
                                        </p:attrNameLst>
                                      </p:cBhvr>
                                      <p:tavLst>
                                        <p:tav tm="0">
                                          <p:val>
                                            <p:strVal val="4/3*#ppt_w"/>
                                          </p:val>
                                        </p:tav>
                                        <p:tav tm="100000">
                                          <p:val>
                                            <p:strVal val="#ppt_w"/>
                                          </p:val>
                                        </p:tav>
                                      </p:tavLst>
                                    </p:anim>
                                    <p:anim calcmode="lin" valueType="num">
                                      <p:cBhvr>
                                        <p:cTn id="19" dur="500" fill="hold"/>
                                        <p:tgtEl>
                                          <p:spTgt spid="27"/>
                                        </p:tgtEl>
                                        <p:attrNameLst>
                                          <p:attrName>ppt_h</p:attrName>
                                        </p:attrNameLst>
                                      </p:cBhvr>
                                      <p:tavLst>
                                        <p:tav tm="0">
                                          <p:val>
                                            <p:strVal val="4/3*#ppt_h"/>
                                          </p:val>
                                        </p:tav>
                                        <p:tav tm="100000">
                                          <p:val>
                                            <p:strVal val="#ppt_h"/>
                                          </p:val>
                                        </p:tav>
                                      </p:tavLst>
                                    </p:anim>
                                  </p:childTnLst>
                                </p:cTn>
                              </p:par>
                              <p:par>
                                <p:cTn id="20" presetID="17" presetClass="entr" presetSubtype="1" fill="hold" grpId="0" nodeType="withEffect">
                                  <p:stCondLst>
                                    <p:cond delay="750"/>
                                  </p:stCondLst>
                                  <p:iterate type="lt">
                                    <p:tmPct val="10000"/>
                                  </p:iterate>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ppt_x</p:attrName>
                                        </p:attrNameLst>
                                      </p:cBhvr>
                                      <p:tavLst>
                                        <p:tav tm="0">
                                          <p:val>
                                            <p:strVal val="#ppt_x"/>
                                          </p:val>
                                        </p:tav>
                                        <p:tav tm="100000">
                                          <p:val>
                                            <p:strVal val="#ppt_x"/>
                                          </p:val>
                                        </p:tav>
                                      </p:tavLst>
                                    </p:anim>
                                    <p:anim calcmode="lin" valueType="num">
                                      <p:cBhvr>
                                        <p:cTn id="23" dur="500" fill="hold"/>
                                        <p:tgtEl>
                                          <p:spTgt spid="39"/>
                                        </p:tgtEl>
                                        <p:attrNameLst>
                                          <p:attrName>ppt_y</p:attrName>
                                        </p:attrNameLst>
                                      </p:cBhvr>
                                      <p:tavLst>
                                        <p:tav tm="0">
                                          <p:val>
                                            <p:strVal val="#ppt_y-#ppt_h/2"/>
                                          </p:val>
                                        </p:tav>
                                        <p:tav tm="100000">
                                          <p:val>
                                            <p:strVal val="#ppt_y"/>
                                          </p:val>
                                        </p:tav>
                                      </p:tavLst>
                                    </p:anim>
                                    <p:anim calcmode="lin" valueType="num">
                                      <p:cBhvr>
                                        <p:cTn id="24" dur="500" fill="hold"/>
                                        <p:tgtEl>
                                          <p:spTgt spid="39"/>
                                        </p:tgtEl>
                                        <p:attrNameLst>
                                          <p:attrName>ppt_w</p:attrName>
                                        </p:attrNameLst>
                                      </p:cBhvr>
                                      <p:tavLst>
                                        <p:tav tm="0">
                                          <p:val>
                                            <p:strVal val="#ppt_w"/>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childTnLst>
                                </p:cTn>
                              </p:par>
                              <p:par>
                                <p:cTn id="26" presetID="10" presetClass="entr" presetSubtype="0" fill="hold" grpId="0" nodeType="withEffect">
                                  <p:stCondLst>
                                    <p:cond delay="150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23" presetClass="entr" presetSubtype="288" fill="hold" nodeType="withEffect">
                                  <p:stCondLst>
                                    <p:cond delay="150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strVal val="4/3*#ppt_w"/>
                                          </p:val>
                                        </p:tav>
                                        <p:tav tm="100000">
                                          <p:val>
                                            <p:strVal val="#ppt_w"/>
                                          </p:val>
                                        </p:tav>
                                      </p:tavLst>
                                    </p:anim>
                                    <p:anim calcmode="lin" valueType="num">
                                      <p:cBhvr>
                                        <p:cTn id="32" dur="500" fill="hold"/>
                                        <p:tgtEl>
                                          <p:spTgt spid="30"/>
                                        </p:tgtEl>
                                        <p:attrNameLst>
                                          <p:attrName>ppt_h</p:attrName>
                                        </p:attrNameLst>
                                      </p:cBhvr>
                                      <p:tavLst>
                                        <p:tav tm="0">
                                          <p:val>
                                            <p:strVal val="4/3*#ppt_h"/>
                                          </p:val>
                                        </p:tav>
                                        <p:tav tm="100000">
                                          <p:val>
                                            <p:strVal val="#ppt_h"/>
                                          </p:val>
                                        </p:tav>
                                      </p:tavLst>
                                    </p:anim>
                                  </p:childTnLst>
                                </p:cTn>
                              </p:par>
                              <p:par>
                                <p:cTn id="33" presetID="17" presetClass="entr" presetSubtype="1" fill="hold" grpId="0" nodeType="withEffect">
                                  <p:stCondLst>
                                    <p:cond delay="2000"/>
                                  </p:stCondLst>
                                  <p:iterate type="lt">
                                    <p:tmPct val="10000"/>
                                  </p:iterate>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ppt_x</p:attrName>
                                        </p:attrNameLst>
                                      </p:cBhvr>
                                      <p:tavLst>
                                        <p:tav tm="0">
                                          <p:val>
                                            <p:strVal val="#ppt_x"/>
                                          </p:val>
                                        </p:tav>
                                        <p:tav tm="100000">
                                          <p:val>
                                            <p:strVal val="#ppt_x"/>
                                          </p:val>
                                        </p:tav>
                                      </p:tavLst>
                                    </p:anim>
                                    <p:anim calcmode="lin" valueType="num">
                                      <p:cBhvr>
                                        <p:cTn id="36" dur="500" fill="hold"/>
                                        <p:tgtEl>
                                          <p:spTgt spid="43"/>
                                        </p:tgtEl>
                                        <p:attrNameLst>
                                          <p:attrName>ppt_y</p:attrName>
                                        </p:attrNameLst>
                                      </p:cBhvr>
                                      <p:tavLst>
                                        <p:tav tm="0">
                                          <p:val>
                                            <p:strVal val="#ppt_y-#ppt_h/2"/>
                                          </p:val>
                                        </p:tav>
                                        <p:tav tm="100000">
                                          <p:val>
                                            <p:strVal val="#ppt_y"/>
                                          </p:val>
                                        </p:tav>
                                      </p:tavLst>
                                    </p:anim>
                                    <p:anim calcmode="lin" valueType="num">
                                      <p:cBhvr>
                                        <p:cTn id="37" dur="500" fill="hold"/>
                                        <p:tgtEl>
                                          <p:spTgt spid="43"/>
                                        </p:tgtEl>
                                        <p:attrNameLst>
                                          <p:attrName>ppt_w</p:attrName>
                                        </p:attrNameLst>
                                      </p:cBhvr>
                                      <p:tavLst>
                                        <p:tav tm="0">
                                          <p:val>
                                            <p:strVal val="#ppt_w"/>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childTnLst>
                                </p:cTn>
                              </p:par>
                              <p:par>
                                <p:cTn id="39" presetID="10" presetClass="entr" presetSubtype="0" fill="hold" grpId="0" nodeType="withEffect">
                                  <p:stCondLst>
                                    <p:cond delay="275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500"/>
                                        <p:tgtEl>
                                          <p:spTgt spid="44"/>
                                        </p:tgtEl>
                                      </p:cBhvr>
                                    </p:animEffect>
                                  </p:childTnLst>
                                </p:cTn>
                              </p:par>
                              <p:par>
                                <p:cTn id="42" presetID="23" presetClass="entr" presetSubtype="288" fill="hold" nodeType="withEffect">
                                  <p:stCondLst>
                                    <p:cond delay="2750"/>
                                  </p:stCondLst>
                                  <p:childTnLst>
                                    <p:set>
                                      <p:cBhvr>
                                        <p:cTn id="43" dur="1" fill="hold">
                                          <p:stCondLst>
                                            <p:cond delay="0"/>
                                          </p:stCondLst>
                                        </p:cTn>
                                        <p:tgtEl>
                                          <p:spTgt spid="33"/>
                                        </p:tgtEl>
                                        <p:attrNameLst>
                                          <p:attrName>style.visibility</p:attrName>
                                        </p:attrNameLst>
                                      </p:cBhvr>
                                      <p:to>
                                        <p:strVal val="visible"/>
                                      </p:to>
                                    </p:set>
                                    <p:anim calcmode="lin" valueType="num">
                                      <p:cBhvr>
                                        <p:cTn id="44" dur="500" fill="hold"/>
                                        <p:tgtEl>
                                          <p:spTgt spid="33"/>
                                        </p:tgtEl>
                                        <p:attrNameLst>
                                          <p:attrName>ppt_w</p:attrName>
                                        </p:attrNameLst>
                                      </p:cBhvr>
                                      <p:tavLst>
                                        <p:tav tm="0">
                                          <p:val>
                                            <p:strVal val="4/3*#ppt_w"/>
                                          </p:val>
                                        </p:tav>
                                        <p:tav tm="100000">
                                          <p:val>
                                            <p:strVal val="#ppt_w"/>
                                          </p:val>
                                        </p:tav>
                                      </p:tavLst>
                                    </p:anim>
                                    <p:anim calcmode="lin" valueType="num">
                                      <p:cBhvr>
                                        <p:cTn id="45" dur="500" fill="hold"/>
                                        <p:tgtEl>
                                          <p:spTgt spid="33"/>
                                        </p:tgtEl>
                                        <p:attrNameLst>
                                          <p:attrName>ppt_h</p:attrName>
                                        </p:attrNameLst>
                                      </p:cBhvr>
                                      <p:tavLst>
                                        <p:tav tm="0">
                                          <p:val>
                                            <p:strVal val="4/3*#ppt_h"/>
                                          </p:val>
                                        </p:tav>
                                        <p:tav tm="100000">
                                          <p:val>
                                            <p:strVal val="#ppt_h"/>
                                          </p:val>
                                        </p:tav>
                                      </p:tavLst>
                                    </p:anim>
                                  </p:childTnLst>
                                </p:cTn>
                              </p:par>
                              <p:par>
                                <p:cTn id="46" presetID="17" presetClass="entr" presetSubtype="1" fill="hold" grpId="0" nodeType="withEffect">
                                  <p:stCondLst>
                                    <p:cond delay="3250"/>
                                  </p:stCondLst>
                                  <p:iterate type="lt">
                                    <p:tmPct val="10000"/>
                                  </p:iterate>
                                  <p:childTnLst>
                                    <p:set>
                                      <p:cBhvr>
                                        <p:cTn id="47" dur="1" fill="hold">
                                          <p:stCondLst>
                                            <p:cond delay="0"/>
                                          </p:stCondLst>
                                        </p:cTn>
                                        <p:tgtEl>
                                          <p:spTgt spid="41"/>
                                        </p:tgtEl>
                                        <p:attrNameLst>
                                          <p:attrName>style.visibility</p:attrName>
                                        </p:attrNameLst>
                                      </p:cBhvr>
                                      <p:to>
                                        <p:strVal val="visible"/>
                                      </p:to>
                                    </p:set>
                                    <p:anim calcmode="lin" valueType="num">
                                      <p:cBhvr>
                                        <p:cTn id="48" dur="500" fill="hold"/>
                                        <p:tgtEl>
                                          <p:spTgt spid="41"/>
                                        </p:tgtEl>
                                        <p:attrNameLst>
                                          <p:attrName>ppt_x</p:attrName>
                                        </p:attrNameLst>
                                      </p:cBhvr>
                                      <p:tavLst>
                                        <p:tav tm="0">
                                          <p:val>
                                            <p:strVal val="#ppt_x"/>
                                          </p:val>
                                        </p:tav>
                                        <p:tav tm="100000">
                                          <p:val>
                                            <p:strVal val="#ppt_x"/>
                                          </p:val>
                                        </p:tav>
                                      </p:tavLst>
                                    </p:anim>
                                    <p:anim calcmode="lin" valueType="num">
                                      <p:cBhvr>
                                        <p:cTn id="49" dur="500" fill="hold"/>
                                        <p:tgtEl>
                                          <p:spTgt spid="41"/>
                                        </p:tgtEl>
                                        <p:attrNameLst>
                                          <p:attrName>ppt_y</p:attrName>
                                        </p:attrNameLst>
                                      </p:cBhvr>
                                      <p:tavLst>
                                        <p:tav tm="0">
                                          <p:val>
                                            <p:strVal val="#ppt_y-#ppt_h/2"/>
                                          </p:val>
                                        </p:tav>
                                        <p:tav tm="100000">
                                          <p:val>
                                            <p:strVal val="#ppt_y"/>
                                          </p:val>
                                        </p:tav>
                                      </p:tavLst>
                                    </p:anim>
                                    <p:anim calcmode="lin" valueType="num">
                                      <p:cBhvr>
                                        <p:cTn id="50" dur="500" fill="hold"/>
                                        <p:tgtEl>
                                          <p:spTgt spid="41"/>
                                        </p:tgtEl>
                                        <p:attrNameLst>
                                          <p:attrName>ppt_w</p:attrName>
                                        </p:attrNameLst>
                                      </p:cBhvr>
                                      <p:tavLst>
                                        <p:tav tm="0">
                                          <p:val>
                                            <p:strVal val="#ppt_w"/>
                                          </p:val>
                                        </p:tav>
                                        <p:tav tm="100000">
                                          <p:val>
                                            <p:strVal val="#ppt_w"/>
                                          </p:val>
                                        </p:tav>
                                      </p:tavLst>
                                    </p:anim>
                                    <p:anim calcmode="lin" valueType="num">
                                      <p:cBhvr>
                                        <p:cTn id="51" dur="500" fill="hold"/>
                                        <p:tgtEl>
                                          <p:spTgt spid="41"/>
                                        </p:tgtEl>
                                        <p:attrNameLst>
                                          <p:attrName>ppt_h</p:attrName>
                                        </p:attrNameLst>
                                      </p:cBhvr>
                                      <p:tavLst>
                                        <p:tav tm="0">
                                          <p:val>
                                            <p:fltVal val="0"/>
                                          </p:val>
                                        </p:tav>
                                        <p:tav tm="100000">
                                          <p:val>
                                            <p:strVal val="#ppt_h"/>
                                          </p:val>
                                        </p:tav>
                                      </p:tavLst>
                                    </p:anim>
                                  </p:childTnLst>
                                </p:cTn>
                              </p:par>
                              <p:par>
                                <p:cTn id="52" presetID="10" presetClass="entr" presetSubtype="0" fill="hold" grpId="0" nodeType="withEffect">
                                  <p:stCondLst>
                                    <p:cond delay="4000"/>
                                  </p:stCondLst>
                                  <p:childTnLst>
                                    <p:set>
                                      <p:cBhvr>
                                        <p:cTn id="53" dur="1" fill="hold">
                                          <p:stCondLst>
                                            <p:cond delay="0"/>
                                          </p:stCondLst>
                                        </p:cTn>
                                        <p:tgtEl>
                                          <p:spTgt spid="42"/>
                                        </p:tgtEl>
                                        <p:attrNameLst>
                                          <p:attrName>style.visibility</p:attrName>
                                        </p:attrNameLst>
                                      </p:cBhvr>
                                      <p:to>
                                        <p:strVal val="visible"/>
                                      </p:to>
                                    </p:set>
                                    <p:animEffect transition="in" filter="fade">
                                      <p:cBhvr>
                                        <p:cTn id="54" dur="500"/>
                                        <p:tgtEl>
                                          <p:spTgt spid="42"/>
                                        </p:tgtEl>
                                      </p:cBhvr>
                                    </p:animEffect>
                                  </p:childTnLst>
                                </p:cTn>
                              </p:par>
                              <p:par>
                                <p:cTn id="55" presetID="23" presetClass="entr" presetSubtype="288" fill="hold" nodeType="withEffect">
                                  <p:stCondLst>
                                    <p:cond delay="4000"/>
                                  </p:stCondLst>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ppt_w</p:attrName>
                                        </p:attrNameLst>
                                      </p:cBhvr>
                                      <p:tavLst>
                                        <p:tav tm="0">
                                          <p:val>
                                            <p:strVal val="4/3*#ppt_w"/>
                                          </p:val>
                                        </p:tav>
                                        <p:tav tm="100000">
                                          <p:val>
                                            <p:strVal val="#ppt_w"/>
                                          </p:val>
                                        </p:tav>
                                      </p:tavLst>
                                    </p:anim>
                                    <p:anim calcmode="lin" valueType="num">
                                      <p:cBhvr>
                                        <p:cTn id="58" dur="500" fill="hold"/>
                                        <p:tgtEl>
                                          <p:spTgt spid="36"/>
                                        </p:tgtEl>
                                        <p:attrNameLst>
                                          <p:attrName>ppt_h</p:attrName>
                                        </p:attrNameLst>
                                      </p:cBhvr>
                                      <p:tavLst>
                                        <p:tav tm="0">
                                          <p:val>
                                            <p:strVal val="4/3*#ppt_h"/>
                                          </p:val>
                                        </p:tav>
                                        <p:tav tm="100000">
                                          <p:val>
                                            <p:strVal val="#ppt_h"/>
                                          </p:val>
                                        </p:tav>
                                      </p:tavLst>
                                    </p:anim>
                                  </p:childTnLst>
                                </p:cTn>
                              </p:par>
                              <p:par>
                                <p:cTn id="59" presetID="17" presetClass="entr" presetSubtype="1" fill="hold" grpId="0" nodeType="withEffect">
                                  <p:stCondLst>
                                    <p:cond delay="4500"/>
                                  </p:stCondLst>
                                  <p:iterate type="lt">
                                    <p:tmPct val="10000"/>
                                  </p:iterate>
                                  <p:childTnLst>
                                    <p:set>
                                      <p:cBhvr>
                                        <p:cTn id="60" dur="1" fill="hold">
                                          <p:stCondLst>
                                            <p:cond delay="0"/>
                                          </p:stCondLst>
                                        </p:cTn>
                                        <p:tgtEl>
                                          <p:spTgt spid="45"/>
                                        </p:tgtEl>
                                        <p:attrNameLst>
                                          <p:attrName>style.visibility</p:attrName>
                                        </p:attrNameLst>
                                      </p:cBhvr>
                                      <p:to>
                                        <p:strVal val="visible"/>
                                      </p:to>
                                    </p:set>
                                    <p:anim calcmode="lin" valueType="num">
                                      <p:cBhvr>
                                        <p:cTn id="61" dur="500" fill="hold"/>
                                        <p:tgtEl>
                                          <p:spTgt spid="45"/>
                                        </p:tgtEl>
                                        <p:attrNameLst>
                                          <p:attrName>ppt_x</p:attrName>
                                        </p:attrNameLst>
                                      </p:cBhvr>
                                      <p:tavLst>
                                        <p:tav tm="0">
                                          <p:val>
                                            <p:strVal val="#ppt_x"/>
                                          </p:val>
                                        </p:tav>
                                        <p:tav tm="100000">
                                          <p:val>
                                            <p:strVal val="#ppt_x"/>
                                          </p:val>
                                        </p:tav>
                                      </p:tavLst>
                                    </p:anim>
                                    <p:anim calcmode="lin" valueType="num">
                                      <p:cBhvr>
                                        <p:cTn id="62" dur="500" fill="hold"/>
                                        <p:tgtEl>
                                          <p:spTgt spid="45"/>
                                        </p:tgtEl>
                                        <p:attrNameLst>
                                          <p:attrName>ppt_y</p:attrName>
                                        </p:attrNameLst>
                                      </p:cBhvr>
                                      <p:tavLst>
                                        <p:tav tm="0">
                                          <p:val>
                                            <p:strVal val="#ppt_y-#ppt_h/2"/>
                                          </p:val>
                                        </p:tav>
                                        <p:tav tm="100000">
                                          <p:val>
                                            <p:strVal val="#ppt_y"/>
                                          </p:val>
                                        </p:tav>
                                      </p:tavLst>
                                    </p:anim>
                                    <p:anim calcmode="lin" valueType="num">
                                      <p:cBhvr>
                                        <p:cTn id="63" dur="500" fill="hold"/>
                                        <p:tgtEl>
                                          <p:spTgt spid="45"/>
                                        </p:tgtEl>
                                        <p:attrNameLst>
                                          <p:attrName>ppt_w</p:attrName>
                                        </p:attrNameLst>
                                      </p:cBhvr>
                                      <p:tavLst>
                                        <p:tav tm="0">
                                          <p:val>
                                            <p:strVal val="#ppt_w"/>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childTnLst>
                                </p:cTn>
                              </p:par>
                              <p:par>
                                <p:cTn id="65" presetID="10" presetClass="entr" presetSubtype="0" fill="hold" grpId="0" nodeType="withEffect">
                                  <p:stCondLst>
                                    <p:cond delay="525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500"/>
                                        <p:tgtEl>
                                          <p:spTgt spid="46"/>
                                        </p:tgtEl>
                                      </p:cBhvr>
                                    </p:animEffect>
                                  </p:childTnLst>
                                </p:cTn>
                              </p:par>
                            </p:childTnLst>
                          </p:cTn>
                        </p:par>
                        <p:par>
                          <p:cTn id="68" fill="hold">
                            <p:stCondLst>
                              <p:cond delay="7000"/>
                            </p:stCondLst>
                            <p:childTnLst>
                              <p:par>
                                <p:cTn id="69" presetID="14" presetClass="entr" presetSubtype="10" fill="hold" grpId="0" nodeType="afterEffect">
                                  <p:stCondLst>
                                    <p:cond delay="0"/>
                                  </p:stCondLst>
                                  <p:childTnLst>
                                    <p:set>
                                      <p:cBhvr>
                                        <p:cTn id="70" dur="1" fill="hold">
                                          <p:stCondLst>
                                            <p:cond delay="0"/>
                                          </p:stCondLst>
                                        </p:cTn>
                                        <p:tgtEl>
                                          <p:spTgt spid="3"/>
                                        </p:tgtEl>
                                        <p:attrNameLst>
                                          <p:attrName>style.visibility</p:attrName>
                                        </p:attrNameLst>
                                      </p:cBhvr>
                                      <p:to>
                                        <p:strVal val="visible"/>
                                      </p:to>
                                    </p:set>
                                    <p:animEffect transition="in" filter="randombar(horizontal)">
                                      <p:cBhvr>
                                        <p:cTn id="7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39" grpId="0"/>
      <p:bldP spid="40" grpId="0"/>
      <p:bldP spid="41" grpId="0"/>
      <p:bldP spid="42" grpId="0"/>
      <p:bldP spid="43" grpId="0"/>
      <p:bldP spid="44" grpId="0"/>
      <p:bldP spid="45" grpId="0"/>
      <p:bldP spid="46"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grpSp>
        <p:nvGrpSpPr>
          <p:cNvPr id="4" name="组合 3"/>
          <p:cNvGrpSpPr/>
          <p:nvPr/>
        </p:nvGrpSpPr>
        <p:grpSpPr bwMode="auto">
          <a:xfrm>
            <a:off x="5971247" y="3517426"/>
            <a:ext cx="4108450" cy="1248475"/>
            <a:chOff x="1435171" y="3286879"/>
            <a:chExt cx="4298638" cy="1248004"/>
          </a:xfrm>
        </p:grpSpPr>
        <p:sp>
          <p:nvSpPr>
            <p:cNvPr id="5" name="TextBox 18"/>
            <p:cNvSpPr txBox="1">
              <a:spLocks noChangeArrowheads="1"/>
            </p:cNvSpPr>
            <p:nvPr/>
          </p:nvSpPr>
          <p:spPr bwMode="auto">
            <a:xfrm>
              <a:off x="1435171" y="3286879"/>
              <a:ext cx="1320299" cy="307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defRPr/>
              </a:pPr>
              <a:r>
                <a:rPr lang="zh-CN" altLang="en-US" sz="14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点击添加</a:t>
              </a:r>
              <a:r>
                <a:rPr lang="zh-CN" altLang="en-US" sz="1400"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rPr>
                <a:t>标题</a:t>
              </a:r>
              <a:endParaRPr lang="zh-CN" altLang="en-US" sz="1100"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7" name="矩形 6"/>
            <p:cNvSpPr/>
            <p:nvPr/>
          </p:nvSpPr>
          <p:spPr>
            <a:xfrm>
              <a:off x="1445043" y="3602672"/>
              <a:ext cx="4288766" cy="932211"/>
            </a:xfrm>
            <a:prstGeom prst="rect">
              <a:avLst/>
            </a:prstGeom>
          </p:spPr>
          <p:txBody>
            <a:bodyPr wrap="square">
              <a:spAutoFit/>
            </a:bodyPr>
            <a:lstStyle/>
            <a:p>
              <a:pPr algn="just">
                <a:lnSpc>
                  <a:spcPct val="130000"/>
                </a:lnSpc>
                <a:defRPr/>
              </a:pPr>
              <a:r>
                <a:rPr lang="zh-CN" altLang="en-US" sz="1050" kern="0">
                  <a:solidFill>
                    <a:srgbClr val="E7E6E6">
                      <a:lumMod val="10000"/>
                    </a:srgbClr>
                  </a:solidFill>
                  <a:latin typeface="微软雅黑" panose="020B0503020204020204" pitchFamily="34" charset="-122"/>
                  <a:ea typeface="微软雅黑" panose="020B0503020204020204" pitchFamily="34" charset="-122"/>
                </a:rPr>
                <a:t>点击添加正文、温提示正文行距在</a:t>
              </a:r>
              <a:r>
                <a:rPr lang="en-US" altLang="zh-CN" sz="1050" kern="0">
                  <a:solidFill>
                    <a:srgbClr val="E7E6E6">
                      <a:lumMod val="10000"/>
                    </a:srgbClr>
                  </a:solidFill>
                  <a:latin typeface="微软雅黑" panose="020B0503020204020204" pitchFamily="34" charset="-122"/>
                  <a:ea typeface="微软雅黑" panose="020B0503020204020204" pitchFamily="34" charset="-122"/>
                </a:rPr>
                <a:t>1.2~1.3</a:t>
              </a:r>
              <a:r>
                <a:rPr lang="zh-CN" altLang="en-US" sz="1050" kern="0">
                  <a:solidFill>
                    <a:srgbClr val="E7E6E6">
                      <a:lumMod val="10000"/>
                    </a:srgbClr>
                  </a:solidFill>
                  <a:latin typeface="微软雅黑" panose="020B0503020204020204" pitchFamily="34" charset="-122"/>
                  <a:ea typeface="微软雅黑" panose="020B0503020204020204" pitchFamily="34" charset="-122"/>
                </a:rPr>
                <a:t>之间点击添加正文、温提示正文行距在</a:t>
              </a:r>
              <a:r>
                <a:rPr lang="en-US" altLang="zh-CN" sz="1050" kern="0">
                  <a:solidFill>
                    <a:srgbClr val="E7E6E6">
                      <a:lumMod val="10000"/>
                    </a:srgbClr>
                  </a:solidFill>
                  <a:latin typeface="微软雅黑" panose="020B0503020204020204" pitchFamily="34" charset="-122"/>
                  <a:ea typeface="微软雅黑" panose="020B0503020204020204" pitchFamily="34" charset="-122"/>
                </a:rPr>
                <a:t>1.2~1.3</a:t>
              </a:r>
              <a:r>
                <a:rPr lang="zh-CN" altLang="en-US" sz="1050" kern="0">
                  <a:solidFill>
                    <a:srgbClr val="E7E6E6">
                      <a:lumMod val="10000"/>
                    </a:srgbClr>
                  </a:solidFill>
                  <a:latin typeface="微软雅黑" panose="020B0503020204020204" pitchFamily="34" charset="-122"/>
                  <a:ea typeface="微软雅黑" panose="020B0503020204020204" pitchFamily="34" charset="-122"/>
                </a:rPr>
                <a:t>之间点击添加正文、温提示正文行距在</a:t>
              </a:r>
              <a:r>
                <a:rPr lang="en-US" altLang="zh-CN" sz="1050" kern="0">
                  <a:solidFill>
                    <a:srgbClr val="E7E6E6">
                      <a:lumMod val="10000"/>
                    </a:srgbClr>
                  </a:solidFill>
                  <a:latin typeface="微软雅黑" panose="020B0503020204020204" pitchFamily="34" charset="-122"/>
                  <a:ea typeface="微软雅黑" panose="020B0503020204020204" pitchFamily="34" charset="-122"/>
                </a:rPr>
                <a:t>1.2~1.3</a:t>
              </a:r>
              <a:r>
                <a:rPr lang="zh-CN" altLang="en-US" sz="1050" kern="0">
                  <a:solidFill>
                    <a:srgbClr val="E7E6E6">
                      <a:lumMod val="10000"/>
                    </a:srgbClr>
                  </a:solidFill>
                  <a:latin typeface="微软雅黑" panose="020B0503020204020204" pitchFamily="34" charset="-122"/>
                  <a:ea typeface="微软雅黑" panose="020B0503020204020204" pitchFamily="34" charset="-122"/>
                </a:rPr>
                <a:t>之间点击添加正文在</a:t>
              </a:r>
              <a:r>
                <a:rPr lang="en-US" altLang="zh-CN" sz="1050" kern="0">
                  <a:solidFill>
                    <a:srgbClr val="E7E6E6">
                      <a:lumMod val="10000"/>
                    </a:srgbClr>
                  </a:solidFill>
                  <a:latin typeface="微软雅黑" panose="020B0503020204020204" pitchFamily="34" charset="-122"/>
                  <a:ea typeface="微软雅黑" panose="020B0503020204020204" pitchFamily="34" charset="-122"/>
                </a:rPr>
                <a:t>1.2~1.3</a:t>
              </a:r>
              <a:r>
                <a:rPr lang="zh-CN" altLang="en-US" sz="1050" kern="0">
                  <a:solidFill>
                    <a:srgbClr val="E7E6E6">
                      <a:lumMod val="10000"/>
                    </a:srgbClr>
                  </a:solidFill>
                  <a:latin typeface="微软雅黑" panose="020B0503020204020204" pitchFamily="34" charset="-122"/>
                  <a:ea typeface="微软雅黑" panose="020B0503020204020204" pitchFamily="34" charset="-122"/>
                </a:rPr>
                <a:t>之间点击添加正文、点击添加正文、温提示正文行距在</a:t>
              </a:r>
              <a:r>
                <a:rPr lang="en-US" altLang="zh-CN" sz="1050" kern="0">
                  <a:solidFill>
                    <a:srgbClr val="E7E6E6">
                      <a:lumMod val="10000"/>
                    </a:srgbClr>
                  </a:solidFill>
                  <a:latin typeface="微软雅黑" panose="020B0503020204020204" pitchFamily="34" charset="-122"/>
                  <a:ea typeface="微软雅黑" panose="020B0503020204020204" pitchFamily="34" charset="-122"/>
                </a:rPr>
                <a:t>1.2~1.3</a:t>
              </a:r>
              <a:r>
                <a:rPr lang="zh-CN" altLang="en-US" sz="1050" kern="0">
                  <a:solidFill>
                    <a:srgbClr val="E7E6E6">
                      <a:lumMod val="10000"/>
                    </a:srgbClr>
                  </a:solidFill>
                  <a:latin typeface="微软雅黑" panose="020B0503020204020204" pitchFamily="34" charset="-122"/>
                  <a:ea typeface="微软雅黑" panose="020B0503020204020204" pitchFamily="34" charset="-122"/>
                </a:rPr>
                <a:t>之间点击添加</a:t>
              </a:r>
              <a:r>
                <a:rPr lang="zh-CN" altLang="en-US" sz="1050" kern="0" smtClean="0">
                  <a:solidFill>
                    <a:srgbClr val="E7E6E6">
                      <a:lumMod val="10000"/>
                    </a:srgbClr>
                  </a:solidFill>
                  <a:latin typeface="微软雅黑" panose="020B0503020204020204" pitchFamily="34" charset="-122"/>
                  <a:ea typeface="微软雅黑" panose="020B0503020204020204" pitchFamily="34" charset="-122"/>
                </a:rPr>
                <a:t>正文</a:t>
              </a:r>
              <a:endParaRPr lang="zh-CN" altLang="en-US" sz="1050" kern="0">
                <a:solidFill>
                  <a:srgbClr val="E7E6E6">
                    <a:lumMod val="10000"/>
                  </a:srgbClr>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bwMode="auto">
          <a:xfrm>
            <a:off x="6037287" y="1942872"/>
            <a:ext cx="3031641" cy="1407867"/>
            <a:chOff x="5132931" y="1230622"/>
            <a:chExt cx="3031551" cy="1406574"/>
          </a:xfrm>
        </p:grpSpPr>
        <p:grpSp>
          <p:nvGrpSpPr>
            <p:cNvPr id="9" name="组合 51"/>
            <p:cNvGrpSpPr/>
            <p:nvPr/>
          </p:nvGrpSpPr>
          <p:grpSpPr bwMode="auto">
            <a:xfrm>
              <a:off x="5132931" y="1268625"/>
              <a:ext cx="2523971" cy="1295779"/>
              <a:chOff x="4725693" y="729907"/>
              <a:chExt cx="2523971" cy="1531645"/>
            </a:xfrm>
          </p:grpSpPr>
          <p:sp>
            <p:nvSpPr>
              <p:cNvPr id="15" name="矩形 14"/>
              <p:cNvSpPr/>
              <p:nvPr/>
            </p:nvSpPr>
            <p:spPr>
              <a:xfrm>
                <a:off x="5138195" y="1078888"/>
                <a:ext cx="2106708" cy="210630"/>
              </a:xfrm>
              <a:prstGeom prst="rect">
                <a:avLst/>
              </a:prstGeom>
              <a:solidFill>
                <a:srgbClr val="8D2963"/>
              </a:solidFill>
              <a:ln w="3175" cap="flat" cmpd="sng" algn="ctr">
                <a:noFill/>
                <a:prstDash val="solid"/>
                <a:miter lim="800000"/>
              </a:ln>
              <a:effectLst/>
            </p:spPr>
            <p:txBody>
              <a:bodyPr anchor="ctr"/>
              <a:lstStyle/>
              <a:p>
                <a:pPr algn="ctr">
                  <a:defRPr/>
                </a:pPr>
                <a:endParaRPr lang="zh-CN" altLang="en-US" sz="1350" kern="0">
                  <a:solidFill>
                    <a:sysClr val="window" lastClr="FFFFFF"/>
                  </a:solidFill>
                  <a:latin typeface="Arial" panose="020B0604020202020204"/>
                  <a:ea typeface="黑体" panose="02010600030101010101" charset="-122"/>
                </a:endParaRPr>
              </a:p>
            </p:txBody>
          </p:sp>
          <p:sp>
            <p:nvSpPr>
              <p:cNvPr id="16" name="矩形 15"/>
              <p:cNvSpPr/>
              <p:nvPr/>
            </p:nvSpPr>
            <p:spPr>
              <a:xfrm>
                <a:off x="4725693" y="729907"/>
                <a:ext cx="2521591" cy="204348"/>
              </a:xfrm>
              <a:prstGeom prst="rect">
                <a:avLst/>
              </a:prstGeom>
              <a:solidFill>
                <a:srgbClr val="FF1F87"/>
              </a:solidFill>
              <a:ln w="12700" cap="flat" cmpd="sng" algn="ctr">
                <a:noFill/>
                <a:prstDash val="solid"/>
                <a:miter lim="800000"/>
              </a:ln>
              <a:effectLst>
                <a:outerShdw blurRad="50800" dist="38100" dir="8100000" algn="tr" rotWithShape="0">
                  <a:prstClr val="black">
                    <a:alpha val="40000"/>
                  </a:prstClr>
                </a:outerShdw>
              </a:effectLst>
            </p:spPr>
            <p:txBody>
              <a:bodyPr anchor="ctr"/>
              <a:lstStyle/>
              <a:p>
                <a:pPr algn="ctr">
                  <a:defRPr/>
                </a:pPr>
                <a:endParaRPr lang="zh-CN" altLang="en-US" sz="1350" kern="0">
                  <a:solidFill>
                    <a:sysClr val="window" lastClr="FFFFFF"/>
                  </a:solidFill>
                  <a:latin typeface="Arial" panose="020B0604020202020204"/>
                  <a:ea typeface="黑体" panose="02010600030101010101" charset="-122"/>
                </a:endParaRPr>
              </a:p>
            </p:txBody>
          </p:sp>
          <p:sp>
            <p:nvSpPr>
              <p:cNvPr id="17" name="矩形 16"/>
              <p:cNvSpPr/>
              <p:nvPr/>
            </p:nvSpPr>
            <p:spPr>
              <a:xfrm>
                <a:off x="6097174" y="1386067"/>
                <a:ext cx="1147729" cy="213720"/>
              </a:xfrm>
              <a:prstGeom prst="rect">
                <a:avLst/>
              </a:prstGeom>
              <a:solidFill>
                <a:srgbClr val="FF1F87"/>
              </a:solidFill>
              <a:ln w="3175" cap="flat" cmpd="sng" algn="ctr">
                <a:noFill/>
                <a:prstDash val="solid"/>
                <a:miter lim="800000"/>
              </a:ln>
              <a:effectLst/>
            </p:spPr>
            <p:txBody>
              <a:bodyPr anchor="ctr"/>
              <a:lstStyle/>
              <a:p>
                <a:pPr algn="ctr">
                  <a:defRPr/>
                </a:pPr>
                <a:endParaRPr lang="zh-CN" altLang="en-US" sz="1350" kern="0">
                  <a:solidFill>
                    <a:sysClr val="window" lastClr="FFFFFF"/>
                  </a:solidFill>
                  <a:latin typeface="Arial" panose="020B0604020202020204"/>
                  <a:ea typeface="黑体" panose="02010600030101010101" charset="-122"/>
                </a:endParaRPr>
              </a:p>
            </p:txBody>
          </p:sp>
          <p:sp>
            <p:nvSpPr>
              <p:cNvPr id="18" name="矩形 17"/>
              <p:cNvSpPr/>
              <p:nvPr/>
            </p:nvSpPr>
            <p:spPr>
              <a:xfrm>
                <a:off x="6386091" y="1693524"/>
                <a:ext cx="849288" cy="218430"/>
              </a:xfrm>
              <a:prstGeom prst="rect">
                <a:avLst/>
              </a:prstGeom>
              <a:solidFill>
                <a:srgbClr val="8D2963"/>
              </a:solidFill>
              <a:ln w="3175" cap="flat" cmpd="sng" algn="ctr">
                <a:noFill/>
                <a:prstDash val="solid"/>
                <a:miter lim="800000"/>
              </a:ln>
              <a:effectLst/>
            </p:spPr>
            <p:txBody>
              <a:bodyPr anchor="ctr"/>
              <a:lstStyle/>
              <a:p>
                <a:pPr algn="ctr">
                  <a:defRPr/>
                </a:pPr>
                <a:endParaRPr lang="zh-CN" altLang="en-US" sz="1350" kern="0">
                  <a:solidFill>
                    <a:sysClr val="window" lastClr="FFFFFF"/>
                  </a:solidFill>
                  <a:latin typeface="Arial" panose="020B0604020202020204"/>
                  <a:ea typeface="黑体" panose="02010600030101010101" charset="-122"/>
                </a:endParaRPr>
              </a:p>
            </p:txBody>
          </p:sp>
          <p:sp>
            <p:nvSpPr>
              <p:cNvPr id="19" name="矩形 18"/>
              <p:cNvSpPr/>
              <p:nvPr/>
            </p:nvSpPr>
            <p:spPr>
              <a:xfrm>
                <a:off x="6964304" y="2045977"/>
                <a:ext cx="285360" cy="215575"/>
              </a:xfrm>
              <a:prstGeom prst="rect">
                <a:avLst/>
              </a:prstGeom>
              <a:solidFill>
                <a:srgbClr val="FF1F87"/>
              </a:solidFill>
              <a:ln w="3175" cap="flat" cmpd="sng" algn="ctr">
                <a:noFill/>
                <a:prstDash val="solid"/>
                <a:miter lim="800000"/>
              </a:ln>
              <a:effectLst/>
            </p:spPr>
            <p:txBody>
              <a:bodyPr anchor="ctr"/>
              <a:lstStyle/>
              <a:p>
                <a:pPr algn="ctr">
                  <a:defRPr/>
                </a:pPr>
                <a:endParaRPr lang="zh-CN" altLang="en-US" sz="1350" kern="0">
                  <a:solidFill>
                    <a:sysClr val="window" lastClr="FFFFFF"/>
                  </a:solidFill>
                  <a:latin typeface="Arial" panose="020B0604020202020204"/>
                  <a:ea typeface="黑体" panose="02010600030101010101" charset="-122"/>
                </a:endParaRPr>
              </a:p>
            </p:txBody>
          </p:sp>
        </p:grpSp>
        <p:sp>
          <p:nvSpPr>
            <p:cNvPr id="10" name="TextBox 52"/>
            <p:cNvSpPr txBox="1">
              <a:spLocks noChangeArrowheads="1"/>
            </p:cNvSpPr>
            <p:nvPr/>
          </p:nvSpPr>
          <p:spPr bwMode="auto">
            <a:xfrm>
              <a:off x="7631980" y="1230622"/>
              <a:ext cx="532502" cy="27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defRPr/>
              </a:pPr>
              <a:r>
                <a:rPr lang="en-US" altLang="zh-CN" sz="1200" kern="0" dirty="0">
                  <a:solidFill>
                    <a:sysClr val="windowText" lastClr="000000">
                      <a:lumMod val="75000"/>
                      <a:lumOff val="25000"/>
                    </a:sysClr>
                  </a:solidFill>
                  <a:latin typeface="方正正纤黑简体" panose="02000000000000000000" pitchFamily="2" charset="-122"/>
                  <a:ea typeface="方正正纤黑简体" panose="02000000000000000000" pitchFamily="2" charset="-122"/>
                  <a:cs typeface="Arial" panose="020B0604020202020204" pitchFamily="34" charset="0"/>
                </a:rPr>
                <a:t>42%</a:t>
              </a:r>
              <a:endParaRPr lang="zh-CN" altLang="en-US" sz="1200" kern="0" dirty="0">
                <a:solidFill>
                  <a:sysClr val="windowText" lastClr="000000">
                    <a:lumMod val="75000"/>
                    <a:lumOff val="25000"/>
                  </a:sys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11" name="TextBox 53"/>
            <p:cNvSpPr txBox="1">
              <a:spLocks noChangeArrowheads="1"/>
            </p:cNvSpPr>
            <p:nvPr/>
          </p:nvSpPr>
          <p:spPr bwMode="auto">
            <a:xfrm>
              <a:off x="7631980" y="1513077"/>
              <a:ext cx="506855" cy="27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defRPr/>
              </a:pPr>
              <a:r>
                <a:rPr lang="en-US" altLang="zh-CN" sz="1200" kern="0">
                  <a:solidFill>
                    <a:sysClr val="windowText" lastClr="000000">
                      <a:lumMod val="75000"/>
                      <a:lumOff val="25000"/>
                    </a:sysClr>
                  </a:solidFill>
                  <a:latin typeface="方正正纤黑简体" panose="02000000000000000000" pitchFamily="2" charset="-122"/>
                  <a:ea typeface="方正正纤黑简体" panose="02000000000000000000" pitchFamily="2" charset="-122"/>
                  <a:cs typeface="Arial" panose="020B0604020202020204" pitchFamily="34" charset="0"/>
                </a:rPr>
                <a:t>31%</a:t>
              </a:r>
              <a:endParaRPr lang="zh-CN" altLang="en-US" sz="1200" kern="0">
                <a:solidFill>
                  <a:sysClr val="windowText" lastClr="000000">
                    <a:lumMod val="75000"/>
                    <a:lumOff val="25000"/>
                  </a:sys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12" name="TextBox 54"/>
            <p:cNvSpPr txBox="1">
              <a:spLocks noChangeArrowheads="1"/>
            </p:cNvSpPr>
            <p:nvPr/>
          </p:nvSpPr>
          <p:spPr bwMode="auto">
            <a:xfrm>
              <a:off x="7631980" y="1795532"/>
              <a:ext cx="500443" cy="27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defRPr/>
              </a:pPr>
              <a:r>
                <a:rPr lang="en-US" altLang="zh-CN" sz="1200" kern="0">
                  <a:solidFill>
                    <a:sysClr val="windowText" lastClr="000000">
                      <a:lumMod val="75000"/>
                      <a:lumOff val="25000"/>
                    </a:sysClr>
                  </a:solidFill>
                  <a:latin typeface="方正正纤黑简体" panose="02000000000000000000" pitchFamily="2" charset="-122"/>
                  <a:ea typeface="方正正纤黑简体" panose="02000000000000000000" pitchFamily="2" charset="-122"/>
                  <a:cs typeface="Arial" panose="020B0604020202020204" pitchFamily="34" charset="0"/>
                </a:rPr>
                <a:t>15%</a:t>
              </a:r>
              <a:endParaRPr lang="zh-CN" altLang="en-US" sz="1200" kern="0">
                <a:solidFill>
                  <a:sysClr val="windowText" lastClr="000000">
                    <a:lumMod val="75000"/>
                    <a:lumOff val="25000"/>
                  </a:sys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13" name="TextBox 55"/>
            <p:cNvSpPr txBox="1">
              <a:spLocks noChangeArrowheads="1"/>
            </p:cNvSpPr>
            <p:nvPr/>
          </p:nvSpPr>
          <p:spPr bwMode="auto">
            <a:xfrm>
              <a:off x="7654839" y="2077987"/>
              <a:ext cx="436325" cy="27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defRPr/>
              </a:pPr>
              <a:r>
                <a:rPr lang="en-US" altLang="zh-CN" sz="1200" kern="0" dirty="0">
                  <a:solidFill>
                    <a:sysClr val="windowText" lastClr="000000">
                      <a:lumMod val="75000"/>
                      <a:lumOff val="25000"/>
                    </a:sysClr>
                  </a:solidFill>
                  <a:latin typeface="方正正纤黑简体" panose="02000000000000000000" pitchFamily="2" charset="-122"/>
                  <a:ea typeface="方正正纤黑简体" panose="02000000000000000000" pitchFamily="2" charset="-122"/>
                  <a:cs typeface="Arial" panose="020B0604020202020204" pitchFamily="34" charset="0"/>
                </a:rPr>
                <a:t>9%</a:t>
              </a:r>
              <a:endParaRPr lang="zh-CN" altLang="en-US" sz="1200" kern="0" dirty="0">
                <a:solidFill>
                  <a:sysClr val="windowText" lastClr="000000">
                    <a:lumMod val="75000"/>
                    <a:lumOff val="25000"/>
                  </a:sys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14" name="TextBox 56"/>
            <p:cNvSpPr txBox="1">
              <a:spLocks noChangeArrowheads="1"/>
            </p:cNvSpPr>
            <p:nvPr/>
          </p:nvSpPr>
          <p:spPr bwMode="auto">
            <a:xfrm>
              <a:off x="7654839" y="2360451"/>
              <a:ext cx="437927" cy="27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defRPr/>
              </a:pPr>
              <a:r>
                <a:rPr lang="en-US" altLang="zh-CN" sz="1200" kern="0">
                  <a:solidFill>
                    <a:sysClr val="windowText" lastClr="000000">
                      <a:lumMod val="75000"/>
                      <a:lumOff val="25000"/>
                    </a:sysClr>
                  </a:solidFill>
                  <a:latin typeface="方正正纤黑简体" panose="02000000000000000000" pitchFamily="2" charset="-122"/>
                  <a:ea typeface="方正正纤黑简体" panose="02000000000000000000" pitchFamily="2" charset="-122"/>
                  <a:cs typeface="Arial" panose="020B0604020202020204" pitchFamily="34" charset="0"/>
                </a:rPr>
                <a:t>3%</a:t>
              </a:r>
              <a:endParaRPr lang="zh-CN" altLang="en-US" sz="1200" kern="0">
                <a:solidFill>
                  <a:sysClr val="windowText" lastClr="000000">
                    <a:lumMod val="75000"/>
                    <a:lumOff val="25000"/>
                  </a:sys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grpSp>
      <p:grpSp>
        <p:nvGrpSpPr>
          <p:cNvPr id="20" name="组合 19"/>
          <p:cNvGrpSpPr/>
          <p:nvPr/>
        </p:nvGrpSpPr>
        <p:grpSpPr bwMode="auto">
          <a:xfrm>
            <a:off x="8971701" y="1915826"/>
            <a:ext cx="1107996" cy="1399361"/>
            <a:chOff x="7485104" y="987574"/>
            <a:chExt cx="1107840" cy="1399296"/>
          </a:xfrm>
        </p:grpSpPr>
        <p:sp>
          <p:nvSpPr>
            <p:cNvPr id="21" name="矩形 20"/>
            <p:cNvSpPr/>
            <p:nvPr/>
          </p:nvSpPr>
          <p:spPr>
            <a:xfrm>
              <a:off x="7485104" y="987574"/>
              <a:ext cx="1107840" cy="276986"/>
            </a:xfrm>
            <a:prstGeom prst="rect">
              <a:avLst/>
            </a:prstGeom>
          </p:spPr>
          <p:txBody>
            <a:bodyPr wrap="none">
              <a:spAutoFit/>
            </a:bodyPr>
            <a:lstStyle/>
            <a:p>
              <a:pPr>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rPr>
                <a:t>点击添加文字</a:t>
              </a:r>
              <a:endParaRPr lang="en-US" altLang="zh-CN" sz="1200" b="1"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22" name="矩形 21"/>
            <p:cNvSpPr/>
            <p:nvPr/>
          </p:nvSpPr>
          <p:spPr>
            <a:xfrm>
              <a:off x="7485104" y="1362207"/>
              <a:ext cx="1107840" cy="276986"/>
            </a:xfrm>
            <a:prstGeom prst="rect">
              <a:avLst/>
            </a:prstGeom>
          </p:spPr>
          <p:txBody>
            <a:bodyPr wrap="none">
              <a:spAutoFit/>
            </a:bodyPr>
            <a:lstStyle/>
            <a:p>
              <a:pPr>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rPr>
                <a:t>点击添加文字</a:t>
              </a:r>
              <a:endParaRPr lang="en-US" altLang="zh-CN" sz="1200" b="1"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23" name="矩形 22"/>
            <p:cNvSpPr/>
            <p:nvPr/>
          </p:nvSpPr>
          <p:spPr>
            <a:xfrm>
              <a:off x="7485104" y="1735251"/>
              <a:ext cx="1107840" cy="276986"/>
            </a:xfrm>
            <a:prstGeom prst="rect">
              <a:avLst/>
            </a:prstGeom>
          </p:spPr>
          <p:txBody>
            <a:bodyPr wrap="none">
              <a:spAutoFit/>
            </a:bodyPr>
            <a:lstStyle/>
            <a:p>
              <a:pPr>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rPr>
                <a:t>点击添加文字</a:t>
              </a:r>
              <a:endParaRPr lang="en-US" altLang="zh-CN" sz="1200" b="1"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24" name="矩形 23"/>
            <p:cNvSpPr/>
            <p:nvPr/>
          </p:nvSpPr>
          <p:spPr>
            <a:xfrm>
              <a:off x="7485104" y="2109884"/>
              <a:ext cx="1107840" cy="276986"/>
            </a:xfrm>
            <a:prstGeom prst="rect">
              <a:avLst/>
            </a:prstGeom>
          </p:spPr>
          <p:txBody>
            <a:bodyPr wrap="none">
              <a:spAutoFit/>
            </a:bodyPr>
            <a:lstStyle/>
            <a:p>
              <a:pPr>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rPr>
                <a:t>点击添加文字</a:t>
              </a:r>
              <a:endParaRPr lang="en-US" altLang="zh-CN" sz="1200" b="1"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2344562" y="1780891"/>
            <a:ext cx="3204362" cy="3231968"/>
            <a:chOff x="564997" y="1140462"/>
            <a:chExt cx="3204362" cy="3231968"/>
          </a:xfrm>
        </p:grpSpPr>
        <p:grpSp>
          <p:nvGrpSpPr>
            <p:cNvPr id="26" name="组合 25"/>
            <p:cNvGrpSpPr/>
            <p:nvPr/>
          </p:nvGrpSpPr>
          <p:grpSpPr>
            <a:xfrm>
              <a:off x="2245450" y="1140462"/>
              <a:ext cx="1523909" cy="1523047"/>
              <a:chOff x="2093050" y="1140462"/>
              <a:chExt cx="1523909" cy="1523047"/>
            </a:xfrm>
          </p:grpSpPr>
          <p:sp>
            <p:nvSpPr>
              <p:cNvPr id="28" name="任意多边形 27"/>
              <p:cNvSpPr/>
              <p:nvPr/>
            </p:nvSpPr>
            <p:spPr bwMode="auto">
              <a:xfrm rot="16200000" flipH="1">
                <a:off x="2093481" y="1140031"/>
                <a:ext cx="1523047" cy="1523909"/>
              </a:xfrm>
              <a:custGeom>
                <a:avLst/>
                <a:gdLst>
                  <a:gd name="connsiteX0" fmla="*/ 1243018 w 1503362"/>
                  <a:gd name="connsiteY0" fmla="*/ 163516 h 1503362"/>
                  <a:gd name="connsiteX1" fmla="*/ 1336681 w 1503362"/>
                  <a:gd name="connsiteY1" fmla="*/ 69853 h 1503362"/>
                  <a:gd name="connsiteX2" fmla="*/ 1430344 w 1503362"/>
                  <a:gd name="connsiteY2" fmla="*/ 163516 h 1503362"/>
                  <a:gd name="connsiteX3" fmla="*/ 1336681 w 1503362"/>
                  <a:gd name="connsiteY3" fmla="*/ 257179 h 1503362"/>
                  <a:gd name="connsiteX4" fmla="*/ 1243018 w 1503362"/>
                  <a:gd name="connsiteY4" fmla="*/ 163516 h 1503362"/>
                  <a:gd name="connsiteX5" fmla="*/ 0 w 1503362"/>
                  <a:gd name="connsiteY5" fmla="*/ 751681 h 1503362"/>
                  <a:gd name="connsiteX6" fmla="*/ 751681 w 1503362"/>
                  <a:gd name="connsiteY6" fmla="*/ 1503362 h 1503362"/>
                  <a:gd name="connsiteX7" fmla="*/ 1503362 w 1503362"/>
                  <a:gd name="connsiteY7" fmla="*/ 751681 h 1503362"/>
                  <a:gd name="connsiteX8" fmla="*/ 1503362 w 1503362"/>
                  <a:gd name="connsiteY8" fmla="*/ 0 h 1503362"/>
                  <a:gd name="connsiteX9" fmla="*/ 751681 w 1503362"/>
                  <a:gd name="connsiteY9" fmla="*/ 0 h 1503362"/>
                  <a:gd name="connsiteX10" fmla="*/ 0 w 1503362"/>
                  <a:gd name="connsiteY10" fmla="*/ 751681 h 150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2">
                    <a:moveTo>
                      <a:pt x="1243018" y="163516"/>
                    </a:moveTo>
                    <a:cubicBezTo>
                      <a:pt x="1243018" y="111787"/>
                      <a:pt x="1284952" y="69853"/>
                      <a:pt x="1336681" y="69853"/>
                    </a:cubicBezTo>
                    <a:cubicBezTo>
                      <a:pt x="1388410" y="69853"/>
                      <a:pt x="1430344" y="111787"/>
                      <a:pt x="1430344" y="163516"/>
                    </a:cubicBezTo>
                    <a:cubicBezTo>
                      <a:pt x="1430344" y="215245"/>
                      <a:pt x="1388410" y="257179"/>
                      <a:pt x="1336681" y="257179"/>
                    </a:cubicBezTo>
                    <a:cubicBezTo>
                      <a:pt x="1284952" y="257179"/>
                      <a:pt x="1243018" y="215245"/>
                      <a:pt x="1243018" y="163516"/>
                    </a:cubicBezTo>
                    <a:close/>
                    <a:moveTo>
                      <a:pt x="0" y="751681"/>
                    </a:moveTo>
                    <a:cubicBezTo>
                      <a:pt x="0" y="1166823"/>
                      <a:pt x="336539" y="1503362"/>
                      <a:pt x="751681" y="1503362"/>
                    </a:cubicBezTo>
                    <a:cubicBezTo>
                      <a:pt x="1166823" y="1503362"/>
                      <a:pt x="1503362" y="1166823"/>
                      <a:pt x="1503362" y="751681"/>
                    </a:cubicBezTo>
                    <a:lnTo>
                      <a:pt x="1503362" y="0"/>
                    </a:lnTo>
                    <a:lnTo>
                      <a:pt x="751681" y="0"/>
                    </a:lnTo>
                    <a:cubicBezTo>
                      <a:pt x="336539" y="0"/>
                      <a:pt x="0" y="336539"/>
                      <a:pt x="0" y="751681"/>
                    </a:cubicBezTo>
                    <a:close/>
                  </a:path>
                </a:pathLst>
              </a:custGeom>
              <a:solidFill>
                <a:srgbClr val="FF1F87"/>
              </a:solidFill>
              <a:ln w="3175" cap="flat" cmpd="sng" algn="ctr">
                <a:noFill/>
                <a:prstDash val="solid"/>
                <a:miter lim="800000"/>
              </a:ln>
              <a:effectLst/>
            </p:spPr>
            <p:txBody>
              <a:bodyPr wrap="square" anchor="ctr">
                <a:noAutofit/>
              </a:bodyPr>
              <a:lstStyle/>
              <a:p>
                <a:pPr algn="ctr">
                  <a:defRPr/>
                </a:pPr>
                <a:endParaRPr lang="zh-CN" altLang="en-US" sz="1350" kern="0">
                  <a:solidFill>
                    <a:sysClr val="window" lastClr="FFFFFF"/>
                  </a:solidFill>
                  <a:latin typeface="Arial" panose="020B0604020202020204"/>
                  <a:ea typeface="黑体" panose="02010600030101010101" charset="-122"/>
                </a:endParaRPr>
              </a:p>
            </p:txBody>
          </p:sp>
          <p:sp>
            <p:nvSpPr>
              <p:cNvPr id="29" name="TextBox 9"/>
              <p:cNvSpPr txBox="1">
                <a:spLocks noChangeArrowheads="1"/>
              </p:cNvSpPr>
              <p:nvPr/>
            </p:nvSpPr>
            <p:spPr bwMode="auto">
              <a:xfrm>
                <a:off x="2429472" y="1584960"/>
                <a:ext cx="926857" cy="523220"/>
              </a:xfrm>
              <a:prstGeom prst="rect">
                <a:avLst/>
              </a:prstGeom>
              <a:noFill/>
              <a:ln>
                <a:noFill/>
              </a:ln>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defRPr/>
                </a:pPr>
                <a:r>
                  <a:rPr lang="en-US" altLang="zh-CN" sz="2800" kern="0" dirty="0">
                    <a:solidFill>
                      <a:sysClr val="window" lastClr="FFFFFF"/>
                    </a:solidFill>
                    <a:latin typeface="方正正纤黑简体" panose="02000000000000000000" pitchFamily="2" charset="-122"/>
                    <a:ea typeface="方正正纤黑简体" panose="02000000000000000000" pitchFamily="2" charset="-122"/>
                  </a:rPr>
                  <a:t>21%</a:t>
                </a:r>
                <a:endParaRPr lang="zh-CN" altLang="en-US" sz="2800" kern="0" dirty="0">
                  <a:solidFill>
                    <a:sysClr val="window" lastClr="FFFFFF"/>
                  </a:solidFill>
                  <a:latin typeface="方正正纤黑简体" panose="02000000000000000000" pitchFamily="2" charset="-122"/>
                  <a:ea typeface="方正正纤黑简体" panose="02000000000000000000" pitchFamily="2" charset="-122"/>
                </a:endParaRPr>
              </a:p>
            </p:txBody>
          </p:sp>
        </p:grpSp>
        <p:sp>
          <p:nvSpPr>
            <p:cNvPr id="27" name="矩形 26"/>
            <p:cNvSpPr/>
            <p:nvPr/>
          </p:nvSpPr>
          <p:spPr>
            <a:xfrm>
              <a:off x="564997" y="2684918"/>
              <a:ext cx="1677943" cy="1687512"/>
            </a:xfrm>
            <a:prstGeom prst="rect">
              <a:avLst/>
            </a:prstGeom>
            <a:noFill/>
            <a:ln w="12700" cap="flat" cmpd="sng" algn="ctr">
              <a:noFill/>
              <a:prstDash val="solid"/>
              <a:miter lim="800000"/>
            </a:ln>
            <a:effectLst/>
          </p:spPr>
          <p:txBody>
            <a:bodyPr rtlCol="0" anchor="ctr"/>
            <a:lstStyle/>
            <a:p>
              <a:pPr algn="ctr">
                <a:defRPr/>
              </a:pPr>
              <a:endParaRPr lang="zh-CN" altLang="en-US" kern="0">
                <a:solidFill>
                  <a:sysClr val="window" lastClr="FFFFFF"/>
                </a:solidFill>
                <a:latin typeface="Arial" panose="020B0604020202020204"/>
                <a:ea typeface="黑体" panose="02010600030101010101" charset="-122"/>
              </a:endParaRPr>
            </a:p>
          </p:txBody>
        </p:sp>
      </p:grpSp>
      <p:grpSp>
        <p:nvGrpSpPr>
          <p:cNvPr id="30" name="组合 29"/>
          <p:cNvGrpSpPr/>
          <p:nvPr/>
        </p:nvGrpSpPr>
        <p:grpSpPr>
          <a:xfrm>
            <a:off x="2446950" y="1792002"/>
            <a:ext cx="3189218" cy="3190874"/>
            <a:chOff x="667385" y="1151573"/>
            <a:chExt cx="3189218" cy="3190874"/>
          </a:xfrm>
        </p:grpSpPr>
        <p:sp>
          <p:nvSpPr>
            <p:cNvPr id="31" name="任意多边形 30"/>
            <p:cNvSpPr/>
            <p:nvPr/>
          </p:nvSpPr>
          <p:spPr bwMode="auto">
            <a:xfrm rot="5400000">
              <a:off x="667386" y="1151572"/>
              <a:ext cx="1503362" cy="1503364"/>
            </a:xfrm>
            <a:custGeom>
              <a:avLst/>
              <a:gdLst>
                <a:gd name="connsiteX0" fmla="*/ 1243013 w 1503362"/>
                <a:gd name="connsiteY0" fmla="*/ 144463 h 1503364"/>
                <a:gd name="connsiteX1" fmla="*/ 1336676 w 1503362"/>
                <a:gd name="connsiteY1" fmla="*/ 238126 h 1503364"/>
                <a:gd name="connsiteX2" fmla="*/ 1430339 w 1503362"/>
                <a:gd name="connsiteY2" fmla="*/ 144463 h 1503364"/>
                <a:gd name="connsiteX3" fmla="*/ 1336676 w 1503362"/>
                <a:gd name="connsiteY3" fmla="*/ 50800 h 1503364"/>
                <a:gd name="connsiteX4" fmla="*/ 1243013 w 1503362"/>
                <a:gd name="connsiteY4" fmla="*/ 144463 h 1503364"/>
                <a:gd name="connsiteX5" fmla="*/ 0 w 1503362"/>
                <a:gd name="connsiteY5" fmla="*/ 751682 h 1503364"/>
                <a:gd name="connsiteX6" fmla="*/ 751681 w 1503362"/>
                <a:gd name="connsiteY6" fmla="*/ 0 h 1503364"/>
                <a:gd name="connsiteX7" fmla="*/ 1503362 w 1503362"/>
                <a:gd name="connsiteY7" fmla="*/ 0 h 1503364"/>
                <a:gd name="connsiteX8" fmla="*/ 1503362 w 1503362"/>
                <a:gd name="connsiteY8" fmla="*/ 751682 h 1503364"/>
                <a:gd name="connsiteX9" fmla="*/ 751681 w 1503362"/>
                <a:gd name="connsiteY9" fmla="*/ 1503364 h 1503364"/>
                <a:gd name="connsiteX10" fmla="*/ 0 w 1503362"/>
                <a:gd name="connsiteY10" fmla="*/ 751682 h 1503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4">
                  <a:moveTo>
                    <a:pt x="1243013" y="144463"/>
                  </a:moveTo>
                  <a:cubicBezTo>
                    <a:pt x="1243013" y="196192"/>
                    <a:pt x="1284947" y="238126"/>
                    <a:pt x="1336676" y="238126"/>
                  </a:cubicBezTo>
                  <a:cubicBezTo>
                    <a:pt x="1388405" y="238126"/>
                    <a:pt x="1430339" y="196192"/>
                    <a:pt x="1430339" y="144463"/>
                  </a:cubicBezTo>
                  <a:cubicBezTo>
                    <a:pt x="1430339" y="92734"/>
                    <a:pt x="1388405" y="50800"/>
                    <a:pt x="1336676" y="50800"/>
                  </a:cubicBezTo>
                  <a:cubicBezTo>
                    <a:pt x="1284947" y="50800"/>
                    <a:pt x="1243013" y="92734"/>
                    <a:pt x="1243013" y="144463"/>
                  </a:cubicBezTo>
                  <a:close/>
                  <a:moveTo>
                    <a:pt x="0" y="751682"/>
                  </a:moveTo>
                  <a:cubicBezTo>
                    <a:pt x="0" y="336539"/>
                    <a:pt x="336539" y="0"/>
                    <a:pt x="751681" y="0"/>
                  </a:cubicBezTo>
                  <a:lnTo>
                    <a:pt x="1503362" y="0"/>
                  </a:lnTo>
                  <a:lnTo>
                    <a:pt x="1503362" y="751682"/>
                  </a:lnTo>
                  <a:cubicBezTo>
                    <a:pt x="1503362" y="1166825"/>
                    <a:pt x="1166823" y="1503364"/>
                    <a:pt x="751681" y="1503364"/>
                  </a:cubicBezTo>
                  <a:cubicBezTo>
                    <a:pt x="336539" y="1503364"/>
                    <a:pt x="0" y="1166825"/>
                    <a:pt x="0" y="751682"/>
                  </a:cubicBezTo>
                  <a:close/>
                </a:path>
              </a:pathLst>
            </a:custGeom>
            <a:solidFill>
              <a:srgbClr val="8D2963"/>
            </a:solidFill>
            <a:ln w="12700" cap="flat" cmpd="sng" algn="ctr">
              <a:noFill/>
              <a:prstDash val="solid"/>
              <a:miter lim="800000"/>
            </a:ln>
            <a:effectLst>
              <a:outerShdw blurRad="50800" dist="38100" dir="8100000" algn="tr" rotWithShape="0">
                <a:prstClr val="black">
                  <a:alpha val="40000"/>
                </a:prstClr>
              </a:outerShdw>
            </a:effectLst>
          </p:spPr>
          <p:txBody>
            <a:bodyPr wrap="square" anchor="ctr">
              <a:noAutofit/>
            </a:bodyPr>
            <a:lstStyle/>
            <a:p>
              <a:pPr algn="ctr">
                <a:defRPr/>
              </a:pPr>
              <a:endParaRPr lang="zh-CN" altLang="en-US" sz="1350" kern="0">
                <a:solidFill>
                  <a:sysClr val="window" lastClr="FFFFFF"/>
                </a:solidFill>
                <a:latin typeface="Arial" panose="020B0604020202020204"/>
                <a:ea typeface="黑体" panose="02010600030101010101" charset="-122"/>
              </a:endParaRPr>
            </a:p>
          </p:txBody>
        </p:sp>
        <p:sp>
          <p:nvSpPr>
            <p:cNvPr id="32" name="TextBox 3"/>
            <p:cNvSpPr txBox="1">
              <a:spLocks noChangeArrowheads="1"/>
            </p:cNvSpPr>
            <p:nvPr/>
          </p:nvSpPr>
          <p:spPr bwMode="auto">
            <a:xfrm>
              <a:off x="1016827" y="1616292"/>
              <a:ext cx="99097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defRPr/>
              </a:pPr>
              <a:r>
                <a:rPr lang="en-US" altLang="zh-CN" sz="2800" kern="0" dirty="0">
                  <a:solidFill>
                    <a:sysClr val="window" lastClr="FFFFFF"/>
                  </a:solidFill>
                  <a:latin typeface="方正正纤黑简体" panose="02000000000000000000" pitchFamily="2" charset="-122"/>
                  <a:ea typeface="方正正纤黑简体" panose="02000000000000000000" pitchFamily="2" charset="-122"/>
                </a:rPr>
                <a:t>37%</a:t>
              </a:r>
              <a:endParaRPr lang="zh-CN" altLang="en-US" sz="2800" kern="0" dirty="0">
                <a:solidFill>
                  <a:sysClr val="window" lastClr="FFFFFF"/>
                </a:solidFill>
                <a:latin typeface="方正正纤黑简体" panose="02000000000000000000" pitchFamily="2" charset="-122"/>
                <a:ea typeface="方正正纤黑简体" panose="02000000000000000000" pitchFamily="2" charset="-122"/>
              </a:endParaRPr>
            </a:p>
          </p:txBody>
        </p:sp>
        <p:sp>
          <p:nvSpPr>
            <p:cNvPr id="33" name="矩形 32"/>
            <p:cNvSpPr/>
            <p:nvPr/>
          </p:nvSpPr>
          <p:spPr>
            <a:xfrm>
              <a:off x="2178660" y="2654935"/>
              <a:ext cx="1677943" cy="1687512"/>
            </a:xfrm>
            <a:prstGeom prst="rect">
              <a:avLst/>
            </a:prstGeom>
            <a:noFill/>
            <a:ln w="12700" cap="flat" cmpd="sng" algn="ctr">
              <a:noFill/>
              <a:prstDash val="solid"/>
              <a:miter lim="800000"/>
            </a:ln>
            <a:effectLst/>
          </p:spPr>
          <p:txBody>
            <a:bodyPr rtlCol="0" anchor="ctr"/>
            <a:lstStyle/>
            <a:p>
              <a:pPr algn="ctr">
                <a:defRPr/>
              </a:pPr>
              <a:endParaRPr lang="zh-CN" altLang="en-US" kern="0">
                <a:solidFill>
                  <a:sysClr val="window" lastClr="FFFFFF"/>
                </a:solidFill>
                <a:latin typeface="Arial" panose="020B0604020202020204"/>
                <a:ea typeface="黑体" panose="02010600030101010101" charset="-122"/>
              </a:endParaRPr>
            </a:p>
          </p:txBody>
        </p:sp>
      </p:grpSp>
      <p:grpSp>
        <p:nvGrpSpPr>
          <p:cNvPr id="34" name="组合 33"/>
          <p:cNvGrpSpPr/>
          <p:nvPr/>
        </p:nvGrpSpPr>
        <p:grpSpPr>
          <a:xfrm>
            <a:off x="2421579" y="1723002"/>
            <a:ext cx="3224713" cy="3203253"/>
            <a:chOff x="642014" y="1082573"/>
            <a:chExt cx="3224713" cy="3203253"/>
          </a:xfrm>
        </p:grpSpPr>
        <p:sp>
          <p:nvSpPr>
            <p:cNvPr id="35" name="任意多边形 34"/>
            <p:cNvSpPr/>
            <p:nvPr/>
          </p:nvSpPr>
          <p:spPr bwMode="auto">
            <a:xfrm rot="16200000" flipV="1">
              <a:off x="642445" y="2762348"/>
              <a:ext cx="1523047" cy="1523909"/>
            </a:xfrm>
            <a:custGeom>
              <a:avLst/>
              <a:gdLst>
                <a:gd name="connsiteX0" fmla="*/ 1243018 w 1503362"/>
                <a:gd name="connsiteY0" fmla="*/ 163516 h 1503362"/>
                <a:gd name="connsiteX1" fmla="*/ 1336681 w 1503362"/>
                <a:gd name="connsiteY1" fmla="*/ 69853 h 1503362"/>
                <a:gd name="connsiteX2" fmla="*/ 1430344 w 1503362"/>
                <a:gd name="connsiteY2" fmla="*/ 163516 h 1503362"/>
                <a:gd name="connsiteX3" fmla="*/ 1336681 w 1503362"/>
                <a:gd name="connsiteY3" fmla="*/ 257179 h 1503362"/>
                <a:gd name="connsiteX4" fmla="*/ 1243018 w 1503362"/>
                <a:gd name="connsiteY4" fmla="*/ 163516 h 1503362"/>
                <a:gd name="connsiteX5" fmla="*/ 0 w 1503362"/>
                <a:gd name="connsiteY5" fmla="*/ 751681 h 1503362"/>
                <a:gd name="connsiteX6" fmla="*/ 751681 w 1503362"/>
                <a:gd name="connsiteY6" fmla="*/ 1503362 h 1503362"/>
                <a:gd name="connsiteX7" fmla="*/ 1503362 w 1503362"/>
                <a:gd name="connsiteY7" fmla="*/ 751681 h 1503362"/>
                <a:gd name="connsiteX8" fmla="*/ 1503362 w 1503362"/>
                <a:gd name="connsiteY8" fmla="*/ 0 h 1503362"/>
                <a:gd name="connsiteX9" fmla="*/ 751681 w 1503362"/>
                <a:gd name="connsiteY9" fmla="*/ 0 h 1503362"/>
                <a:gd name="connsiteX10" fmla="*/ 0 w 1503362"/>
                <a:gd name="connsiteY10" fmla="*/ 751681 h 150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2">
                  <a:moveTo>
                    <a:pt x="1243018" y="163516"/>
                  </a:moveTo>
                  <a:cubicBezTo>
                    <a:pt x="1243018" y="111787"/>
                    <a:pt x="1284952" y="69853"/>
                    <a:pt x="1336681" y="69853"/>
                  </a:cubicBezTo>
                  <a:cubicBezTo>
                    <a:pt x="1388410" y="69853"/>
                    <a:pt x="1430344" y="111787"/>
                    <a:pt x="1430344" y="163516"/>
                  </a:cubicBezTo>
                  <a:cubicBezTo>
                    <a:pt x="1430344" y="215245"/>
                    <a:pt x="1388410" y="257179"/>
                    <a:pt x="1336681" y="257179"/>
                  </a:cubicBezTo>
                  <a:cubicBezTo>
                    <a:pt x="1284952" y="257179"/>
                    <a:pt x="1243018" y="215245"/>
                    <a:pt x="1243018" y="163516"/>
                  </a:cubicBezTo>
                  <a:close/>
                  <a:moveTo>
                    <a:pt x="0" y="751681"/>
                  </a:moveTo>
                  <a:cubicBezTo>
                    <a:pt x="0" y="1166823"/>
                    <a:pt x="336539" y="1503362"/>
                    <a:pt x="751681" y="1503362"/>
                  </a:cubicBezTo>
                  <a:cubicBezTo>
                    <a:pt x="1166823" y="1503362"/>
                    <a:pt x="1503362" y="1166823"/>
                    <a:pt x="1503362" y="751681"/>
                  </a:cubicBezTo>
                  <a:lnTo>
                    <a:pt x="1503362" y="0"/>
                  </a:lnTo>
                  <a:lnTo>
                    <a:pt x="751681" y="0"/>
                  </a:lnTo>
                  <a:cubicBezTo>
                    <a:pt x="336539" y="0"/>
                    <a:pt x="0" y="336539"/>
                    <a:pt x="0" y="751681"/>
                  </a:cubicBezTo>
                  <a:close/>
                </a:path>
              </a:pathLst>
            </a:custGeom>
            <a:solidFill>
              <a:srgbClr val="FF1F87"/>
            </a:solidFill>
            <a:ln w="3175" cap="flat" cmpd="sng" algn="ctr">
              <a:noFill/>
              <a:prstDash val="solid"/>
              <a:miter lim="800000"/>
            </a:ln>
            <a:effectLst/>
          </p:spPr>
          <p:txBody>
            <a:bodyPr wrap="square" anchor="ctr">
              <a:noAutofit/>
            </a:bodyPr>
            <a:lstStyle/>
            <a:p>
              <a:pPr algn="ctr">
                <a:defRPr/>
              </a:pPr>
              <a:endParaRPr lang="zh-CN" altLang="en-US" sz="1350" kern="0">
                <a:solidFill>
                  <a:sysClr val="window" lastClr="FFFFFF"/>
                </a:solidFill>
                <a:latin typeface="Arial" panose="020B0604020202020204"/>
                <a:ea typeface="黑体" panose="02010600030101010101" charset="-122"/>
              </a:endParaRPr>
            </a:p>
          </p:txBody>
        </p:sp>
        <p:sp>
          <p:nvSpPr>
            <p:cNvPr id="36" name="TextBox 11"/>
            <p:cNvSpPr txBox="1">
              <a:spLocks noChangeArrowheads="1"/>
            </p:cNvSpPr>
            <p:nvPr/>
          </p:nvSpPr>
          <p:spPr bwMode="auto">
            <a:xfrm>
              <a:off x="1010415" y="3252956"/>
              <a:ext cx="99738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defRPr/>
              </a:pPr>
              <a:r>
                <a:rPr lang="en-US" altLang="zh-CN" sz="2800" kern="0" dirty="0">
                  <a:solidFill>
                    <a:sysClr val="window" lastClr="FFFFFF"/>
                  </a:solidFill>
                  <a:latin typeface="方正正纤黑简体" panose="02000000000000000000" pitchFamily="2" charset="-122"/>
                  <a:ea typeface="方正正纤黑简体" panose="02000000000000000000" pitchFamily="2" charset="-122"/>
                </a:rPr>
                <a:t>29%</a:t>
              </a:r>
              <a:endParaRPr lang="zh-CN" altLang="en-US" sz="2800" kern="0" dirty="0">
                <a:solidFill>
                  <a:sysClr val="window" lastClr="FFFFFF"/>
                </a:solidFill>
                <a:latin typeface="方正正纤黑简体" panose="02000000000000000000" pitchFamily="2" charset="-122"/>
                <a:ea typeface="方正正纤黑简体" panose="02000000000000000000" pitchFamily="2" charset="-122"/>
              </a:endParaRPr>
            </a:p>
          </p:txBody>
        </p:sp>
        <p:sp>
          <p:nvSpPr>
            <p:cNvPr id="37" name="矩形 36"/>
            <p:cNvSpPr/>
            <p:nvPr/>
          </p:nvSpPr>
          <p:spPr>
            <a:xfrm>
              <a:off x="2188784" y="1082573"/>
              <a:ext cx="1677943" cy="1687512"/>
            </a:xfrm>
            <a:prstGeom prst="rect">
              <a:avLst/>
            </a:prstGeom>
            <a:noFill/>
            <a:ln w="12700" cap="flat" cmpd="sng" algn="ctr">
              <a:noFill/>
              <a:prstDash val="solid"/>
              <a:miter lim="800000"/>
            </a:ln>
            <a:effectLst/>
          </p:spPr>
          <p:txBody>
            <a:bodyPr rtlCol="0" anchor="ctr"/>
            <a:lstStyle/>
            <a:p>
              <a:pPr algn="ctr">
                <a:defRPr/>
              </a:pPr>
              <a:endParaRPr lang="zh-CN" altLang="en-US" kern="0">
                <a:solidFill>
                  <a:sysClr val="window" lastClr="FFFFFF"/>
                </a:solidFill>
                <a:latin typeface="Arial" panose="020B0604020202020204"/>
                <a:ea typeface="黑体" panose="02010600030101010101" charset="-122"/>
              </a:endParaRPr>
            </a:p>
          </p:txBody>
        </p:sp>
      </p:grpSp>
      <p:grpSp>
        <p:nvGrpSpPr>
          <p:cNvPr id="38" name="组合 37"/>
          <p:cNvGrpSpPr/>
          <p:nvPr/>
        </p:nvGrpSpPr>
        <p:grpSpPr>
          <a:xfrm>
            <a:off x="2344562" y="1714005"/>
            <a:ext cx="3204315" cy="3221247"/>
            <a:chOff x="564997" y="1073576"/>
            <a:chExt cx="3204315" cy="3221247"/>
          </a:xfrm>
        </p:grpSpPr>
        <p:sp>
          <p:nvSpPr>
            <p:cNvPr id="39" name="任意多边形 38"/>
            <p:cNvSpPr/>
            <p:nvPr/>
          </p:nvSpPr>
          <p:spPr bwMode="auto">
            <a:xfrm rot="5400000" flipH="1" flipV="1">
              <a:off x="2245834" y="2771345"/>
              <a:ext cx="1523047" cy="1523909"/>
            </a:xfrm>
            <a:custGeom>
              <a:avLst/>
              <a:gdLst>
                <a:gd name="connsiteX0" fmla="*/ 1243018 w 1503362"/>
                <a:gd name="connsiteY0" fmla="*/ 163516 h 1503362"/>
                <a:gd name="connsiteX1" fmla="*/ 1336681 w 1503362"/>
                <a:gd name="connsiteY1" fmla="*/ 69853 h 1503362"/>
                <a:gd name="connsiteX2" fmla="*/ 1430344 w 1503362"/>
                <a:gd name="connsiteY2" fmla="*/ 163516 h 1503362"/>
                <a:gd name="connsiteX3" fmla="*/ 1336681 w 1503362"/>
                <a:gd name="connsiteY3" fmla="*/ 257179 h 1503362"/>
                <a:gd name="connsiteX4" fmla="*/ 1243018 w 1503362"/>
                <a:gd name="connsiteY4" fmla="*/ 163516 h 1503362"/>
                <a:gd name="connsiteX5" fmla="*/ 0 w 1503362"/>
                <a:gd name="connsiteY5" fmla="*/ 751681 h 1503362"/>
                <a:gd name="connsiteX6" fmla="*/ 751681 w 1503362"/>
                <a:gd name="connsiteY6" fmla="*/ 1503362 h 1503362"/>
                <a:gd name="connsiteX7" fmla="*/ 1503362 w 1503362"/>
                <a:gd name="connsiteY7" fmla="*/ 751681 h 1503362"/>
                <a:gd name="connsiteX8" fmla="*/ 1503362 w 1503362"/>
                <a:gd name="connsiteY8" fmla="*/ 0 h 1503362"/>
                <a:gd name="connsiteX9" fmla="*/ 751681 w 1503362"/>
                <a:gd name="connsiteY9" fmla="*/ 0 h 1503362"/>
                <a:gd name="connsiteX10" fmla="*/ 0 w 1503362"/>
                <a:gd name="connsiteY10" fmla="*/ 751681 h 150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2">
                  <a:moveTo>
                    <a:pt x="1243018" y="163516"/>
                  </a:moveTo>
                  <a:cubicBezTo>
                    <a:pt x="1243018" y="111787"/>
                    <a:pt x="1284952" y="69853"/>
                    <a:pt x="1336681" y="69853"/>
                  </a:cubicBezTo>
                  <a:cubicBezTo>
                    <a:pt x="1388410" y="69853"/>
                    <a:pt x="1430344" y="111787"/>
                    <a:pt x="1430344" y="163516"/>
                  </a:cubicBezTo>
                  <a:cubicBezTo>
                    <a:pt x="1430344" y="215245"/>
                    <a:pt x="1388410" y="257179"/>
                    <a:pt x="1336681" y="257179"/>
                  </a:cubicBezTo>
                  <a:cubicBezTo>
                    <a:pt x="1284952" y="257179"/>
                    <a:pt x="1243018" y="215245"/>
                    <a:pt x="1243018" y="163516"/>
                  </a:cubicBezTo>
                  <a:close/>
                  <a:moveTo>
                    <a:pt x="0" y="751681"/>
                  </a:moveTo>
                  <a:cubicBezTo>
                    <a:pt x="0" y="1166823"/>
                    <a:pt x="336539" y="1503362"/>
                    <a:pt x="751681" y="1503362"/>
                  </a:cubicBezTo>
                  <a:cubicBezTo>
                    <a:pt x="1166823" y="1503362"/>
                    <a:pt x="1503362" y="1166823"/>
                    <a:pt x="1503362" y="751681"/>
                  </a:cubicBezTo>
                  <a:lnTo>
                    <a:pt x="1503362" y="0"/>
                  </a:lnTo>
                  <a:lnTo>
                    <a:pt x="751681" y="0"/>
                  </a:lnTo>
                  <a:cubicBezTo>
                    <a:pt x="336539" y="0"/>
                    <a:pt x="0" y="336539"/>
                    <a:pt x="0" y="751681"/>
                  </a:cubicBezTo>
                  <a:close/>
                </a:path>
              </a:pathLst>
            </a:custGeom>
            <a:solidFill>
              <a:srgbClr val="8D2963"/>
            </a:solidFill>
            <a:ln w="3175" cap="flat" cmpd="sng" algn="ctr">
              <a:noFill/>
              <a:prstDash val="solid"/>
              <a:miter lim="800000"/>
            </a:ln>
            <a:effectLst/>
          </p:spPr>
          <p:txBody>
            <a:bodyPr wrap="square" anchor="ctr">
              <a:noAutofit/>
            </a:bodyPr>
            <a:lstStyle/>
            <a:p>
              <a:pPr algn="ctr">
                <a:defRPr/>
              </a:pPr>
              <a:endParaRPr lang="zh-CN" altLang="en-US" sz="1350" kern="0">
                <a:solidFill>
                  <a:sysClr val="window" lastClr="FFFFFF"/>
                </a:solidFill>
                <a:latin typeface="Arial" panose="020B0604020202020204"/>
                <a:ea typeface="黑体" panose="02010600030101010101" charset="-122"/>
              </a:endParaRPr>
            </a:p>
          </p:txBody>
        </p:sp>
        <p:sp>
          <p:nvSpPr>
            <p:cNvPr id="40" name="TextBox 11"/>
            <p:cNvSpPr txBox="1">
              <a:spLocks noChangeArrowheads="1"/>
            </p:cNvSpPr>
            <p:nvPr/>
          </p:nvSpPr>
          <p:spPr bwMode="auto">
            <a:xfrm>
              <a:off x="2508662" y="3261847"/>
              <a:ext cx="10021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defRPr/>
              </a:pPr>
              <a:r>
                <a:rPr lang="en-US" altLang="zh-CN" sz="2800" kern="0" dirty="0" smtClean="0">
                  <a:solidFill>
                    <a:sysClr val="window" lastClr="FFFFFF"/>
                  </a:solidFill>
                  <a:latin typeface="方正正纤黑简体" panose="02000000000000000000" pitchFamily="2" charset="-122"/>
                  <a:ea typeface="方正正纤黑简体" panose="02000000000000000000" pitchFamily="2" charset="-122"/>
                </a:rPr>
                <a:t>32%</a:t>
              </a:r>
              <a:endParaRPr lang="zh-CN" altLang="en-US" sz="2800" kern="0" dirty="0">
                <a:solidFill>
                  <a:sysClr val="window" lastClr="FFFFFF"/>
                </a:solidFill>
                <a:latin typeface="方正正纤黑简体" panose="02000000000000000000" pitchFamily="2" charset="-122"/>
                <a:ea typeface="方正正纤黑简体" panose="02000000000000000000" pitchFamily="2" charset="-122"/>
              </a:endParaRPr>
            </a:p>
          </p:txBody>
        </p:sp>
        <p:sp>
          <p:nvSpPr>
            <p:cNvPr id="41" name="矩形 40"/>
            <p:cNvSpPr/>
            <p:nvPr/>
          </p:nvSpPr>
          <p:spPr>
            <a:xfrm>
              <a:off x="564997" y="1073576"/>
              <a:ext cx="1677943" cy="1687512"/>
            </a:xfrm>
            <a:prstGeom prst="rect">
              <a:avLst/>
            </a:prstGeom>
            <a:noFill/>
            <a:ln w="12700" cap="flat" cmpd="sng" algn="ctr">
              <a:noFill/>
              <a:prstDash val="solid"/>
              <a:miter lim="800000"/>
            </a:ln>
            <a:effectLst/>
          </p:spPr>
          <p:txBody>
            <a:bodyPr rtlCol="0" anchor="ctr"/>
            <a:lstStyle/>
            <a:p>
              <a:pPr algn="ctr">
                <a:defRPr/>
              </a:pPr>
              <a:endParaRPr lang="zh-CN" altLang="en-US" kern="0">
                <a:solidFill>
                  <a:sysClr val="window" lastClr="FFFFFF"/>
                </a:solidFill>
                <a:latin typeface="Arial" panose="020B0604020202020204"/>
                <a:ea typeface="黑体" panose="02010600030101010101" charset="-122"/>
              </a:endParaRPr>
            </a:p>
          </p:txBody>
        </p:sp>
      </p:gr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42" name="椭圆 41"/>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53" presetClass="entr" presetSubtype="16" fill="hold" nodeType="withEffect">
                                  <p:stCondLst>
                                    <p:cond delay="1000"/>
                                  </p:stCondLst>
                                  <p:childTnLst>
                                    <p:set>
                                      <p:cBhvr>
                                        <p:cTn id="13" dur="1" fill="hold">
                                          <p:stCondLst>
                                            <p:cond delay="0"/>
                                          </p:stCondLst>
                                        </p:cTn>
                                        <p:tgtEl>
                                          <p:spTgt spid="30"/>
                                        </p:tgtEl>
                                        <p:attrNameLst>
                                          <p:attrName>style.visibility</p:attrName>
                                        </p:attrNameLst>
                                      </p:cBhvr>
                                      <p:to>
                                        <p:strVal val="visible"/>
                                      </p:to>
                                    </p:set>
                                    <p:anim calcmode="lin" valueType="num">
                                      <p:cBhvr>
                                        <p:cTn id="14" dur="500" fill="hold"/>
                                        <p:tgtEl>
                                          <p:spTgt spid="30"/>
                                        </p:tgtEl>
                                        <p:attrNameLst>
                                          <p:attrName>ppt_w</p:attrName>
                                        </p:attrNameLst>
                                      </p:cBhvr>
                                      <p:tavLst>
                                        <p:tav tm="0">
                                          <p:val>
                                            <p:fltVal val="0"/>
                                          </p:val>
                                        </p:tav>
                                        <p:tav tm="100000">
                                          <p:val>
                                            <p:strVal val="#ppt_w"/>
                                          </p:val>
                                        </p:tav>
                                      </p:tavLst>
                                    </p:anim>
                                    <p:anim calcmode="lin" valueType="num">
                                      <p:cBhvr>
                                        <p:cTn id="15" dur="500" fill="hold"/>
                                        <p:tgtEl>
                                          <p:spTgt spid="30"/>
                                        </p:tgtEl>
                                        <p:attrNameLst>
                                          <p:attrName>ppt_h</p:attrName>
                                        </p:attrNameLst>
                                      </p:cBhvr>
                                      <p:tavLst>
                                        <p:tav tm="0">
                                          <p:val>
                                            <p:fltVal val="0"/>
                                          </p:val>
                                        </p:tav>
                                        <p:tav tm="100000">
                                          <p:val>
                                            <p:strVal val="#ppt_h"/>
                                          </p:val>
                                        </p:tav>
                                      </p:tavLst>
                                    </p:anim>
                                    <p:animEffect transition="in" filter="fade">
                                      <p:cBhvr>
                                        <p:cTn id="16" dur="500"/>
                                        <p:tgtEl>
                                          <p:spTgt spid="30"/>
                                        </p:tgtEl>
                                      </p:cBhvr>
                                    </p:animEffect>
                                  </p:childTnLst>
                                </p:cTn>
                              </p:par>
                              <p:par>
                                <p:cTn id="17" presetID="53" presetClass="entr" presetSubtype="16" fill="hold" nodeType="withEffect">
                                  <p:stCondLst>
                                    <p:cond delay="120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par>
                                <p:cTn id="22" presetID="53" presetClass="entr" presetSubtype="16" fill="hold" nodeType="withEffect">
                                  <p:stCondLst>
                                    <p:cond delay="140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par>
                                <p:cTn id="27" presetID="53" presetClass="entr" presetSubtype="16" fill="hold" nodeType="withEffect">
                                  <p:stCondLst>
                                    <p:cond delay="1800"/>
                                  </p:stCondLst>
                                  <p:childTnLst>
                                    <p:set>
                                      <p:cBhvr>
                                        <p:cTn id="28" dur="1" fill="hold">
                                          <p:stCondLst>
                                            <p:cond delay="0"/>
                                          </p:stCondLst>
                                        </p:cTn>
                                        <p:tgtEl>
                                          <p:spTgt spid="34"/>
                                        </p:tgtEl>
                                        <p:attrNameLst>
                                          <p:attrName>style.visibility</p:attrName>
                                        </p:attrNameLst>
                                      </p:cBhvr>
                                      <p:to>
                                        <p:strVal val="visible"/>
                                      </p:to>
                                    </p:set>
                                    <p:anim calcmode="lin" valueType="num">
                                      <p:cBhvr>
                                        <p:cTn id="29" dur="500" fill="hold"/>
                                        <p:tgtEl>
                                          <p:spTgt spid="34"/>
                                        </p:tgtEl>
                                        <p:attrNameLst>
                                          <p:attrName>ppt_w</p:attrName>
                                        </p:attrNameLst>
                                      </p:cBhvr>
                                      <p:tavLst>
                                        <p:tav tm="0">
                                          <p:val>
                                            <p:fltVal val="0"/>
                                          </p:val>
                                        </p:tav>
                                        <p:tav tm="100000">
                                          <p:val>
                                            <p:strVal val="#ppt_w"/>
                                          </p:val>
                                        </p:tav>
                                      </p:tavLst>
                                    </p:anim>
                                    <p:anim calcmode="lin" valueType="num">
                                      <p:cBhvr>
                                        <p:cTn id="30" dur="500" fill="hold"/>
                                        <p:tgtEl>
                                          <p:spTgt spid="34"/>
                                        </p:tgtEl>
                                        <p:attrNameLst>
                                          <p:attrName>ppt_h</p:attrName>
                                        </p:attrNameLst>
                                      </p:cBhvr>
                                      <p:tavLst>
                                        <p:tav tm="0">
                                          <p:val>
                                            <p:fltVal val="0"/>
                                          </p:val>
                                        </p:tav>
                                        <p:tav tm="100000">
                                          <p:val>
                                            <p:strVal val="#ppt_h"/>
                                          </p:val>
                                        </p:tav>
                                      </p:tavLst>
                                    </p:anim>
                                    <p:animEffect transition="in" filter="fade">
                                      <p:cBhvr>
                                        <p:cTn id="31" dur="500"/>
                                        <p:tgtEl>
                                          <p:spTgt spid="34"/>
                                        </p:tgtEl>
                                      </p:cBhvr>
                                    </p:animEffect>
                                  </p:childTnLst>
                                </p:cTn>
                              </p:par>
                              <p:par>
                                <p:cTn id="32" presetID="12" presetClass="entr" presetSubtype="8" fill="hold" nodeType="withEffect">
                                  <p:stCondLst>
                                    <p:cond delay="180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p:tgtEl>
                                          <p:spTgt spid="8"/>
                                        </p:tgtEl>
                                        <p:attrNameLst>
                                          <p:attrName>ppt_x</p:attrName>
                                        </p:attrNameLst>
                                      </p:cBhvr>
                                      <p:tavLst>
                                        <p:tav tm="0">
                                          <p:val>
                                            <p:strVal val="#ppt_x-#ppt_w*1.125000"/>
                                          </p:val>
                                        </p:tav>
                                        <p:tav tm="100000">
                                          <p:val>
                                            <p:strVal val="#ppt_x"/>
                                          </p:val>
                                        </p:tav>
                                      </p:tavLst>
                                    </p:anim>
                                    <p:animEffect transition="in" filter="wipe(right)">
                                      <p:cBhvr>
                                        <p:cTn id="35" dur="500"/>
                                        <p:tgtEl>
                                          <p:spTgt spid="8"/>
                                        </p:tgtEl>
                                      </p:cBhvr>
                                    </p:animEffect>
                                  </p:childTnLst>
                                </p:cTn>
                              </p:par>
                              <p:par>
                                <p:cTn id="36" presetID="12" presetClass="entr" presetSubtype="8" fill="hold" nodeType="withEffect">
                                  <p:stCondLst>
                                    <p:cond delay="180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p:tgtEl>
                                          <p:spTgt spid="20"/>
                                        </p:tgtEl>
                                        <p:attrNameLst>
                                          <p:attrName>ppt_x</p:attrName>
                                        </p:attrNameLst>
                                      </p:cBhvr>
                                      <p:tavLst>
                                        <p:tav tm="0">
                                          <p:val>
                                            <p:strVal val="#ppt_x-#ppt_w*1.125000"/>
                                          </p:val>
                                        </p:tav>
                                        <p:tav tm="100000">
                                          <p:val>
                                            <p:strVal val="#ppt_x"/>
                                          </p:val>
                                        </p:tav>
                                      </p:tavLst>
                                    </p:anim>
                                    <p:animEffect transition="in" filter="wipe(right)">
                                      <p:cBhvr>
                                        <p:cTn id="39" dur="500"/>
                                        <p:tgtEl>
                                          <p:spTgt spid="20"/>
                                        </p:tgtEl>
                                      </p:cBhvr>
                                    </p:animEffect>
                                  </p:childTnLst>
                                </p:cTn>
                              </p:par>
                              <p:par>
                                <p:cTn id="40" presetID="12" presetClass="entr" presetSubtype="1" fill="hold" nodeType="withEffect">
                                  <p:stCondLst>
                                    <p:cond delay="2300"/>
                                  </p:stCondLst>
                                  <p:childTnLst>
                                    <p:set>
                                      <p:cBhvr>
                                        <p:cTn id="41" dur="1" fill="hold">
                                          <p:stCondLst>
                                            <p:cond delay="0"/>
                                          </p:stCondLst>
                                        </p:cTn>
                                        <p:tgtEl>
                                          <p:spTgt spid="4"/>
                                        </p:tgtEl>
                                        <p:attrNameLst>
                                          <p:attrName>style.visibility</p:attrName>
                                        </p:attrNameLst>
                                      </p:cBhvr>
                                      <p:to>
                                        <p:strVal val="visible"/>
                                      </p:to>
                                    </p:set>
                                    <p:anim calcmode="lin" valueType="num">
                                      <p:cBhvr additive="base">
                                        <p:cTn id="42" dur="500"/>
                                        <p:tgtEl>
                                          <p:spTgt spid="4"/>
                                        </p:tgtEl>
                                        <p:attrNameLst>
                                          <p:attrName>ppt_y</p:attrName>
                                        </p:attrNameLst>
                                      </p:cBhvr>
                                      <p:tavLst>
                                        <p:tav tm="0">
                                          <p:val>
                                            <p:strVal val="#ppt_y-#ppt_h*1.125000"/>
                                          </p:val>
                                        </p:tav>
                                        <p:tav tm="100000">
                                          <p:val>
                                            <p:strVal val="#ppt_y"/>
                                          </p:val>
                                        </p:tav>
                                      </p:tavLst>
                                    </p:anim>
                                    <p:animEffect transition="in" filter="wipe(down)">
                                      <p:cBhvr>
                                        <p:cTn id="43" dur="500"/>
                                        <p:tgtEl>
                                          <p:spTgt spid="4"/>
                                        </p:tgtEl>
                                      </p:cBhvr>
                                    </p:animEffect>
                                  </p:childTnLst>
                                </p:cTn>
                              </p:par>
                            </p:childTnLst>
                          </p:cTn>
                        </p:par>
                        <p:par>
                          <p:cTn id="44" fill="hold">
                            <p:stCondLst>
                              <p:cond delay="1000"/>
                            </p:stCondLst>
                            <p:childTnLst>
                              <p:par>
                                <p:cTn id="45" presetID="14" presetClass="entr" presetSubtype="10"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randombar(horizontal)">
                                      <p:cBhvr>
                                        <p:cTn id="4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0"/>
          <p:cNvGrpSpPr/>
          <p:nvPr/>
        </p:nvGrpSpPr>
        <p:grpSpPr>
          <a:xfrm rot="5400000">
            <a:off x="1936235" y="2308636"/>
            <a:ext cx="1900800" cy="1898360"/>
            <a:chOff x="4819176" y="1662676"/>
            <a:chExt cx="2993523" cy="2989680"/>
          </a:xfrm>
          <a:solidFill>
            <a:srgbClr val="8D2963"/>
          </a:solidFill>
        </p:grpSpPr>
        <p:grpSp>
          <p:nvGrpSpPr>
            <p:cNvPr id="12" name="组合 11"/>
            <p:cNvGrpSpPr/>
            <p:nvPr/>
          </p:nvGrpSpPr>
          <p:grpSpPr>
            <a:xfrm>
              <a:off x="4819176" y="1662676"/>
              <a:ext cx="2993523" cy="2989680"/>
              <a:chOff x="304800" y="673100"/>
              <a:chExt cx="4147845" cy="4000500"/>
            </a:xfrm>
            <a:grpFill/>
            <a:effectLst>
              <a:outerShdw blurRad="444500" dist="254000" dir="8100000" algn="tr" rotWithShape="0">
                <a:prstClr val="black">
                  <a:alpha val="50000"/>
                </a:prstClr>
              </a:outerShdw>
            </a:effectLst>
          </p:grpSpPr>
          <p:sp>
            <p:nvSpPr>
              <p:cNvPr id="14" name="矩形 13"/>
              <p:cNvSpPr/>
              <p:nvPr/>
            </p:nvSpPr>
            <p:spPr>
              <a:xfrm>
                <a:off x="304800" y="673100"/>
                <a:ext cx="4147845" cy="4000500"/>
              </a:xfrm>
              <a:prstGeom prst="rect">
                <a:avLst/>
              </a:prstGeom>
              <a:grpFill/>
              <a:ln w="25400" cap="flat" cmpd="sng" algn="ctr">
                <a:noFill/>
                <a:prstDash val="solid"/>
              </a:ln>
              <a:effectLst/>
            </p:spPr>
            <p:txBody>
              <a:bodyPr rtlCol="0" anchor="ctr"/>
              <a:lstStyle/>
              <a:p>
                <a:pPr algn="ctr" defTabSz="1218565">
                  <a:defRPr/>
                </a:pPr>
                <a:endParaRPr lang="zh-CN" altLang="en-US" kern="0">
                  <a:solidFill>
                    <a:sysClr val="windowText" lastClr="000000"/>
                  </a:solidFill>
                  <a:latin typeface="Calibri" panose="020F0502020204030204"/>
                  <a:ea typeface="宋体" panose="02010600030101010101" pitchFamily="2" charset="-122"/>
                </a:endParaRPr>
              </a:p>
            </p:txBody>
          </p:sp>
          <p:sp>
            <p:nvSpPr>
              <p:cNvPr id="15" name="矩形 14"/>
              <p:cNvSpPr/>
              <p:nvPr/>
            </p:nvSpPr>
            <p:spPr>
              <a:xfrm>
                <a:off x="399069" y="760412"/>
                <a:ext cx="3959307" cy="3825874"/>
              </a:xfrm>
              <a:prstGeom prst="rect">
                <a:avLst/>
              </a:prstGeom>
              <a:grpFill/>
              <a:ln w="25400" cap="flat" cmpd="sng" algn="ctr">
                <a:noFill/>
                <a:prstDash val="solid"/>
              </a:ln>
              <a:effectLst/>
            </p:spPr>
            <p:txBody>
              <a:bodyPr rtlCol="0" anchor="ctr"/>
              <a:lstStyle/>
              <a:p>
                <a:pPr algn="ctr" defTabSz="1218565">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13" name="矩形 12"/>
            <p:cNvSpPr/>
            <p:nvPr/>
          </p:nvSpPr>
          <p:spPr>
            <a:xfrm>
              <a:off x="5038399" y="1880357"/>
              <a:ext cx="2555077" cy="2554311"/>
            </a:xfrm>
            <a:prstGeom prst="rect">
              <a:avLst/>
            </a:prstGeom>
            <a:grpFill/>
            <a:ln w="28575" cap="flat" cmpd="sng" algn="ctr">
              <a:noFill/>
              <a:prstDash val="solid"/>
            </a:ln>
            <a:effectLst>
              <a:outerShdw blurRad="63500" sx="102000" sy="102000" algn="ctr" rotWithShape="0">
                <a:prstClr val="black">
                  <a:alpha val="40000"/>
                </a:prstClr>
              </a:outerShdw>
            </a:effectLst>
          </p:spPr>
          <p:txBody>
            <a:bodyPr rtlCol="0" anchor="ctr"/>
            <a:lstStyle/>
            <a:p>
              <a:pPr algn="ctr" defTabSz="1218565">
                <a:defRPr/>
              </a:pPr>
              <a:endParaRPr lang="zh-CN" altLang="en-US" kern="0">
                <a:solidFill>
                  <a:sysClr val="window" lastClr="FFFFFF"/>
                </a:solidFill>
                <a:latin typeface="Palatino Linotype" panose="02040502050505030304"/>
                <a:ea typeface="宋体" panose="02010600030101010101" pitchFamily="2" charset="-122"/>
              </a:endParaRPr>
            </a:p>
          </p:txBody>
        </p:sp>
      </p:grpSp>
      <p:sp>
        <p:nvSpPr>
          <p:cNvPr id="16" name="文本框 15"/>
          <p:cNvSpPr txBox="1"/>
          <p:nvPr/>
        </p:nvSpPr>
        <p:spPr>
          <a:xfrm>
            <a:off x="2154824" y="2580707"/>
            <a:ext cx="1463623" cy="1323439"/>
          </a:xfrm>
          <a:prstGeom prst="rect">
            <a:avLst/>
          </a:prstGeom>
          <a:noFill/>
        </p:spPr>
        <p:txBody>
          <a:bodyPr wrap="square" rtlCol="0">
            <a:spAutoFit/>
          </a:bodyPr>
          <a:lstStyle/>
          <a:p>
            <a:r>
              <a:rPr lang="en-US" altLang="zh-CN" sz="8000" b="1" smtClean="0">
                <a:solidFill>
                  <a:schemeClr val="bg1"/>
                </a:solidFill>
                <a:latin typeface="Roboto Black" panose="02000000000000000000" pitchFamily="2" charset="0"/>
                <a:ea typeface="Roboto Black" panose="02000000000000000000" pitchFamily="2" charset="0"/>
              </a:rPr>
              <a:t>05</a:t>
            </a:r>
            <a:endParaRPr lang="zh-CN" altLang="en-US" sz="8000" b="1">
              <a:solidFill>
                <a:schemeClr val="bg1"/>
              </a:solidFill>
              <a:latin typeface="Roboto Black" panose="02000000000000000000" pitchFamily="2" charset="0"/>
            </a:endParaRPr>
          </a:p>
        </p:txBody>
      </p:sp>
      <p:sp>
        <p:nvSpPr>
          <p:cNvPr id="17" name="文本框 16"/>
          <p:cNvSpPr txBox="1"/>
          <p:nvPr/>
        </p:nvSpPr>
        <p:spPr>
          <a:xfrm>
            <a:off x="4752646" y="2180862"/>
            <a:ext cx="6222761" cy="995209"/>
          </a:xfrm>
          <a:prstGeom prst="rect">
            <a:avLst/>
          </a:prstGeom>
          <a:noFill/>
        </p:spPr>
        <p:txBody>
          <a:bodyPr wrap="square" rtlCol="0">
            <a:spAutoFit/>
          </a:bodyPr>
          <a:lstStyle/>
          <a:p>
            <a:r>
              <a:rPr lang="zh-CN" altLang="en-US" sz="5865" b="1" smtClean="0">
                <a:solidFill>
                  <a:srgbClr val="8D2963"/>
                </a:solidFill>
                <a:latin typeface="微软雅黑" panose="020B0503020204020204" pitchFamily="34" charset="-122"/>
                <a:ea typeface="微软雅黑" panose="020B0503020204020204" pitchFamily="34" charset="-122"/>
              </a:rPr>
              <a:t>明年工作计划</a:t>
            </a:r>
            <a:endParaRPr lang="zh-CN" altLang="en-US" sz="5865" b="1">
              <a:solidFill>
                <a:srgbClr val="8D2963"/>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4384827" y="3309527"/>
            <a:ext cx="6245524" cy="0"/>
          </a:xfrm>
          <a:prstGeom prst="line">
            <a:avLst/>
          </a:prstGeom>
          <a:ln>
            <a:solidFill>
              <a:srgbClr val="25262A"/>
            </a:solidFill>
          </a:ln>
        </p:spPr>
        <p:style>
          <a:lnRef idx="1">
            <a:schemeClr val="accent1"/>
          </a:lnRef>
          <a:fillRef idx="0">
            <a:schemeClr val="accent1"/>
          </a:fillRef>
          <a:effectRef idx="0">
            <a:schemeClr val="accent1"/>
          </a:effectRef>
          <a:fontRef idx="minor">
            <a:schemeClr val="tx1"/>
          </a:fontRef>
        </p:style>
      </p:cxnSp>
      <p:sp>
        <p:nvSpPr>
          <p:cNvPr id="19" name="文本占位符 5"/>
          <p:cNvSpPr txBox="1"/>
          <p:nvPr/>
        </p:nvSpPr>
        <p:spPr>
          <a:xfrm>
            <a:off x="5104017" y="3584286"/>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0" name="文本占位符 5"/>
          <p:cNvSpPr txBox="1"/>
          <p:nvPr/>
        </p:nvSpPr>
        <p:spPr>
          <a:xfrm>
            <a:off x="6580757" y="3584286"/>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1" name="文本占位符 5"/>
          <p:cNvSpPr txBox="1"/>
          <p:nvPr/>
        </p:nvSpPr>
        <p:spPr>
          <a:xfrm>
            <a:off x="8057496" y="3584286"/>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2" name="文本占位符 5"/>
          <p:cNvSpPr txBox="1"/>
          <p:nvPr/>
        </p:nvSpPr>
        <p:spPr>
          <a:xfrm>
            <a:off x="5104017" y="4150069"/>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3" name="文本占位符 5"/>
          <p:cNvSpPr txBox="1"/>
          <p:nvPr/>
        </p:nvSpPr>
        <p:spPr>
          <a:xfrm>
            <a:off x="6574885" y="4150069"/>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4" name="文本占位符 5"/>
          <p:cNvSpPr txBox="1"/>
          <p:nvPr/>
        </p:nvSpPr>
        <p:spPr>
          <a:xfrm>
            <a:off x="8057496" y="4150069"/>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 name="文本框 1"/>
          <p:cNvSpPr txBox="1"/>
          <p:nvPr/>
        </p:nvSpPr>
        <p:spPr>
          <a:xfrm>
            <a:off x="2287905" y="2717800"/>
            <a:ext cx="1218565" cy="1048385"/>
          </a:xfrm>
          <a:prstGeom prst="rect">
            <a:avLst/>
          </a:prstGeom>
          <a:noFill/>
        </p:spPr>
        <p:txBody>
          <a:bodyPr wrap="square" rtlCol="0">
            <a:spAutoFit/>
          </a:bodyPr>
          <a:lstStyle/>
          <a:p>
            <a:r>
              <a:rPr lang="en-US" altLang="zh-CN" sz="5865" b="1">
                <a:solidFill>
                  <a:schemeClr val="bg1"/>
                </a:solidFill>
                <a:latin typeface="微软雅黑" panose="020B0503020204020204" pitchFamily="34" charset="-122"/>
                <a:ea typeface="微软雅黑" panose="020B0503020204020204" pitchFamily="34" charset="-122"/>
              </a:rPr>
              <a:t>05</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6"/>
                                        </p:tgtEl>
                                        <p:attrNameLst>
                                          <p:attrName>ppt_y</p:attrName>
                                        </p:attrNameLst>
                                      </p:cBhvr>
                                      <p:tavLst>
                                        <p:tav tm="0">
                                          <p:val>
                                            <p:strVal val="#ppt_y"/>
                                          </p:val>
                                        </p:tav>
                                        <p:tav tm="100000">
                                          <p:val>
                                            <p:strVal val="#ppt_y"/>
                                          </p:val>
                                        </p:tav>
                                      </p:tavLst>
                                    </p:anim>
                                    <p:anim calcmode="lin" valueType="num">
                                      <p:cBhvr>
                                        <p:cTn id="1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6"/>
                                        </p:tgtEl>
                                      </p:cBhvr>
                                    </p:animEffect>
                                  </p:childTnLst>
                                </p:cTn>
                              </p:par>
                            </p:childTnLst>
                          </p:cTn>
                        </p:par>
                        <p:par>
                          <p:cTn id="18" fill="hold">
                            <p:stCondLst>
                              <p:cond delay="1049"/>
                            </p:stCondLst>
                            <p:childTnLst>
                              <p:par>
                                <p:cTn id="19" presetID="22" presetClass="entr" presetSubtype="8" fill="hold" grpId="0" nodeType="afterEffect">
                                  <p:stCondLst>
                                    <p:cond delay="50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049"/>
                            </p:stCondLst>
                            <p:childTnLst>
                              <p:par>
                                <p:cTn id="23" presetID="22" presetClass="entr" presetSubtype="8"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22" presetClass="entr" presetSubtype="8" fill="hold" grpId="0" nodeType="withEffect">
                                  <p:stCondLst>
                                    <p:cond delay="30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400"/>
                                        <p:tgtEl>
                                          <p:spTgt spid="19"/>
                                        </p:tgtEl>
                                      </p:cBhvr>
                                    </p:animEffect>
                                  </p:childTnLst>
                                </p:cTn>
                              </p:par>
                              <p:par>
                                <p:cTn id="29" presetID="22" presetClass="entr" presetSubtype="8" fill="hold" grpId="0" nodeType="withEffect">
                                  <p:stCondLst>
                                    <p:cond delay="30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400"/>
                                        <p:tgtEl>
                                          <p:spTgt spid="20"/>
                                        </p:tgtEl>
                                      </p:cBhvr>
                                    </p:animEffect>
                                  </p:childTnLst>
                                </p:cTn>
                              </p:par>
                              <p:par>
                                <p:cTn id="32" presetID="22" presetClass="entr" presetSubtype="8" fill="hold" grpId="0" nodeType="withEffect">
                                  <p:stCondLst>
                                    <p:cond delay="30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400"/>
                                        <p:tgtEl>
                                          <p:spTgt spid="21"/>
                                        </p:tgtEl>
                                      </p:cBhvr>
                                    </p:animEffect>
                                  </p:childTnLst>
                                </p:cTn>
                              </p:par>
                              <p:par>
                                <p:cTn id="35" presetID="22" presetClass="entr" presetSubtype="8" fill="hold" grpId="0" nodeType="withEffect">
                                  <p:stCondLst>
                                    <p:cond delay="30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400"/>
                                        <p:tgtEl>
                                          <p:spTgt spid="22"/>
                                        </p:tgtEl>
                                      </p:cBhvr>
                                    </p:animEffect>
                                  </p:childTnLst>
                                </p:cTn>
                              </p:par>
                              <p:par>
                                <p:cTn id="38" presetID="22" presetClass="entr" presetSubtype="8" fill="hold" grpId="0" nodeType="withEffect">
                                  <p:stCondLst>
                                    <p:cond delay="30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400"/>
                                        <p:tgtEl>
                                          <p:spTgt spid="23"/>
                                        </p:tgtEl>
                                      </p:cBhvr>
                                    </p:animEffect>
                                  </p:childTnLst>
                                </p:cTn>
                              </p:par>
                              <p:par>
                                <p:cTn id="41" presetID="22" presetClass="entr" presetSubtype="8" fill="hold" grpId="0" nodeType="withEffect">
                                  <p:stCondLst>
                                    <p:cond delay="30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400"/>
                                        <p:tgtEl>
                                          <p:spTgt spid="24"/>
                                        </p:tgtEl>
                                      </p:cBhvr>
                                    </p:animEffect>
                                  </p:childTnLst>
                                </p:cTn>
                              </p:par>
                            </p:childTnLst>
                          </p:cTn>
                        </p:par>
                        <p:par>
                          <p:cTn id="44" fill="hold">
                            <p:stCondLst>
                              <p:cond delay="2549"/>
                            </p:stCondLst>
                            <p:childTnLst>
                              <p:par>
                                <p:cTn id="45" presetID="22" presetClass="entr" presetSubtype="8" fill="hold" grpId="0" nodeType="afterEffect">
                                  <p:stCondLst>
                                    <p:cond delay="50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9" grpId="0" animBg="1"/>
      <p:bldP spid="20" grpId="0" animBg="1"/>
      <p:bldP spid="21" grpId="0" animBg="1"/>
      <p:bldP spid="22" grpId="0" animBg="1"/>
      <p:bldP spid="23" grpId="0" animBg="1"/>
      <p:bldP spid="24" grpId="0" animBg="1"/>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sp>
        <p:nvSpPr>
          <p:cNvPr id="4" name="Freeform 9"/>
          <p:cNvSpPr/>
          <p:nvPr/>
        </p:nvSpPr>
        <p:spPr bwMode="auto">
          <a:xfrm>
            <a:off x="1600995" y="2562225"/>
            <a:ext cx="2654300" cy="2076451"/>
          </a:xfrm>
          <a:custGeom>
            <a:avLst/>
            <a:gdLst/>
            <a:ahLst/>
            <a:cxnLst>
              <a:cxn ang="0">
                <a:pos x="669" y="221"/>
              </a:cxn>
              <a:cxn ang="0">
                <a:pos x="454" y="63"/>
              </a:cxn>
              <a:cxn ang="0">
                <a:pos x="432" y="47"/>
              </a:cxn>
              <a:cxn ang="0">
                <a:pos x="279" y="0"/>
              </a:cxn>
              <a:cxn ang="0">
                <a:pos x="211" y="9"/>
              </a:cxn>
              <a:cxn ang="0">
                <a:pos x="0" y="279"/>
              </a:cxn>
              <a:cxn ang="0">
                <a:pos x="211" y="549"/>
              </a:cxn>
              <a:cxn ang="0">
                <a:pos x="279" y="557"/>
              </a:cxn>
              <a:cxn ang="0">
                <a:pos x="432" y="511"/>
              </a:cxn>
              <a:cxn ang="0">
                <a:pos x="454" y="495"/>
              </a:cxn>
              <a:cxn ang="0">
                <a:pos x="669" y="337"/>
              </a:cxn>
              <a:cxn ang="0">
                <a:pos x="669" y="221"/>
              </a:cxn>
            </a:cxnLst>
            <a:rect l="0" t="0" r="r" b="b"/>
            <a:pathLst>
              <a:path w="712" h="557">
                <a:moveTo>
                  <a:pt x="669" y="221"/>
                </a:moveTo>
                <a:cubicBezTo>
                  <a:pt x="454" y="63"/>
                  <a:pt x="454" y="63"/>
                  <a:pt x="454" y="63"/>
                </a:cubicBezTo>
                <a:cubicBezTo>
                  <a:pt x="447" y="57"/>
                  <a:pt x="440" y="52"/>
                  <a:pt x="432" y="47"/>
                </a:cubicBezTo>
                <a:cubicBezTo>
                  <a:pt x="388" y="17"/>
                  <a:pt x="336" y="0"/>
                  <a:pt x="279" y="0"/>
                </a:cubicBezTo>
                <a:cubicBezTo>
                  <a:pt x="255" y="0"/>
                  <a:pt x="233" y="3"/>
                  <a:pt x="211" y="9"/>
                </a:cubicBezTo>
                <a:cubicBezTo>
                  <a:pt x="90" y="39"/>
                  <a:pt x="0" y="148"/>
                  <a:pt x="0" y="279"/>
                </a:cubicBezTo>
                <a:cubicBezTo>
                  <a:pt x="0" y="409"/>
                  <a:pt x="90" y="518"/>
                  <a:pt x="211" y="549"/>
                </a:cubicBezTo>
                <a:cubicBezTo>
                  <a:pt x="233" y="554"/>
                  <a:pt x="255" y="557"/>
                  <a:pt x="279" y="557"/>
                </a:cubicBezTo>
                <a:cubicBezTo>
                  <a:pt x="336" y="557"/>
                  <a:pt x="388" y="540"/>
                  <a:pt x="432" y="511"/>
                </a:cubicBezTo>
                <a:cubicBezTo>
                  <a:pt x="440" y="506"/>
                  <a:pt x="447" y="500"/>
                  <a:pt x="454" y="495"/>
                </a:cubicBezTo>
                <a:cubicBezTo>
                  <a:pt x="669" y="337"/>
                  <a:pt x="669" y="337"/>
                  <a:pt x="669" y="337"/>
                </a:cubicBezTo>
                <a:cubicBezTo>
                  <a:pt x="712" y="305"/>
                  <a:pt x="712" y="253"/>
                  <a:pt x="669" y="221"/>
                </a:cubicBezTo>
                <a:close/>
              </a:path>
            </a:pathLst>
          </a:custGeom>
          <a:solidFill>
            <a:srgbClr val="8D2963"/>
          </a:solidFill>
          <a:ln w="12700" cap="flat" cmpd="sng" algn="ctr">
            <a:noFill/>
            <a:prstDash val="solid"/>
            <a:miter lim="800000"/>
          </a:ln>
          <a:effectLst/>
        </p:spPr>
        <p:txBody>
          <a:bodyPr lIns="91440" tIns="45720" rIns="91440" bIns="45720" anchor="ctr"/>
          <a:lstStyle/>
          <a:p>
            <a:pPr algn="ctr" defTabSz="1218565">
              <a:buFont typeface="Arial" panose="020B0604020202020204" pitchFamily="34" charset="0"/>
              <a:buNone/>
              <a:defRPr/>
            </a:pPr>
            <a:endParaRPr lang="en-US" sz="2400" kern="0" dirty="0">
              <a:solidFill>
                <a:sysClr val="window" lastClr="FFFFFF"/>
              </a:solidFill>
              <a:ea typeface="宋体" panose="02010600030101010101" pitchFamily="2" charset="-122"/>
            </a:endParaRPr>
          </a:p>
        </p:txBody>
      </p:sp>
      <p:sp>
        <p:nvSpPr>
          <p:cNvPr id="5" name="Freeform 6"/>
          <p:cNvSpPr/>
          <p:nvPr/>
        </p:nvSpPr>
        <p:spPr bwMode="auto">
          <a:xfrm>
            <a:off x="3759995" y="2562225"/>
            <a:ext cx="2509839" cy="2076451"/>
          </a:xfrm>
          <a:custGeom>
            <a:avLst/>
            <a:gdLst/>
            <a:ahLst/>
            <a:cxnLst>
              <a:cxn ang="0">
                <a:pos x="629" y="221"/>
              </a:cxn>
              <a:cxn ang="0">
                <a:pos x="415" y="63"/>
              </a:cxn>
              <a:cxn ang="0">
                <a:pos x="393" y="47"/>
              </a:cxn>
              <a:cxn ang="0">
                <a:pos x="239" y="0"/>
              </a:cxn>
              <a:cxn ang="0">
                <a:pos x="172" y="9"/>
              </a:cxn>
              <a:cxn ang="0">
                <a:pos x="0" y="137"/>
              </a:cxn>
              <a:cxn ang="0">
                <a:pos x="98" y="209"/>
              </a:cxn>
              <a:cxn ang="0">
                <a:pos x="137" y="279"/>
              </a:cxn>
              <a:cxn ang="0">
                <a:pos x="98" y="349"/>
              </a:cxn>
              <a:cxn ang="0">
                <a:pos x="0" y="421"/>
              </a:cxn>
              <a:cxn ang="0">
                <a:pos x="172" y="549"/>
              </a:cxn>
              <a:cxn ang="0">
                <a:pos x="239" y="557"/>
              </a:cxn>
              <a:cxn ang="0">
                <a:pos x="393" y="511"/>
              </a:cxn>
              <a:cxn ang="0">
                <a:pos x="415" y="495"/>
              </a:cxn>
              <a:cxn ang="0">
                <a:pos x="629" y="337"/>
              </a:cxn>
              <a:cxn ang="0">
                <a:pos x="629" y="221"/>
              </a:cxn>
            </a:cxnLst>
            <a:rect l="0" t="0" r="r" b="b"/>
            <a:pathLst>
              <a:path w="673" h="557">
                <a:moveTo>
                  <a:pt x="629" y="221"/>
                </a:moveTo>
                <a:cubicBezTo>
                  <a:pt x="415" y="63"/>
                  <a:pt x="415" y="63"/>
                  <a:pt x="415" y="63"/>
                </a:cubicBezTo>
                <a:cubicBezTo>
                  <a:pt x="408" y="57"/>
                  <a:pt x="401" y="52"/>
                  <a:pt x="393" y="47"/>
                </a:cubicBezTo>
                <a:cubicBezTo>
                  <a:pt x="349" y="17"/>
                  <a:pt x="296" y="0"/>
                  <a:pt x="239" y="0"/>
                </a:cubicBezTo>
                <a:cubicBezTo>
                  <a:pt x="216" y="0"/>
                  <a:pt x="193" y="3"/>
                  <a:pt x="172" y="9"/>
                </a:cubicBezTo>
                <a:cubicBezTo>
                  <a:pt x="99" y="27"/>
                  <a:pt x="38" y="74"/>
                  <a:pt x="0" y="137"/>
                </a:cubicBezTo>
                <a:cubicBezTo>
                  <a:pt x="98" y="209"/>
                  <a:pt x="98" y="209"/>
                  <a:pt x="98" y="209"/>
                </a:cubicBezTo>
                <a:cubicBezTo>
                  <a:pt x="123" y="227"/>
                  <a:pt x="137" y="252"/>
                  <a:pt x="137" y="279"/>
                </a:cubicBezTo>
                <a:cubicBezTo>
                  <a:pt x="137" y="305"/>
                  <a:pt x="123" y="330"/>
                  <a:pt x="98" y="349"/>
                </a:cubicBezTo>
                <a:cubicBezTo>
                  <a:pt x="0" y="421"/>
                  <a:pt x="0" y="421"/>
                  <a:pt x="0" y="421"/>
                </a:cubicBezTo>
                <a:cubicBezTo>
                  <a:pt x="38" y="484"/>
                  <a:pt x="99" y="530"/>
                  <a:pt x="172" y="549"/>
                </a:cubicBezTo>
                <a:cubicBezTo>
                  <a:pt x="193" y="554"/>
                  <a:pt x="216" y="557"/>
                  <a:pt x="239" y="557"/>
                </a:cubicBezTo>
                <a:cubicBezTo>
                  <a:pt x="296" y="557"/>
                  <a:pt x="349" y="540"/>
                  <a:pt x="393" y="511"/>
                </a:cubicBezTo>
                <a:cubicBezTo>
                  <a:pt x="401" y="506"/>
                  <a:pt x="408" y="500"/>
                  <a:pt x="415" y="495"/>
                </a:cubicBezTo>
                <a:cubicBezTo>
                  <a:pt x="629" y="337"/>
                  <a:pt x="629" y="337"/>
                  <a:pt x="629" y="337"/>
                </a:cubicBezTo>
                <a:cubicBezTo>
                  <a:pt x="673" y="305"/>
                  <a:pt x="673" y="253"/>
                  <a:pt x="629" y="221"/>
                </a:cubicBezTo>
                <a:close/>
              </a:path>
            </a:pathLst>
          </a:custGeom>
          <a:solidFill>
            <a:srgbClr val="FF1F87"/>
          </a:solidFill>
          <a:ln w="12700" cap="flat" cmpd="sng" algn="ctr">
            <a:noFill/>
            <a:prstDash val="solid"/>
            <a:miter lim="800000"/>
          </a:ln>
          <a:effectLst/>
        </p:spPr>
        <p:txBody>
          <a:bodyPr lIns="91440" tIns="45720" rIns="91440" bIns="45720" anchor="ctr"/>
          <a:lstStyle/>
          <a:p>
            <a:pPr algn="ctr" defTabSz="1218565">
              <a:buFont typeface="Arial" panose="020B0604020202020204" pitchFamily="34" charset="0"/>
              <a:buNone/>
              <a:defRPr/>
            </a:pPr>
            <a:endParaRPr lang="en-US" sz="2400" kern="0" dirty="0">
              <a:solidFill>
                <a:sysClr val="window" lastClr="FFFFFF"/>
              </a:solidFill>
              <a:ea typeface="宋体" panose="02010600030101010101" pitchFamily="2" charset="-122"/>
            </a:endParaRPr>
          </a:p>
        </p:txBody>
      </p:sp>
      <p:sp>
        <p:nvSpPr>
          <p:cNvPr id="7" name="Freeform 7"/>
          <p:cNvSpPr/>
          <p:nvPr/>
        </p:nvSpPr>
        <p:spPr bwMode="auto">
          <a:xfrm>
            <a:off x="5772944" y="2562225"/>
            <a:ext cx="2509839" cy="2076451"/>
          </a:xfrm>
          <a:custGeom>
            <a:avLst/>
            <a:gdLst/>
            <a:ahLst/>
            <a:cxnLst>
              <a:cxn ang="0">
                <a:pos x="629" y="221"/>
              </a:cxn>
              <a:cxn ang="0">
                <a:pos x="414" y="63"/>
              </a:cxn>
              <a:cxn ang="0">
                <a:pos x="393" y="47"/>
              </a:cxn>
              <a:cxn ang="0">
                <a:pos x="239" y="0"/>
              </a:cxn>
              <a:cxn ang="0">
                <a:pos x="171" y="9"/>
              </a:cxn>
              <a:cxn ang="0">
                <a:pos x="0" y="137"/>
              </a:cxn>
              <a:cxn ang="0">
                <a:pos x="98" y="209"/>
              </a:cxn>
              <a:cxn ang="0">
                <a:pos x="137" y="279"/>
              </a:cxn>
              <a:cxn ang="0">
                <a:pos x="98" y="349"/>
              </a:cxn>
              <a:cxn ang="0">
                <a:pos x="0" y="421"/>
              </a:cxn>
              <a:cxn ang="0">
                <a:pos x="171" y="549"/>
              </a:cxn>
              <a:cxn ang="0">
                <a:pos x="239" y="557"/>
              </a:cxn>
              <a:cxn ang="0">
                <a:pos x="393" y="511"/>
              </a:cxn>
              <a:cxn ang="0">
                <a:pos x="414" y="495"/>
              </a:cxn>
              <a:cxn ang="0">
                <a:pos x="629" y="337"/>
              </a:cxn>
              <a:cxn ang="0">
                <a:pos x="629" y="221"/>
              </a:cxn>
            </a:cxnLst>
            <a:rect l="0" t="0" r="r" b="b"/>
            <a:pathLst>
              <a:path w="673" h="557">
                <a:moveTo>
                  <a:pt x="629" y="221"/>
                </a:moveTo>
                <a:cubicBezTo>
                  <a:pt x="414" y="63"/>
                  <a:pt x="414" y="63"/>
                  <a:pt x="414" y="63"/>
                </a:cubicBezTo>
                <a:cubicBezTo>
                  <a:pt x="407" y="57"/>
                  <a:pt x="400" y="52"/>
                  <a:pt x="393" y="47"/>
                </a:cubicBezTo>
                <a:cubicBezTo>
                  <a:pt x="349" y="17"/>
                  <a:pt x="296" y="0"/>
                  <a:pt x="239" y="0"/>
                </a:cubicBezTo>
                <a:cubicBezTo>
                  <a:pt x="216" y="0"/>
                  <a:pt x="193" y="3"/>
                  <a:pt x="171" y="9"/>
                </a:cubicBezTo>
                <a:cubicBezTo>
                  <a:pt x="99" y="27"/>
                  <a:pt x="37" y="74"/>
                  <a:pt x="0" y="137"/>
                </a:cubicBezTo>
                <a:cubicBezTo>
                  <a:pt x="98" y="209"/>
                  <a:pt x="98" y="209"/>
                  <a:pt x="98" y="209"/>
                </a:cubicBezTo>
                <a:cubicBezTo>
                  <a:pt x="123" y="227"/>
                  <a:pt x="137" y="252"/>
                  <a:pt x="137" y="279"/>
                </a:cubicBezTo>
                <a:cubicBezTo>
                  <a:pt x="137" y="305"/>
                  <a:pt x="123" y="330"/>
                  <a:pt x="98" y="349"/>
                </a:cubicBezTo>
                <a:cubicBezTo>
                  <a:pt x="0" y="421"/>
                  <a:pt x="0" y="421"/>
                  <a:pt x="0" y="421"/>
                </a:cubicBezTo>
                <a:cubicBezTo>
                  <a:pt x="37" y="484"/>
                  <a:pt x="99" y="530"/>
                  <a:pt x="171" y="549"/>
                </a:cubicBezTo>
                <a:cubicBezTo>
                  <a:pt x="193" y="554"/>
                  <a:pt x="216" y="557"/>
                  <a:pt x="239" y="557"/>
                </a:cubicBezTo>
                <a:cubicBezTo>
                  <a:pt x="296" y="557"/>
                  <a:pt x="349" y="540"/>
                  <a:pt x="393" y="511"/>
                </a:cubicBezTo>
                <a:cubicBezTo>
                  <a:pt x="400" y="506"/>
                  <a:pt x="407" y="500"/>
                  <a:pt x="414" y="495"/>
                </a:cubicBezTo>
                <a:cubicBezTo>
                  <a:pt x="629" y="337"/>
                  <a:pt x="629" y="337"/>
                  <a:pt x="629" y="337"/>
                </a:cubicBezTo>
                <a:cubicBezTo>
                  <a:pt x="673" y="305"/>
                  <a:pt x="673" y="253"/>
                  <a:pt x="629" y="221"/>
                </a:cubicBezTo>
                <a:close/>
              </a:path>
            </a:pathLst>
          </a:custGeom>
          <a:solidFill>
            <a:srgbClr val="8D2963"/>
          </a:solidFill>
          <a:ln w="12700" cap="flat" cmpd="sng" algn="ctr">
            <a:noFill/>
            <a:prstDash val="solid"/>
            <a:miter lim="800000"/>
          </a:ln>
          <a:effectLst/>
        </p:spPr>
        <p:txBody>
          <a:bodyPr lIns="91440" tIns="45720" rIns="91440" bIns="45720" anchor="ctr"/>
          <a:lstStyle/>
          <a:p>
            <a:pPr algn="ctr" defTabSz="1218565">
              <a:buFont typeface="Arial" panose="020B0604020202020204" pitchFamily="34" charset="0"/>
              <a:buNone/>
              <a:defRPr/>
            </a:pPr>
            <a:endParaRPr lang="en-US" sz="2400" kern="0" dirty="0">
              <a:solidFill>
                <a:sysClr val="window" lastClr="FFFFFF"/>
              </a:solidFill>
              <a:ea typeface="宋体" panose="02010600030101010101" pitchFamily="2" charset="-122"/>
            </a:endParaRPr>
          </a:p>
        </p:txBody>
      </p:sp>
      <p:sp>
        <p:nvSpPr>
          <p:cNvPr id="8" name="Freeform 8"/>
          <p:cNvSpPr/>
          <p:nvPr/>
        </p:nvSpPr>
        <p:spPr bwMode="auto">
          <a:xfrm>
            <a:off x="7785896" y="2562225"/>
            <a:ext cx="2506663" cy="2076451"/>
          </a:xfrm>
          <a:custGeom>
            <a:avLst/>
            <a:gdLst/>
            <a:ahLst/>
            <a:cxnLst>
              <a:cxn ang="0">
                <a:pos x="629" y="221"/>
              </a:cxn>
              <a:cxn ang="0">
                <a:pos x="414" y="63"/>
              </a:cxn>
              <a:cxn ang="0">
                <a:pos x="393" y="47"/>
              </a:cxn>
              <a:cxn ang="0">
                <a:pos x="239" y="0"/>
              </a:cxn>
              <a:cxn ang="0">
                <a:pos x="171" y="9"/>
              </a:cxn>
              <a:cxn ang="0">
                <a:pos x="0" y="137"/>
              </a:cxn>
              <a:cxn ang="0">
                <a:pos x="98" y="209"/>
              </a:cxn>
              <a:cxn ang="0">
                <a:pos x="136" y="279"/>
              </a:cxn>
              <a:cxn ang="0">
                <a:pos x="98" y="349"/>
              </a:cxn>
              <a:cxn ang="0">
                <a:pos x="0" y="421"/>
              </a:cxn>
              <a:cxn ang="0">
                <a:pos x="171" y="549"/>
              </a:cxn>
              <a:cxn ang="0">
                <a:pos x="239" y="557"/>
              </a:cxn>
              <a:cxn ang="0">
                <a:pos x="393" y="511"/>
              </a:cxn>
              <a:cxn ang="0">
                <a:pos x="414" y="495"/>
              </a:cxn>
              <a:cxn ang="0">
                <a:pos x="629" y="337"/>
              </a:cxn>
              <a:cxn ang="0">
                <a:pos x="629" y="221"/>
              </a:cxn>
            </a:cxnLst>
            <a:rect l="0" t="0" r="r" b="b"/>
            <a:pathLst>
              <a:path w="672" h="557">
                <a:moveTo>
                  <a:pt x="629" y="221"/>
                </a:moveTo>
                <a:cubicBezTo>
                  <a:pt x="414" y="63"/>
                  <a:pt x="414" y="63"/>
                  <a:pt x="414" y="63"/>
                </a:cubicBezTo>
                <a:cubicBezTo>
                  <a:pt x="407" y="57"/>
                  <a:pt x="400" y="52"/>
                  <a:pt x="393" y="47"/>
                </a:cubicBezTo>
                <a:cubicBezTo>
                  <a:pt x="349" y="17"/>
                  <a:pt x="296" y="0"/>
                  <a:pt x="239" y="0"/>
                </a:cubicBezTo>
                <a:cubicBezTo>
                  <a:pt x="215" y="0"/>
                  <a:pt x="193" y="3"/>
                  <a:pt x="171" y="9"/>
                </a:cubicBezTo>
                <a:cubicBezTo>
                  <a:pt x="98" y="27"/>
                  <a:pt x="37" y="74"/>
                  <a:pt x="0" y="137"/>
                </a:cubicBezTo>
                <a:cubicBezTo>
                  <a:pt x="98" y="209"/>
                  <a:pt x="98" y="209"/>
                  <a:pt x="98" y="209"/>
                </a:cubicBezTo>
                <a:cubicBezTo>
                  <a:pt x="123" y="227"/>
                  <a:pt x="136" y="252"/>
                  <a:pt x="136" y="279"/>
                </a:cubicBezTo>
                <a:cubicBezTo>
                  <a:pt x="136" y="305"/>
                  <a:pt x="123" y="330"/>
                  <a:pt x="98" y="349"/>
                </a:cubicBezTo>
                <a:cubicBezTo>
                  <a:pt x="0" y="421"/>
                  <a:pt x="0" y="421"/>
                  <a:pt x="0" y="421"/>
                </a:cubicBezTo>
                <a:cubicBezTo>
                  <a:pt x="37" y="484"/>
                  <a:pt x="98" y="530"/>
                  <a:pt x="171" y="549"/>
                </a:cubicBezTo>
                <a:cubicBezTo>
                  <a:pt x="193" y="554"/>
                  <a:pt x="215" y="557"/>
                  <a:pt x="239" y="557"/>
                </a:cubicBezTo>
                <a:cubicBezTo>
                  <a:pt x="296" y="557"/>
                  <a:pt x="349" y="540"/>
                  <a:pt x="393" y="511"/>
                </a:cubicBezTo>
                <a:cubicBezTo>
                  <a:pt x="400" y="506"/>
                  <a:pt x="407" y="500"/>
                  <a:pt x="414" y="495"/>
                </a:cubicBezTo>
                <a:cubicBezTo>
                  <a:pt x="629" y="337"/>
                  <a:pt x="629" y="337"/>
                  <a:pt x="629" y="337"/>
                </a:cubicBezTo>
                <a:cubicBezTo>
                  <a:pt x="672" y="305"/>
                  <a:pt x="672" y="253"/>
                  <a:pt x="629" y="221"/>
                </a:cubicBezTo>
                <a:close/>
              </a:path>
            </a:pathLst>
          </a:custGeom>
          <a:solidFill>
            <a:srgbClr val="FF1F87"/>
          </a:solidFill>
          <a:ln w="12700" cap="flat" cmpd="sng" algn="ctr">
            <a:noFill/>
            <a:prstDash val="solid"/>
            <a:miter lim="800000"/>
          </a:ln>
          <a:effectLst/>
        </p:spPr>
        <p:txBody>
          <a:bodyPr lIns="91440" tIns="45720" rIns="91440" bIns="45720" anchor="ctr"/>
          <a:lstStyle/>
          <a:p>
            <a:pPr algn="ctr" defTabSz="1218565">
              <a:buFont typeface="Arial" panose="020B0604020202020204" pitchFamily="34" charset="0"/>
              <a:buNone/>
              <a:defRPr/>
            </a:pPr>
            <a:endParaRPr lang="en-US" sz="2400" kern="0" dirty="0">
              <a:solidFill>
                <a:sysClr val="window" lastClr="FFFFFF"/>
              </a:solidFill>
              <a:ea typeface="宋体" panose="02010600030101010101" pitchFamily="2" charset="-122"/>
            </a:endParaRPr>
          </a:p>
        </p:txBody>
      </p:sp>
      <p:sp>
        <p:nvSpPr>
          <p:cNvPr id="9" name="Oval 27"/>
          <p:cNvSpPr>
            <a:spLocks noChangeArrowheads="1"/>
          </p:cNvSpPr>
          <p:nvPr/>
        </p:nvSpPr>
        <p:spPr bwMode="auto">
          <a:xfrm>
            <a:off x="1907383" y="3370265"/>
            <a:ext cx="24971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defTabSz="1218565">
              <a:buFont typeface="Arial" panose="020B0604020202020204" pitchFamily="34" charset="0"/>
              <a:buNone/>
              <a:defRPr/>
            </a:pPr>
            <a:r>
              <a:rPr lang="zh-CN" altLang="en-US" sz="2800" kern="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标题</a:t>
            </a:r>
            <a:endParaRPr lang="en-US" altLang="zh-CN" sz="2800" kern="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Oval 27"/>
          <p:cNvSpPr>
            <a:spLocks noChangeArrowheads="1"/>
          </p:cNvSpPr>
          <p:nvPr/>
        </p:nvSpPr>
        <p:spPr bwMode="auto">
          <a:xfrm>
            <a:off x="3921919" y="3370265"/>
            <a:ext cx="2497139"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defTabSz="1218565">
              <a:buFont typeface="Arial" panose="020B0604020202020204" pitchFamily="34" charset="0"/>
              <a:buNone/>
              <a:defRPr/>
            </a:pPr>
            <a:r>
              <a:rPr lang="zh-CN" altLang="en-US" sz="2800" kern="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标题</a:t>
            </a:r>
            <a:endParaRPr lang="en-US" altLang="zh-CN" sz="2800" kern="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Oval 27"/>
          <p:cNvSpPr>
            <a:spLocks noChangeArrowheads="1"/>
          </p:cNvSpPr>
          <p:nvPr/>
        </p:nvSpPr>
        <p:spPr bwMode="auto">
          <a:xfrm>
            <a:off x="5934869" y="3370265"/>
            <a:ext cx="2497139"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defTabSz="1218565">
              <a:buFont typeface="Arial" panose="020B0604020202020204" pitchFamily="34" charset="0"/>
              <a:buNone/>
              <a:defRPr/>
            </a:pPr>
            <a:r>
              <a:rPr lang="zh-CN" altLang="en-US" sz="2800" kern="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标题</a:t>
            </a:r>
            <a:endParaRPr lang="en-US" altLang="zh-CN" sz="2800" kern="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Oval 27"/>
          <p:cNvSpPr>
            <a:spLocks noChangeArrowheads="1"/>
          </p:cNvSpPr>
          <p:nvPr/>
        </p:nvSpPr>
        <p:spPr bwMode="auto">
          <a:xfrm>
            <a:off x="7944643" y="3370265"/>
            <a:ext cx="2497139"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defTabSz="1218565">
              <a:buFont typeface="Arial" panose="020B0604020202020204" pitchFamily="34" charset="0"/>
              <a:buNone/>
              <a:defRPr/>
            </a:pPr>
            <a:r>
              <a:rPr lang="zh-CN" altLang="en-US" sz="2800" kern="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标题</a:t>
            </a:r>
            <a:endParaRPr lang="en-US" altLang="zh-CN" sz="2800" kern="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TextBox 57"/>
          <p:cNvSpPr txBox="1"/>
          <p:nvPr/>
        </p:nvSpPr>
        <p:spPr bwMode="auto">
          <a:xfrm>
            <a:off x="1288257" y="4865689"/>
            <a:ext cx="2673351" cy="839332"/>
          </a:xfrm>
          <a:prstGeom prst="rect">
            <a:avLst/>
          </a:prstGeom>
          <a:noFill/>
        </p:spPr>
        <p:txBody>
          <a:bodyPr lIns="91440" tIns="45720" rIns="91440" bIns="45720">
            <a:spAutoFit/>
          </a:bodyPr>
          <a:lstStyle/>
          <a:p>
            <a:pPr algn="ctr" defTabSz="1218565">
              <a:lnSpc>
                <a:spcPct val="130000"/>
              </a:lnSpc>
              <a:buFont typeface="Arial" panose="020B0604020202020204" pitchFamily="34" charset="0"/>
              <a:buNone/>
              <a:defRPr/>
            </a:pPr>
            <a:r>
              <a:rPr lang="zh-CN" altLang="en-US"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p>
          <a:p>
            <a:pPr algn="ctr" defTabSz="1218565">
              <a:lnSpc>
                <a:spcPct val="130000"/>
              </a:lnSpc>
              <a:buFont typeface="Arial" panose="020B0604020202020204" pitchFamily="34" charset="0"/>
              <a:buNone/>
              <a:defRPr/>
            </a:pPr>
            <a:r>
              <a:rPr lang="zh-CN" altLang="en-US"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p>
        </p:txBody>
      </p:sp>
      <p:sp>
        <p:nvSpPr>
          <p:cNvPr id="14" name="TextBox 57"/>
          <p:cNvSpPr txBox="1"/>
          <p:nvPr/>
        </p:nvSpPr>
        <p:spPr bwMode="auto">
          <a:xfrm>
            <a:off x="3371057" y="1601789"/>
            <a:ext cx="2673351" cy="839332"/>
          </a:xfrm>
          <a:prstGeom prst="rect">
            <a:avLst/>
          </a:prstGeom>
          <a:noFill/>
        </p:spPr>
        <p:txBody>
          <a:bodyPr lIns="91440" tIns="45720" rIns="91440" bIns="45720">
            <a:spAutoFit/>
          </a:bodyPr>
          <a:lstStyle/>
          <a:p>
            <a:pPr algn="ctr" defTabSz="1218565">
              <a:lnSpc>
                <a:spcPct val="130000"/>
              </a:lnSpc>
              <a:buFont typeface="Arial" panose="020B0604020202020204" pitchFamily="34" charset="0"/>
              <a:buNone/>
              <a:defRPr/>
            </a:pPr>
            <a:r>
              <a:rPr lang="zh-CN" altLang="en-US"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p>
          <a:p>
            <a:pPr algn="ctr" defTabSz="1218565">
              <a:lnSpc>
                <a:spcPct val="130000"/>
              </a:lnSpc>
              <a:buFont typeface="Arial" panose="020B0604020202020204" pitchFamily="34" charset="0"/>
              <a:buNone/>
              <a:defRPr/>
            </a:pPr>
            <a:r>
              <a:rPr lang="zh-CN" altLang="en-US"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p>
        </p:txBody>
      </p:sp>
      <p:sp>
        <p:nvSpPr>
          <p:cNvPr id="15" name="TextBox 57"/>
          <p:cNvSpPr txBox="1"/>
          <p:nvPr/>
        </p:nvSpPr>
        <p:spPr bwMode="auto">
          <a:xfrm>
            <a:off x="5590383" y="4865689"/>
            <a:ext cx="2673351" cy="839332"/>
          </a:xfrm>
          <a:prstGeom prst="rect">
            <a:avLst/>
          </a:prstGeom>
          <a:noFill/>
        </p:spPr>
        <p:txBody>
          <a:bodyPr lIns="91440" tIns="45720" rIns="91440" bIns="45720">
            <a:spAutoFit/>
          </a:bodyPr>
          <a:lstStyle/>
          <a:p>
            <a:pPr algn="ctr" defTabSz="1218565">
              <a:lnSpc>
                <a:spcPct val="130000"/>
              </a:lnSpc>
              <a:buFont typeface="Arial" panose="020B0604020202020204" pitchFamily="34" charset="0"/>
              <a:buNone/>
              <a:defRPr/>
            </a:pPr>
            <a:r>
              <a:rPr lang="zh-CN" altLang="en-US"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p>
          <a:p>
            <a:pPr algn="ctr" defTabSz="1218565">
              <a:lnSpc>
                <a:spcPct val="130000"/>
              </a:lnSpc>
              <a:buFont typeface="Arial" panose="020B0604020202020204" pitchFamily="34" charset="0"/>
              <a:buNone/>
              <a:defRPr/>
            </a:pPr>
            <a:r>
              <a:rPr lang="zh-CN" altLang="en-US"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p>
        </p:txBody>
      </p:sp>
      <p:sp>
        <p:nvSpPr>
          <p:cNvPr id="16" name="TextBox 57"/>
          <p:cNvSpPr txBox="1"/>
          <p:nvPr/>
        </p:nvSpPr>
        <p:spPr bwMode="auto">
          <a:xfrm>
            <a:off x="7285832" y="1601789"/>
            <a:ext cx="2673351" cy="839332"/>
          </a:xfrm>
          <a:prstGeom prst="rect">
            <a:avLst/>
          </a:prstGeom>
          <a:noFill/>
        </p:spPr>
        <p:txBody>
          <a:bodyPr lIns="91440" tIns="45720" rIns="91440" bIns="45720">
            <a:spAutoFit/>
          </a:bodyPr>
          <a:lstStyle/>
          <a:p>
            <a:pPr algn="ctr" defTabSz="1218565">
              <a:lnSpc>
                <a:spcPct val="130000"/>
              </a:lnSpc>
              <a:buFont typeface="Arial" panose="020B0604020202020204" pitchFamily="34" charset="0"/>
              <a:buNone/>
              <a:defRPr/>
            </a:pPr>
            <a:r>
              <a:rPr lang="zh-CN" altLang="en-US"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p>
          <a:p>
            <a:pPr algn="ctr" defTabSz="1218565">
              <a:lnSpc>
                <a:spcPct val="130000"/>
              </a:lnSpc>
              <a:buFont typeface="Arial" panose="020B0604020202020204" pitchFamily="34" charset="0"/>
              <a:buNone/>
              <a:defRPr/>
            </a:pPr>
            <a:r>
              <a:rPr lang="zh-CN" altLang="en-US"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p>
        </p:txBody>
      </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17" name="椭圆 16"/>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0"/>
          <p:cNvGrpSpPr/>
          <p:nvPr/>
        </p:nvGrpSpPr>
        <p:grpSpPr>
          <a:xfrm rot="5400000">
            <a:off x="1936235" y="2308636"/>
            <a:ext cx="1900800" cy="1898360"/>
            <a:chOff x="4819176" y="1662676"/>
            <a:chExt cx="2993523" cy="2989680"/>
          </a:xfrm>
          <a:solidFill>
            <a:srgbClr val="8D2963"/>
          </a:solidFill>
        </p:grpSpPr>
        <p:grpSp>
          <p:nvGrpSpPr>
            <p:cNvPr id="12" name="组合 11"/>
            <p:cNvGrpSpPr/>
            <p:nvPr/>
          </p:nvGrpSpPr>
          <p:grpSpPr>
            <a:xfrm>
              <a:off x="4819176" y="1662676"/>
              <a:ext cx="2993523" cy="2989680"/>
              <a:chOff x="304800" y="673100"/>
              <a:chExt cx="4147845" cy="4000500"/>
            </a:xfrm>
            <a:grpFill/>
            <a:effectLst>
              <a:outerShdw blurRad="444500" dist="254000" dir="8100000" algn="tr" rotWithShape="0">
                <a:prstClr val="black">
                  <a:alpha val="50000"/>
                </a:prstClr>
              </a:outerShdw>
            </a:effectLst>
          </p:grpSpPr>
          <p:sp>
            <p:nvSpPr>
              <p:cNvPr id="14" name="矩形 13"/>
              <p:cNvSpPr/>
              <p:nvPr/>
            </p:nvSpPr>
            <p:spPr>
              <a:xfrm>
                <a:off x="304800" y="673100"/>
                <a:ext cx="4147845" cy="4000500"/>
              </a:xfrm>
              <a:prstGeom prst="rect">
                <a:avLst/>
              </a:prstGeom>
              <a:grpFill/>
              <a:ln w="25400" cap="flat" cmpd="sng" algn="ctr">
                <a:noFill/>
                <a:prstDash val="solid"/>
              </a:ln>
              <a:effectLst/>
            </p:spPr>
            <p:txBody>
              <a:bodyPr rtlCol="0" anchor="ctr"/>
              <a:lstStyle/>
              <a:p>
                <a:pPr algn="ctr" defTabSz="1218565">
                  <a:defRPr/>
                </a:pPr>
                <a:endParaRPr lang="zh-CN" altLang="en-US" kern="0">
                  <a:solidFill>
                    <a:sysClr val="windowText" lastClr="000000"/>
                  </a:solidFill>
                  <a:latin typeface="Calibri" panose="020F0502020204030204"/>
                  <a:ea typeface="宋体" panose="02010600030101010101" pitchFamily="2" charset="-122"/>
                </a:endParaRPr>
              </a:p>
            </p:txBody>
          </p:sp>
          <p:sp>
            <p:nvSpPr>
              <p:cNvPr id="15" name="矩形 14"/>
              <p:cNvSpPr/>
              <p:nvPr/>
            </p:nvSpPr>
            <p:spPr>
              <a:xfrm>
                <a:off x="399069" y="760412"/>
                <a:ext cx="3959307" cy="3825874"/>
              </a:xfrm>
              <a:prstGeom prst="rect">
                <a:avLst/>
              </a:prstGeom>
              <a:grpFill/>
              <a:ln w="25400" cap="flat" cmpd="sng" algn="ctr">
                <a:noFill/>
                <a:prstDash val="solid"/>
              </a:ln>
              <a:effectLst/>
            </p:spPr>
            <p:txBody>
              <a:bodyPr rtlCol="0" anchor="ctr"/>
              <a:lstStyle/>
              <a:p>
                <a:pPr algn="ctr" defTabSz="1218565">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13" name="矩形 12"/>
            <p:cNvSpPr/>
            <p:nvPr/>
          </p:nvSpPr>
          <p:spPr>
            <a:xfrm>
              <a:off x="5038399" y="1880357"/>
              <a:ext cx="2555077" cy="2554311"/>
            </a:xfrm>
            <a:prstGeom prst="rect">
              <a:avLst/>
            </a:prstGeom>
            <a:grpFill/>
            <a:ln w="28575" cap="flat" cmpd="sng" algn="ctr">
              <a:noFill/>
              <a:prstDash val="solid"/>
            </a:ln>
            <a:effectLst>
              <a:outerShdw blurRad="63500" sx="102000" sy="102000" algn="ctr" rotWithShape="0">
                <a:prstClr val="black">
                  <a:alpha val="40000"/>
                </a:prstClr>
              </a:outerShdw>
            </a:effectLst>
          </p:spPr>
          <p:txBody>
            <a:bodyPr rtlCol="0" anchor="ctr"/>
            <a:lstStyle/>
            <a:p>
              <a:pPr algn="ctr" defTabSz="1218565">
                <a:defRPr/>
              </a:pPr>
              <a:endParaRPr lang="zh-CN" altLang="en-US" kern="0">
                <a:solidFill>
                  <a:sysClr val="window" lastClr="FFFFFF"/>
                </a:solidFill>
                <a:latin typeface="Palatino Linotype" panose="02040502050505030304"/>
                <a:ea typeface="宋体" panose="02010600030101010101" pitchFamily="2" charset="-122"/>
              </a:endParaRPr>
            </a:p>
          </p:txBody>
        </p:sp>
      </p:grpSp>
      <p:sp>
        <p:nvSpPr>
          <p:cNvPr id="16" name="文本框 15"/>
          <p:cNvSpPr txBox="1"/>
          <p:nvPr/>
        </p:nvSpPr>
        <p:spPr>
          <a:xfrm>
            <a:off x="2154824" y="2580707"/>
            <a:ext cx="1463623" cy="1323439"/>
          </a:xfrm>
          <a:prstGeom prst="rect">
            <a:avLst/>
          </a:prstGeom>
          <a:noFill/>
        </p:spPr>
        <p:txBody>
          <a:bodyPr wrap="square" rtlCol="0">
            <a:spAutoFit/>
          </a:bodyPr>
          <a:lstStyle/>
          <a:p>
            <a:r>
              <a:rPr lang="en-US" altLang="zh-CN" sz="8000" b="1">
                <a:solidFill>
                  <a:schemeClr val="bg1"/>
                </a:solidFill>
                <a:latin typeface="Roboto Black" panose="02000000000000000000" pitchFamily="2" charset="0"/>
                <a:ea typeface="Roboto Black" panose="02000000000000000000" pitchFamily="2" charset="0"/>
              </a:rPr>
              <a:t>01</a:t>
            </a:r>
            <a:endParaRPr lang="zh-CN" altLang="en-US" sz="8000" b="1">
              <a:solidFill>
                <a:schemeClr val="bg1"/>
              </a:solidFill>
              <a:latin typeface="Roboto Black" panose="02000000000000000000" pitchFamily="2" charset="0"/>
            </a:endParaRPr>
          </a:p>
        </p:txBody>
      </p:sp>
      <p:sp>
        <p:nvSpPr>
          <p:cNvPr id="17" name="文本框 16"/>
          <p:cNvSpPr txBox="1"/>
          <p:nvPr/>
        </p:nvSpPr>
        <p:spPr>
          <a:xfrm>
            <a:off x="4752646" y="2180862"/>
            <a:ext cx="6222761" cy="995209"/>
          </a:xfrm>
          <a:prstGeom prst="rect">
            <a:avLst/>
          </a:prstGeom>
          <a:noFill/>
        </p:spPr>
        <p:txBody>
          <a:bodyPr wrap="square" rtlCol="0">
            <a:spAutoFit/>
          </a:bodyPr>
          <a:lstStyle/>
          <a:p>
            <a:r>
              <a:rPr lang="zh-CN" altLang="en-US" sz="5865" b="1">
                <a:solidFill>
                  <a:srgbClr val="8D2963"/>
                </a:solidFill>
                <a:latin typeface="微软雅黑" panose="020B0503020204020204" pitchFamily="34" charset="-122"/>
                <a:ea typeface="微软雅黑" panose="020B0503020204020204" pitchFamily="34" charset="-122"/>
              </a:rPr>
              <a:t>年度工作概述</a:t>
            </a:r>
          </a:p>
        </p:txBody>
      </p:sp>
      <p:cxnSp>
        <p:nvCxnSpPr>
          <p:cNvPr id="18" name="直接连接符 17"/>
          <p:cNvCxnSpPr/>
          <p:nvPr/>
        </p:nvCxnSpPr>
        <p:spPr>
          <a:xfrm>
            <a:off x="4384827" y="3309527"/>
            <a:ext cx="6245524" cy="0"/>
          </a:xfrm>
          <a:prstGeom prst="line">
            <a:avLst/>
          </a:prstGeom>
          <a:ln>
            <a:solidFill>
              <a:srgbClr val="25262A"/>
            </a:solidFill>
          </a:ln>
        </p:spPr>
        <p:style>
          <a:lnRef idx="1">
            <a:schemeClr val="accent1"/>
          </a:lnRef>
          <a:fillRef idx="0">
            <a:schemeClr val="accent1"/>
          </a:fillRef>
          <a:effectRef idx="0">
            <a:schemeClr val="accent1"/>
          </a:effectRef>
          <a:fontRef idx="minor">
            <a:schemeClr val="tx1"/>
          </a:fontRef>
        </p:style>
      </p:cxnSp>
      <p:sp>
        <p:nvSpPr>
          <p:cNvPr id="19" name="文本占位符 5"/>
          <p:cNvSpPr txBox="1"/>
          <p:nvPr/>
        </p:nvSpPr>
        <p:spPr>
          <a:xfrm>
            <a:off x="5104017" y="3584286"/>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0" name="文本占位符 5"/>
          <p:cNvSpPr txBox="1"/>
          <p:nvPr/>
        </p:nvSpPr>
        <p:spPr>
          <a:xfrm>
            <a:off x="6580757" y="3584286"/>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1" name="文本占位符 5"/>
          <p:cNvSpPr txBox="1"/>
          <p:nvPr/>
        </p:nvSpPr>
        <p:spPr>
          <a:xfrm>
            <a:off x="8057496" y="3584286"/>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2" name="文本占位符 5"/>
          <p:cNvSpPr txBox="1"/>
          <p:nvPr/>
        </p:nvSpPr>
        <p:spPr>
          <a:xfrm>
            <a:off x="5104017" y="4150069"/>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3" name="文本占位符 5"/>
          <p:cNvSpPr txBox="1"/>
          <p:nvPr/>
        </p:nvSpPr>
        <p:spPr>
          <a:xfrm>
            <a:off x="6574885" y="4150069"/>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4" name="文本占位符 5"/>
          <p:cNvSpPr txBox="1"/>
          <p:nvPr/>
        </p:nvSpPr>
        <p:spPr>
          <a:xfrm>
            <a:off x="8057496" y="4150069"/>
            <a:ext cx="1226277" cy="350639"/>
          </a:xfrm>
          <a:prstGeom prst="rect">
            <a:avLst/>
          </a:prstGeom>
          <a:ln>
            <a:solidFill>
              <a:schemeClr val="tx1"/>
            </a:solidFill>
            <a:prstDash val="sysDot"/>
          </a:ln>
        </p:spPr>
        <p:txBody>
          <a:bodyPr vert="horz" lIns="121904" tIns="60952" rIns="121904" bIns="60952"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sz="1865" b="0">
                <a:solidFill>
                  <a:schemeClr val="tx1">
                    <a:lumMod val="75000"/>
                    <a:lumOff val="25000"/>
                  </a:schemeClr>
                </a:solidFill>
                <a:ea typeface="微软雅黑" panose="020B0503020204020204" pitchFamily="34" charset="-122"/>
              </a:rPr>
              <a:t>添加标题</a:t>
            </a:r>
            <a:endParaRPr lang="zh-CN" altLang="en-US" sz="1865" b="0" dirty="0">
              <a:solidFill>
                <a:schemeClr val="tx1">
                  <a:lumMod val="75000"/>
                  <a:lumOff val="25000"/>
                </a:schemeClr>
              </a:solidFill>
              <a:ea typeface="微软雅黑" panose="020B0503020204020204" pitchFamily="34" charset="-122"/>
            </a:endParaRPr>
          </a:p>
        </p:txBody>
      </p:sp>
      <p:sp>
        <p:nvSpPr>
          <p:cNvPr id="2" name="文本框 1"/>
          <p:cNvSpPr txBox="1"/>
          <p:nvPr/>
        </p:nvSpPr>
        <p:spPr>
          <a:xfrm>
            <a:off x="2287905" y="2717800"/>
            <a:ext cx="1218565" cy="1048385"/>
          </a:xfrm>
          <a:prstGeom prst="rect">
            <a:avLst/>
          </a:prstGeom>
          <a:noFill/>
        </p:spPr>
        <p:txBody>
          <a:bodyPr wrap="square" rtlCol="0">
            <a:spAutoFit/>
          </a:bodyPr>
          <a:lstStyle/>
          <a:p>
            <a:r>
              <a:rPr lang="en-US" altLang="zh-CN" sz="5865" b="1">
                <a:solidFill>
                  <a:schemeClr val="bg1"/>
                </a:solidFill>
                <a:latin typeface="微软雅黑" panose="020B0503020204020204" pitchFamily="34" charset="-122"/>
                <a:ea typeface="微软雅黑" panose="020B0503020204020204" pitchFamily="34" charset="-122"/>
              </a:rPr>
              <a:t>01</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6"/>
                                        </p:tgtEl>
                                        <p:attrNameLst>
                                          <p:attrName>ppt_y</p:attrName>
                                        </p:attrNameLst>
                                      </p:cBhvr>
                                      <p:tavLst>
                                        <p:tav tm="0">
                                          <p:val>
                                            <p:strVal val="#ppt_y"/>
                                          </p:val>
                                        </p:tav>
                                        <p:tav tm="100000">
                                          <p:val>
                                            <p:strVal val="#ppt_y"/>
                                          </p:val>
                                        </p:tav>
                                      </p:tavLst>
                                    </p:anim>
                                    <p:anim calcmode="lin" valueType="num">
                                      <p:cBhvr>
                                        <p:cTn id="1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6"/>
                                        </p:tgtEl>
                                      </p:cBhvr>
                                    </p:animEffect>
                                  </p:childTnLst>
                                </p:cTn>
                              </p:par>
                            </p:childTnLst>
                          </p:cTn>
                        </p:par>
                        <p:par>
                          <p:cTn id="18" fill="hold">
                            <p:stCondLst>
                              <p:cond delay="1049"/>
                            </p:stCondLst>
                            <p:childTnLst>
                              <p:par>
                                <p:cTn id="19" presetID="22" presetClass="entr" presetSubtype="8" fill="hold" grpId="0" nodeType="afterEffect">
                                  <p:stCondLst>
                                    <p:cond delay="50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049"/>
                            </p:stCondLst>
                            <p:childTnLst>
                              <p:par>
                                <p:cTn id="23" presetID="22" presetClass="entr" presetSubtype="8"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22" presetClass="entr" presetSubtype="8" fill="hold" grpId="0" nodeType="withEffect">
                                  <p:stCondLst>
                                    <p:cond delay="30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400"/>
                                        <p:tgtEl>
                                          <p:spTgt spid="19"/>
                                        </p:tgtEl>
                                      </p:cBhvr>
                                    </p:animEffect>
                                  </p:childTnLst>
                                </p:cTn>
                              </p:par>
                              <p:par>
                                <p:cTn id="29" presetID="22" presetClass="entr" presetSubtype="8" fill="hold" grpId="0" nodeType="withEffect">
                                  <p:stCondLst>
                                    <p:cond delay="30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400"/>
                                        <p:tgtEl>
                                          <p:spTgt spid="20"/>
                                        </p:tgtEl>
                                      </p:cBhvr>
                                    </p:animEffect>
                                  </p:childTnLst>
                                </p:cTn>
                              </p:par>
                              <p:par>
                                <p:cTn id="32" presetID="22" presetClass="entr" presetSubtype="8" fill="hold" grpId="0" nodeType="withEffect">
                                  <p:stCondLst>
                                    <p:cond delay="30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400"/>
                                        <p:tgtEl>
                                          <p:spTgt spid="21"/>
                                        </p:tgtEl>
                                      </p:cBhvr>
                                    </p:animEffect>
                                  </p:childTnLst>
                                </p:cTn>
                              </p:par>
                              <p:par>
                                <p:cTn id="35" presetID="22" presetClass="entr" presetSubtype="8" fill="hold" grpId="0" nodeType="withEffect">
                                  <p:stCondLst>
                                    <p:cond delay="30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400"/>
                                        <p:tgtEl>
                                          <p:spTgt spid="22"/>
                                        </p:tgtEl>
                                      </p:cBhvr>
                                    </p:animEffect>
                                  </p:childTnLst>
                                </p:cTn>
                              </p:par>
                              <p:par>
                                <p:cTn id="38" presetID="22" presetClass="entr" presetSubtype="8" fill="hold" grpId="0" nodeType="withEffect">
                                  <p:stCondLst>
                                    <p:cond delay="30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400"/>
                                        <p:tgtEl>
                                          <p:spTgt spid="23"/>
                                        </p:tgtEl>
                                      </p:cBhvr>
                                    </p:animEffect>
                                  </p:childTnLst>
                                </p:cTn>
                              </p:par>
                              <p:par>
                                <p:cTn id="41" presetID="22" presetClass="entr" presetSubtype="8" fill="hold" grpId="0" nodeType="withEffect">
                                  <p:stCondLst>
                                    <p:cond delay="30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400"/>
                                        <p:tgtEl>
                                          <p:spTgt spid="24"/>
                                        </p:tgtEl>
                                      </p:cBhvr>
                                    </p:animEffect>
                                  </p:childTnLst>
                                </p:cTn>
                              </p:par>
                            </p:childTnLst>
                          </p:cTn>
                        </p:par>
                        <p:par>
                          <p:cTn id="44" fill="hold">
                            <p:stCondLst>
                              <p:cond delay="2549"/>
                            </p:stCondLst>
                            <p:childTnLst>
                              <p:par>
                                <p:cTn id="45" presetID="22" presetClass="entr" presetSubtype="8" fill="hold" grpId="0" nodeType="afterEffect">
                                  <p:stCondLst>
                                    <p:cond delay="50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9" grpId="0" animBg="1"/>
      <p:bldP spid="20" grpId="0" animBg="1"/>
      <p:bldP spid="21" grpId="0" animBg="1"/>
      <p:bldP spid="22" grpId="0" animBg="1"/>
      <p:bldP spid="23" grpId="0" animBg="1"/>
      <p:bldP spid="24" grpId="0" animBg="1"/>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sp>
        <p:nvSpPr>
          <p:cNvPr id="4" name="Notched Right Arrow 3"/>
          <p:cNvSpPr>
            <a:spLocks noChangeArrowheads="1"/>
          </p:cNvSpPr>
          <p:nvPr/>
        </p:nvSpPr>
        <p:spPr bwMode="auto">
          <a:xfrm>
            <a:off x="-48782" y="2597373"/>
            <a:ext cx="12192000" cy="60959"/>
          </a:xfrm>
          <a:prstGeom prst="rect">
            <a:avLst/>
          </a:prstGeom>
          <a:solidFill>
            <a:srgbClr val="8D2963"/>
          </a:solidFill>
          <a:ln>
            <a:solidFill>
              <a:srgbClr val="8D2963"/>
            </a:solidFill>
          </a:ln>
        </p:spPr>
        <p:txBody>
          <a:bodyPr anchor="ctr"/>
          <a:lstStyle/>
          <a:p>
            <a:pPr algn="ctr" defTabSz="608965"/>
            <a:endParaRPr lang="zh-CN" altLang="zh-CN" sz="3200">
              <a:solidFill>
                <a:srgbClr val="FFFFFF"/>
              </a:solidFill>
              <a:latin typeface="微软雅黑" panose="020B0503020204020204" pitchFamily="34" charset="-122"/>
              <a:ea typeface="微软雅黑" panose="020B0503020204020204" pitchFamily="34" charset="-122"/>
              <a:sym typeface="Roboto condensed" charset="0"/>
            </a:endParaRPr>
          </a:p>
        </p:txBody>
      </p:sp>
      <p:sp>
        <p:nvSpPr>
          <p:cNvPr id="5" name="文本框 85"/>
          <p:cNvSpPr>
            <a:spLocks noChangeArrowheads="1"/>
          </p:cNvSpPr>
          <p:nvPr/>
        </p:nvSpPr>
        <p:spPr bwMode="auto">
          <a:xfrm>
            <a:off x="1796540" y="3856261"/>
            <a:ext cx="1502263"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08965"/>
            <a:r>
              <a:rPr lang="zh-CN" altLang="en-US" sz="2135"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sp>
        <p:nvSpPr>
          <p:cNvPr id="7" name="文本框 89"/>
          <p:cNvSpPr>
            <a:spLocks noChangeArrowheads="1"/>
          </p:cNvSpPr>
          <p:nvPr/>
        </p:nvSpPr>
        <p:spPr bwMode="auto">
          <a:xfrm>
            <a:off x="5367429" y="3856261"/>
            <a:ext cx="1440527"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08965"/>
            <a:r>
              <a:rPr lang="zh-CN" altLang="en-US" sz="2135"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sp>
        <p:nvSpPr>
          <p:cNvPr id="8" name="文本框 92"/>
          <p:cNvSpPr>
            <a:spLocks noChangeArrowheads="1"/>
          </p:cNvSpPr>
          <p:nvPr/>
        </p:nvSpPr>
        <p:spPr bwMode="auto">
          <a:xfrm>
            <a:off x="8971460" y="3856261"/>
            <a:ext cx="1502263"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08965"/>
            <a:r>
              <a:rPr lang="zh-CN" altLang="en-US" sz="2135"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grpSp>
        <p:nvGrpSpPr>
          <p:cNvPr id="9" name="组合 8"/>
          <p:cNvGrpSpPr/>
          <p:nvPr/>
        </p:nvGrpSpPr>
        <p:grpSpPr>
          <a:xfrm>
            <a:off x="1759116" y="1876807"/>
            <a:ext cx="1615718" cy="1492251"/>
            <a:chOff x="1759116" y="1876807"/>
            <a:chExt cx="1615718" cy="1492251"/>
          </a:xfrm>
        </p:grpSpPr>
        <p:sp>
          <p:nvSpPr>
            <p:cNvPr id="10" name="矩形 77"/>
            <p:cNvSpPr>
              <a:spLocks noChangeArrowheads="1"/>
            </p:cNvSpPr>
            <p:nvPr/>
          </p:nvSpPr>
          <p:spPr bwMode="auto">
            <a:xfrm rot="2700000">
              <a:off x="1759910" y="1876013"/>
              <a:ext cx="1492251" cy="1493839"/>
            </a:xfrm>
            <a:prstGeom prst="rect">
              <a:avLst/>
            </a:prstGeom>
            <a:solidFill>
              <a:srgbClr val="FF1F87"/>
            </a:solidFill>
            <a:ln>
              <a:noFill/>
            </a:ln>
            <a:effectLst>
              <a:outerShdw blurRad="50800" dist="38100" dir="5400000" algn="t" rotWithShape="0">
                <a:prstClr val="black">
                  <a:alpha val="40000"/>
                </a:prstClr>
              </a:outerShdw>
            </a:effectLst>
          </p:spPr>
          <p:txBody>
            <a:bodyPr anchor="ctr"/>
            <a:lstStyle/>
            <a:p>
              <a:pPr algn="ctr" defTabSz="608965"/>
              <a:endParaRPr lang="zh-CN" altLang="zh-CN" sz="3200">
                <a:solidFill>
                  <a:srgbClr val="FFFFFF"/>
                </a:solidFill>
                <a:latin typeface="宋体" panose="02010600030101010101" pitchFamily="2" charset="-122"/>
                <a:ea typeface="黑体" panose="02010600030101010101" charset="-122"/>
                <a:sym typeface="宋体" panose="02010600030101010101" pitchFamily="2" charset="-122"/>
              </a:endParaRPr>
            </a:p>
          </p:txBody>
        </p:sp>
        <p:sp>
          <p:nvSpPr>
            <p:cNvPr id="11" name="文本框 10"/>
            <p:cNvSpPr txBox="1"/>
            <p:nvPr/>
          </p:nvSpPr>
          <p:spPr>
            <a:xfrm>
              <a:off x="1761149" y="2351151"/>
              <a:ext cx="1613685" cy="457200"/>
            </a:xfrm>
            <a:prstGeom prst="rect">
              <a:avLst/>
            </a:prstGeom>
            <a:noFill/>
          </p:spPr>
          <p:txBody>
            <a:bodyPr wrap="square" rtlCol="0">
              <a:spAutoFit/>
            </a:bodyPr>
            <a:lstStyle/>
            <a:p>
              <a:pPr defTabSz="608965"/>
              <a:r>
                <a:rPr lang="zh-CN" altLang="en-US" sz="2400" dirty="0">
                  <a:solidFill>
                    <a:prstClr val="white"/>
                  </a:solidFill>
                  <a:latin typeface="Arial" panose="020B0604020202020204"/>
                  <a:ea typeface="黑体" panose="02010600030101010101" charset="-122"/>
                </a:rPr>
                <a:t>第一阶段</a:t>
              </a:r>
            </a:p>
          </p:txBody>
        </p:sp>
      </p:grpSp>
      <p:grpSp>
        <p:nvGrpSpPr>
          <p:cNvPr id="12" name="组合 11"/>
          <p:cNvGrpSpPr/>
          <p:nvPr/>
        </p:nvGrpSpPr>
        <p:grpSpPr>
          <a:xfrm>
            <a:off x="5301094" y="1877370"/>
            <a:ext cx="1636419" cy="1492251"/>
            <a:chOff x="5301094" y="1877370"/>
            <a:chExt cx="1636419" cy="1492251"/>
          </a:xfrm>
          <a:solidFill>
            <a:srgbClr val="8D2963"/>
          </a:solidFill>
        </p:grpSpPr>
        <p:sp>
          <p:nvSpPr>
            <p:cNvPr id="13" name="矩形 78"/>
            <p:cNvSpPr>
              <a:spLocks noChangeArrowheads="1"/>
            </p:cNvSpPr>
            <p:nvPr/>
          </p:nvSpPr>
          <p:spPr bwMode="auto">
            <a:xfrm rot="2700000">
              <a:off x="5301094" y="1877370"/>
              <a:ext cx="1492251" cy="1492251"/>
            </a:xfrm>
            <a:prstGeom prst="rect">
              <a:avLst/>
            </a:prstGeom>
            <a:grpFill/>
            <a:ln>
              <a:noFill/>
            </a:ln>
            <a:effectLst>
              <a:outerShdw blurRad="50800" dist="38100" dir="5400000" algn="t" rotWithShape="0">
                <a:prstClr val="black">
                  <a:alpha val="40000"/>
                </a:prstClr>
              </a:outerShdw>
            </a:effectLst>
          </p:spPr>
          <p:txBody>
            <a:bodyPr anchor="ctr"/>
            <a:lstStyle/>
            <a:p>
              <a:pPr algn="ctr" defTabSz="608965"/>
              <a:endParaRPr lang="zh-CN" altLang="zh-CN" sz="3200">
                <a:solidFill>
                  <a:srgbClr val="FFFFFF"/>
                </a:solidFill>
                <a:latin typeface="宋体" panose="02010600030101010101" pitchFamily="2" charset="-122"/>
                <a:ea typeface="黑体" panose="02010600030101010101" charset="-122"/>
                <a:sym typeface="宋体" panose="02010600030101010101" pitchFamily="2" charset="-122"/>
              </a:endParaRPr>
            </a:p>
          </p:txBody>
        </p:sp>
        <p:sp>
          <p:nvSpPr>
            <p:cNvPr id="14" name="文本框 13"/>
            <p:cNvSpPr txBox="1"/>
            <p:nvPr/>
          </p:nvSpPr>
          <p:spPr>
            <a:xfrm>
              <a:off x="5323828" y="2351715"/>
              <a:ext cx="1613685" cy="457200"/>
            </a:xfrm>
            <a:prstGeom prst="rect">
              <a:avLst/>
            </a:prstGeom>
            <a:noFill/>
          </p:spPr>
          <p:txBody>
            <a:bodyPr wrap="square" rtlCol="0">
              <a:spAutoFit/>
            </a:bodyPr>
            <a:lstStyle/>
            <a:p>
              <a:pPr defTabSz="608965"/>
              <a:r>
                <a:rPr lang="zh-CN" altLang="en-US" sz="2400" dirty="0">
                  <a:solidFill>
                    <a:prstClr val="white"/>
                  </a:solidFill>
                  <a:latin typeface="Arial" panose="020B0604020202020204"/>
                  <a:ea typeface="黑体" panose="02010600030101010101" charset="-122"/>
                </a:rPr>
                <a:t>第二阶段</a:t>
              </a:r>
            </a:p>
          </p:txBody>
        </p:sp>
      </p:grpSp>
      <p:grpSp>
        <p:nvGrpSpPr>
          <p:cNvPr id="15" name="组合 14"/>
          <p:cNvGrpSpPr/>
          <p:nvPr/>
        </p:nvGrpSpPr>
        <p:grpSpPr>
          <a:xfrm>
            <a:off x="8875892" y="1876806"/>
            <a:ext cx="1667553" cy="1492251"/>
            <a:chOff x="8875892" y="1876806"/>
            <a:chExt cx="1667553" cy="1492251"/>
          </a:xfrm>
        </p:grpSpPr>
        <p:sp>
          <p:nvSpPr>
            <p:cNvPr id="16" name="矩形 79"/>
            <p:cNvSpPr>
              <a:spLocks noChangeArrowheads="1"/>
            </p:cNvSpPr>
            <p:nvPr/>
          </p:nvSpPr>
          <p:spPr bwMode="auto">
            <a:xfrm rot="2700000">
              <a:off x="8876685" y="1876013"/>
              <a:ext cx="1492251" cy="1493837"/>
            </a:xfrm>
            <a:prstGeom prst="rect">
              <a:avLst/>
            </a:prstGeom>
            <a:solidFill>
              <a:srgbClr val="FF1F87"/>
            </a:solidFill>
            <a:ln>
              <a:noFill/>
            </a:ln>
            <a:effectLst>
              <a:outerShdw blurRad="50800" dist="38100" dir="5400000" algn="t" rotWithShape="0">
                <a:prstClr val="black">
                  <a:alpha val="40000"/>
                </a:prstClr>
              </a:outerShdw>
            </a:effectLst>
          </p:spPr>
          <p:txBody>
            <a:bodyPr anchor="ctr"/>
            <a:lstStyle/>
            <a:p>
              <a:pPr algn="ctr" defTabSz="608965"/>
              <a:endParaRPr lang="zh-CN" altLang="zh-CN" sz="3200">
                <a:solidFill>
                  <a:srgbClr val="FFFFFF"/>
                </a:solidFill>
                <a:latin typeface="宋体" panose="02010600030101010101" pitchFamily="2" charset="-122"/>
                <a:ea typeface="黑体" panose="02010600030101010101" charset="-122"/>
                <a:sym typeface="宋体" panose="02010600030101010101" pitchFamily="2" charset="-122"/>
              </a:endParaRPr>
            </a:p>
          </p:txBody>
        </p:sp>
        <p:sp>
          <p:nvSpPr>
            <p:cNvPr id="17" name="文本框 16"/>
            <p:cNvSpPr txBox="1"/>
            <p:nvPr/>
          </p:nvSpPr>
          <p:spPr>
            <a:xfrm>
              <a:off x="8929760" y="2351151"/>
              <a:ext cx="1613685" cy="457200"/>
            </a:xfrm>
            <a:prstGeom prst="rect">
              <a:avLst/>
            </a:prstGeom>
            <a:noFill/>
          </p:spPr>
          <p:txBody>
            <a:bodyPr wrap="square" rtlCol="0">
              <a:spAutoFit/>
            </a:bodyPr>
            <a:lstStyle/>
            <a:p>
              <a:pPr defTabSz="608965"/>
              <a:r>
                <a:rPr lang="zh-CN" altLang="en-US" sz="2400" dirty="0">
                  <a:solidFill>
                    <a:prstClr val="white"/>
                  </a:solidFill>
                  <a:latin typeface="Arial" panose="020B0604020202020204"/>
                  <a:ea typeface="黑体" panose="02010600030101010101" charset="-122"/>
                </a:rPr>
                <a:t>第三阶段</a:t>
              </a:r>
            </a:p>
          </p:txBody>
        </p:sp>
      </p:grpSp>
      <p:sp>
        <p:nvSpPr>
          <p:cNvPr id="18" name="矩形 17"/>
          <p:cNvSpPr/>
          <p:nvPr/>
        </p:nvSpPr>
        <p:spPr>
          <a:xfrm>
            <a:off x="929738" y="4307666"/>
            <a:ext cx="3152691" cy="1015663"/>
          </a:xfrm>
          <a:prstGeom prst="rect">
            <a:avLst/>
          </a:prstGeom>
        </p:spPr>
        <p:txBody>
          <a:bodyPr wrap="square">
            <a:spAutoFit/>
          </a:bodyPr>
          <a:lstStyle/>
          <a:p>
            <a:pPr defTabSz="608965"/>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点击此处添加文本内容，如关键词、部分简单介绍等。点击此处添加文本内容，如关键词、部分简单介绍等。点击此处添加文本内容，如关键词、部分简单介绍等。点击此处添加文本内容，</a:t>
            </a:r>
          </a:p>
        </p:txBody>
      </p:sp>
      <p:sp>
        <p:nvSpPr>
          <p:cNvPr id="19" name="矩形 18"/>
          <p:cNvSpPr/>
          <p:nvPr/>
        </p:nvSpPr>
        <p:spPr>
          <a:xfrm>
            <a:off x="4511346" y="4307666"/>
            <a:ext cx="3152691" cy="1015663"/>
          </a:xfrm>
          <a:prstGeom prst="rect">
            <a:avLst/>
          </a:prstGeom>
        </p:spPr>
        <p:txBody>
          <a:bodyPr wrap="square">
            <a:spAutoFit/>
          </a:bodyPr>
          <a:lstStyle/>
          <a:p>
            <a:pPr defTabSz="608965"/>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点击此处添加文本内容，如关键词、部分简单介绍等。点击此处添加文本内容，如关键词、部分简单介绍等。点击此处添加文本内容，如关键词、部分简单介绍等。点击此处添加文本内容，</a:t>
            </a:r>
          </a:p>
        </p:txBody>
      </p:sp>
      <p:sp>
        <p:nvSpPr>
          <p:cNvPr id="20" name="矩形 19"/>
          <p:cNvSpPr/>
          <p:nvPr/>
        </p:nvSpPr>
        <p:spPr>
          <a:xfrm>
            <a:off x="8156318" y="4307666"/>
            <a:ext cx="3152691" cy="1015663"/>
          </a:xfrm>
          <a:prstGeom prst="rect">
            <a:avLst/>
          </a:prstGeom>
        </p:spPr>
        <p:txBody>
          <a:bodyPr wrap="square">
            <a:spAutoFit/>
          </a:bodyPr>
          <a:lstStyle/>
          <a:p>
            <a:pPr defTabSz="608965"/>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点击此处添加文本内容，如关键词、部分简单介绍等。点击此处添加文本内容，如关键词、部分简单介绍等。点击此处添加文本内容，如关键词、部分简单介绍等。点击此处添加文本内容，</a:t>
            </a:r>
          </a:p>
        </p:txBody>
      </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21" name="椭圆 20"/>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5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50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2" presetClass="entr" presetSubtype="8"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25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0-#ppt_w/2"/>
                                          </p:val>
                                        </p:tav>
                                        <p:tav tm="100000">
                                          <p:val>
                                            <p:strVal val="#ppt_x"/>
                                          </p:val>
                                        </p:tav>
                                      </p:tavLst>
                                    </p:anim>
                                    <p:anim calcmode="lin" valueType="num">
                                      <p:cBhvr additive="base">
                                        <p:cTn id="40" dur="500" fill="hold"/>
                                        <p:tgtEl>
                                          <p:spTgt spid="7"/>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50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0-#ppt_w/2"/>
                                          </p:val>
                                        </p:tav>
                                        <p:tav tm="100000">
                                          <p:val>
                                            <p:strVal val="#ppt_x"/>
                                          </p:val>
                                        </p:tav>
                                      </p:tavLst>
                                    </p:anim>
                                    <p:anim calcmode="lin" valueType="num">
                                      <p:cBhvr additive="base">
                                        <p:cTn id="44" dur="500" fill="hold"/>
                                        <p:tgtEl>
                                          <p:spTgt spid="8"/>
                                        </p:tgtEl>
                                        <p:attrNameLst>
                                          <p:attrName>ppt_y</p:attrName>
                                        </p:attrNameLst>
                                      </p:cBhvr>
                                      <p:tavLst>
                                        <p:tav tm="0">
                                          <p:val>
                                            <p:strVal val="#ppt_y"/>
                                          </p:val>
                                        </p:tav>
                                        <p:tav tm="100000">
                                          <p:val>
                                            <p:strVal val="#ppt_y"/>
                                          </p:val>
                                        </p:tav>
                                      </p:tavLst>
                                    </p:anim>
                                  </p:childTnLst>
                                </p:cTn>
                              </p:par>
                            </p:childTnLst>
                          </p:cTn>
                        </p:par>
                        <p:par>
                          <p:cTn id="45" fill="hold">
                            <p:stCondLst>
                              <p:cond delay="3000"/>
                            </p:stCondLst>
                            <p:childTnLst>
                              <p:par>
                                <p:cTn id="46" presetID="14" presetClass="entr" presetSubtype="1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randombar(horizontal)">
                                      <p:cBhvr>
                                        <p:cTn id="48" dur="500"/>
                                        <p:tgtEl>
                                          <p:spTgt spid="18"/>
                                        </p:tgtEl>
                                      </p:cBhvr>
                                    </p:animEffect>
                                  </p:childTnLst>
                                </p:cTn>
                              </p:par>
                            </p:childTnLst>
                          </p:cTn>
                        </p:par>
                        <p:par>
                          <p:cTn id="49" fill="hold">
                            <p:stCondLst>
                              <p:cond delay="3500"/>
                            </p:stCondLst>
                            <p:childTnLst>
                              <p:par>
                                <p:cTn id="50" presetID="14" presetClass="entr" presetSubtype="1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randombar(horizontal)">
                                      <p:cBhvr>
                                        <p:cTn id="52" dur="500"/>
                                        <p:tgtEl>
                                          <p:spTgt spid="19"/>
                                        </p:tgtEl>
                                      </p:cBhvr>
                                    </p:animEffect>
                                  </p:childTnLst>
                                </p:cTn>
                              </p:par>
                            </p:childTnLst>
                          </p:cTn>
                        </p:par>
                        <p:par>
                          <p:cTn id="53" fill="hold">
                            <p:stCondLst>
                              <p:cond delay="4000"/>
                            </p:stCondLst>
                            <p:childTnLst>
                              <p:par>
                                <p:cTn id="54" presetID="14" presetClass="entr" presetSubtype="10" fill="hold" grpId="0"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randombar(horizontal)">
                                      <p:cBhvr>
                                        <p:cTn id="56" dur="500"/>
                                        <p:tgtEl>
                                          <p:spTgt spid="20"/>
                                        </p:tgtEl>
                                      </p:cBhvr>
                                    </p:animEffect>
                                  </p:childTnLst>
                                </p:cTn>
                              </p:par>
                            </p:childTnLst>
                          </p:cTn>
                        </p:par>
                        <p:par>
                          <p:cTn id="57" fill="hold">
                            <p:stCondLst>
                              <p:cond delay="4500"/>
                            </p:stCondLst>
                            <p:childTnLst>
                              <p:par>
                                <p:cTn id="58" presetID="14" presetClass="entr" presetSubtype="10" fill="hold" grpId="0" nodeType="after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randombar(horizontal)">
                                      <p:cBhvr>
                                        <p:cTn id="6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4" grpId="0" animBg="1"/>
      <p:bldP spid="5" grpId="0"/>
      <p:bldP spid="7" grpId="0"/>
      <p:bldP spid="8" grpId="0"/>
      <p:bldP spid="18" grpId="0"/>
      <p:bldP spid="19" grpId="0"/>
      <p:bldP spid="20"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sp>
        <p:nvSpPr>
          <p:cNvPr id="13" name="右箭头 12"/>
          <p:cNvSpPr/>
          <p:nvPr/>
        </p:nvSpPr>
        <p:spPr>
          <a:xfrm>
            <a:off x="2352378" y="1484784"/>
            <a:ext cx="2288721" cy="1494971"/>
          </a:xfrm>
          <a:prstGeom prst="rightArrow">
            <a:avLst/>
          </a:prstGeom>
          <a:solidFill>
            <a:srgbClr val="8D2963"/>
          </a:soli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4" name="右箭头 13"/>
          <p:cNvSpPr/>
          <p:nvPr/>
        </p:nvSpPr>
        <p:spPr>
          <a:xfrm>
            <a:off x="2352378" y="3112549"/>
            <a:ext cx="2288721" cy="1494971"/>
          </a:xfrm>
          <a:prstGeom prst="rightArrow">
            <a:avLst/>
          </a:prstGeom>
          <a:solidFill>
            <a:srgbClr val="FF1F87"/>
          </a:soli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5" name="右箭头 14"/>
          <p:cNvSpPr/>
          <p:nvPr/>
        </p:nvSpPr>
        <p:spPr>
          <a:xfrm>
            <a:off x="2352378" y="4738149"/>
            <a:ext cx="2288721" cy="1494971"/>
          </a:xfrm>
          <a:prstGeom prst="rightArrow">
            <a:avLst/>
          </a:prstGeom>
          <a:solidFill>
            <a:srgbClr val="8D2963"/>
          </a:soli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6" name="TextBox 14"/>
          <p:cNvSpPr txBox="1"/>
          <p:nvPr/>
        </p:nvSpPr>
        <p:spPr>
          <a:xfrm>
            <a:off x="2670161" y="3533792"/>
            <a:ext cx="1936144" cy="652484"/>
          </a:xfrm>
          <a:prstGeom prst="rect">
            <a:avLst/>
          </a:prstGeom>
          <a:noFill/>
        </p:spPr>
        <p:txBody>
          <a:bodyPr wrap="square" lIns="91436" tIns="45719" rIns="91436" bIns="45719">
            <a:spAutoFit/>
          </a:bodyPr>
          <a:lstStyle/>
          <a:p>
            <a:pPr defTabSz="1218565">
              <a:lnSpc>
                <a:spcPct val="130000"/>
              </a:lnSpc>
              <a:defRPr/>
            </a:pPr>
            <a:r>
              <a:rPr lang="zh-CN" altLang="en-US" sz="2800" b="1" kern="0" dirty="0" smtClean="0">
                <a:solidFill>
                  <a:prstClr val="white"/>
                </a:solidFill>
                <a:latin typeface="微软雅黑" panose="020B0503020204020204" pitchFamily="34" charset="-122"/>
                <a:ea typeface="微软雅黑" panose="020B0503020204020204" pitchFamily="34" charset="-122"/>
              </a:rPr>
              <a:t>问题二</a:t>
            </a:r>
            <a:endParaRPr lang="zh-CN" altLang="en-US" sz="2800" b="1" kern="0" dirty="0">
              <a:solidFill>
                <a:prstClr val="white"/>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5037370" y="1986049"/>
            <a:ext cx="5468654" cy="692495"/>
          </a:xfrm>
          <a:prstGeom prst="rect">
            <a:avLst/>
          </a:prstGeom>
          <a:noFill/>
        </p:spPr>
        <p:txBody>
          <a:bodyPr wrap="square" lIns="91436" tIns="45719" rIns="91436" bIns="45719">
            <a:spAutoFit/>
          </a:bodyPr>
          <a:lstStyle/>
          <a:p>
            <a:pPr defTabSz="1218565">
              <a:lnSpc>
                <a:spcPct val="130000"/>
              </a:lnSpc>
              <a:defRPr/>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p>
          <a:p>
            <a:pPr defTabSz="1218565">
              <a:lnSpc>
                <a:spcPct val="130000"/>
              </a:lnSpc>
              <a:defRPr/>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a:t>
            </a:r>
          </a:p>
          <a:p>
            <a:pPr defTabSz="1218565">
              <a:lnSpc>
                <a:spcPct val="130000"/>
              </a:lnSpc>
              <a:defRPr/>
            </a:pP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4864557" y="3613816"/>
            <a:ext cx="5662614" cy="692495"/>
          </a:xfrm>
          <a:prstGeom prst="rect">
            <a:avLst/>
          </a:prstGeom>
          <a:noFill/>
        </p:spPr>
        <p:txBody>
          <a:bodyPr wrap="square" lIns="91436" tIns="45719" rIns="91436" bIns="45719">
            <a:spAutoFit/>
          </a:bodyPr>
          <a:lstStyle/>
          <a:p>
            <a:pPr defTabSz="1218565">
              <a:lnSpc>
                <a:spcPct val="130000"/>
              </a:lnSpc>
              <a:defRPr/>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p>
          <a:p>
            <a:pPr defTabSz="1218565">
              <a:lnSpc>
                <a:spcPct val="130000"/>
              </a:lnSpc>
              <a:defRPr/>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a:t>
            </a:r>
          </a:p>
          <a:p>
            <a:pPr defTabSz="1218565">
              <a:lnSpc>
                <a:spcPct val="130000"/>
              </a:lnSpc>
              <a:defRPr/>
            </a:pP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5006354" y="5239414"/>
            <a:ext cx="5698951" cy="692495"/>
          </a:xfrm>
          <a:prstGeom prst="rect">
            <a:avLst/>
          </a:prstGeom>
          <a:noFill/>
        </p:spPr>
        <p:txBody>
          <a:bodyPr wrap="square" lIns="91436" tIns="45719" rIns="91436" bIns="45719">
            <a:spAutoFit/>
          </a:bodyPr>
          <a:lstStyle/>
          <a:p>
            <a:pPr defTabSz="1218565">
              <a:lnSpc>
                <a:spcPct val="130000"/>
              </a:lnSpc>
              <a:defRPr/>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p>
          <a:p>
            <a:pPr defTabSz="1218565">
              <a:lnSpc>
                <a:spcPct val="130000"/>
              </a:lnSpc>
              <a:defRPr/>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a:t>
            </a:r>
          </a:p>
          <a:p>
            <a:pPr defTabSz="1218565">
              <a:lnSpc>
                <a:spcPct val="130000"/>
              </a:lnSpc>
              <a:defRPr/>
            </a:pP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2621193" y="1906025"/>
            <a:ext cx="1936144" cy="597919"/>
          </a:xfrm>
          <a:prstGeom prst="rect">
            <a:avLst/>
          </a:prstGeom>
          <a:noFill/>
        </p:spPr>
        <p:txBody>
          <a:bodyPr wrap="square" lIns="91436" tIns="45719" rIns="91436" bIns="45719">
            <a:spAutoFit/>
          </a:bodyPr>
          <a:lstStyle/>
          <a:p>
            <a:pPr defTabSz="1218565">
              <a:lnSpc>
                <a:spcPct val="130000"/>
              </a:lnSpc>
              <a:defRPr/>
            </a:pPr>
            <a:r>
              <a:rPr lang="zh-CN" altLang="en-US" sz="2800" b="1" kern="0" dirty="0" smtClean="0">
                <a:solidFill>
                  <a:prstClr val="white"/>
                </a:solidFill>
                <a:latin typeface="微软雅黑" panose="020B0503020204020204" pitchFamily="34" charset="-122"/>
                <a:ea typeface="微软雅黑" panose="020B0503020204020204" pitchFamily="34" charset="-122"/>
              </a:rPr>
              <a:t>问题一</a:t>
            </a:r>
            <a:endParaRPr lang="zh-CN" altLang="en-US" sz="2800" b="1" kern="0" dirty="0">
              <a:solidFill>
                <a:prstClr val="white"/>
              </a:solidFill>
              <a:latin typeface="微软雅黑" panose="020B0503020204020204" pitchFamily="34" charset="-122"/>
              <a:ea typeface="微软雅黑" panose="020B0503020204020204" pitchFamily="34" charset="-122"/>
            </a:endParaRPr>
          </a:p>
        </p:txBody>
      </p:sp>
      <p:sp>
        <p:nvSpPr>
          <p:cNvPr id="21" name="TextBox 21"/>
          <p:cNvSpPr txBox="1"/>
          <p:nvPr/>
        </p:nvSpPr>
        <p:spPr>
          <a:xfrm>
            <a:off x="2670161" y="5156480"/>
            <a:ext cx="1936144" cy="597919"/>
          </a:xfrm>
          <a:prstGeom prst="rect">
            <a:avLst/>
          </a:prstGeom>
          <a:noFill/>
        </p:spPr>
        <p:txBody>
          <a:bodyPr wrap="square" lIns="91436" tIns="45719" rIns="91436" bIns="45719">
            <a:spAutoFit/>
          </a:bodyPr>
          <a:lstStyle/>
          <a:p>
            <a:pPr defTabSz="1218565">
              <a:lnSpc>
                <a:spcPct val="130000"/>
              </a:lnSpc>
              <a:defRPr/>
            </a:pPr>
            <a:r>
              <a:rPr lang="zh-CN" altLang="en-US" sz="2800" b="1" kern="0" dirty="0" smtClean="0">
                <a:solidFill>
                  <a:prstClr val="white"/>
                </a:solidFill>
                <a:latin typeface="微软雅黑" panose="020B0503020204020204" pitchFamily="34" charset="-122"/>
                <a:ea typeface="微软雅黑" panose="020B0503020204020204" pitchFamily="34" charset="-122"/>
              </a:rPr>
              <a:t>问题三</a:t>
            </a:r>
            <a:endParaRPr lang="zh-CN" altLang="en-US" sz="2800" b="1" kern="0" dirty="0">
              <a:solidFill>
                <a:prstClr val="white"/>
              </a:solidFill>
              <a:latin typeface="微软雅黑" panose="020B0503020204020204" pitchFamily="34" charset="-122"/>
              <a:ea typeface="微软雅黑" panose="020B0503020204020204" pitchFamily="34" charset="-122"/>
            </a:endParaRPr>
          </a:p>
        </p:txBody>
      </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4" name="椭圆 3"/>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par>
                                <p:cTn id="30" presetID="14" presetClass="entr" presetSubtype="1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randombar(horizontal)">
                                      <p:cBhvr>
                                        <p:cTn id="32" dur="500"/>
                                        <p:tgtEl>
                                          <p:spTgt spid="16"/>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randombar(horizontal)">
                                      <p:cBhvr>
                                        <p:cTn id="35" dur="500"/>
                                        <p:tgtEl>
                                          <p:spTgt spid="17"/>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randombar(horizontal)">
                                      <p:cBhvr>
                                        <p:cTn id="38" dur="500"/>
                                        <p:tgtEl>
                                          <p:spTgt spid="18"/>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randombar(horizontal)">
                                      <p:cBhvr>
                                        <p:cTn id="41" dur="500"/>
                                        <p:tgtEl>
                                          <p:spTgt spid="19"/>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randombar(horizontal)">
                                      <p:cBhvr>
                                        <p:cTn id="44" dur="500"/>
                                        <p:tgtEl>
                                          <p:spTgt spid="20"/>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randombar(horizontal)">
                                      <p:cBhvr>
                                        <p:cTn id="47" dur="500"/>
                                        <p:tgtEl>
                                          <p:spTgt spid="21"/>
                                        </p:tgtEl>
                                      </p:cBhvr>
                                    </p:animEffect>
                                  </p:childTnLst>
                                </p:cTn>
                              </p:par>
                            </p:childTnLst>
                          </p:cTn>
                        </p:par>
                        <p:par>
                          <p:cTn id="48" fill="hold">
                            <p:stCondLst>
                              <p:cond delay="500"/>
                            </p:stCondLst>
                            <p:childTnLst>
                              <p:par>
                                <p:cTn id="49" presetID="14" presetClass="entr" presetSubtype="10"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randombar(horizontal)">
                                      <p:cBhvr>
                                        <p:cTn id="5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13" grpId="0" animBg="1"/>
      <p:bldP spid="14" grpId="0" animBg="1"/>
      <p:bldP spid="15" grpId="0" animBg="1"/>
      <p:bldP spid="16" grpId="0"/>
      <p:bldP spid="17" grpId="0"/>
      <p:bldP spid="18" grpId="0"/>
      <p:bldP spid="19" grpId="0"/>
      <p:bldP spid="20" grpId="0"/>
      <p:bldP spid="21" grpId="0"/>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cxnSp>
        <p:nvCxnSpPr>
          <p:cNvPr id="4" name="直接连接符 3"/>
          <p:cNvCxnSpPr/>
          <p:nvPr/>
        </p:nvCxnSpPr>
        <p:spPr>
          <a:xfrm flipV="1">
            <a:off x="800485" y="1188093"/>
            <a:ext cx="0" cy="4315240"/>
          </a:xfrm>
          <a:prstGeom prst="line">
            <a:avLst/>
          </a:prstGeom>
          <a:noFill/>
          <a:ln w="9525" cap="flat" cmpd="sng" algn="ctr">
            <a:solidFill>
              <a:srgbClr val="626262"/>
            </a:solidFill>
            <a:prstDash val="sysDash"/>
            <a:headEnd type="oval" w="med" len="med"/>
            <a:tailEnd type="oval" w="med" len="med"/>
          </a:ln>
          <a:effectLst/>
        </p:spPr>
      </p:cxnSp>
      <p:cxnSp>
        <p:nvCxnSpPr>
          <p:cNvPr id="5" name="直接连接符 4"/>
          <p:cNvCxnSpPr/>
          <p:nvPr/>
        </p:nvCxnSpPr>
        <p:spPr>
          <a:xfrm>
            <a:off x="800485" y="5518712"/>
            <a:ext cx="10576896" cy="0"/>
          </a:xfrm>
          <a:prstGeom prst="line">
            <a:avLst/>
          </a:prstGeom>
          <a:noFill/>
          <a:ln w="9525" cap="flat" cmpd="sng" algn="ctr">
            <a:solidFill>
              <a:srgbClr val="626262"/>
            </a:solidFill>
            <a:prstDash val="sysDash"/>
            <a:headEnd type="oval" w="med" len="med"/>
            <a:tailEnd type="oval" w="med" len="med"/>
          </a:ln>
          <a:effectLst/>
        </p:spPr>
      </p:cxnSp>
      <p:graphicFrame>
        <p:nvGraphicFramePr>
          <p:cNvPr id="7" name="图表 6"/>
          <p:cNvGraphicFramePr/>
          <p:nvPr/>
        </p:nvGraphicFramePr>
        <p:xfrm>
          <a:off x="1104240" y="1316766"/>
          <a:ext cx="6528725" cy="4401977"/>
        </p:xfrm>
        <a:graphic>
          <a:graphicData uri="http://schemas.openxmlformats.org/drawingml/2006/chart">
            <c:chart xmlns:c="http://schemas.openxmlformats.org/drawingml/2006/chart" xmlns:r="http://schemas.openxmlformats.org/officeDocument/2006/relationships" r:id="rId2"/>
          </a:graphicData>
        </a:graphic>
      </p:graphicFrame>
      <p:sp>
        <p:nvSpPr>
          <p:cNvPr id="8" name="矩形 7"/>
          <p:cNvSpPr/>
          <p:nvPr/>
        </p:nvSpPr>
        <p:spPr>
          <a:xfrm>
            <a:off x="7916338" y="2766345"/>
            <a:ext cx="3653064" cy="2061783"/>
          </a:xfrm>
          <a:prstGeom prst="rect">
            <a:avLst/>
          </a:prstGeom>
        </p:spPr>
        <p:txBody>
          <a:bodyPr wrap="square">
            <a:spAutoFit/>
          </a:bodyPr>
          <a:lstStyle/>
          <a:p>
            <a:pPr defTabSz="1219200">
              <a:lnSpc>
                <a:spcPct val="120000"/>
              </a:lnSpc>
            </a:pPr>
            <a:r>
              <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rPr>
              <a:t>右图由图表设置而成；</a:t>
            </a:r>
            <a:endParaRPr lang="en-US" altLang="zh-CN" sz="2135" dirty="0">
              <a:solidFill>
                <a:prstClr val="black">
                  <a:lumMod val="75000"/>
                  <a:lumOff val="25000"/>
                </a:prstClr>
              </a:solidFill>
              <a:latin typeface="微软雅黑" panose="020B0503020204020204" pitchFamily="34" charset="-122"/>
              <a:ea typeface="微软雅黑" panose="020B0503020204020204" pitchFamily="34" charset="-122"/>
            </a:endParaRPr>
          </a:p>
          <a:p>
            <a:pPr defTabSz="1219200">
              <a:lnSpc>
                <a:spcPct val="120000"/>
              </a:lnSpc>
            </a:pPr>
            <a:r>
              <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rPr>
              <a:t>可根据需要修改数据；</a:t>
            </a:r>
            <a:endParaRPr lang="en-US" altLang="zh-CN" sz="2135" dirty="0">
              <a:solidFill>
                <a:prstClr val="black">
                  <a:lumMod val="75000"/>
                  <a:lumOff val="25000"/>
                </a:prstClr>
              </a:solidFill>
              <a:latin typeface="微软雅黑" panose="020B0503020204020204" pitchFamily="34" charset="-122"/>
              <a:ea typeface="微软雅黑" panose="020B0503020204020204" pitchFamily="34" charset="-122"/>
            </a:endParaRPr>
          </a:p>
          <a:p>
            <a:pPr defTabSz="1219200">
              <a:lnSpc>
                <a:spcPct val="120000"/>
              </a:lnSpc>
            </a:pPr>
            <a:r>
              <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rPr>
              <a:t>可以自行调整颜色；</a:t>
            </a:r>
            <a:endParaRPr lang="en-US" altLang="zh-CN" sz="2135" dirty="0">
              <a:solidFill>
                <a:prstClr val="black">
                  <a:lumMod val="75000"/>
                  <a:lumOff val="25000"/>
                </a:prstClr>
              </a:solidFill>
              <a:latin typeface="微软雅黑" panose="020B0503020204020204" pitchFamily="34" charset="-122"/>
              <a:ea typeface="微软雅黑" panose="020B0503020204020204" pitchFamily="34" charset="-122"/>
            </a:endParaRPr>
          </a:p>
          <a:p>
            <a:pPr defTabSz="1219200">
              <a:lnSpc>
                <a:spcPct val="120000"/>
              </a:lnSpc>
            </a:pPr>
            <a:r>
              <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rPr>
              <a:t>可以辅助文字加以说明。</a:t>
            </a:r>
            <a:endParaRPr lang="en-US" altLang="zh-CN" sz="2135" dirty="0">
              <a:solidFill>
                <a:prstClr val="black">
                  <a:lumMod val="75000"/>
                  <a:lumOff val="25000"/>
                </a:prstClr>
              </a:solidFill>
              <a:latin typeface="微软雅黑" panose="020B0503020204020204" pitchFamily="34" charset="-122"/>
              <a:ea typeface="微软雅黑" panose="020B0503020204020204" pitchFamily="34" charset="-122"/>
            </a:endParaRPr>
          </a:p>
          <a:p>
            <a:pPr defTabSz="1219200">
              <a:lnSpc>
                <a:spcPct val="120000"/>
              </a:lnSpc>
            </a:pPr>
            <a:r>
              <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rPr>
              <a:t>这里可以对项目单项说明</a:t>
            </a:r>
          </a:p>
        </p:txBody>
      </p:sp>
      <p:sp>
        <p:nvSpPr>
          <p:cNvPr id="9" name="矩形 8"/>
          <p:cNvSpPr/>
          <p:nvPr/>
        </p:nvSpPr>
        <p:spPr>
          <a:xfrm>
            <a:off x="7916338" y="2180861"/>
            <a:ext cx="3653064" cy="502766"/>
          </a:xfrm>
          <a:prstGeom prst="rect">
            <a:avLst/>
          </a:prstGeom>
        </p:spPr>
        <p:txBody>
          <a:bodyPr wrap="square">
            <a:spAutoFit/>
          </a:bodyPr>
          <a:lstStyle/>
          <a:p>
            <a:pPr defTabSz="1219200"/>
            <a:r>
              <a:rPr lang="zh-CN" altLang="en-US" sz="2665" dirty="0">
                <a:solidFill>
                  <a:srgbClr val="FF1F87"/>
                </a:solidFill>
                <a:latin typeface="微软雅黑" panose="020B0503020204020204" pitchFamily="34" charset="-122"/>
                <a:ea typeface="微软雅黑" panose="020B0503020204020204" pitchFamily="34" charset="-122"/>
              </a:rPr>
              <a:t>在此添加标题</a:t>
            </a:r>
          </a:p>
        </p:txBody>
      </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10" name="椭圆 9"/>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750"/>
                                        <p:tgtEl>
                                          <p:spTgt spid="7"/>
                                        </p:tgtEl>
                                      </p:cBhvr>
                                    </p:animEffect>
                                    <p:anim calcmode="lin" valueType="num">
                                      <p:cBhvr>
                                        <p:cTn id="24" dur="750" fill="hold"/>
                                        <p:tgtEl>
                                          <p:spTgt spid="7"/>
                                        </p:tgtEl>
                                        <p:attrNameLst>
                                          <p:attrName>ppt_x</p:attrName>
                                        </p:attrNameLst>
                                      </p:cBhvr>
                                      <p:tavLst>
                                        <p:tav tm="0">
                                          <p:val>
                                            <p:strVal val="#ppt_x"/>
                                          </p:val>
                                        </p:tav>
                                        <p:tav tm="100000">
                                          <p:val>
                                            <p:strVal val="#ppt_x"/>
                                          </p:val>
                                        </p:tav>
                                      </p:tavLst>
                                    </p:anim>
                                    <p:anim calcmode="lin" valueType="num">
                                      <p:cBhvr>
                                        <p:cTn id="25" dur="7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par>
                          <p:cTn id="33" fill="hold">
                            <p:stCondLst>
                              <p:cond delay="3500"/>
                            </p:stCondLst>
                            <p:childTnLst>
                              <p:par>
                                <p:cTn id="34" presetID="14" presetClass="entr" presetSubtype="10"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randombar(horizontal)">
                                      <p:cBhvr>
                                        <p:cTn id="3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Graphic spid="7" grpId="0">
        <p:bldAsOne/>
      </p:bldGraphic>
      <p:bldP spid="8" grpId="0"/>
      <p:bldP spid="9" grpId="0"/>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pic>
        <p:nvPicPr>
          <p:cNvPr id="26" name="原创设计师QQ598969553      _4" descr="C:\Users\Administrator\Desktop\4240119742054840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15577" y="1349203"/>
            <a:ext cx="2078930" cy="1378659"/>
          </a:xfrm>
          <a:prstGeom prst="rect">
            <a:avLst/>
          </a:prstGeom>
          <a:noFill/>
          <a:extLst>
            <a:ext uri="{909E8E84-426E-40DD-AFC4-6F175D3DCCD1}">
              <a14:hiddenFill xmlns:a14="http://schemas.microsoft.com/office/drawing/2010/main">
                <a:solidFill>
                  <a:srgbClr val="FFFFFF"/>
                </a:solidFill>
              </a14:hiddenFill>
            </a:ext>
          </a:extLst>
        </p:spPr>
      </p:pic>
      <p:pic>
        <p:nvPicPr>
          <p:cNvPr id="27" name="原创设计师QQ598969553      _5" descr="C:\Users\Administrator\Desktop\W02010090338187108292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94972" y="1401875"/>
            <a:ext cx="2105819" cy="1389841"/>
          </a:xfrm>
          <a:prstGeom prst="rect">
            <a:avLst/>
          </a:prstGeom>
          <a:noFill/>
          <a:extLst>
            <a:ext uri="{909E8E84-426E-40DD-AFC4-6F175D3DCCD1}">
              <a14:hiddenFill xmlns:a14="http://schemas.microsoft.com/office/drawing/2010/main">
                <a:solidFill>
                  <a:srgbClr val="FFFFFF"/>
                </a:solidFill>
              </a14:hiddenFill>
            </a:ext>
          </a:extLst>
        </p:spPr>
      </p:pic>
      <p:pic>
        <p:nvPicPr>
          <p:cNvPr id="28" name="原创设计师QQ598969553      _6" descr="C:\Users\Administrator\Desktop\4240119742054840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8887" y="1349203"/>
            <a:ext cx="2089280" cy="1378659"/>
          </a:xfrm>
          <a:prstGeom prst="rect">
            <a:avLst/>
          </a:prstGeom>
          <a:noFill/>
          <a:extLst>
            <a:ext uri="{909E8E84-426E-40DD-AFC4-6F175D3DCCD1}">
              <a14:hiddenFill xmlns:a14="http://schemas.microsoft.com/office/drawing/2010/main">
                <a:solidFill>
                  <a:srgbClr val="FFFFFF"/>
                </a:solidFill>
              </a14:hiddenFill>
            </a:ext>
          </a:extLst>
        </p:spPr>
      </p:pic>
      <p:pic>
        <p:nvPicPr>
          <p:cNvPr id="29" name="原创设计师QQ598969553      _7" descr="C:\Users\Administrator\Desktop\W02010090338187108292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4004" y="1401875"/>
            <a:ext cx="2105819" cy="1389841"/>
          </a:xfrm>
          <a:prstGeom prst="rect">
            <a:avLst/>
          </a:prstGeom>
          <a:noFill/>
          <a:extLst>
            <a:ext uri="{909E8E84-426E-40DD-AFC4-6F175D3DCCD1}">
              <a14:hiddenFill xmlns:a14="http://schemas.microsoft.com/office/drawing/2010/main">
                <a:solidFill>
                  <a:srgbClr val="FFFFFF"/>
                </a:solidFill>
              </a14:hiddenFill>
            </a:ext>
          </a:extLst>
        </p:spPr>
      </p:pic>
      <p:sp>
        <p:nvSpPr>
          <p:cNvPr id="30" name="原创设计师QQ598969553      _8"/>
          <p:cNvSpPr>
            <a:spLocks noChangeArrowheads="1"/>
          </p:cNvSpPr>
          <p:nvPr/>
        </p:nvSpPr>
        <p:spPr bwMode="auto">
          <a:xfrm>
            <a:off x="933589" y="2598781"/>
            <a:ext cx="2116234" cy="405133"/>
          </a:xfrm>
          <a:prstGeom prst="rect">
            <a:avLst/>
          </a:prstGeom>
          <a:solidFill>
            <a:srgbClr val="FF1F87"/>
          </a:solidFill>
          <a:ln w="25400" cap="flat" cmpd="sng" algn="ctr">
            <a:noFill/>
            <a:prstDash val="solid"/>
          </a:ln>
          <a:effectLst/>
        </p:spPr>
        <p:txBody>
          <a:bodyPr lIns="80632" tIns="40316" rIns="80632" bIns="40316" rtlCol="0" anchor="ctr"/>
          <a:lstStyle/>
          <a:p>
            <a:pPr marL="0" marR="0" lvl="0" indent="0" algn="ctr" defTabSz="12192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产品一</a:t>
            </a:r>
          </a:p>
        </p:txBody>
      </p:sp>
      <p:sp>
        <p:nvSpPr>
          <p:cNvPr id="31" name="原创设计师QQ598969553      _9"/>
          <p:cNvSpPr txBox="1">
            <a:spLocks noChangeArrowheads="1"/>
          </p:cNvSpPr>
          <p:nvPr/>
        </p:nvSpPr>
        <p:spPr bwMode="auto">
          <a:xfrm>
            <a:off x="805830" y="3975672"/>
            <a:ext cx="2375716" cy="1619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2937" tIns="56469" rIns="112937" bIns="56469"/>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defTabSz="1219200">
              <a:lnSpc>
                <a:spcPct val="150000"/>
              </a:lnSpc>
              <a:defRPr/>
            </a:pPr>
            <a:r>
              <a:rPr lang="zh-CN" altLang="en-US" sz="1400" dirty="0">
                <a:solidFill>
                  <a:schemeClr val="tx1">
                    <a:lumMod val="85000"/>
                    <a:lumOff val="15000"/>
                  </a:schemeClr>
                </a:solidFill>
                <a:latin typeface="微软雅黑" panose="020B0503020204020204" pitchFamily="34" charset="-122"/>
              </a:rPr>
              <a:t>单击此处添加对图片的说明文字单击此处添加对图片的说明文字</a:t>
            </a:r>
            <a:r>
              <a:rPr lang="en-US" altLang="zh-CN" sz="1400" dirty="0">
                <a:solidFill>
                  <a:schemeClr val="tx1">
                    <a:lumMod val="85000"/>
                    <a:lumOff val="15000"/>
                  </a:schemeClr>
                </a:solidFill>
                <a:latin typeface="微软雅黑" panose="020B0503020204020204" pitchFamily="34" charset="-122"/>
              </a:rPr>
              <a:t>.</a:t>
            </a:r>
          </a:p>
        </p:txBody>
      </p:sp>
      <p:sp>
        <p:nvSpPr>
          <p:cNvPr id="32" name="原创设计师QQ598969553      _10"/>
          <p:cNvSpPr>
            <a:spLocks noChangeArrowheads="1"/>
          </p:cNvSpPr>
          <p:nvPr/>
        </p:nvSpPr>
        <p:spPr bwMode="auto">
          <a:xfrm>
            <a:off x="3578887" y="2598781"/>
            <a:ext cx="2116234" cy="405133"/>
          </a:xfrm>
          <a:prstGeom prst="rect">
            <a:avLst/>
          </a:prstGeom>
          <a:solidFill>
            <a:srgbClr val="8D2963"/>
          </a:solidFill>
          <a:ln w="25400" cap="flat" cmpd="sng" algn="ctr">
            <a:noFill/>
            <a:prstDash val="solid"/>
          </a:ln>
          <a:effectLst/>
        </p:spPr>
        <p:txBody>
          <a:bodyPr lIns="80632" tIns="40316" rIns="80632" bIns="40316" rtlCol="0" anchor="ctr"/>
          <a:lstStyle/>
          <a:p>
            <a:pPr marL="0" marR="0" lvl="0" indent="0" algn="ctr" defTabSz="12192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产品二</a:t>
            </a:r>
          </a:p>
        </p:txBody>
      </p:sp>
      <p:sp>
        <p:nvSpPr>
          <p:cNvPr id="33" name="原创设计师QQ598969553      _11"/>
          <p:cNvSpPr>
            <a:spLocks noChangeArrowheads="1"/>
          </p:cNvSpPr>
          <p:nvPr/>
        </p:nvSpPr>
        <p:spPr bwMode="auto">
          <a:xfrm>
            <a:off x="6294972" y="2589152"/>
            <a:ext cx="2116234" cy="405131"/>
          </a:xfrm>
          <a:prstGeom prst="rect">
            <a:avLst/>
          </a:prstGeom>
          <a:solidFill>
            <a:srgbClr val="FF1F87"/>
          </a:solidFill>
          <a:ln w="25400" cap="flat" cmpd="sng" algn="ctr">
            <a:noFill/>
            <a:prstDash val="solid"/>
          </a:ln>
          <a:effectLst/>
        </p:spPr>
        <p:txBody>
          <a:bodyPr lIns="80632" tIns="40316" rIns="80632" bIns="40316" rtlCol="0" anchor="ctr"/>
          <a:lstStyle/>
          <a:p>
            <a:pPr marL="0" marR="0" lvl="0" indent="0" algn="ctr" defTabSz="12192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产品三</a:t>
            </a:r>
          </a:p>
        </p:txBody>
      </p:sp>
      <p:sp>
        <p:nvSpPr>
          <p:cNvPr id="34" name="原创设计师QQ598969553      _12"/>
          <p:cNvSpPr>
            <a:spLocks noChangeArrowheads="1"/>
          </p:cNvSpPr>
          <p:nvPr/>
        </p:nvSpPr>
        <p:spPr bwMode="auto">
          <a:xfrm>
            <a:off x="9115577" y="2589151"/>
            <a:ext cx="2116234" cy="405131"/>
          </a:xfrm>
          <a:prstGeom prst="rect">
            <a:avLst/>
          </a:prstGeom>
          <a:solidFill>
            <a:srgbClr val="8D2963"/>
          </a:solidFill>
          <a:ln w="25400" cap="flat" cmpd="sng" algn="ctr">
            <a:noFill/>
            <a:prstDash val="solid"/>
          </a:ln>
          <a:effectLst/>
        </p:spPr>
        <p:txBody>
          <a:bodyPr lIns="80632" tIns="40316" rIns="80632" bIns="40316" rtlCol="0" anchor="ctr"/>
          <a:lstStyle/>
          <a:p>
            <a:pPr marL="0" marR="0" lvl="0" indent="0" algn="ctr" defTabSz="12192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产品四</a:t>
            </a:r>
          </a:p>
        </p:txBody>
      </p:sp>
      <p:sp>
        <p:nvSpPr>
          <p:cNvPr id="35" name="原创设计师QQ598969553      _13"/>
          <p:cNvSpPr txBox="1">
            <a:spLocks noChangeArrowheads="1"/>
          </p:cNvSpPr>
          <p:nvPr/>
        </p:nvSpPr>
        <p:spPr bwMode="auto">
          <a:xfrm>
            <a:off x="6167214" y="4003791"/>
            <a:ext cx="2375716" cy="1619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2937" tIns="56469" rIns="112937" bIns="56469"/>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defTabSz="1219200">
              <a:lnSpc>
                <a:spcPct val="150000"/>
              </a:lnSpc>
              <a:defRPr/>
            </a:pPr>
            <a:r>
              <a:rPr lang="zh-CN" altLang="en-US" sz="1400" dirty="0">
                <a:solidFill>
                  <a:schemeClr val="tx1">
                    <a:lumMod val="85000"/>
                    <a:lumOff val="15000"/>
                  </a:schemeClr>
                </a:solidFill>
                <a:latin typeface="微软雅黑" panose="020B0503020204020204" pitchFamily="34" charset="-122"/>
              </a:rPr>
              <a:t>单击此处添加对图片的说明文字单击此处添加对图片的说明文字</a:t>
            </a:r>
            <a:r>
              <a:rPr lang="en-US" altLang="zh-CN" sz="1400" dirty="0">
                <a:solidFill>
                  <a:schemeClr val="tx1">
                    <a:lumMod val="85000"/>
                    <a:lumOff val="15000"/>
                  </a:schemeClr>
                </a:solidFill>
                <a:latin typeface="微软雅黑" panose="020B0503020204020204" pitchFamily="34" charset="-122"/>
              </a:rPr>
              <a:t>.</a:t>
            </a:r>
          </a:p>
        </p:txBody>
      </p:sp>
      <p:sp>
        <p:nvSpPr>
          <p:cNvPr id="36" name="原创设计师QQ598969553      _14"/>
          <p:cNvSpPr txBox="1">
            <a:spLocks noChangeArrowheads="1"/>
          </p:cNvSpPr>
          <p:nvPr/>
        </p:nvSpPr>
        <p:spPr bwMode="auto">
          <a:xfrm>
            <a:off x="3449146" y="4000644"/>
            <a:ext cx="2375716" cy="1619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2937" tIns="56469" rIns="112937" bIns="56469"/>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defTabSz="1219200">
              <a:lnSpc>
                <a:spcPct val="150000"/>
              </a:lnSpc>
              <a:defRPr/>
            </a:pPr>
            <a:r>
              <a:rPr lang="zh-CN" altLang="en-US" sz="1400" dirty="0">
                <a:solidFill>
                  <a:schemeClr val="tx1">
                    <a:lumMod val="85000"/>
                    <a:lumOff val="15000"/>
                  </a:schemeClr>
                </a:solidFill>
                <a:latin typeface="微软雅黑" panose="020B0503020204020204" pitchFamily="34" charset="-122"/>
              </a:rPr>
              <a:t>单击此处添加对图片的说明文字单击此处添加对图片的说明文字</a:t>
            </a:r>
            <a:r>
              <a:rPr lang="en-US" altLang="zh-CN" sz="1400" dirty="0">
                <a:solidFill>
                  <a:schemeClr val="tx1">
                    <a:lumMod val="85000"/>
                    <a:lumOff val="15000"/>
                  </a:schemeClr>
                </a:solidFill>
                <a:latin typeface="微软雅黑" panose="020B0503020204020204" pitchFamily="34" charset="-122"/>
              </a:rPr>
              <a:t>.</a:t>
            </a:r>
          </a:p>
        </p:txBody>
      </p:sp>
      <p:sp>
        <p:nvSpPr>
          <p:cNvPr id="37" name="原创设计师QQ598969553      _15"/>
          <p:cNvSpPr txBox="1">
            <a:spLocks noChangeArrowheads="1"/>
          </p:cNvSpPr>
          <p:nvPr/>
        </p:nvSpPr>
        <p:spPr bwMode="auto">
          <a:xfrm>
            <a:off x="9105227" y="4003791"/>
            <a:ext cx="2375716" cy="1619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2937" tIns="56469" rIns="112937" bIns="56469"/>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defTabSz="1219200">
              <a:lnSpc>
                <a:spcPct val="150000"/>
              </a:lnSpc>
              <a:defRPr/>
            </a:pPr>
            <a:r>
              <a:rPr lang="zh-CN" altLang="en-US" sz="1400" dirty="0">
                <a:solidFill>
                  <a:schemeClr val="tx1">
                    <a:lumMod val="85000"/>
                    <a:lumOff val="15000"/>
                  </a:schemeClr>
                </a:solidFill>
                <a:latin typeface="微软雅黑" panose="020B0503020204020204" pitchFamily="34" charset="-122"/>
              </a:rPr>
              <a:t>单击此处添加对图片的说明文字单击此处添加对图片的说明文字</a:t>
            </a:r>
            <a:r>
              <a:rPr lang="en-US" altLang="zh-CN" sz="1400" dirty="0">
                <a:solidFill>
                  <a:schemeClr val="tx1">
                    <a:lumMod val="85000"/>
                    <a:lumOff val="15000"/>
                  </a:schemeClr>
                </a:solidFill>
                <a:latin typeface="微软雅黑" panose="020B0503020204020204" pitchFamily="34" charset="-122"/>
              </a:rPr>
              <a:t>.</a:t>
            </a:r>
          </a:p>
        </p:txBody>
      </p:sp>
      <p:grpSp>
        <p:nvGrpSpPr>
          <p:cNvPr id="38" name="原创设计师QQ598969553      _16"/>
          <p:cNvGrpSpPr/>
          <p:nvPr/>
        </p:nvGrpSpPr>
        <p:grpSpPr>
          <a:xfrm>
            <a:off x="888803" y="3448842"/>
            <a:ext cx="1702648" cy="404014"/>
            <a:chOff x="1793812" y="4421987"/>
            <a:chExt cx="1702648" cy="404014"/>
          </a:xfrm>
          <a:solidFill>
            <a:srgbClr val="FF1F87"/>
          </a:solidFill>
        </p:grpSpPr>
        <p:sp>
          <p:nvSpPr>
            <p:cNvPr id="39" name="圆角矩形 24"/>
            <p:cNvSpPr/>
            <p:nvPr/>
          </p:nvSpPr>
          <p:spPr>
            <a:xfrm>
              <a:off x="1793812" y="4421987"/>
              <a:ext cx="1702648" cy="404014"/>
            </a:xfrm>
            <a:prstGeom prst="roundRect">
              <a:avLst>
                <a:gd name="adj" fmla="val 50000"/>
              </a:avLst>
            </a:prstGeom>
            <a:grpFill/>
            <a:ln w="25400" cap="flat" cmpd="sng" algn="ctr">
              <a:noFill/>
              <a:prstDash val="solid"/>
            </a:ln>
            <a:effectLst/>
          </p:spPr>
          <p:txBody>
            <a:bodyPr vert="horz" wrap="square" lIns="91440" tIns="45720" rIns="91440" bIns="4572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0" name="文本框 48"/>
            <p:cNvSpPr txBox="1"/>
            <p:nvPr/>
          </p:nvSpPr>
          <p:spPr>
            <a:xfrm>
              <a:off x="2065738" y="4439328"/>
              <a:ext cx="1107996" cy="369332"/>
            </a:xfrm>
            <a:prstGeom prst="rect">
              <a:avLst/>
            </a:prstGeom>
            <a:grpFill/>
          </p:spPr>
          <p:txBody>
            <a:bodyPr wrap="none" rtlCol="0">
              <a:spAutoFit/>
            </a:bodyPr>
            <a:lstStyle/>
            <a:p>
              <a:pPr marL="0" marR="0" lvl="0" indent="0" defTabSz="12192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添加标题</a:t>
              </a:r>
            </a:p>
          </p:txBody>
        </p:sp>
      </p:grpSp>
      <p:grpSp>
        <p:nvGrpSpPr>
          <p:cNvPr id="41" name="原创设计师QQ598969553      _17"/>
          <p:cNvGrpSpPr/>
          <p:nvPr/>
        </p:nvGrpSpPr>
        <p:grpSpPr>
          <a:xfrm>
            <a:off x="3550316" y="3448842"/>
            <a:ext cx="1702648" cy="404014"/>
            <a:chOff x="1793812" y="4421987"/>
            <a:chExt cx="1702648" cy="404014"/>
          </a:xfrm>
          <a:solidFill>
            <a:srgbClr val="8D2963"/>
          </a:solidFill>
        </p:grpSpPr>
        <p:sp>
          <p:nvSpPr>
            <p:cNvPr id="42" name="圆角矩形 27"/>
            <p:cNvSpPr/>
            <p:nvPr/>
          </p:nvSpPr>
          <p:spPr>
            <a:xfrm>
              <a:off x="1793812" y="4421987"/>
              <a:ext cx="1702648" cy="404014"/>
            </a:xfrm>
            <a:prstGeom prst="roundRect">
              <a:avLst>
                <a:gd name="adj" fmla="val 50000"/>
              </a:avLst>
            </a:prstGeom>
            <a:grpFill/>
            <a:ln w="25400" cap="flat" cmpd="sng" algn="ctr">
              <a:noFill/>
              <a:prstDash val="solid"/>
            </a:ln>
            <a:effectLst/>
          </p:spPr>
          <p:txBody>
            <a:bodyPr vert="horz" wrap="square" lIns="91440" tIns="45720" rIns="91440" bIns="4572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3" name="文本框 48"/>
            <p:cNvSpPr txBox="1"/>
            <p:nvPr/>
          </p:nvSpPr>
          <p:spPr>
            <a:xfrm>
              <a:off x="2065738" y="4439328"/>
              <a:ext cx="1107996" cy="369332"/>
            </a:xfrm>
            <a:prstGeom prst="rect">
              <a:avLst/>
            </a:prstGeom>
            <a:grpFill/>
          </p:spPr>
          <p:txBody>
            <a:bodyPr wrap="none" rtlCol="0">
              <a:spAutoFit/>
            </a:bodyPr>
            <a:lstStyle/>
            <a:p>
              <a:pPr marL="0" marR="0" lvl="0" indent="0" defTabSz="12192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添加标题</a:t>
              </a:r>
            </a:p>
          </p:txBody>
        </p:sp>
      </p:grpSp>
      <p:grpSp>
        <p:nvGrpSpPr>
          <p:cNvPr id="44" name="原创设计师QQ598969553      _18"/>
          <p:cNvGrpSpPr/>
          <p:nvPr/>
        </p:nvGrpSpPr>
        <p:grpSpPr>
          <a:xfrm>
            <a:off x="6294972" y="3448842"/>
            <a:ext cx="1702648" cy="404014"/>
            <a:chOff x="1793812" y="4421987"/>
            <a:chExt cx="1702648" cy="404014"/>
          </a:xfrm>
          <a:solidFill>
            <a:srgbClr val="FF1F87"/>
          </a:solidFill>
        </p:grpSpPr>
        <p:sp>
          <p:nvSpPr>
            <p:cNvPr id="45" name="圆角矩形 30"/>
            <p:cNvSpPr/>
            <p:nvPr/>
          </p:nvSpPr>
          <p:spPr>
            <a:xfrm>
              <a:off x="1793812" y="4421987"/>
              <a:ext cx="1702648" cy="404014"/>
            </a:xfrm>
            <a:prstGeom prst="roundRect">
              <a:avLst>
                <a:gd name="adj" fmla="val 50000"/>
              </a:avLst>
            </a:prstGeom>
            <a:grpFill/>
            <a:ln w="25400" cap="flat" cmpd="sng" algn="ctr">
              <a:noFill/>
              <a:prstDash val="solid"/>
            </a:ln>
            <a:effectLst/>
          </p:spPr>
          <p:txBody>
            <a:bodyPr vert="horz" wrap="square" lIns="91440" tIns="45720" rIns="91440" bIns="4572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6" name="文本框 48"/>
            <p:cNvSpPr txBox="1"/>
            <p:nvPr/>
          </p:nvSpPr>
          <p:spPr>
            <a:xfrm>
              <a:off x="2065738" y="4439328"/>
              <a:ext cx="1107996" cy="369332"/>
            </a:xfrm>
            <a:prstGeom prst="rect">
              <a:avLst/>
            </a:prstGeom>
            <a:grpFill/>
          </p:spPr>
          <p:txBody>
            <a:bodyPr wrap="none" rtlCol="0">
              <a:spAutoFit/>
            </a:bodyPr>
            <a:lstStyle/>
            <a:p>
              <a:pPr marL="0" marR="0" lvl="0" indent="0" defTabSz="12192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添加标题</a:t>
              </a:r>
            </a:p>
          </p:txBody>
        </p:sp>
      </p:grpSp>
      <p:grpSp>
        <p:nvGrpSpPr>
          <p:cNvPr id="47" name="原创设计师QQ598969553      _19"/>
          <p:cNvGrpSpPr/>
          <p:nvPr/>
        </p:nvGrpSpPr>
        <p:grpSpPr>
          <a:xfrm>
            <a:off x="9115577" y="3448842"/>
            <a:ext cx="1702648" cy="404014"/>
            <a:chOff x="1793812" y="4421987"/>
            <a:chExt cx="1702648" cy="404014"/>
          </a:xfrm>
          <a:solidFill>
            <a:srgbClr val="8D2963"/>
          </a:solidFill>
        </p:grpSpPr>
        <p:sp>
          <p:nvSpPr>
            <p:cNvPr id="48" name="圆角矩形 33"/>
            <p:cNvSpPr/>
            <p:nvPr/>
          </p:nvSpPr>
          <p:spPr>
            <a:xfrm>
              <a:off x="1793812" y="4421987"/>
              <a:ext cx="1702648" cy="404014"/>
            </a:xfrm>
            <a:prstGeom prst="roundRect">
              <a:avLst>
                <a:gd name="adj" fmla="val 50000"/>
              </a:avLst>
            </a:prstGeom>
            <a:grpFill/>
            <a:ln w="25400" cap="flat" cmpd="sng" algn="ctr">
              <a:noFill/>
              <a:prstDash val="solid"/>
            </a:ln>
            <a:effectLst/>
          </p:spPr>
          <p:txBody>
            <a:bodyPr vert="horz" wrap="square" lIns="91440" tIns="45720" rIns="91440" bIns="4572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9" name="文本框 48"/>
            <p:cNvSpPr txBox="1"/>
            <p:nvPr/>
          </p:nvSpPr>
          <p:spPr>
            <a:xfrm>
              <a:off x="2065738" y="4439328"/>
              <a:ext cx="1107996" cy="369332"/>
            </a:xfrm>
            <a:prstGeom prst="rect">
              <a:avLst/>
            </a:prstGeom>
            <a:grpFill/>
          </p:spPr>
          <p:txBody>
            <a:bodyPr wrap="none" rtlCol="0">
              <a:spAutoFit/>
            </a:bodyPr>
            <a:lstStyle/>
            <a:p>
              <a:pPr marL="0" marR="0" lvl="0" indent="0" defTabSz="12192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添加标题</a:t>
              </a:r>
            </a:p>
          </p:txBody>
        </p:sp>
      </p:gr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4" name="椭圆 3"/>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down)">
                                      <p:cBhvr>
                                        <p:cTn id="20" dur="500"/>
                                        <p:tgtEl>
                                          <p:spTgt spid="29"/>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left)">
                                      <p:cBhvr>
                                        <p:cTn id="24" dur="500"/>
                                        <p:tgtEl>
                                          <p:spTgt spid="31"/>
                                        </p:tgtEl>
                                      </p:cBhvr>
                                    </p:animEffect>
                                  </p:childTnLst>
                                </p:cTn>
                              </p:par>
                            </p:childTnLst>
                          </p:cTn>
                        </p:par>
                        <p:par>
                          <p:cTn id="25" fill="hold">
                            <p:stCondLst>
                              <p:cond delay="2500"/>
                            </p:stCondLst>
                            <p:childTnLst>
                              <p:par>
                                <p:cTn id="26" presetID="2" presetClass="entr" presetSubtype="1"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500" fill="hold"/>
                                        <p:tgtEl>
                                          <p:spTgt spid="32"/>
                                        </p:tgtEl>
                                        <p:attrNameLst>
                                          <p:attrName>ppt_x</p:attrName>
                                        </p:attrNameLst>
                                      </p:cBhvr>
                                      <p:tavLst>
                                        <p:tav tm="0">
                                          <p:val>
                                            <p:strVal val="#ppt_x"/>
                                          </p:val>
                                        </p:tav>
                                        <p:tav tm="100000">
                                          <p:val>
                                            <p:strVal val="#ppt_x"/>
                                          </p:val>
                                        </p:tav>
                                      </p:tavLst>
                                    </p:anim>
                                    <p:anim calcmode="lin" valueType="num">
                                      <p:cBhvr additive="base">
                                        <p:cTn id="29" dur="500" fill="hold"/>
                                        <p:tgtEl>
                                          <p:spTgt spid="32"/>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22" presetClass="entr" presetSubtype="4" fill="hold"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down)">
                                      <p:cBhvr>
                                        <p:cTn id="33" dur="500"/>
                                        <p:tgtEl>
                                          <p:spTgt spid="28"/>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par>
                          <p:cTn id="38" fill="hold">
                            <p:stCondLst>
                              <p:cond delay="4000"/>
                            </p:stCondLst>
                            <p:childTnLst>
                              <p:par>
                                <p:cTn id="39" presetID="2" presetClass="entr" presetSubtype="4"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500" fill="hold"/>
                                        <p:tgtEl>
                                          <p:spTgt spid="33"/>
                                        </p:tgtEl>
                                        <p:attrNameLst>
                                          <p:attrName>ppt_x</p:attrName>
                                        </p:attrNameLst>
                                      </p:cBhvr>
                                      <p:tavLst>
                                        <p:tav tm="0">
                                          <p:val>
                                            <p:strVal val="#ppt_x"/>
                                          </p:val>
                                        </p:tav>
                                        <p:tav tm="100000">
                                          <p:val>
                                            <p:strVal val="#ppt_x"/>
                                          </p:val>
                                        </p:tav>
                                      </p:tavLst>
                                    </p:anim>
                                    <p:anim calcmode="lin" valueType="num">
                                      <p:cBhvr additive="base">
                                        <p:cTn id="42" dur="500" fill="hold"/>
                                        <p:tgtEl>
                                          <p:spTgt spid="33"/>
                                        </p:tgtEl>
                                        <p:attrNameLst>
                                          <p:attrName>ppt_y</p:attrName>
                                        </p:attrNameLst>
                                      </p:cBhvr>
                                      <p:tavLst>
                                        <p:tav tm="0">
                                          <p:val>
                                            <p:strVal val="1+#ppt_h/2"/>
                                          </p:val>
                                        </p:tav>
                                        <p:tav tm="100000">
                                          <p:val>
                                            <p:strVal val="#ppt_y"/>
                                          </p:val>
                                        </p:tav>
                                      </p:tavLst>
                                    </p:anim>
                                  </p:childTnLst>
                                </p:cTn>
                              </p:par>
                            </p:childTnLst>
                          </p:cTn>
                        </p:par>
                        <p:par>
                          <p:cTn id="43" fill="hold">
                            <p:stCondLst>
                              <p:cond delay="4500"/>
                            </p:stCondLst>
                            <p:childTnLst>
                              <p:par>
                                <p:cTn id="44" presetID="22" presetClass="entr" presetSubtype="4" fill="hold"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down)">
                                      <p:cBhvr>
                                        <p:cTn id="46" dur="500"/>
                                        <p:tgtEl>
                                          <p:spTgt spid="27"/>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left)">
                                      <p:cBhvr>
                                        <p:cTn id="50" dur="500"/>
                                        <p:tgtEl>
                                          <p:spTgt spid="35"/>
                                        </p:tgtEl>
                                      </p:cBhvr>
                                    </p:animEffect>
                                  </p:childTnLst>
                                </p:cTn>
                              </p:par>
                            </p:childTnLst>
                          </p:cTn>
                        </p:par>
                        <p:par>
                          <p:cTn id="51" fill="hold">
                            <p:stCondLst>
                              <p:cond delay="5500"/>
                            </p:stCondLst>
                            <p:childTnLst>
                              <p:par>
                                <p:cTn id="52" presetID="2" presetClass="entr" presetSubtype="4"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anim calcmode="lin" valueType="num">
                                      <p:cBhvr additive="base">
                                        <p:cTn id="54" dur="500" fill="hold"/>
                                        <p:tgtEl>
                                          <p:spTgt spid="34"/>
                                        </p:tgtEl>
                                        <p:attrNameLst>
                                          <p:attrName>ppt_x</p:attrName>
                                        </p:attrNameLst>
                                      </p:cBhvr>
                                      <p:tavLst>
                                        <p:tav tm="0">
                                          <p:val>
                                            <p:strVal val="#ppt_x"/>
                                          </p:val>
                                        </p:tav>
                                        <p:tav tm="100000">
                                          <p:val>
                                            <p:strVal val="#ppt_x"/>
                                          </p:val>
                                        </p:tav>
                                      </p:tavLst>
                                    </p:anim>
                                    <p:anim calcmode="lin" valueType="num">
                                      <p:cBhvr additive="base">
                                        <p:cTn id="55" dur="500" fill="hold"/>
                                        <p:tgtEl>
                                          <p:spTgt spid="34"/>
                                        </p:tgtEl>
                                        <p:attrNameLst>
                                          <p:attrName>ppt_y</p:attrName>
                                        </p:attrNameLst>
                                      </p:cBhvr>
                                      <p:tavLst>
                                        <p:tav tm="0">
                                          <p:val>
                                            <p:strVal val="1+#ppt_h/2"/>
                                          </p:val>
                                        </p:tav>
                                        <p:tav tm="100000">
                                          <p:val>
                                            <p:strVal val="#ppt_y"/>
                                          </p:val>
                                        </p:tav>
                                      </p:tavLst>
                                    </p:anim>
                                  </p:childTnLst>
                                </p:cTn>
                              </p:par>
                            </p:childTnLst>
                          </p:cTn>
                        </p:par>
                        <p:par>
                          <p:cTn id="56" fill="hold">
                            <p:stCondLst>
                              <p:cond delay="6000"/>
                            </p:stCondLst>
                            <p:childTnLst>
                              <p:par>
                                <p:cTn id="57" presetID="22" presetClass="entr" presetSubtype="4" fill="hold"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down)">
                                      <p:cBhvr>
                                        <p:cTn id="59" dur="500"/>
                                        <p:tgtEl>
                                          <p:spTgt spid="26"/>
                                        </p:tgtEl>
                                      </p:cBhvr>
                                    </p:animEffect>
                                  </p:childTnLst>
                                </p:cTn>
                              </p:par>
                            </p:childTnLst>
                          </p:cTn>
                        </p:par>
                        <p:par>
                          <p:cTn id="60" fill="hold">
                            <p:stCondLst>
                              <p:cond delay="6500"/>
                            </p:stCondLst>
                            <p:childTnLst>
                              <p:par>
                                <p:cTn id="61" presetID="22" presetClass="entr" presetSubtype="8"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wipe(left)">
                                      <p:cBhvr>
                                        <p:cTn id="63" dur="500"/>
                                        <p:tgtEl>
                                          <p:spTgt spid="37"/>
                                        </p:tgtEl>
                                      </p:cBhvr>
                                    </p:animEffect>
                                  </p:childTnLst>
                                </p:cTn>
                              </p:par>
                              <p:par>
                                <p:cTn id="64" presetID="47" presetClass="entr" presetSubtype="0" fill="hold" nodeType="with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fade">
                                      <p:cBhvr>
                                        <p:cTn id="66" dur="500"/>
                                        <p:tgtEl>
                                          <p:spTgt spid="38"/>
                                        </p:tgtEl>
                                      </p:cBhvr>
                                    </p:animEffect>
                                    <p:anim calcmode="lin" valueType="num">
                                      <p:cBhvr>
                                        <p:cTn id="67" dur="500" fill="hold"/>
                                        <p:tgtEl>
                                          <p:spTgt spid="38"/>
                                        </p:tgtEl>
                                        <p:attrNameLst>
                                          <p:attrName>ppt_x</p:attrName>
                                        </p:attrNameLst>
                                      </p:cBhvr>
                                      <p:tavLst>
                                        <p:tav tm="0">
                                          <p:val>
                                            <p:strVal val="#ppt_x"/>
                                          </p:val>
                                        </p:tav>
                                        <p:tav tm="100000">
                                          <p:val>
                                            <p:strVal val="#ppt_x"/>
                                          </p:val>
                                        </p:tav>
                                      </p:tavLst>
                                    </p:anim>
                                    <p:anim calcmode="lin" valueType="num">
                                      <p:cBhvr>
                                        <p:cTn id="68" dur="500" fill="hold"/>
                                        <p:tgtEl>
                                          <p:spTgt spid="38"/>
                                        </p:tgtEl>
                                        <p:attrNameLst>
                                          <p:attrName>ppt_y</p:attrName>
                                        </p:attrNameLst>
                                      </p:cBhvr>
                                      <p:tavLst>
                                        <p:tav tm="0">
                                          <p:val>
                                            <p:strVal val="#ppt_y-.1"/>
                                          </p:val>
                                        </p:tav>
                                        <p:tav tm="100000">
                                          <p:val>
                                            <p:strVal val="#ppt_y"/>
                                          </p:val>
                                        </p:tav>
                                      </p:tavLst>
                                    </p:anim>
                                  </p:childTnLst>
                                </p:cTn>
                              </p:par>
                              <p:par>
                                <p:cTn id="69" presetID="47" presetClass="entr" presetSubtype="0" fill="hold" nodeType="with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500"/>
                                        <p:tgtEl>
                                          <p:spTgt spid="41"/>
                                        </p:tgtEl>
                                      </p:cBhvr>
                                    </p:animEffect>
                                    <p:anim calcmode="lin" valueType="num">
                                      <p:cBhvr>
                                        <p:cTn id="72" dur="500" fill="hold"/>
                                        <p:tgtEl>
                                          <p:spTgt spid="41"/>
                                        </p:tgtEl>
                                        <p:attrNameLst>
                                          <p:attrName>ppt_x</p:attrName>
                                        </p:attrNameLst>
                                      </p:cBhvr>
                                      <p:tavLst>
                                        <p:tav tm="0">
                                          <p:val>
                                            <p:strVal val="#ppt_x"/>
                                          </p:val>
                                        </p:tav>
                                        <p:tav tm="100000">
                                          <p:val>
                                            <p:strVal val="#ppt_x"/>
                                          </p:val>
                                        </p:tav>
                                      </p:tavLst>
                                    </p:anim>
                                    <p:anim calcmode="lin" valueType="num">
                                      <p:cBhvr>
                                        <p:cTn id="73" dur="500" fill="hold"/>
                                        <p:tgtEl>
                                          <p:spTgt spid="41"/>
                                        </p:tgtEl>
                                        <p:attrNameLst>
                                          <p:attrName>ppt_y</p:attrName>
                                        </p:attrNameLst>
                                      </p:cBhvr>
                                      <p:tavLst>
                                        <p:tav tm="0">
                                          <p:val>
                                            <p:strVal val="#ppt_y-.1"/>
                                          </p:val>
                                        </p:tav>
                                        <p:tav tm="100000">
                                          <p:val>
                                            <p:strVal val="#ppt_y"/>
                                          </p:val>
                                        </p:tav>
                                      </p:tavLst>
                                    </p:anim>
                                  </p:childTnLst>
                                </p:cTn>
                              </p:par>
                              <p:par>
                                <p:cTn id="74" presetID="47" presetClass="entr" presetSubtype="0" fill="hold" nodeType="with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fade">
                                      <p:cBhvr>
                                        <p:cTn id="76" dur="500"/>
                                        <p:tgtEl>
                                          <p:spTgt spid="44"/>
                                        </p:tgtEl>
                                      </p:cBhvr>
                                    </p:animEffect>
                                    <p:anim calcmode="lin" valueType="num">
                                      <p:cBhvr>
                                        <p:cTn id="77" dur="500" fill="hold"/>
                                        <p:tgtEl>
                                          <p:spTgt spid="44"/>
                                        </p:tgtEl>
                                        <p:attrNameLst>
                                          <p:attrName>ppt_x</p:attrName>
                                        </p:attrNameLst>
                                      </p:cBhvr>
                                      <p:tavLst>
                                        <p:tav tm="0">
                                          <p:val>
                                            <p:strVal val="#ppt_x"/>
                                          </p:val>
                                        </p:tav>
                                        <p:tav tm="100000">
                                          <p:val>
                                            <p:strVal val="#ppt_x"/>
                                          </p:val>
                                        </p:tav>
                                      </p:tavLst>
                                    </p:anim>
                                    <p:anim calcmode="lin" valueType="num">
                                      <p:cBhvr>
                                        <p:cTn id="78" dur="500" fill="hold"/>
                                        <p:tgtEl>
                                          <p:spTgt spid="44"/>
                                        </p:tgtEl>
                                        <p:attrNameLst>
                                          <p:attrName>ppt_y</p:attrName>
                                        </p:attrNameLst>
                                      </p:cBhvr>
                                      <p:tavLst>
                                        <p:tav tm="0">
                                          <p:val>
                                            <p:strVal val="#ppt_y-.1"/>
                                          </p:val>
                                        </p:tav>
                                        <p:tav tm="100000">
                                          <p:val>
                                            <p:strVal val="#ppt_y"/>
                                          </p:val>
                                        </p:tav>
                                      </p:tavLst>
                                    </p:anim>
                                  </p:childTnLst>
                                </p:cTn>
                              </p:par>
                              <p:par>
                                <p:cTn id="79" presetID="47" presetClass="entr" presetSubtype="0" fill="hold" nodeType="with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fade">
                                      <p:cBhvr>
                                        <p:cTn id="81" dur="500"/>
                                        <p:tgtEl>
                                          <p:spTgt spid="47"/>
                                        </p:tgtEl>
                                      </p:cBhvr>
                                    </p:animEffect>
                                    <p:anim calcmode="lin" valueType="num">
                                      <p:cBhvr>
                                        <p:cTn id="82" dur="500" fill="hold"/>
                                        <p:tgtEl>
                                          <p:spTgt spid="47"/>
                                        </p:tgtEl>
                                        <p:attrNameLst>
                                          <p:attrName>ppt_x</p:attrName>
                                        </p:attrNameLst>
                                      </p:cBhvr>
                                      <p:tavLst>
                                        <p:tav tm="0">
                                          <p:val>
                                            <p:strVal val="#ppt_x"/>
                                          </p:val>
                                        </p:tav>
                                        <p:tav tm="100000">
                                          <p:val>
                                            <p:strVal val="#ppt_x"/>
                                          </p:val>
                                        </p:tav>
                                      </p:tavLst>
                                    </p:anim>
                                    <p:anim calcmode="lin" valueType="num">
                                      <p:cBhvr>
                                        <p:cTn id="83" dur="500" fill="hold"/>
                                        <p:tgtEl>
                                          <p:spTgt spid="47"/>
                                        </p:tgtEl>
                                        <p:attrNameLst>
                                          <p:attrName>ppt_y</p:attrName>
                                        </p:attrNameLst>
                                      </p:cBhvr>
                                      <p:tavLst>
                                        <p:tav tm="0">
                                          <p:val>
                                            <p:strVal val="#ppt_y-.1"/>
                                          </p:val>
                                        </p:tav>
                                        <p:tav tm="100000">
                                          <p:val>
                                            <p:strVal val="#ppt_y"/>
                                          </p:val>
                                        </p:tav>
                                      </p:tavLst>
                                    </p:anim>
                                  </p:childTnLst>
                                </p:cTn>
                              </p:par>
                            </p:childTnLst>
                          </p:cTn>
                        </p:par>
                        <p:par>
                          <p:cTn id="84" fill="hold">
                            <p:stCondLst>
                              <p:cond delay="7000"/>
                            </p:stCondLst>
                            <p:childTnLst>
                              <p:par>
                                <p:cTn id="85" presetID="14" presetClass="entr" presetSubtype="10" fill="hold" grpId="0" nodeType="afterEffect">
                                  <p:stCondLst>
                                    <p:cond delay="0"/>
                                  </p:stCondLst>
                                  <p:childTnLst>
                                    <p:set>
                                      <p:cBhvr>
                                        <p:cTn id="86" dur="1" fill="hold">
                                          <p:stCondLst>
                                            <p:cond delay="0"/>
                                          </p:stCondLst>
                                        </p:cTn>
                                        <p:tgtEl>
                                          <p:spTgt spid="3"/>
                                        </p:tgtEl>
                                        <p:attrNameLst>
                                          <p:attrName>style.visibility</p:attrName>
                                        </p:attrNameLst>
                                      </p:cBhvr>
                                      <p:to>
                                        <p:strVal val="visible"/>
                                      </p:to>
                                    </p:set>
                                    <p:animEffect transition="in" filter="randombar(horizontal)">
                                      <p:cBhvr>
                                        <p:cTn id="8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30" grpId="0" bldLvl="0" animBg="1"/>
      <p:bldP spid="31" grpId="0"/>
      <p:bldP spid="32" grpId="0" bldLvl="0" animBg="1"/>
      <p:bldP spid="33" grpId="0" bldLvl="0" animBg="1"/>
      <p:bldP spid="34" grpId="0" bldLvl="0" animBg="1"/>
      <p:bldP spid="35" grpId="0"/>
      <p:bldP spid="36" grpId="0"/>
      <p:bldP spid="37" grpId="0"/>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cxnSp>
        <p:nvCxnSpPr>
          <p:cNvPr id="50" name="肘形连接符 49"/>
          <p:cNvCxnSpPr/>
          <p:nvPr/>
        </p:nvCxnSpPr>
        <p:spPr>
          <a:xfrm flipH="1" flipV="1">
            <a:off x="6498365" y="1817522"/>
            <a:ext cx="3768725" cy="546100"/>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1" name="肘形连接符 50"/>
          <p:cNvCxnSpPr/>
          <p:nvPr/>
        </p:nvCxnSpPr>
        <p:spPr>
          <a:xfrm flipH="1">
            <a:off x="6498365" y="5244934"/>
            <a:ext cx="3768725" cy="546100"/>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2" name="肘形连接符 51"/>
          <p:cNvCxnSpPr/>
          <p:nvPr/>
        </p:nvCxnSpPr>
        <p:spPr>
          <a:xfrm flipV="1">
            <a:off x="2248628" y="1817522"/>
            <a:ext cx="3635375" cy="546100"/>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3" name="肘形连接符 52"/>
          <p:cNvCxnSpPr/>
          <p:nvPr/>
        </p:nvCxnSpPr>
        <p:spPr>
          <a:xfrm>
            <a:off x="2248628" y="5244934"/>
            <a:ext cx="3635375" cy="546100"/>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4" name="文本框 5"/>
          <p:cNvSpPr txBox="1"/>
          <p:nvPr/>
        </p:nvSpPr>
        <p:spPr>
          <a:xfrm>
            <a:off x="3001102" y="4870284"/>
            <a:ext cx="2876551" cy="704851"/>
          </a:xfrm>
          <a:prstGeom prst="rect">
            <a:avLst/>
          </a:prstGeom>
        </p:spPr>
        <p:txBody>
          <a:bodyPr lIns="91440" tIns="45720" rIns="91440" bIns="4572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913765" fontAlgn="auto">
              <a:lnSpc>
                <a:spcPct val="120000"/>
              </a:lnSpc>
              <a:spcBef>
                <a:spcPct val="0"/>
              </a:spcBef>
              <a:spcAft>
                <a:spcPts val="0"/>
              </a:spcAft>
              <a:defRPr/>
            </a:pPr>
            <a:r>
              <a:rPr altLang="en-US" sz="1465"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p>
        </p:txBody>
      </p:sp>
      <p:sp>
        <p:nvSpPr>
          <p:cNvPr id="55" name="文本框 6"/>
          <p:cNvSpPr txBox="1"/>
          <p:nvPr/>
        </p:nvSpPr>
        <p:spPr>
          <a:xfrm>
            <a:off x="3001103" y="5813259"/>
            <a:ext cx="1210588" cy="400110"/>
          </a:xfrm>
          <a:prstGeom prst="rect">
            <a:avLst/>
          </a:prstGeom>
          <a:noFill/>
        </p:spPr>
        <p:txBody>
          <a:bodyPr wrap="none" lIns="91440" tIns="45720" rIns="91440" bIns="45720">
            <a:spAutoFit/>
          </a:bodyPr>
          <a:lstStyle/>
          <a:p>
            <a:pPr defTabSz="913765" fontAlgn="auto">
              <a:spcBef>
                <a:spcPts val="0"/>
              </a:spcBef>
              <a:spcAft>
                <a:spcPts val="0"/>
              </a:spcAft>
              <a:defRPr/>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时间管理</a:t>
            </a:r>
          </a:p>
        </p:txBody>
      </p:sp>
      <p:grpSp>
        <p:nvGrpSpPr>
          <p:cNvPr id="56" name="组合 55"/>
          <p:cNvGrpSpPr/>
          <p:nvPr/>
        </p:nvGrpSpPr>
        <p:grpSpPr bwMode="auto">
          <a:xfrm>
            <a:off x="1551716" y="3881271"/>
            <a:ext cx="1344612" cy="1346200"/>
            <a:chOff x="1854558" y="3854906"/>
            <a:chExt cx="1403797" cy="1403797"/>
          </a:xfrm>
        </p:grpSpPr>
        <p:sp>
          <p:nvSpPr>
            <p:cNvPr id="57" name="椭圆 56"/>
            <p:cNvSpPr/>
            <p:nvPr/>
          </p:nvSpPr>
          <p:spPr>
            <a:xfrm>
              <a:off x="1854558" y="3854906"/>
              <a:ext cx="1403797" cy="1403797"/>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zh-CN" altLang="en-US" sz="1335">
                <a:latin typeface="微软雅黑" panose="020B0503020204020204" pitchFamily="34" charset="-122"/>
                <a:ea typeface="微软雅黑" panose="020B0503020204020204" pitchFamily="34" charset="-122"/>
              </a:endParaRPr>
            </a:p>
          </p:txBody>
        </p:sp>
        <p:grpSp>
          <p:nvGrpSpPr>
            <p:cNvPr id="58" name="组合 57"/>
            <p:cNvGrpSpPr/>
            <p:nvPr/>
          </p:nvGrpSpPr>
          <p:grpSpPr>
            <a:xfrm>
              <a:off x="2340694" y="4217787"/>
              <a:ext cx="392888" cy="661931"/>
              <a:chOff x="6982613" y="4660429"/>
              <a:chExt cx="292099" cy="492124"/>
            </a:xfrm>
            <a:solidFill>
              <a:schemeClr val="bg1">
                <a:lumMod val="95000"/>
              </a:schemeClr>
            </a:solidFill>
          </p:grpSpPr>
          <p:sp>
            <p:nvSpPr>
              <p:cNvPr id="59"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ln>
            </p:spPr>
            <p:txBody>
              <a:bodyPr/>
              <a:lstStyle/>
              <a:p>
                <a:pPr defTabSz="913765" fontAlgn="auto">
                  <a:spcBef>
                    <a:spcPts val="0"/>
                  </a:spcBef>
                  <a:spcAft>
                    <a:spcPts val="0"/>
                  </a:spcAft>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0"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ln>
            </p:spPr>
            <p:txBody>
              <a:bodyPr/>
              <a:lstStyle/>
              <a:p>
                <a:pPr defTabSz="913765" fontAlgn="auto">
                  <a:spcBef>
                    <a:spcPts val="0"/>
                  </a:spcBef>
                  <a:spcAft>
                    <a:spcPts val="0"/>
                  </a:spcAft>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1" name="Freeform 17"/>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ln>
            </p:spPr>
            <p:txBody>
              <a:bodyPr/>
              <a:lstStyle/>
              <a:p>
                <a:pPr defTabSz="913765" fontAlgn="auto">
                  <a:spcBef>
                    <a:spcPts val="0"/>
                  </a:spcBef>
                  <a:spcAft>
                    <a:spcPts val="0"/>
                  </a:spcAft>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sp>
        <p:nvSpPr>
          <p:cNvPr id="62" name="文本框 13"/>
          <p:cNvSpPr txBox="1"/>
          <p:nvPr/>
        </p:nvSpPr>
        <p:spPr>
          <a:xfrm>
            <a:off x="6571390" y="4870284"/>
            <a:ext cx="2865437" cy="704851"/>
          </a:xfrm>
          <a:prstGeom prst="rect">
            <a:avLst/>
          </a:prstGeom>
        </p:spPr>
        <p:txBody>
          <a:bodyPr lIns="91440" tIns="45720" rIns="91440" bIns="4572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913765" fontAlgn="auto">
              <a:lnSpc>
                <a:spcPct val="120000"/>
              </a:lnSpc>
              <a:spcBef>
                <a:spcPct val="0"/>
              </a:spcBef>
              <a:spcAft>
                <a:spcPts val="0"/>
              </a:spcAft>
              <a:defRPr/>
            </a:pPr>
            <a:r>
              <a:rPr altLang="en-US" sz="1465"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p>
        </p:txBody>
      </p:sp>
      <p:sp>
        <p:nvSpPr>
          <p:cNvPr id="63" name="文本框 14"/>
          <p:cNvSpPr txBox="1"/>
          <p:nvPr/>
        </p:nvSpPr>
        <p:spPr>
          <a:xfrm>
            <a:off x="8128728" y="5813259"/>
            <a:ext cx="1210588" cy="400110"/>
          </a:xfrm>
          <a:prstGeom prst="rect">
            <a:avLst/>
          </a:prstGeom>
          <a:noFill/>
        </p:spPr>
        <p:txBody>
          <a:bodyPr wrap="none" lIns="91440" tIns="45720" rIns="91440" bIns="45720">
            <a:spAutoFit/>
          </a:bodyPr>
          <a:lstStyle/>
          <a:p>
            <a:pPr defTabSz="913765" fontAlgn="auto">
              <a:spcBef>
                <a:spcPts val="0"/>
              </a:spcBef>
              <a:spcAft>
                <a:spcPts val="0"/>
              </a:spcAft>
              <a:defRPr/>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得失管理</a:t>
            </a:r>
          </a:p>
        </p:txBody>
      </p:sp>
      <p:sp>
        <p:nvSpPr>
          <p:cNvPr id="64" name="文本框 15"/>
          <p:cNvSpPr txBox="1"/>
          <p:nvPr/>
        </p:nvSpPr>
        <p:spPr>
          <a:xfrm>
            <a:off x="3001102" y="1868322"/>
            <a:ext cx="2876551" cy="1008063"/>
          </a:xfrm>
          <a:prstGeom prst="rect">
            <a:avLst/>
          </a:prstGeom>
        </p:spPr>
        <p:txBody>
          <a:bodyPr lIns="91440" tIns="45720" rIns="91440" bIns="4572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913765" fontAlgn="auto">
              <a:lnSpc>
                <a:spcPct val="120000"/>
              </a:lnSpc>
              <a:spcBef>
                <a:spcPct val="0"/>
              </a:spcBef>
              <a:spcAft>
                <a:spcPts val="0"/>
              </a:spcAft>
              <a:defRPr/>
            </a:pPr>
            <a:r>
              <a:rPr altLang="en-US" sz="1465"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p>
        </p:txBody>
      </p:sp>
      <p:sp>
        <p:nvSpPr>
          <p:cNvPr id="65" name="文本框 16"/>
          <p:cNvSpPr txBox="1"/>
          <p:nvPr/>
        </p:nvSpPr>
        <p:spPr>
          <a:xfrm>
            <a:off x="3013803" y="1407946"/>
            <a:ext cx="1210588" cy="400110"/>
          </a:xfrm>
          <a:prstGeom prst="rect">
            <a:avLst/>
          </a:prstGeom>
          <a:noFill/>
        </p:spPr>
        <p:txBody>
          <a:bodyPr wrap="none" lIns="91440" tIns="45720" rIns="91440" bIns="45720">
            <a:spAutoFit/>
          </a:bodyPr>
          <a:lstStyle/>
          <a:p>
            <a:pPr defTabSz="913765" fontAlgn="auto">
              <a:spcBef>
                <a:spcPts val="0"/>
              </a:spcBef>
              <a:spcAft>
                <a:spcPts val="0"/>
              </a:spcAft>
              <a:defRPr/>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团队管理</a:t>
            </a:r>
          </a:p>
        </p:txBody>
      </p:sp>
      <p:sp>
        <p:nvSpPr>
          <p:cNvPr id="66" name="文本框 17"/>
          <p:cNvSpPr txBox="1"/>
          <p:nvPr/>
        </p:nvSpPr>
        <p:spPr>
          <a:xfrm>
            <a:off x="6565040" y="1868322"/>
            <a:ext cx="2865437" cy="1163639"/>
          </a:xfrm>
          <a:prstGeom prst="rect">
            <a:avLst/>
          </a:prstGeom>
        </p:spPr>
        <p:txBody>
          <a:bodyPr lIns="91440" tIns="45720" rIns="91440" bIns="4572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913765" fontAlgn="auto">
              <a:lnSpc>
                <a:spcPct val="120000"/>
              </a:lnSpc>
              <a:spcBef>
                <a:spcPts val="0"/>
              </a:spcBef>
              <a:spcAft>
                <a:spcPts val="0"/>
              </a:spcAft>
              <a:defRPr/>
            </a:pPr>
            <a:r>
              <a:rPr altLang="en-US" sz="1465"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p>
          <a:p>
            <a:pPr defTabSz="913765" fontAlgn="auto">
              <a:lnSpc>
                <a:spcPct val="120000"/>
              </a:lnSpc>
              <a:spcBef>
                <a:spcPts val="0"/>
              </a:spcBef>
              <a:spcAft>
                <a:spcPts val="0"/>
              </a:spcAft>
              <a:defRPr/>
            </a:pPr>
            <a:endParaRPr altLang="en-US" sz="1465"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文本框 18"/>
          <p:cNvSpPr txBox="1"/>
          <p:nvPr/>
        </p:nvSpPr>
        <p:spPr>
          <a:xfrm>
            <a:off x="8141428" y="1407946"/>
            <a:ext cx="1210588" cy="400110"/>
          </a:xfrm>
          <a:prstGeom prst="rect">
            <a:avLst/>
          </a:prstGeom>
          <a:noFill/>
        </p:spPr>
        <p:txBody>
          <a:bodyPr wrap="none" lIns="91440" tIns="45720" rIns="91440" bIns="45720">
            <a:spAutoFit/>
          </a:bodyPr>
          <a:lstStyle/>
          <a:p>
            <a:pPr defTabSz="913765" fontAlgn="auto">
              <a:spcBef>
                <a:spcPts val="0"/>
              </a:spcBef>
              <a:spcAft>
                <a:spcPts val="0"/>
              </a:spcAft>
              <a:defRPr/>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项目管理</a:t>
            </a:r>
          </a:p>
        </p:txBody>
      </p:sp>
      <p:grpSp>
        <p:nvGrpSpPr>
          <p:cNvPr id="69" name="组合 68"/>
          <p:cNvGrpSpPr/>
          <p:nvPr/>
        </p:nvGrpSpPr>
        <p:grpSpPr bwMode="auto">
          <a:xfrm>
            <a:off x="9551127" y="3881271"/>
            <a:ext cx="1346200" cy="1346200"/>
            <a:chOff x="8886420" y="3854906"/>
            <a:chExt cx="1403797" cy="1403797"/>
          </a:xfrm>
        </p:grpSpPr>
        <p:sp>
          <p:nvSpPr>
            <p:cNvPr id="70" name="椭圆 69"/>
            <p:cNvSpPr/>
            <p:nvPr/>
          </p:nvSpPr>
          <p:spPr>
            <a:xfrm>
              <a:off x="8886420" y="3854906"/>
              <a:ext cx="1403797" cy="1403797"/>
            </a:xfrm>
            <a:prstGeom prst="ellipse">
              <a:avLst/>
            </a:prstGeom>
            <a:solidFill>
              <a:srgbClr val="8D29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zh-CN" altLang="en-US" sz="1335">
                <a:latin typeface="微软雅黑" panose="020B0503020204020204" pitchFamily="34" charset="-122"/>
                <a:ea typeface="微软雅黑" panose="020B0503020204020204" pitchFamily="34" charset="-122"/>
              </a:endParaRPr>
            </a:p>
          </p:txBody>
        </p:sp>
        <p:sp>
          <p:nvSpPr>
            <p:cNvPr id="71" name="Freeform 12"/>
            <p:cNvSpPr>
              <a:spLocks noEditPoints="1"/>
            </p:cNvSpPr>
            <p:nvPr/>
          </p:nvSpPr>
          <p:spPr bwMode="auto">
            <a:xfrm>
              <a:off x="9366492" y="4217444"/>
              <a:ext cx="471796" cy="667134"/>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bg1">
                <a:lumMod val="95000"/>
              </a:schemeClr>
            </a:solidFill>
            <a:ln w="9525">
              <a:noFill/>
              <a:round/>
            </a:ln>
          </p:spPr>
          <p:txBody>
            <a:bodyPr/>
            <a:lstStyle/>
            <a:p>
              <a:pPr defTabSz="913765" fontAlgn="auto">
                <a:spcBef>
                  <a:spcPts val="0"/>
                </a:spcBef>
                <a:spcAft>
                  <a:spcPts val="0"/>
                </a:spcAft>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72" name="组合 71"/>
          <p:cNvGrpSpPr/>
          <p:nvPr/>
        </p:nvGrpSpPr>
        <p:grpSpPr bwMode="auto">
          <a:xfrm>
            <a:off x="1551716" y="2379496"/>
            <a:ext cx="1344612" cy="1344613"/>
            <a:chOff x="1854558" y="1736117"/>
            <a:chExt cx="1403797" cy="1403797"/>
          </a:xfrm>
        </p:grpSpPr>
        <p:sp>
          <p:nvSpPr>
            <p:cNvPr id="73" name="椭圆 72"/>
            <p:cNvSpPr/>
            <p:nvPr/>
          </p:nvSpPr>
          <p:spPr>
            <a:xfrm>
              <a:off x="1854558" y="1736117"/>
              <a:ext cx="1403797" cy="1403797"/>
            </a:xfrm>
            <a:prstGeom prst="ellipse">
              <a:avLst/>
            </a:prstGeom>
            <a:solidFill>
              <a:srgbClr val="8D29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zh-CN" altLang="en-US" sz="1335">
                <a:latin typeface="微软雅黑" panose="020B0503020204020204" pitchFamily="34" charset="-122"/>
                <a:ea typeface="微软雅黑" panose="020B0503020204020204" pitchFamily="34" charset="-122"/>
              </a:endParaRPr>
            </a:p>
          </p:txBody>
        </p:sp>
        <p:grpSp>
          <p:nvGrpSpPr>
            <p:cNvPr id="74" name="组合 24"/>
            <p:cNvGrpSpPr/>
            <p:nvPr/>
          </p:nvGrpSpPr>
          <p:grpSpPr bwMode="auto">
            <a:xfrm>
              <a:off x="2137516" y="2060331"/>
              <a:ext cx="799244" cy="731504"/>
              <a:chOff x="2158354" y="2417495"/>
              <a:chExt cx="550987" cy="504288"/>
            </a:xfrm>
          </p:grpSpPr>
          <p:sp>
            <p:nvSpPr>
              <p:cNvPr id="75" name="Freeform 26"/>
              <p:cNvSpPr>
                <a:spLocks noEditPoints="1"/>
              </p:cNvSpPr>
              <p:nvPr/>
            </p:nvSpPr>
            <p:spPr bwMode="auto">
              <a:xfrm>
                <a:off x="2158666" y="2417930"/>
                <a:ext cx="357625" cy="358767"/>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95000"/>
                </a:schemeClr>
              </a:solidFill>
              <a:ln w="9525">
                <a:noFill/>
                <a:round/>
              </a:ln>
            </p:spPr>
            <p:txBody>
              <a:bodyPr/>
              <a:lstStyle/>
              <a:p>
                <a:pPr defTabSz="913765" fontAlgn="auto">
                  <a:spcBef>
                    <a:spcPts val="0"/>
                  </a:spcBef>
                  <a:spcAft>
                    <a:spcPts val="0"/>
                  </a:spcAft>
                  <a:defRPr/>
                </a:pPr>
                <a:endParaRPr lang="da-DK"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76" name="Freeform 27"/>
              <p:cNvSpPr>
                <a:spLocks noEditPoints="1"/>
              </p:cNvSpPr>
              <p:nvPr/>
            </p:nvSpPr>
            <p:spPr bwMode="auto">
              <a:xfrm>
                <a:off x="2454593" y="2665868"/>
                <a:ext cx="254793" cy="255936"/>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95000"/>
                </a:schemeClr>
              </a:solidFill>
              <a:ln w="9525">
                <a:noFill/>
                <a:round/>
              </a:ln>
            </p:spPr>
            <p:txBody>
              <a:bodyPr/>
              <a:lstStyle/>
              <a:p>
                <a:pPr defTabSz="913765" fontAlgn="auto">
                  <a:spcBef>
                    <a:spcPts val="0"/>
                  </a:spcBef>
                  <a:spcAft>
                    <a:spcPts val="0"/>
                  </a:spcAft>
                  <a:defRPr/>
                </a:pPr>
                <a:endParaRPr lang="da-DK" sz="24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77" name="组合 76"/>
          <p:cNvGrpSpPr/>
          <p:nvPr/>
        </p:nvGrpSpPr>
        <p:grpSpPr bwMode="auto">
          <a:xfrm>
            <a:off x="9551127" y="2379496"/>
            <a:ext cx="1346200" cy="1344613"/>
            <a:chOff x="8886420" y="1736117"/>
            <a:chExt cx="1403797" cy="1403797"/>
          </a:xfrm>
        </p:grpSpPr>
        <p:sp>
          <p:nvSpPr>
            <p:cNvPr id="78" name="椭圆 77"/>
            <p:cNvSpPr/>
            <p:nvPr/>
          </p:nvSpPr>
          <p:spPr>
            <a:xfrm>
              <a:off x="8886420" y="1736117"/>
              <a:ext cx="1403797" cy="1403797"/>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zh-CN" altLang="en-US" sz="1335">
                <a:latin typeface="微软雅黑" panose="020B0503020204020204" pitchFamily="34" charset="-122"/>
                <a:ea typeface="微软雅黑" panose="020B0503020204020204" pitchFamily="34" charset="-122"/>
              </a:endParaRPr>
            </a:p>
          </p:txBody>
        </p:sp>
        <p:sp>
          <p:nvSpPr>
            <p:cNvPr id="79" name="Freeform 41"/>
            <p:cNvSpPr>
              <a:spLocks noEditPoints="1"/>
            </p:cNvSpPr>
            <p:nvPr/>
          </p:nvSpPr>
          <p:spPr bwMode="auto">
            <a:xfrm>
              <a:off x="9250613" y="2120628"/>
              <a:ext cx="662168" cy="532018"/>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lumMod val="95000"/>
              </a:schemeClr>
            </a:solidFill>
            <a:ln w="9525">
              <a:noFill/>
              <a:round/>
            </a:ln>
          </p:spPr>
          <p:txBody>
            <a:bodyPr/>
            <a:lstStyle/>
            <a:p>
              <a:pPr defTabSz="913765" fontAlgn="auto">
                <a:spcBef>
                  <a:spcPts val="0"/>
                </a:spcBef>
                <a:spcAft>
                  <a:spcPts val="0"/>
                </a:spcAft>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80" name="矩形 47"/>
          <p:cNvSpPr>
            <a:spLocks noChangeArrowheads="1"/>
          </p:cNvSpPr>
          <p:nvPr/>
        </p:nvSpPr>
        <p:spPr bwMode="auto">
          <a:xfrm>
            <a:off x="3582127" y="3349459"/>
            <a:ext cx="5257800" cy="1152874"/>
          </a:xfrm>
          <a:prstGeom prst="rect">
            <a:avLst/>
          </a:prstGeom>
          <a:noFill/>
          <a:ln>
            <a:noFill/>
          </a:ln>
        </p:spPr>
        <p:txBody>
          <a:bodyPr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913765" fontAlgn="auto">
              <a:lnSpc>
                <a:spcPct val="120000"/>
              </a:lnSpc>
              <a:spcBef>
                <a:spcPct val="0"/>
              </a:spcBef>
              <a:spcAft>
                <a:spcPts val="0"/>
              </a:spcAft>
              <a:buNone/>
              <a:defRPr/>
            </a:pPr>
            <a:r>
              <a:rPr lang="zh-CN" altLang="en-US" sz="1465" dirty="0">
                <a:solidFill>
                  <a:schemeClr val="tx1">
                    <a:lumMod val="85000"/>
                    <a:lumOff val="15000"/>
                  </a:schemeClr>
                </a:solidFill>
                <a:sym typeface="微软雅黑" panose="020B0503020204020204" pitchFamily="34"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3" name="椭圆 2"/>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31" presetClass="entr" presetSubtype="0" fill="hold" nodeType="afterEffect">
                                  <p:stCondLst>
                                    <p:cond delay="0"/>
                                  </p:stCondLst>
                                  <p:childTnLst>
                                    <p:set>
                                      <p:cBhvr>
                                        <p:cTn id="14" dur="1" fill="hold">
                                          <p:stCondLst>
                                            <p:cond delay="0"/>
                                          </p:stCondLst>
                                        </p:cTn>
                                        <p:tgtEl>
                                          <p:spTgt spid="72"/>
                                        </p:tgtEl>
                                        <p:attrNameLst>
                                          <p:attrName>style.visibility</p:attrName>
                                        </p:attrNameLst>
                                      </p:cBhvr>
                                      <p:to>
                                        <p:strVal val="visible"/>
                                      </p:to>
                                    </p:set>
                                    <p:anim calcmode="lin" valueType="num">
                                      <p:cBhvr>
                                        <p:cTn id="15" dur="750" fill="hold"/>
                                        <p:tgtEl>
                                          <p:spTgt spid="72"/>
                                        </p:tgtEl>
                                        <p:attrNameLst>
                                          <p:attrName>ppt_w</p:attrName>
                                        </p:attrNameLst>
                                      </p:cBhvr>
                                      <p:tavLst>
                                        <p:tav tm="0">
                                          <p:val>
                                            <p:fltVal val="0"/>
                                          </p:val>
                                        </p:tav>
                                        <p:tav tm="100000">
                                          <p:val>
                                            <p:strVal val="#ppt_w"/>
                                          </p:val>
                                        </p:tav>
                                      </p:tavLst>
                                    </p:anim>
                                    <p:anim calcmode="lin" valueType="num">
                                      <p:cBhvr>
                                        <p:cTn id="16" dur="750" fill="hold"/>
                                        <p:tgtEl>
                                          <p:spTgt spid="72"/>
                                        </p:tgtEl>
                                        <p:attrNameLst>
                                          <p:attrName>ppt_h</p:attrName>
                                        </p:attrNameLst>
                                      </p:cBhvr>
                                      <p:tavLst>
                                        <p:tav tm="0">
                                          <p:val>
                                            <p:fltVal val="0"/>
                                          </p:val>
                                        </p:tav>
                                        <p:tav tm="100000">
                                          <p:val>
                                            <p:strVal val="#ppt_h"/>
                                          </p:val>
                                        </p:tav>
                                      </p:tavLst>
                                    </p:anim>
                                    <p:anim calcmode="lin" valueType="num">
                                      <p:cBhvr>
                                        <p:cTn id="17" dur="750" fill="hold"/>
                                        <p:tgtEl>
                                          <p:spTgt spid="72"/>
                                        </p:tgtEl>
                                        <p:attrNameLst>
                                          <p:attrName>style.rotation</p:attrName>
                                        </p:attrNameLst>
                                      </p:cBhvr>
                                      <p:tavLst>
                                        <p:tav tm="0">
                                          <p:val>
                                            <p:fltVal val="90"/>
                                          </p:val>
                                        </p:tav>
                                        <p:tav tm="100000">
                                          <p:val>
                                            <p:fltVal val="0"/>
                                          </p:val>
                                        </p:tav>
                                      </p:tavLst>
                                    </p:anim>
                                    <p:animEffect transition="in" filter="fade">
                                      <p:cBhvr>
                                        <p:cTn id="18" dur="750"/>
                                        <p:tgtEl>
                                          <p:spTgt spid="72"/>
                                        </p:tgtEl>
                                      </p:cBhvr>
                                    </p:animEffect>
                                  </p:childTnLst>
                                </p:cTn>
                              </p:par>
                              <p:par>
                                <p:cTn id="19" presetID="31" presetClass="entr" presetSubtype="0" fill="hold" nodeType="with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p:cTn id="21" dur="750" fill="hold"/>
                                        <p:tgtEl>
                                          <p:spTgt spid="56"/>
                                        </p:tgtEl>
                                        <p:attrNameLst>
                                          <p:attrName>ppt_w</p:attrName>
                                        </p:attrNameLst>
                                      </p:cBhvr>
                                      <p:tavLst>
                                        <p:tav tm="0">
                                          <p:val>
                                            <p:fltVal val="0"/>
                                          </p:val>
                                        </p:tav>
                                        <p:tav tm="100000">
                                          <p:val>
                                            <p:strVal val="#ppt_w"/>
                                          </p:val>
                                        </p:tav>
                                      </p:tavLst>
                                    </p:anim>
                                    <p:anim calcmode="lin" valueType="num">
                                      <p:cBhvr>
                                        <p:cTn id="22" dur="750" fill="hold"/>
                                        <p:tgtEl>
                                          <p:spTgt spid="56"/>
                                        </p:tgtEl>
                                        <p:attrNameLst>
                                          <p:attrName>ppt_h</p:attrName>
                                        </p:attrNameLst>
                                      </p:cBhvr>
                                      <p:tavLst>
                                        <p:tav tm="0">
                                          <p:val>
                                            <p:fltVal val="0"/>
                                          </p:val>
                                        </p:tav>
                                        <p:tav tm="100000">
                                          <p:val>
                                            <p:strVal val="#ppt_h"/>
                                          </p:val>
                                        </p:tav>
                                      </p:tavLst>
                                    </p:anim>
                                    <p:anim calcmode="lin" valueType="num">
                                      <p:cBhvr>
                                        <p:cTn id="23" dur="750" fill="hold"/>
                                        <p:tgtEl>
                                          <p:spTgt spid="56"/>
                                        </p:tgtEl>
                                        <p:attrNameLst>
                                          <p:attrName>style.rotation</p:attrName>
                                        </p:attrNameLst>
                                      </p:cBhvr>
                                      <p:tavLst>
                                        <p:tav tm="0">
                                          <p:val>
                                            <p:fltVal val="90"/>
                                          </p:val>
                                        </p:tav>
                                        <p:tav tm="100000">
                                          <p:val>
                                            <p:fltVal val="0"/>
                                          </p:val>
                                        </p:tav>
                                      </p:tavLst>
                                    </p:anim>
                                    <p:animEffect transition="in" filter="fade">
                                      <p:cBhvr>
                                        <p:cTn id="24" dur="750"/>
                                        <p:tgtEl>
                                          <p:spTgt spid="56"/>
                                        </p:tgtEl>
                                      </p:cBhvr>
                                    </p:animEffect>
                                  </p:childTnLst>
                                </p:cTn>
                              </p:par>
                              <p:par>
                                <p:cTn id="25" presetID="31" presetClass="entr" presetSubtype="0" fill="hold" nodeType="withEffect">
                                  <p:stCondLst>
                                    <p:cond delay="0"/>
                                  </p:stCondLst>
                                  <p:childTnLst>
                                    <p:set>
                                      <p:cBhvr>
                                        <p:cTn id="26" dur="1" fill="hold">
                                          <p:stCondLst>
                                            <p:cond delay="0"/>
                                          </p:stCondLst>
                                        </p:cTn>
                                        <p:tgtEl>
                                          <p:spTgt spid="77"/>
                                        </p:tgtEl>
                                        <p:attrNameLst>
                                          <p:attrName>style.visibility</p:attrName>
                                        </p:attrNameLst>
                                      </p:cBhvr>
                                      <p:to>
                                        <p:strVal val="visible"/>
                                      </p:to>
                                    </p:set>
                                    <p:anim calcmode="lin" valueType="num">
                                      <p:cBhvr>
                                        <p:cTn id="27" dur="750" fill="hold"/>
                                        <p:tgtEl>
                                          <p:spTgt spid="77"/>
                                        </p:tgtEl>
                                        <p:attrNameLst>
                                          <p:attrName>ppt_w</p:attrName>
                                        </p:attrNameLst>
                                      </p:cBhvr>
                                      <p:tavLst>
                                        <p:tav tm="0">
                                          <p:val>
                                            <p:fltVal val="0"/>
                                          </p:val>
                                        </p:tav>
                                        <p:tav tm="100000">
                                          <p:val>
                                            <p:strVal val="#ppt_w"/>
                                          </p:val>
                                        </p:tav>
                                      </p:tavLst>
                                    </p:anim>
                                    <p:anim calcmode="lin" valueType="num">
                                      <p:cBhvr>
                                        <p:cTn id="28" dur="750" fill="hold"/>
                                        <p:tgtEl>
                                          <p:spTgt spid="77"/>
                                        </p:tgtEl>
                                        <p:attrNameLst>
                                          <p:attrName>ppt_h</p:attrName>
                                        </p:attrNameLst>
                                      </p:cBhvr>
                                      <p:tavLst>
                                        <p:tav tm="0">
                                          <p:val>
                                            <p:fltVal val="0"/>
                                          </p:val>
                                        </p:tav>
                                        <p:tav tm="100000">
                                          <p:val>
                                            <p:strVal val="#ppt_h"/>
                                          </p:val>
                                        </p:tav>
                                      </p:tavLst>
                                    </p:anim>
                                    <p:anim calcmode="lin" valueType="num">
                                      <p:cBhvr>
                                        <p:cTn id="29" dur="750" fill="hold"/>
                                        <p:tgtEl>
                                          <p:spTgt spid="77"/>
                                        </p:tgtEl>
                                        <p:attrNameLst>
                                          <p:attrName>style.rotation</p:attrName>
                                        </p:attrNameLst>
                                      </p:cBhvr>
                                      <p:tavLst>
                                        <p:tav tm="0">
                                          <p:val>
                                            <p:fltVal val="90"/>
                                          </p:val>
                                        </p:tav>
                                        <p:tav tm="100000">
                                          <p:val>
                                            <p:fltVal val="0"/>
                                          </p:val>
                                        </p:tav>
                                      </p:tavLst>
                                    </p:anim>
                                    <p:animEffect transition="in" filter="fade">
                                      <p:cBhvr>
                                        <p:cTn id="30" dur="750"/>
                                        <p:tgtEl>
                                          <p:spTgt spid="77"/>
                                        </p:tgtEl>
                                      </p:cBhvr>
                                    </p:animEffect>
                                  </p:childTnLst>
                                </p:cTn>
                              </p:par>
                              <p:par>
                                <p:cTn id="31" presetID="31" presetClass="entr" presetSubtype="0" fill="hold" nodeType="withEffect">
                                  <p:stCondLst>
                                    <p:cond delay="0"/>
                                  </p:stCondLst>
                                  <p:childTnLst>
                                    <p:set>
                                      <p:cBhvr>
                                        <p:cTn id="32" dur="1" fill="hold">
                                          <p:stCondLst>
                                            <p:cond delay="0"/>
                                          </p:stCondLst>
                                        </p:cTn>
                                        <p:tgtEl>
                                          <p:spTgt spid="69"/>
                                        </p:tgtEl>
                                        <p:attrNameLst>
                                          <p:attrName>style.visibility</p:attrName>
                                        </p:attrNameLst>
                                      </p:cBhvr>
                                      <p:to>
                                        <p:strVal val="visible"/>
                                      </p:to>
                                    </p:set>
                                    <p:anim calcmode="lin" valueType="num">
                                      <p:cBhvr>
                                        <p:cTn id="33" dur="750" fill="hold"/>
                                        <p:tgtEl>
                                          <p:spTgt spid="69"/>
                                        </p:tgtEl>
                                        <p:attrNameLst>
                                          <p:attrName>ppt_w</p:attrName>
                                        </p:attrNameLst>
                                      </p:cBhvr>
                                      <p:tavLst>
                                        <p:tav tm="0">
                                          <p:val>
                                            <p:fltVal val="0"/>
                                          </p:val>
                                        </p:tav>
                                        <p:tav tm="100000">
                                          <p:val>
                                            <p:strVal val="#ppt_w"/>
                                          </p:val>
                                        </p:tav>
                                      </p:tavLst>
                                    </p:anim>
                                    <p:anim calcmode="lin" valueType="num">
                                      <p:cBhvr>
                                        <p:cTn id="34" dur="750" fill="hold"/>
                                        <p:tgtEl>
                                          <p:spTgt spid="69"/>
                                        </p:tgtEl>
                                        <p:attrNameLst>
                                          <p:attrName>ppt_h</p:attrName>
                                        </p:attrNameLst>
                                      </p:cBhvr>
                                      <p:tavLst>
                                        <p:tav tm="0">
                                          <p:val>
                                            <p:fltVal val="0"/>
                                          </p:val>
                                        </p:tav>
                                        <p:tav tm="100000">
                                          <p:val>
                                            <p:strVal val="#ppt_h"/>
                                          </p:val>
                                        </p:tav>
                                      </p:tavLst>
                                    </p:anim>
                                    <p:anim calcmode="lin" valueType="num">
                                      <p:cBhvr>
                                        <p:cTn id="35" dur="750" fill="hold"/>
                                        <p:tgtEl>
                                          <p:spTgt spid="69"/>
                                        </p:tgtEl>
                                        <p:attrNameLst>
                                          <p:attrName>style.rotation</p:attrName>
                                        </p:attrNameLst>
                                      </p:cBhvr>
                                      <p:tavLst>
                                        <p:tav tm="0">
                                          <p:val>
                                            <p:fltVal val="90"/>
                                          </p:val>
                                        </p:tav>
                                        <p:tav tm="100000">
                                          <p:val>
                                            <p:fltVal val="0"/>
                                          </p:val>
                                        </p:tav>
                                      </p:tavLst>
                                    </p:anim>
                                    <p:animEffect transition="in" filter="fade">
                                      <p:cBhvr>
                                        <p:cTn id="36" dur="750"/>
                                        <p:tgtEl>
                                          <p:spTgt spid="69"/>
                                        </p:tgtEl>
                                      </p:cBhvr>
                                    </p:animEffect>
                                  </p:childTnLst>
                                </p:cTn>
                              </p:par>
                            </p:childTnLst>
                          </p:cTn>
                        </p:par>
                        <p:par>
                          <p:cTn id="37" fill="hold">
                            <p:stCondLst>
                              <p:cond delay="2000"/>
                            </p:stCondLst>
                            <p:childTnLst>
                              <p:par>
                                <p:cTn id="38" presetID="22" presetClass="entr" presetSubtype="4" fill="hold" nodeType="after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wipe(down)">
                                      <p:cBhvr>
                                        <p:cTn id="40" dur="500"/>
                                        <p:tgtEl>
                                          <p:spTgt spid="50"/>
                                        </p:tgtEl>
                                      </p:cBhvr>
                                    </p:animEffect>
                                  </p:childTnLst>
                                </p:cTn>
                              </p:par>
                              <p:par>
                                <p:cTn id="41" presetID="22" presetClass="entr" presetSubtype="1" fill="hold"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up)">
                                      <p:cBhvr>
                                        <p:cTn id="43" dur="500"/>
                                        <p:tgtEl>
                                          <p:spTgt spid="51"/>
                                        </p:tgtEl>
                                      </p:cBhvr>
                                    </p:animEffect>
                                  </p:childTnLst>
                                </p:cTn>
                              </p:par>
                              <p:par>
                                <p:cTn id="44" presetID="22" presetClass="entr" presetSubtype="4" fill="hold" nodeType="with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down)">
                                      <p:cBhvr>
                                        <p:cTn id="46" dur="500"/>
                                        <p:tgtEl>
                                          <p:spTgt spid="52"/>
                                        </p:tgtEl>
                                      </p:cBhvr>
                                    </p:animEffect>
                                  </p:childTnLst>
                                </p:cTn>
                              </p:par>
                              <p:par>
                                <p:cTn id="47" presetID="22" presetClass="entr" presetSubtype="1" fill="hold" nodeType="with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wipe(up)">
                                      <p:cBhvr>
                                        <p:cTn id="49" dur="500"/>
                                        <p:tgtEl>
                                          <p:spTgt spid="53"/>
                                        </p:tgtEl>
                                      </p:cBhvr>
                                    </p:animEffect>
                                  </p:childTnLst>
                                </p:cTn>
                              </p:par>
                            </p:childTnLst>
                          </p:cTn>
                        </p:par>
                        <p:par>
                          <p:cTn id="50" fill="hold">
                            <p:stCondLst>
                              <p:cond delay="2500"/>
                            </p:stCondLst>
                            <p:childTnLst>
                              <p:par>
                                <p:cTn id="51" presetID="10" presetClass="entr" presetSubtype="0" fill="hold" grpId="0" nodeType="afterEffect">
                                  <p:stCondLst>
                                    <p:cond delay="0"/>
                                  </p:stCondLst>
                                  <p:childTnLst>
                                    <p:set>
                                      <p:cBhvr>
                                        <p:cTn id="52" dur="1" fill="hold">
                                          <p:stCondLst>
                                            <p:cond delay="0"/>
                                          </p:stCondLst>
                                        </p:cTn>
                                        <p:tgtEl>
                                          <p:spTgt spid="65"/>
                                        </p:tgtEl>
                                        <p:attrNameLst>
                                          <p:attrName>style.visibility</p:attrName>
                                        </p:attrNameLst>
                                      </p:cBhvr>
                                      <p:to>
                                        <p:strVal val="visible"/>
                                      </p:to>
                                    </p:set>
                                    <p:animEffect transition="in" filter="fade">
                                      <p:cBhvr>
                                        <p:cTn id="53" dur="500"/>
                                        <p:tgtEl>
                                          <p:spTgt spid="6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64"/>
                                        </p:tgtEl>
                                        <p:attrNameLst>
                                          <p:attrName>style.visibility</p:attrName>
                                        </p:attrNameLst>
                                      </p:cBhvr>
                                      <p:to>
                                        <p:strVal val="visible"/>
                                      </p:to>
                                    </p:set>
                                    <p:animEffect transition="in" filter="fade">
                                      <p:cBhvr>
                                        <p:cTn id="56" dur="500"/>
                                        <p:tgtEl>
                                          <p:spTgt spid="6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fade">
                                      <p:cBhvr>
                                        <p:cTn id="59" dur="500"/>
                                        <p:tgtEl>
                                          <p:spTgt spid="6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fade">
                                      <p:cBhvr>
                                        <p:cTn id="62" dur="500"/>
                                        <p:tgtEl>
                                          <p:spTgt spid="6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54"/>
                                        </p:tgtEl>
                                        <p:attrNameLst>
                                          <p:attrName>style.visibility</p:attrName>
                                        </p:attrNameLst>
                                      </p:cBhvr>
                                      <p:to>
                                        <p:strVal val="visible"/>
                                      </p:to>
                                    </p:set>
                                    <p:animEffect transition="in" filter="fade">
                                      <p:cBhvr>
                                        <p:cTn id="65" dur="500"/>
                                        <p:tgtEl>
                                          <p:spTgt spid="5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fade">
                                      <p:cBhvr>
                                        <p:cTn id="68" dur="500"/>
                                        <p:tgtEl>
                                          <p:spTgt spid="5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fade">
                                      <p:cBhvr>
                                        <p:cTn id="71" dur="500"/>
                                        <p:tgtEl>
                                          <p:spTgt spid="62"/>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63"/>
                                        </p:tgtEl>
                                        <p:attrNameLst>
                                          <p:attrName>style.visibility</p:attrName>
                                        </p:attrNameLst>
                                      </p:cBhvr>
                                      <p:to>
                                        <p:strVal val="visible"/>
                                      </p:to>
                                    </p:set>
                                    <p:animEffect transition="in" filter="fade">
                                      <p:cBhvr>
                                        <p:cTn id="74" dur="500"/>
                                        <p:tgtEl>
                                          <p:spTgt spid="63"/>
                                        </p:tgtEl>
                                      </p:cBhvr>
                                    </p:animEffect>
                                  </p:childTnLst>
                                </p:cTn>
                              </p:par>
                            </p:childTnLst>
                          </p:cTn>
                        </p:par>
                        <p:par>
                          <p:cTn id="75" fill="hold">
                            <p:stCondLst>
                              <p:cond delay="3000"/>
                            </p:stCondLst>
                            <p:childTnLst>
                              <p:par>
                                <p:cTn id="76" presetID="16" presetClass="entr" presetSubtype="37" fill="hold" grpId="0" nodeType="afterEffect">
                                  <p:stCondLst>
                                    <p:cond delay="0"/>
                                  </p:stCondLst>
                                  <p:childTnLst>
                                    <p:set>
                                      <p:cBhvr>
                                        <p:cTn id="77" dur="1" fill="hold">
                                          <p:stCondLst>
                                            <p:cond delay="0"/>
                                          </p:stCondLst>
                                        </p:cTn>
                                        <p:tgtEl>
                                          <p:spTgt spid="80"/>
                                        </p:tgtEl>
                                        <p:attrNameLst>
                                          <p:attrName>style.visibility</p:attrName>
                                        </p:attrNameLst>
                                      </p:cBhvr>
                                      <p:to>
                                        <p:strVal val="visible"/>
                                      </p:to>
                                    </p:set>
                                    <p:animEffect transition="in" filter="barn(outVertical)">
                                      <p:cBhvr>
                                        <p:cTn id="78"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54" grpId="0"/>
      <p:bldP spid="55" grpId="0"/>
      <p:bldP spid="62" grpId="0"/>
      <p:bldP spid="63" grpId="0"/>
      <p:bldP spid="64" grpId="0"/>
      <p:bldP spid="65" grpId="0"/>
      <p:bldP spid="66" grpId="0"/>
      <p:bldP spid="68" grpId="0"/>
      <p:bldP spid="80"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grpSp>
        <p:nvGrpSpPr>
          <p:cNvPr id="4" name="组合 3"/>
          <p:cNvGrpSpPr/>
          <p:nvPr/>
        </p:nvGrpSpPr>
        <p:grpSpPr>
          <a:xfrm>
            <a:off x="1378559" y="1412777"/>
            <a:ext cx="5604612" cy="3172260"/>
            <a:chOff x="1952717" y="1419622"/>
            <a:chExt cx="6580810" cy="2379195"/>
          </a:xfrm>
        </p:grpSpPr>
        <p:cxnSp>
          <p:nvCxnSpPr>
            <p:cNvPr id="5" name="直接连接符 4"/>
            <p:cNvCxnSpPr/>
            <p:nvPr/>
          </p:nvCxnSpPr>
          <p:spPr>
            <a:xfrm>
              <a:off x="1952717" y="3798816"/>
              <a:ext cx="6580810" cy="1"/>
            </a:xfrm>
            <a:prstGeom prst="line">
              <a:avLst/>
            </a:prstGeom>
            <a:noFill/>
            <a:ln w="9525" cap="flat" cmpd="sng" algn="ctr">
              <a:solidFill>
                <a:srgbClr val="C0C0C0"/>
              </a:solidFill>
              <a:prstDash val="solid"/>
            </a:ln>
            <a:effectLst/>
          </p:spPr>
        </p:cxnSp>
        <p:cxnSp>
          <p:nvCxnSpPr>
            <p:cNvPr id="7" name="直接连接符 6"/>
            <p:cNvCxnSpPr/>
            <p:nvPr/>
          </p:nvCxnSpPr>
          <p:spPr>
            <a:xfrm>
              <a:off x="1952717" y="3582527"/>
              <a:ext cx="6580810" cy="1"/>
            </a:xfrm>
            <a:prstGeom prst="line">
              <a:avLst/>
            </a:prstGeom>
            <a:noFill/>
            <a:ln w="9525" cap="flat" cmpd="sng" algn="ctr">
              <a:solidFill>
                <a:srgbClr val="C0C0C0"/>
              </a:solidFill>
              <a:prstDash val="solid"/>
            </a:ln>
            <a:effectLst/>
          </p:spPr>
        </p:cxnSp>
        <p:cxnSp>
          <p:nvCxnSpPr>
            <p:cNvPr id="8" name="直接连接符 7"/>
            <p:cNvCxnSpPr/>
            <p:nvPr/>
          </p:nvCxnSpPr>
          <p:spPr>
            <a:xfrm>
              <a:off x="1952717" y="3366236"/>
              <a:ext cx="6580810" cy="1"/>
            </a:xfrm>
            <a:prstGeom prst="line">
              <a:avLst/>
            </a:prstGeom>
            <a:noFill/>
            <a:ln w="9525" cap="flat" cmpd="sng" algn="ctr">
              <a:solidFill>
                <a:srgbClr val="C0C0C0"/>
              </a:solidFill>
              <a:prstDash val="solid"/>
            </a:ln>
            <a:effectLst/>
          </p:spPr>
        </p:cxnSp>
        <p:cxnSp>
          <p:nvCxnSpPr>
            <p:cNvPr id="9" name="直接连接符 8"/>
            <p:cNvCxnSpPr/>
            <p:nvPr/>
          </p:nvCxnSpPr>
          <p:spPr>
            <a:xfrm>
              <a:off x="1952717" y="2933655"/>
              <a:ext cx="6580810" cy="1"/>
            </a:xfrm>
            <a:prstGeom prst="line">
              <a:avLst/>
            </a:prstGeom>
            <a:noFill/>
            <a:ln w="9525" cap="flat" cmpd="sng" algn="ctr">
              <a:solidFill>
                <a:srgbClr val="C0C0C0"/>
              </a:solidFill>
              <a:prstDash val="solid"/>
            </a:ln>
            <a:effectLst/>
          </p:spPr>
        </p:cxnSp>
        <p:cxnSp>
          <p:nvCxnSpPr>
            <p:cNvPr id="10" name="直接连接符 9"/>
            <p:cNvCxnSpPr/>
            <p:nvPr/>
          </p:nvCxnSpPr>
          <p:spPr>
            <a:xfrm>
              <a:off x="1952717" y="3149946"/>
              <a:ext cx="6580810" cy="1"/>
            </a:xfrm>
            <a:prstGeom prst="line">
              <a:avLst/>
            </a:prstGeom>
            <a:noFill/>
            <a:ln w="9525" cap="flat" cmpd="sng" algn="ctr">
              <a:solidFill>
                <a:srgbClr val="C0C0C0"/>
              </a:solidFill>
              <a:prstDash val="solid"/>
            </a:ln>
            <a:effectLst/>
          </p:spPr>
        </p:cxnSp>
        <p:cxnSp>
          <p:nvCxnSpPr>
            <p:cNvPr id="11" name="直接连接符 10"/>
            <p:cNvCxnSpPr/>
            <p:nvPr/>
          </p:nvCxnSpPr>
          <p:spPr>
            <a:xfrm>
              <a:off x="1952717" y="2717365"/>
              <a:ext cx="6580810" cy="1"/>
            </a:xfrm>
            <a:prstGeom prst="line">
              <a:avLst/>
            </a:prstGeom>
            <a:noFill/>
            <a:ln w="9525" cap="flat" cmpd="sng" algn="ctr">
              <a:solidFill>
                <a:srgbClr val="C0C0C0"/>
              </a:solidFill>
              <a:prstDash val="solid"/>
            </a:ln>
            <a:effectLst/>
          </p:spPr>
        </p:cxnSp>
        <p:cxnSp>
          <p:nvCxnSpPr>
            <p:cNvPr id="12" name="直接连接符 11"/>
            <p:cNvCxnSpPr/>
            <p:nvPr/>
          </p:nvCxnSpPr>
          <p:spPr>
            <a:xfrm>
              <a:off x="1952717" y="2501075"/>
              <a:ext cx="6580810" cy="1"/>
            </a:xfrm>
            <a:prstGeom prst="line">
              <a:avLst/>
            </a:prstGeom>
            <a:noFill/>
            <a:ln w="9525" cap="flat" cmpd="sng" algn="ctr">
              <a:solidFill>
                <a:srgbClr val="C0C0C0"/>
              </a:solidFill>
              <a:prstDash val="solid"/>
            </a:ln>
            <a:effectLst/>
          </p:spPr>
        </p:cxnSp>
        <p:cxnSp>
          <p:nvCxnSpPr>
            <p:cNvPr id="13" name="直接连接符 12"/>
            <p:cNvCxnSpPr/>
            <p:nvPr/>
          </p:nvCxnSpPr>
          <p:spPr>
            <a:xfrm>
              <a:off x="1952717" y="2284784"/>
              <a:ext cx="6580810" cy="1"/>
            </a:xfrm>
            <a:prstGeom prst="line">
              <a:avLst/>
            </a:prstGeom>
            <a:noFill/>
            <a:ln w="9525" cap="flat" cmpd="sng" algn="ctr">
              <a:solidFill>
                <a:srgbClr val="C0C0C0"/>
              </a:solidFill>
              <a:prstDash val="solid"/>
            </a:ln>
            <a:effectLst/>
          </p:spPr>
        </p:cxnSp>
        <p:cxnSp>
          <p:nvCxnSpPr>
            <p:cNvPr id="14" name="直接连接符 13"/>
            <p:cNvCxnSpPr/>
            <p:nvPr/>
          </p:nvCxnSpPr>
          <p:spPr>
            <a:xfrm>
              <a:off x="1952717" y="2068493"/>
              <a:ext cx="6580810" cy="1"/>
            </a:xfrm>
            <a:prstGeom prst="line">
              <a:avLst/>
            </a:prstGeom>
            <a:noFill/>
            <a:ln w="9525" cap="flat" cmpd="sng" algn="ctr">
              <a:solidFill>
                <a:srgbClr val="C0C0C0"/>
              </a:solidFill>
              <a:prstDash val="solid"/>
            </a:ln>
            <a:effectLst/>
          </p:spPr>
        </p:cxnSp>
        <p:cxnSp>
          <p:nvCxnSpPr>
            <p:cNvPr id="15" name="直接连接符 14"/>
            <p:cNvCxnSpPr/>
            <p:nvPr/>
          </p:nvCxnSpPr>
          <p:spPr>
            <a:xfrm>
              <a:off x="1952717" y="1852203"/>
              <a:ext cx="6580810" cy="1"/>
            </a:xfrm>
            <a:prstGeom prst="line">
              <a:avLst/>
            </a:prstGeom>
            <a:noFill/>
            <a:ln w="9525" cap="flat" cmpd="sng" algn="ctr">
              <a:solidFill>
                <a:srgbClr val="C0C0C0"/>
              </a:solidFill>
              <a:prstDash val="solid"/>
            </a:ln>
            <a:effectLst/>
          </p:spPr>
        </p:cxnSp>
        <p:cxnSp>
          <p:nvCxnSpPr>
            <p:cNvPr id="16" name="直接连接符 15"/>
            <p:cNvCxnSpPr/>
            <p:nvPr/>
          </p:nvCxnSpPr>
          <p:spPr>
            <a:xfrm>
              <a:off x="1952717" y="1635913"/>
              <a:ext cx="6580810" cy="1"/>
            </a:xfrm>
            <a:prstGeom prst="line">
              <a:avLst/>
            </a:prstGeom>
            <a:noFill/>
            <a:ln w="9525" cap="flat" cmpd="sng" algn="ctr">
              <a:solidFill>
                <a:srgbClr val="C0C0C0"/>
              </a:solidFill>
              <a:prstDash val="solid"/>
            </a:ln>
            <a:effectLst/>
          </p:spPr>
        </p:cxnSp>
        <p:cxnSp>
          <p:nvCxnSpPr>
            <p:cNvPr id="17" name="直接连接符 16"/>
            <p:cNvCxnSpPr/>
            <p:nvPr/>
          </p:nvCxnSpPr>
          <p:spPr>
            <a:xfrm>
              <a:off x="1952717" y="1419622"/>
              <a:ext cx="6580810" cy="1"/>
            </a:xfrm>
            <a:prstGeom prst="line">
              <a:avLst/>
            </a:prstGeom>
            <a:noFill/>
            <a:ln w="9525" cap="flat" cmpd="sng" algn="ctr">
              <a:solidFill>
                <a:srgbClr val="014075"/>
              </a:solidFill>
              <a:prstDash val="solid"/>
            </a:ln>
            <a:effectLst>
              <a:outerShdw blurRad="50800" dist="38100" dir="2700000" algn="tl" rotWithShape="0">
                <a:prstClr val="black">
                  <a:alpha val="40000"/>
                </a:prstClr>
              </a:outerShdw>
            </a:effectLst>
          </p:spPr>
        </p:cxnSp>
      </p:grpSp>
      <p:sp>
        <p:nvSpPr>
          <p:cNvPr id="18" name="TextBox 49"/>
          <p:cNvSpPr txBox="1"/>
          <p:nvPr/>
        </p:nvSpPr>
        <p:spPr>
          <a:xfrm>
            <a:off x="791956" y="4158553"/>
            <a:ext cx="689540" cy="338530"/>
          </a:xfrm>
          <a:prstGeom prst="rect">
            <a:avLst/>
          </a:prstGeom>
          <a:noFill/>
        </p:spPr>
        <p:txBody>
          <a:bodyPr wrap="square" lIns="91416" tIns="45708" rIns="91416" bIns="45708" rtlCol="0">
            <a:spAutoFit/>
          </a:bodyPr>
          <a:lstStyle/>
          <a:p>
            <a:pPr algn="r">
              <a:defRPr/>
            </a:pPr>
            <a:r>
              <a:rPr lang="en-US" altLang="zh-CN" sz="1600" kern="0" dirty="0">
                <a:solidFill>
                  <a:sysClr val="windowText" lastClr="000000"/>
                </a:solidFill>
                <a:latin typeface="微软雅黑" panose="020B0503020204020204" pitchFamily="34" charset="-122"/>
                <a:ea typeface="微软雅黑" panose="020B0503020204020204" pitchFamily="34" charset="-122"/>
              </a:rPr>
              <a:t>10</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9" name="TextBox 50"/>
          <p:cNvSpPr txBox="1"/>
          <p:nvPr/>
        </p:nvSpPr>
        <p:spPr>
          <a:xfrm>
            <a:off x="791956" y="4448679"/>
            <a:ext cx="689540" cy="338530"/>
          </a:xfrm>
          <a:prstGeom prst="rect">
            <a:avLst/>
          </a:prstGeom>
          <a:noFill/>
        </p:spPr>
        <p:txBody>
          <a:bodyPr wrap="square" lIns="91416" tIns="45708" rIns="91416" bIns="45708" rtlCol="0">
            <a:spAutoFit/>
          </a:bodyPr>
          <a:lstStyle/>
          <a:p>
            <a:pPr algn="r">
              <a:defRPr/>
            </a:pPr>
            <a:r>
              <a:rPr lang="en-US" altLang="zh-CN" sz="1600" kern="0" dirty="0">
                <a:solidFill>
                  <a:sysClr val="windowText" lastClr="000000"/>
                </a:solidFill>
                <a:latin typeface="微软雅黑" panose="020B0503020204020204" pitchFamily="34" charset="-122"/>
                <a:ea typeface="微软雅黑" panose="020B0503020204020204" pitchFamily="34" charset="-122"/>
              </a:rPr>
              <a:t>0</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0" name="TextBox 51"/>
          <p:cNvSpPr txBox="1"/>
          <p:nvPr/>
        </p:nvSpPr>
        <p:spPr>
          <a:xfrm>
            <a:off x="791956" y="3868426"/>
            <a:ext cx="689540" cy="338530"/>
          </a:xfrm>
          <a:prstGeom prst="rect">
            <a:avLst/>
          </a:prstGeom>
          <a:noFill/>
        </p:spPr>
        <p:txBody>
          <a:bodyPr wrap="square" lIns="91416" tIns="45708" rIns="91416" bIns="45708" rtlCol="0">
            <a:spAutoFit/>
          </a:bodyPr>
          <a:lstStyle/>
          <a:p>
            <a:pPr algn="r">
              <a:defRPr/>
            </a:pPr>
            <a:r>
              <a:rPr lang="en-US" altLang="zh-CN" sz="1600" kern="0" dirty="0">
                <a:solidFill>
                  <a:sysClr val="windowText" lastClr="000000"/>
                </a:solidFill>
                <a:latin typeface="微软雅黑" panose="020B0503020204020204" pitchFamily="34" charset="-122"/>
                <a:ea typeface="微软雅黑" panose="020B0503020204020204" pitchFamily="34" charset="-122"/>
              </a:rPr>
              <a:t>20</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1" name="TextBox 52"/>
          <p:cNvSpPr txBox="1"/>
          <p:nvPr/>
        </p:nvSpPr>
        <p:spPr>
          <a:xfrm>
            <a:off x="791956" y="3578298"/>
            <a:ext cx="689540" cy="338530"/>
          </a:xfrm>
          <a:prstGeom prst="rect">
            <a:avLst/>
          </a:prstGeom>
          <a:noFill/>
        </p:spPr>
        <p:txBody>
          <a:bodyPr wrap="square" lIns="91416" tIns="45708" rIns="91416" bIns="45708" rtlCol="0">
            <a:spAutoFit/>
          </a:bodyPr>
          <a:lstStyle/>
          <a:p>
            <a:pPr algn="r">
              <a:defRPr/>
            </a:pPr>
            <a:r>
              <a:rPr lang="en-US" altLang="zh-CN" sz="1600" kern="0" dirty="0">
                <a:solidFill>
                  <a:sysClr val="windowText" lastClr="000000"/>
                </a:solidFill>
                <a:latin typeface="微软雅黑" panose="020B0503020204020204" pitchFamily="34" charset="-122"/>
                <a:ea typeface="微软雅黑" panose="020B0503020204020204" pitchFamily="34" charset="-122"/>
              </a:rPr>
              <a:t>30</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2" name="TextBox 53"/>
          <p:cNvSpPr txBox="1"/>
          <p:nvPr/>
        </p:nvSpPr>
        <p:spPr>
          <a:xfrm>
            <a:off x="802768" y="3288170"/>
            <a:ext cx="689540" cy="338530"/>
          </a:xfrm>
          <a:prstGeom prst="rect">
            <a:avLst/>
          </a:prstGeom>
          <a:noFill/>
        </p:spPr>
        <p:txBody>
          <a:bodyPr wrap="square" lIns="91416" tIns="45708" rIns="91416" bIns="45708" rtlCol="0">
            <a:spAutoFit/>
          </a:bodyPr>
          <a:lstStyle/>
          <a:p>
            <a:pPr algn="r">
              <a:defRPr/>
            </a:pPr>
            <a:r>
              <a:rPr lang="en-US" altLang="zh-CN" sz="1600" kern="0" dirty="0">
                <a:solidFill>
                  <a:sysClr val="windowText" lastClr="000000"/>
                </a:solidFill>
                <a:latin typeface="微软雅黑" panose="020B0503020204020204" pitchFamily="34" charset="-122"/>
                <a:ea typeface="微软雅黑" panose="020B0503020204020204" pitchFamily="34" charset="-122"/>
              </a:rPr>
              <a:t>40</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3" name="TextBox 54"/>
          <p:cNvSpPr txBox="1"/>
          <p:nvPr/>
        </p:nvSpPr>
        <p:spPr>
          <a:xfrm>
            <a:off x="791956" y="2998043"/>
            <a:ext cx="689540" cy="338530"/>
          </a:xfrm>
          <a:prstGeom prst="rect">
            <a:avLst/>
          </a:prstGeom>
          <a:noFill/>
        </p:spPr>
        <p:txBody>
          <a:bodyPr wrap="square" lIns="91416" tIns="45708" rIns="91416" bIns="45708" rtlCol="0">
            <a:spAutoFit/>
          </a:bodyPr>
          <a:lstStyle/>
          <a:p>
            <a:pPr algn="r">
              <a:defRPr/>
            </a:pPr>
            <a:r>
              <a:rPr lang="en-US" altLang="zh-CN" sz="1600" kern="0" dirty="0">
                <a:solidFill>
                  <a:sysClr val="windowText" lastClr="000000"/>
                </a:solidFill>
                <a:latin typeface="微软雅黑" panose="020B0503020204020204" pitchFamily="34" charset="-122"/>
                <a:ea typeface="微软雅黑" panose="020B0503020204020204" pitchFamily="34" charset="-122"/>
              </a:rPr>
              <a:t>50</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4" name="TextBox 55"/>
          <p:cNvSpPr txBox="1"/>
          <p:nvPr/>
        </p:nvSpPr>
        <p:spPr>
          <a:xfrm>
            <a:off x="802768" y="2707915"/>
            <a:ext cx="689540" cy="338530"/>
          </a:xfrm>
          <a:prstGeom prst="rect">
            <a:avLst/>
          </a:prstGeom>
          <a:noFill/>
        </p:spPr>
        <p:txBody>
          <a:bodyPr wrap="square" lIns="91416" tIns="45708" rIns="91416" bIns="45708" rtlCol="0">
            <a:spAutoFit/>
          </a:bodyPr>
          <a:lstStyle/>
          <a:p>
            <a:pPr algn="r">
              <a:defRPr/>
            </a:pPr>
            <a:r>
              <a:rPr lang="en-US" altLang="zh-CN" sz="1600" kern="0" dirty="0">
                <a:solidFill>
                  <a:sysClr val="windowText" lastClr="000000"/>
                </a:solidFill>
                <a:latin typeface="微软雅黑" panose="020B0503020204020204" pitchFamily="34" charset="-122"/>
                <a:ea typeface="微软雅黑" panose="020B0503020204020204" pitchFamily="34" charset="-122"/>
              </a:rPr>
              <a:t>60</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5" name="TextBox 56"/>
          <p:cNvSpPr txBox="1"/>
          <p:nvPr/>
        </p:nvSpPr>
        <p:spPr>
          <a:xfrm>
            <a:off x="802768" y="2417787"/>
            <a:ext cx="689540" cy="338530"/>
          </a:xfrm>
          <a:prstGeom prst="rect">
            <a:avLst/>
          </a:prstGeom>
          <a:noFill/>
        </p:spPr>
        <p:txBody>
          <a:bodyPr wrap="square" lIns="91416" tIns="45708" rIns="91416" bIns="45708" rtlCol="0">
            <a:spAutoFit/>
          </a:bodyPr>
          <a:lstStyle/>
          <a:p>
            <a:pPr algn="r">
              <a:defRPr/>
            </a:pPr>
            <a:r>
              <a:rPr lang="en-US" altLang="zh-CN" sz="1600" kern="0" dirty="0">
                <a:solidFill>
                  <a:sysClr val="windowText" lastClr="000000"/>
                </a:solidFill>
                <a:latin typeface="微软雅黑" panose="020B0503020204020204" pitchFamily="34" charset="-122"/>
                <a:ea typeface="微软雅黑" panose="020B0503020204020204" pitchFamily="34" charset="-122"/>
              </a:rPr>
              <a:t>70</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6" name="TextBox 57"/>
          <p:cNvSpPr txBox="1"/>
          <p:nvPr/>
        </p:nvSpPr>
        <p:spPr>
          <a:xfrm>
            <a:off x="791956" y="2127659"/>
            <a:ext cx="689540" cy="338530"/>
          </a:xfrm>
          <a:prstGeom prst="rect">
            <a:avLst/>
          </a:prstGeom>
          <a:noFill/>
        </p:spPr>
        <p:txBody>
          <a:bodyPr wrap="square" lIns="91416" tIns="45708" rIns="91416" bIns="45708" rtlCol="0">
            <a:spAutoFit/>
          </a:bodyPr>
          <a:lstStyle/>
          <a:p>
            <a:pPr algn="r">
              <a:defRPr/>
            </a:pPr>
            <a:r>
              <a:rPr lang="en-US" altLang="zh-CN" sz="1600" kern="0" dirty="0">
                <a:solidFill>
                  <a:sysClr val="windowText" lastClr="000000"/>
                </a:solidFill>
                <a:latin typeface="微软雅黑" panose="020B0503020204020204" pitchFamily="34" charset="-122"/>
                <a:ea typeface="微软雅黑" panose="020B0503020204020204" pitchFamily="34" charset="-122"/>
              </a:rPr>
              <a:t>80</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7" name="TextBox 58"/>
          <p:cNvSpPr txBox="1"/>
          <p:nvPr/>
        </p:nvSpPr>
        <p:spPr>
          <a:xfrm>
            <a:off x="802768" y="1837531"/>
            <a:ext cx="689540" cy="338530"/>
          </a:xfrm>
          <a:prstGeom prst="rect">
            <a:avLst/>
          </a:prstGeom>
          <a:noFill/>
        </p:spPr>
        <p:txBody>
          <a:bodyPr wrap="square" lIns="91416" tIns="45708" rIns="91416" bIns="45708" rtlCol="0">
            <a:spAutoFit/>
          </a:bodyPr>
          <a:lstStyle/>
          <a:p>
            <a:pPr algn="r">
              <a:defRPr/>
            </a:pPr>
            <a:r>
              <a:rPr lang="en-US" altLang="zh-CN" sz="1600" kern="0" dirty="0">
                <a:solidFill>
                  <a:sysClr val="windowText" lastClr="000000"/>
                </a:solidFill>
                <a:latin typeface="微软雅黑" panose="020B0503020204020204" pitchFamily="34" charset="-122"/>
                <a:ea typeface="微软雅黑" panose="020B0503020204020204" pitchFamily="34" charset="-122"/>
              </a:rPr>
              <a:t>90</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8" name="TextBox 59"/>
          <p:cNvSpPr txBox="1"/>
          <p:nvPr/>
        </p:nvSpPr>
        <p:spPr>
          <a:xfrm>
            <a:off x="802768" y="1547403"/>
            <a:ext cx="689540" cy="338530"/>
          </a:xfrm>
          <a:prstGeom prst="rect">
            <a:avLst/>
          </a:prstGeom>
          <a:noFill/>
        </p:spPr>
        <p:txBody>
          <a:bodyPr wrap="square" lIns="91416" tIns="45708" rIns="91416" bIns="45708" rtlCol="0">
            <a:spAutoFit/>
          </a:bodyPr>
          <a:lstStyle/>
          <a:p>
            <a:pPr algn="r">
              <a:defRPr/>
            </a:pPr>
            <a:r>
              <a:rPr lang="en-US" altLang="zh-CN" sz="1600" kern="0" dirty="0">
                <a:solidFill>
                  <a:sysClr val="windowText" lastClr="000000"/>
                </a:solidFill>
                <a:latin typeface="微软雅黑" panose="020B0503020204020204" pitchFamily="34" charset="-122"/>
                <a:ea typeface="微软雅黑" panose="020B0503020204020204" pitchFamily="34" charset="-122"/>
              </a:rPr>
              <a:t>100</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9" name="矩形 28"/>
          <p:cNvSpPr/>
          <p:nvPr/>
        </p:nvSpPr>
        <p:spPr>
          <a:xfrm>
            <a:off x="1894605" y="2389999"/>
            <a:ext cx="479019" cy="2211461"/>
          </a:xfrm>
          <a:prstGeom prst="rect">
            <a:avLst/>
          </a:prstGeom>
          <a:solidFill>
            <a:srgbClr val="FF1F87"/>
          </a:solidFill>
          <a:ln w="25400" cap="flat" cmpd="sng" algn="ctr">
            <a:noFill/>
            <a:prstDash val="solid"/>
          </a:ln>
          <a:effectLst/>
        </p:spPr>
        <p:txBody>
          <a:bodyPr rtlCol="0" anchor="t"/>
          <a:lstStyle/>
          <a:p>
            <a:pPr algn="ctr">
              <a:defRPr/>
            </a:pPr>
            <a:r>
              <a:rPr lang="en-US" altLang="zh-CN" sz="1465" kern="0" dirty="0">
                <a:solidFill>
                  <a:sysClr val="window" lastClr="FFFFFF"/>
                </a:solidFill>
                <a:latin typeface="微软雅黑" panose="020B0503020204020204" pitchFamily="34" charset="-122"/>
                <a:ea typeface="微软雅黑" panose="020B0503020204020204" pitchFamily="34" charset="-122"/>
              </a:rPr>
              <a:t>16</a:t>
            </a:r>
            <a:endParaRPr lang="zh-CN" altLang="en-US" sz="1465" kern="0" dirty="0">
              <a:solidFill>
                <a:sysClr val="window" lastClr="FFFFFF"/>
              </a:solidFill>
              <a:latin typeface="微软雅黑" panose="020B0503020204020204" pitchFamily="34" charset="-122"/>
              <a:ea typeface="微软雅黑" panose="020B0503020204020204" pitchFamily="34" charset="-122"/>
            </a:endParaRPr>
          </a:p>
        </p:txBody>
      </p:sp>
      <p:sp>
        <p:nvSpPr>
          <p:cNvPr id="30" name="矩形 29"/>
          <p:cNvSpPr/>
          <p:nvPr/>
        </p:nvSpPr>
        <p:spPr>
          <a:xfrm>
            <a:off x="3814818" y="3813043"/>
            <a:ext cx="479019" cy="758464"/>
          </a:xfrm>
          <a:prstGeom prst="rect">
            <a:avLst/>
          </a:prstGeom>
          <a:solidFill>
            <a:srgbClr val="FF1F87"/>
          </a:solidFill>
          <a:ln w="25400" cap="flat" cmpd="sng" algn="ctr">
            <a:noFill/>
            <a:prstDash val="solid"/>
          </a:ln>
          <a:effectLst/>
        </p:spPr>
        <p:txBody>
          <a:bodyPr rtlCol="0" anchor="t"/>
          <a:lstStyle/>
          <a:p>
            <a:pPr algn="ctr">
              <a:defRPr/>
            </a:pPr>
            <a:r>
              <a:rPr lang="en-US" altLang="zh-CN" sz="1465" kern="0" dirty="0">
                <a:solidFill>
                  <a:sysClr val="window" lastClr="FFFFFF"/>
                </a:solidFill>
                <a:latin typeface="微软雅黑" panose="020B0503020204020204" pitchFamily="34" charset="-122"/>
                <a:ea typeface="微软雅黑" panose="020B0503020204020204" pitchFamily="34" charset="-122"/>
              </a:rPr>
              <a:t>6</a:t>
            </a:r>
            <a:endParaRPr lang="zh-CN" altLang="en-US" sz="1465" kern="0" dirty="0">
              <a:solidFill>
                <a:sysClr val="window" lastClr="FFFFFF"/>
              </a:solidFill>
              <a:latin typeface="微软雅黑" panose="020B0503020204020204" pitchFamily="34" charset="-122"/>
              <a:ea typeface="微软雅黑" panose="020B0503020204020204" pitchFamily="34" charset="-122"/>
            </a:endParaRPr>
          </a:p>
        </p:txBody>
      </p:sp>
      <p:sp>
        <p:nvSpPr>
          <p:cNvPr id="31" name="TextBox 62"/>
          <p:cNvSpPr txBox="1"/>
          <p:nvPr/>
        </p:nvSpPr>
        <p:spPr>
          <a:xfrm>
            <a:off x="1631312" y="4701874"/>
            <a:ext cx="1195121" cy="584751"/>
          </a:xfrm>
          <a:prstGeom prst="rect">
            <a:avLst/>
          </a:prstGeom>
          <a:noFill/>
        </p:spPr>
        <p:txBody>
          <a:bodyPr wrap="square" lIns="91416" tIns="45708" rIns="91416" bIns="45708" rtlCol="0">
            <a:spAutoFit/>
          </a:bodyPr>
          <a:lstStyle/>
          <a:p>
            <a:pPr>
              <a:defRPr/>
            </a:pPr>
            <a:r>
              <a:rPr lang="zh-CN" altLang="en-US" sz="1600" kern="0" dirty="0">
                <a:solidFill>
                  <a:sysClr val="windowText" lastClr="000000"/>
                </a:solidFill>
                <a:latin typeface="微软雅黑" panose="020B0503020204020204" pitchFamily="34" charset="-122"/>
                <a:ea typeface="微软雅黑" panose="020B0503020204020204" pitchFamily="34" charset="-122"/>
              </a:rPr>
              <a:t>添加标题</a:t>
            </a:r>
            <a:r>
              <a:rPr lang="en-US" altLang="zh-CN" sz="1600" kern="0" dirty="0">
                <a:solidFill>
                  <a:sysClr val="windowText" lastClr="000000"/>
                </a:solidFill>
                <a:latin typeface="微软雅黑" panose="020B0503020204020204" pitchFamily="34" charset="-122"/>
                <a:ea typeface="微软雅黑" panose="020B0503020204020204" pitchFamily="34" charset="-122"/>
              </a:rPr>
              <a:t>  76.2%</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32" name="TextBox 63"/>
          <p:cNvSpPr txBox="1"/>
          <p:nvPr/>
        </p:nvSpPr>
        <p:spPr>
          <a:xfrm>
            <a:off x="2591419" y="4701874"/>
            <a:ext cx="1175696" cy="584751"/>
          </a:xfrm>
          <a:prstGeom prst="rect">
            <a:avLst/>
          </a:prstGeom>
          <a:noFill/>
        </p:spPr>
        <p:txBody>
          <a:bodyPr wrap="square" lIns="91416" tIns="45708" rIns="91416" bIns="45708" rtlCol="0">
            <a:spAutoFit/>
          </a:bodyPr>
          <a:lstStyle/>
          <a:p>
            <a:pPr>
              <a:defRPr/>
            </a:pPr>
            <a:r>
              <a:rPr lang="zh-CN" altLang="en-US" sz="1600" kern="0" dirty="0">
                <a:solidFill>
                  <a:sysClr val="windowText" lastClr="000000"/>
                </a:solidFill>
                <a:latin typeface="微软雅黑" panose="020B0503020204020204" pitchFamily="34" charset="-122"/>
                <a:ea typeface="微软雅黑" panose="020B0503020204020204" pitchFamily="34" charset="-122"/>
              </a:rPr>
              <a:t>添加标题</a:t>
            </a:r>
            <a:r>
              <a:rPr lang="en-US" altLang="zh-CN" sz="1600" kern="0" dirty="0">
                <a:solidFill>
                  <a:sysClr val="windowText" lastClr="000000"/>
                </a:solidFill>
                <a:latin typeface="微软雅黑" panose="020B0503020204020204" pitchFamily="34" charset="-122"/>
                <a:ea typeface="微软雅黑" panose="020B0503020204020204" pitchFamily="34" charset="-122"/>
              </a:rPr>
              <a:t>  28.6%</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33" name="TextBox 64"/>
          <p:cNvSpPr txBox="1"/>
          <p:nvPr/>
        </p:nvSpPr>
        <p:spPr>
          <a:xfrm>
            <a:off x="3551525" y="4701874"/>
            <a:ext cx="1007811" cy="584751"/>
          </a:xfrm>
          <a:prstGeom prst="rect">
            <a:avLst/>
          </a:prstGeom>
          <a:noFill/>
        </p:spPr>
        <p:txBody>
          <a:bodyPr wrap="square" lIns="91416" tIns="45708" rIns="91416" bIns="45708" rtlCol="0">
            <a:spAutoFit/>
          </a:bodyPr>
          <a:lstStyle/>
          <a:p>
            <a:pPr>
              <a:defRPr/>
            </a:pPr>
            <a:r>
              <a:rPr lang="zh-CN" altLang="en-US" sz="1600" kern="0" dirty="0">
                <a:solidFill>
                  <a:sysClr val="windowText" lastClr="000000"/>
                </a:solidFill>
                <a:latin typeface="微软雅黑" panose="020B0503020204020204" pitchFamily="34" charset="-122"/>
                <a:ea typeface="微软雅黑" panose="020B0503020204020204" pitchFamily="34" charset="-122"/>
              </a:rPr>
              <a:t>添加标题</a:t>
            </a:r>
            <a:r>
              <a:rPr lang="en-US" altLang="zh-CN" sz="1600" kern="0" dirty="0">
                <a:solidFill>
                  <a:sysClr val="windowText" lastClr="000000"/>
                </a:solidFill>
                <a:latin typeface="微软雅黑" panose="020B0503020204020204" pitchFamily="34" charset="-122"/>
                <a:ea typeface="微软雅黑" panose="020B0503020204020204" pitchFamily="34" charset="-122"/>
              </a:rPr>
              <a:t>  28.6%</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34" name="矩形 33"/>
          <p:cNvSpPr/>
          <p:nvPr/>
        </p:nvSpPr>
        <p:spPr>
          <a:xfrm>
            <a:off x="2854711" y="3813044"/>
            <a:ext cx="479019" cy="771993"/>
          </a:xfrm>
          <a:prstGeom prst="rect">
            <a:avLst/>
          </a:prstGeom>
          <a:solidFill>
            <a:srgbClr val="8D2963"/>
          </a:solidFill>
          <a:ln w="25400" cap="flat" cmpd="sng" algn="ctr">
            <a:noFill/>
            <a:prstDash val="solid"/>
          </a:ln>
          <a:effectLst/>
        </p:spPr>
        <p:txBody>
          <a:bodyPr rtlCol="0" anchor="t"/>
          <a:lstStyle/>
          <a:p>
            <a:pPr algn="ctr">
              <a:defRPr/>
            </a:pPr>
            <a:r>
              <a:rPr lang="en-US" altLang="zh-CN" sz="1465" kern="0" dirty="0">
                <a:solidFill>
                  <a:sysClr val="window" lastClr="FFFFFF"/>
                </a:solidFill>
                <a:latin typeface="微软雅黑" panose="020B0503020204020204" pitchFamily="34" charset="-122"/>
                <a:ea typeface="微软雅黑" panose="020B0503020204020204" pitchFamily="34" charset="-122"/>
              </a:rPr>
              <a:t>6</a:t>
            </a:r>
            <a:endParaRPr lang="zh-CN" altLang="en-US" sz="1465" kern="0" dirty="0">
              <a:solidFill>
                <a:sysClr val="window" lastClr="FFFFFF"/>
              </a:solidFill>
              <a:latin typeface="微软雅黑" panose="020B0503020204020204" pitchFamily="34" charset="-122"/>
              <a:ea typeface="微软雅黑" panose="020B0503020204020204" pitchFamily="34" charset="-122"/>
            </a:endParaRPr>
          </a:p>
        </p:txBody>
      </p:sp>
      <p:sp>
        <p:nvSpPr>
          <p:cNvPr id="35" name="矩形 34"/>
          <p:cNvSpPr/>
          <p:nvPr/>
        </p:nvSpPr>
        <p:spPr>
          <a:xfrm>
            <a:off x="4774925" y="4158552"/>
            <a:ext cx="479019" cy="438872"/>
          </a:xfrm>
          <a:prstGeom prst="rect">
            <a:avLst/>
          </a:prstGeom>
          <a:solidFill>
            <a:srgbClr val="8D2963"/>
          </a:solidFill>
          <a:ln w="25400" cap="flat" cmpd="sng" algn="ctr">
            <a:noFill/>
            <a:prstDash val="solid"/>
          </a:ln>
          <a:effectLst/>
        </p:spPr>
        <p:txBody>
          <a:bodyPr rtlCol="0" anchor="t"/>
          <a:lstStyle/>
          <a:p>
            <a:pPr algn="ctr">
              <a:defRPr/>
            </a:pPr>
            <a:r>
              <a:rPr lang="en-US" altLang="zh-CN" sz="1465" kern="0" dirty="0">
                <a:solidFill>
                  <a:sysClr val="window" lastClr="FFFFFF"/>
                </a:solidFill>
                <a:latin typeface="微软雅黑" panose="020B0503020204020204" pitchFamily="34" charset="-122"/>
                <a:ea typeface="微软雅黑" panose="020B0503020204020204" pitchFamily="34" charset="-122"/>
              </a:rPr>
              <a:t>3</a:t>
            </a:r>
            <a:endParaRPr lang="zh-CN" altLang="en-US" sz="1465" kern="0" dirty="0">
              <a:solidFill>
                <a:sysClr val="window" lastClr="FFFFFF"/>
              </a:solidFill>
              <a:latin typeface="微软雅黑" panose="020B0503020204020204" pitchFamily="34" charset="-122"/>
              <a:ea typeface="微软雅黑" panose="020B0503020204020204" pitchFamily="34" charset="-122"/>
            </a:endParaRPr>
          </a:p>
        </p:txBody>
      </p:sp>
      <p:sp>
        <p:nvSpPr>
          <p:cNvPr id="36" name="TextBox 67"/>
          <p:cNvSpPr txBox="1"/>
          <p:nvPr/>
        </p:nvSpPr>
        <p:spPr>
          <a:xfrm>
            <a:off x="4511632" y="4701874"/>
            <a:ext cx="1210665" cy="584751"/>
          </a:xfrm>
          <a:prstGeom prst="rect">
            <a:avLst/>
          </a:prstGeom>
          <a:noFill/>
        </p:spPr>
        <p:txBody>
          <a:bodyPr wrap="square" lIns="91416" tIns="45708" rIns="91416" bIns="45708" rtlCol="0">
            <a:spAutoFit/>
          </a:bodyPr>
          <a:lstStyle/>
          <a:p>
            <a:pPr>
              <a:defRPr/>
            </a:pPr>
            <a:r>
              <a:rPr lang="zh-CN" altLang="en-US" sz="1600" kern="0" dirty="0">
                <a:solidFill>
                  <a:sysClr val="windowText" lastClr="000000"/>
                </a:solidFill>
                <a:latin typeface="微软雅黑" panose="020B0503020204020204" pitchFamily="34" charset="-122"/>
                <a:ea typeface="微软雅黑" panose="020B0503020204020204" pitchFamily="34" charset="-122"/>
              </a:rPr>
              <a:t>添加标题</a:t>
            </a:r>
            <a:r>
              <a:rPr lang="en-US" altLang="zh-CN" sz="1600" kern="0" dirty="0">
                <a:solidFill>
                  <a:sysClr val="windowText" lastClr="000000"/>
                </a:solidFill>
                <a:latin typeface="微软雅黑" panose="020B0503020204020204" pitchFamily="34" charset="-122"/>
                <a:ea typeface="微软雅黑" panose="020B0503020204020204" pitchFamily="34" charset="-122"/>
              </a:rPr>
              <a:t>  14.3%</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37" name="矩形 36"/>
          <p:cNvSpPr/>
          <p:nvPr/>
        </p:nvSpPr>
        <p:spPr>
          <a:xfrm>
            <a:off x="5736066" y="3916827"/>
            <a:ext cx="479019" cy="684636"/>
          </a:xfrm>
          <a:prstGeom prst="rect">
            <a:avLst/>
          </a:prstGeom>
          <a:solidFill>
            <a:srgbClr val="FF1F87"/>
          </a:solidFill>
          <a:ln w="25400" cap="flat" cmpd="sng" algn="ctr">
            <a:noFill/>
            <a:prstDash val="solid"/>
          </a:ln>
          <a:effectLst/>
        </p:spPr>
        <p:txBody>
          <a:bodyPr rtlCol="0" anchor="t"/>
          <a:lstStyle/>
          <a:p>
            <a:pPr>
              <a:defRPr/>
            </a:pPr>
            <a:r>
              <a:rPr lang="en-US" altLang="zh-CN" sz="1465" kern="0" dirty="0">
                <a:solidFill>
                  <a:sysClr val="window" lastClr="FFFFFF"/>
                </a:solidFill>
                <a:latin typeface="微软雅黑" panose="020B0503020204020204" pitchFamily="34" charset="-122"/>
                <a:ea typeface="微软雅黑" panose="020B0503020204020204" pitchFamily="34" charset="-122"/>
              </a:rPr>
              <a:t>5</a:t>
            </a:r>
            <a:endParaRPr lang="zh-CN" altLang="en-US" sz="1465" kern="0" dirty="0">
              <a:solidFill>
                <a:sysClr val="window" lastClr="FFFFFF"/>
              </a:solidFill>
              <a:latin typeface="微软雅黑" panose="020B0503020204020204" pitchFamily="34" charset="-122"/>
              <a:ea typeface="微软雅黑" panose="020B0503020204020204" pitchFamily="34" charset="-122"/>
            </a:endParaRPr>
          </a:p>
        </p:txBody>
      </p:sp>
      <p:sp>
        <p:nvSpPr>
          <p:cNvPr id="38" name="TextBox 69"/>
          <p:cNvSpPr txBox="1"/>
          <p:nvPr/>
        </p:nvSpPr>
        <p:spPr>
          <a:xfrm>
            <a:off x="5471738" y="4701874"/>
            <a:ext cx="1248139" cy="584751"/>
          </a:xfrm>
          <a:prstGeom prst="rect">
            <a:avLst/>
          </a:prstGeom>
          <a:noFill/>
        </p:spPr>
        <p:txBody>
          <a:bodyPr wrap="square" lIns="91416" tIns="45708" rIns="91416" bIns="45708" rtlCol="0">
            <a:spAutoFit/>
          </a:bodyPr>
          <a:lstStyle/>
          <a:p>
            <a:pPr>
              <a:defRPr/>
            </a:pPr>
            <a:r>
              <a:rPr lang="zh-CN" altLang="en-US" sz="1600" kern="0" dirty="0">
                <a:solidFill>
                  <a:sysClr val="windowText" lastClr="000000"/>
                </a:solidFill>
                <a:latin typeface="微软雅黑" panose="020B0503020204020204" pitchFamily="34" charset="-122"/>
                <a:ea typeface="微软雅黑" panose="020B0503020204020204" pitchFamily="34" charset="-122"/>
              </a:rPr>
              <a:t>添加标题</a:t>
            </a:r>
            <a:r>
              <a:rPr lang="en-US" altLang="zh-CN" sz="1600" kern="0" dirty="0">
                <a:solidFill>
                  <a:sysClr val="windowText" lastClr="000000"/>
                </a:solidFill>
                <a:latin typeface="微软雅黑" panose="020B0503020204020204" pitchFamily="34" charset="-122"/>
                <a:ea typeface="微软雅黑" panose="020B0503020204020204" pitchFamily="34" charset="-122"/>
              </a:rPr>
              <a:t>  23.8%</a:t>
            </a:r>
            <a:endParaRPr lang="zh-CN" altLang="en-US"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39" name="TextBox 70"/>
          <p:cNvSpPr txBox="1"/>
          <p:nvPr/>
        </p:nvSpPr>
        <p:spPr>
          <a:xfrm>
            <a:off x="525716" y="1579246"/>
            <a:ext cx="433521" cy="666977"/>
          </a:xfrm>
          <a:prstGeom prst="rect">
            <a:avLst/>
          </a:prstGeom>
          <a:noFill/>
        </p:spPr>
        <p:txBody>
          <a:bodyPr wrap="square" rtlCol="0">
            <a:spAutoFit/>
          </a:bodyPr>
          <a:lstStyle/>
          <a:p>
            <a:r>
              <a:rPr lang="zh-CN" altLang="en-US" sz="1865" dirty="0">
                <a:latin typeface="微软雅黑" panose="020B0503020204020204" pitchFamily="34" charset="-122"/>
                <a:ea typeface="微软雅黑" panose="020B0503020204020204" pitchFamily="34" charset="-122"/>
              </a:rPr>
              <a:t>比重</a:t>
            </a:r>
          </a:p>
        </p:txBody>
      </p:sp>
      <p:sp>
        <p:nvSpPr>
          <p:cNvPr id="40" name="Freeform 6"/>
          <p:cNvSpPr/>
          <p:nvPr/>
        </p:nvSpPr>
        <p:spPr bwMode="auto">
          <a:xfrm>
            <a:off x="1237392" y="5901491"/>
            <a:ext cx="5633871" cy="407829"/>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8D2963"/>
          </a:solidFill>
          <a:ln>
            <a:noFill/>
          </a:ln>
        </p:spPr>
        <p:txBody>
          <a:bodyPr vert="horz" wrap="square" lIns="91440" tIns="45720" rIns="91440" bIns="45720" numCol="1" anchor="t" anchorCtr="0" compatLnSpc="1"/>
          <a:lstStyle/>
          <a:p>
            <a:endParaRPr lang="zh-CN" altLang="en-US"/>
          </a:p>
        </p:txBody>
      </p:sp>
      <p:sp>
        <p:nvSpPr>
          <p:cNvPr id="41" name="Freeform 7"/>
          <p:cNvSpPr/>
          <p:nvPr/>
        </p:nvSpPr>
        <p:spPr bwMode="auto">
          <a:xfrm>
            <a:off x="1237390" y="5901491"/>
            <a:ext cx="2816937" cy="407829"/>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FF1F87"/>
          </a:solidFill>
          <a:ln>
            <a:noFill/>
          </a:ln>
        </p:spPr>
        <p:txBody>
          <a:bodyPr vert="horz" wrap="square" lIns="91440" tIns="45720" rIns="91440" bIns="45720" numCol="1" anchor="ctr" anchorCtr="0" compatLnSpc="1"/>
          <a:lstStyle/>
          <a:p>
            <a:pPr algn="r"/>
            <a:r>
              <a:rPr lang="en-US" altLang="zh-CN" sz="1865" dirty="0">
                <a:solidFill>
                  <a:schemeClr val="bg1"/>
                </a:solidFill>
                <a:latin typeface="微软雅黑" panose="020B0503020204020204" pitchFamily="34" charset="-122"/>
                <a:ea typeface="微软雅黑" panose="020B0503020204020204" pitchFamily="34" charset="-122"/>
              </a:rPr>
              <a:t>7</a:t>
            </a:r>
            <a:endParaRPr lang="zh-CN" altLang="en-US" sz="1865" dirty="0">
              <a:solidFill>
                <a:schemeClr val="bg1"/>
              </a:solidFill>
              <a:latin typeface="微软雅黑" panose="020B0503020204020204" pitchFamily="34" charset="-122"/>
              <a:ea typeface="微软雅黑" panose="020B0503020204020204" pitchFamily="34" charset="-122"/>
            </a:endParaRPr>
          </a:p>
        </p:txBody>
      </p:sp>
      <p:sp>
        <p:nvSpPr>
          <p:cNvPr id="42" name="TextBox 76"/>
          <p:cNvSpPr txBox="1"/>
          <p:nvPr/>
        </p:nvSpPr>
        <p:spPr>
          <a:xfrm>
            <a:off x="1208836" y="5403785"/>
            <a:ext cx="4513461" cy="431015"/>
          </a:xfrm>
          <a:prstGeom prst="rect">
            <a:avLst/>
          </a:prstGeom>
          <a:noFill/>
        </p:spPr>
        <p:txBody>
          <a:bodyPr wrap="square" lIns="91440" tIns="0" rIns="91440" bIns="0" rtlCol="0" anchor="t">
            <a:spAutoFit/>
          </a:bodyPr>
          <a:lstStyle/>
          <a:p>
            <a:pPr>
              <a:lnSpc>
                <a:spcPct val="150000"/>
              </a:lnSpc>
            </a:pPr>
            <a:r>
              <a:rPr lang="zh-CN" altLang="en-US" sz="1865"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r>
              <a:rPr lang="en-US" altLang="zh-CN" sz="1865"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46.7%</a:t>
            </a:r>
            <a:r>
              <a:rPr lang="zh-CN" altLang="en-US" sz="1865"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a:t>
            </a:r>
          </a:p>
        </p:txBody>
      </p:sp>
      <p:sp>
        <p:nvSpPr>
          <p:cNvPr id="43" name="TextBox 77"/>
          <p:cNvSpPr txBox="1"/>
          <p:nvPr/>
        </p:nvSpPr>
        <p:spPr>
          <a:xfrm>
            <a:off x="6335834" y="5894755"/>
            <a:ext cx="672075" cy="379656"/>
          </a:xfrm>
          <a:prstGeom prst="rect">
            <a:avLst/>
          </a:prstGeom>
          <a:noFill/>
        </p:spPr>
        <p:txBody>
          <a:bodyPr wrap="square" rtlCol="0">
            <a:spAutoFit/>
          </a:bodyPr>
          <a:lstStyle/>
          <a:p>
            <a:r>
              <a:rPr lang="en-US" altLang="zh-CN" sz="1865" dirty="0">
                <a:solidFill>
                  <a:schemeClr val="bg1"/>
                </a:solidFill>
                <a:latin typeface="微软雅黑" panose="020B0503020204020204" pitchFamily="34" charset="-122"/>
                <a:ea typeface="微软雅黑" panose="020B0503020204020204" pitchFamily="34" charset="-122"/>
              </a:rPr>
              <a:t>15</a:t>
            </a:r>
            <a:endParaRPr lang="zh-CN" altLang="en-US" sz="1865" dirty="0">
              <a:solidFill>
                <a:schemeClr val="bg1"/>
              </a:solidFill>
              <a:latin typeface="微软雅黑" panose="020B0503020204020204" pitchFamily="34" charset="-122"/>
              <a:ea typeface="微软雅黑" panose="020B0503020204020204" pitchFamily="34" charset="-122"/>
            </a:endParaRPr>
          </a:p>
        </p:txBody>
      </p:sp>
      <p:sp>
        <p:nvSpPr>
          <p:cNvPr id="44" name="TextBox 79"/>
          <p:cNvSpPr txBox="1"/>
          <p:nvPr/>
        </p:nvSpPr>
        <p:spPr>
          <a:xfrm>
            <a:off x="8160037" y="2539310"/>
            <a:ext cx="3552395" cy="3482941"/>
          </a:xfrm>
          <a:prstGeom prst="rect">
            <a:avLst/>
          </a:prstGeom>
          <a:noFill/>
        </p:spPr>
        <p:txBody>
          <a:bodyPr wrap="square" lIns="91440" tIns="45720" rIns="91440" bIns="45720" rtlCol="0">
            <a:spAutoFit/>
          </a:bodyPr>
          <a:lstStyle/>
          <a:p>
            <a:pPr>
              <a:lnSpc>
                <a:spcPct val="150000"/>
              </a:lnSpc>
            </a:pPr>
            <a:r>
              <a:rPr lang="en-US" altLang="zh-CN" sz="1865" dirty="0">
                <a:solidFill>
                  <a:schemeClr val="tx1">
                    <a:lumMod val="95000"/>
                    <a:lumOff val="5000"/>
                  </a:schemeClr>
                </a:solidFill>
                <a:latin typeface="微软雅黑" panose="020B0503020204020204" pitchFamily="34" charset="-122"/>
                <a:ea typeface="微软雅黑" panose="020B0503020204020204" pitchFamily="34" charset="-122"/>
              </a:rPr>
              <a:t>1</a:t>
            </a:r>
            <a:r>
              <a:rPr lang="zh-CN" altLang="en-US" sz="1865"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865"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endParaRPr lang="zh-CN" altLang="en-US" sz="1865"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en-US" altLang="zh-CN" sz="1865" dirty="0">
                <a:solidFill>
                  <a:schemeClr val="tx1">
                    <a:lumMod val="95000"/>
                    <a:lumOff val="5000"/>
                  </a:schemeClr>
                </a:solidFill>
                <a:latin typeface="微软雅黑" panose="020B0503020204020204" pitchFamily="34" charset="-122"/>
                <a:ea typeface="微软雅黑" panose="020B0503020204020204" pitchFamily="34" charset="-122"/>
              </a:rPr>
              <a:t>2</a:t>
            </a:r>
            <a:r>
              <a:rPr lang="zh-CN" altLang="en-US" sz="1865"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a:p>
            <a:pPr>
              <a:lnSpc>
                <a:spcPct val="130000"/>
              </a:lnSpc>
            </a:pPr>
            <a:endParaRPr lang="zh-CN" altLang="en-US" sz="1865"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45" name="椭圆 44"/>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0-#ppt_w/2"/>
                                          </p:val>
                                        </p:tav>
                                        <p:tav tm="100000">
                                          <p:val>
                                            <p:strVal val="#ppt_x"/>
                                          </p:val>
                                        </p:tav>
                                      </p:tavLst>
                                    </p:anim>
                                    <p:anim calcmode="lin" valueType="num">
                                      <p:cBhvr additive="base">
                                        <p:cTn id="20" dur="500" fill="hold"/>
                                        <p:tgtEl>
                                          <p:spTgt spid="3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0-#ppt_w/2"/>
                                          </p:val>
                                        </p:tav>
                                        <p:tav tm="100000">
                                          <p:val>
                                            <p:strVal val="#ppt_x"/>
                                          </p:val>
                                        </p:tav>
                                      </p:tavLst>
                                    </p:anim>
                                    <p:anim calcmode="lin" valueType="num">
                                      <p:cBhvr additive="base">
                                        <p:cTn id="28" dur="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0-#ppt_w/2"/>
                                          </p:val>
                                        </p:tav>
                                        <p:tav tm="100000">
                                          <p:val>
                                            <p:strVal val="#ppt_x"/>
                                          </p:val>
                                        </p:tav>
                                      </p:tavLst>
                                    </p:anim>
                                    <p:anim calcmode="lin" valueType="num">
                                      <p:cBhvr additive="base">
                                        <p:cTn id="32" dur="500" fill="hold"/>
                                        <p:tgtEl>
                                          <p:spTgt spid="3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fill="hold"/>
                                        <p:tgtEl>
                                          <p:spTgt spid="38"/>
                                        </p:tgtEl>
                                        <p:attrNameLst>
                                          <p:attrName>ppt_x</p:attrName>
                                        </p:attrNameLst>
                                      </p:cBhvr>
                                      <p:tavLst>
                                        <p:tav tm="0">
                                          <p:val>
                                            <p:strVal val="0-#ppt_w/2"/>
                                          </p:val>
                                        </p:tav>
                                        <p:tav tm="100000">
                                          <p:val>
                                            <p:strVal val="#ppt_x"/>
                                          </p:val>
                                        </p:tav>
                                      </p:tavLst>
                                    </p:anim>
                                    <p:anim calcmode="lin" valueType="num">
                                      <p:cBhvr additive="base">
                                        <p:cTn id="36" dur="500" fill="hold"/>
                                        <p:tgtEl>
                                          <p:spTgt spid="38"/>
                                        </p:tgtEl>
                                        <p:attrNameLst>
                                          <p:attrName>ppt_y</p:attrName>
                                        </p:attrNameLst>
                                      </p:cBhvr>
                                      <p:tavLst>
                                        <p:tav tm="0">
                                          <p:val>
                                            <p:strVal val="#ppt_y"/>
                                          </p:val>
                                        </p:tav>
                                        <p:tav tm="100000">
                                          <p:val>
                                            <p:strVal val="#ppt_y"/>
                                          </p:val>
                                        </p:tav>
                                      </p:tavLst>
                                    </p:anim>
                                  </p:childTnLst>
                                </p:cTn>
                              </p:par>
                            </p:childTnLst>
                          </p:cTn>
                        </p:par>
                        <p:par>
                          <p:cTn id="37" fill="hold">
                            <p:stCondLst>
                              <p:cond delay="2000"/>
                            </p:stCondLst>
                            <p:childTnLst>
                              <p:par>
                                <p:cTn id="38" presetID="2" presetClass="entr" presetSubtype="4"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ppt_x"/>
                                          </p:val>
                                        </p:tav>
                                        <p:tav tm="100000">
                                          <p:val>
                                            <p:strVal val="#ppt_x"/>
                                          </p:val>
                                        </p:tav>
                                      </p:tavLst>
                                    </p:anim>
                                    <p:anim calcmode="lin" valueType="num">
                                      <p:cBhvr additive="base">
                                        <p:cTn id="41" dur="500" fill="hold"/>
                                        <p:tgtEl>
                                          <p:spTgt spid="18"/>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ppt_x"/>
                                          </p:val>
                                        </p:tav>
                                        <p:tav tm="100000">
                                          <p:val>
                                            <p:strVal val="#ppt_x"/>
                                          </p:val>
                                        </p:tav>
                                      </p:tavLst>
                                    </p:anim>
                                    <p:anim calcmode="lin" valueType="num">
                                      <p:cBhvr additive="base">
                                        <p:cTn id="45" dur="500" fill="hold"/>
                                        <p:tgtEl>
                                          <p:spTgt spid="19"/>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fill="hold"/>
                                        <p:tgtEl>
                                          <p:spTgt spid="20"/>
                                        </p:tgtEl>
                                        <p:attrNameLst>
                                          <p:attrName>ppt_x</p:attrName>
                                        </p:attrNameLst>
                                      </p:cBhvr>
                                      <p:tavLst>
                                        <p:tav tm="0">
                                          <p:val>
                                            <p:strVal val="#ppt_x"/>
                                          </p:val>
                                        </p:tav>
                                        <p:tav tm="100000">
                                          <p:val>
                                            <p:strVal val="#ppt_x"/>
                                          </p:val>
                                        </p:tav>
                                      </p:tavLst>
                                    </p:anim>
                                    <p:anim calcmode="lin" valueType="num">
                                      <p:cBhvr additive="base">
                                        <p:cTn id="49" dur="500" fill="hold"/>
                                        <p:tgtEl>
                                          <p:spTgt spid="20"/>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500" fill="hold"/>
                                        <p:tgtEl>
                                          <p:spTgt spid="21"/>
                                        </p:tgtEl>
                                        <p:attrNameLst>
                                          <p:attrName>ppt_x</p:attrName>
                                        </p:attrNameLst>
                                      </p:cBhvr>
                                      <p:tavLst>
                                        <p:tav tm="0">
                                          <p:val>
                                            <p:strVal val="#ppt_x"/>
                                          </p:val>
                                        </p:tav>
                                        <p:tav tm="100000">
                                          <p:val>
                                            <p:strVal val="#ppt_x"/>
                                          </p:val>
                                        </p:tav>
                                      </p:tavLst>
                                    </p:anim>
                                    <p:anim calcmode="lin" valueType="num">
                                      <p:cBhvr additive="base">
                                        <p:cTn id="53" dur="500" fill="hold"/>
                                        <p:tgtEl>
                                          <p:spTgt spid="21"/>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additive="base">
                                        <p:cTn id="56" dur="500" fill="hold"/>
                                        <p:tgtEl>
                                          <p:spTgt spid="22"/>
                                        </p:tgtEl>
                                        <p:attrNameLst>
                                          <p:attrName>ppt_x</p:attrName>
                                        </p:attrNameLst>
                                      </p:cBhvr>
                                      <p:tavLst>
                                        <p:tav tm="0">
                                          <p:val>
                                            <p:strVal val="#ppt_x"/>
                                          </p:val>
                                        </p:tav>
                                        <p:tav tm="100000">
                                          <p:val>
                                            <p:strVal val="#ppt_x"/>
                                          </p:val>
                                        </p:tav>
                                      </p:tavLst>
                                    </p:anim>
                                    <p:anim calcmode="lin" valueType="num">
                                      <p:cBhvr additive="base">
                                        <p:cTn id="57" dur="500" fill="hold"/>
                                        <p:tgtEl>
                                          <p:spTgt spid="22"/>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fill="hold"/>
                                        <p:tgtEl>
                                          <p:spTgt spid="23"/>
                                        </p:tgtEl>
                                        <p:attrNameLst>
                                          <p:attrName>ppt_x</p:attrName>
                                        </p:attrNameLst>
                                      </p:cBhvr>
                                      <p:tavLst>
                                        <p:tav tm="0">
                                          <p:val>
                                            <p:strVal val="#ppt_x"/>
                                          </p:val>
                                        </p:tav>
                                        <p:tav tm="100000">
                                          <p:val>
                                            <p:strVal val="#ppt_x"/>
                                          </p:val>
                                        </p:tav>
                                      </p:tavLst>
                                    </p:anim>
                                    <p:anim calcmode="lin" valueType="num">
                                      <p:cBhvr additive="base">
                                        <p:cTn id="61" dur="500" fill="hold"/>
                                        <p:tgtEl>
                                          <p:spTgt spid="23"/>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additive="base">
                                        <p:cTn id="64" dur="500" fill="hold"/>
                                        <p:tgtEl>
                                          <p:spTgt spid="24"/>
                                        </p:tgtEl>
                                        <p:attrNameLst>
                                          <p:attrName>ppt_x</p:attrName>
                                        </p:attrNameLst>
                                      </p:cBhvr>
                                      <p:tavLst>
                                        <p:tav tm="0">
                                          <p:val>
                                            <p:strVal val="#ppt_x"/>
                                          </p:val>
                                        </p:tav>
                                        <p:tav tm="100000">
                                          <p:val>
                                            <p:strVal val="#ppt_x"/>
                                          </p:val>
                                        </p:tav>
                                      </p:tavLst>
                                    </p:anim>
                                    <p:anim calcmode="lin" valueType="num">
                                      <p:cBhvr additive="base">
                                        <p:cTn id="65" dur="500" fill="hold"/>
                                        <p:tgtEl>
                                          <p:spTgt spid="24"/>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additive="base">
                                        <p:cTn id="68" dur="500" fill="hold"/>
                                        <p:tgtEl>
                                          <p:spTgt spid="25"/>
                                        </p:tgtEl>
                                        <p:attrNameLst>
                                          <p:attrName>ppt_x</p:attrName>
                                        </p:attrNameLst>
                                      </p:cBhvr>
                                      <p:tavLst>
                                        <p:tav tm="0">
                                          <p:val>
                                            <p:strVal val="#ppt_x"/>
                                          </p:val>
                                        </p:tav>
                                        <p:tav tm="100000">
                                          <p:val>
                                            <p:strVal val="#ppt_x"/>
                                          </p:val>
                                        </p:tav>
                                      </p:tavLst>
                                    </p:anim>
                                    <p:anim calcmode="lin" valueType="num">
                                      <p:cBhvr additive="base">
                                        <p:cTn id="69" dur="500" fill="hold"/>
                                        <p:tgtEl>
                                          <p:spTgt spid="25"/>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500" fill="hold"/>
                                        <p:tgtEl>
                                          <p:spTgt spid="26"/>
                                        </p:tgtEl>
                                        <p:attrNameLst>
                                          <p:attrName>ppt_x</p:attrName>
                                        </p:attrNameLst>
                                      </p:cBhvr>
                                      <p:tavLst>
                                        <p:tav tm="0">
                                          <p:val>
                                            <p:strVal val="#ppt_x"/>
                                          </p:val>
                                        </p:tav>
                                        <p:tav tm="100000">
                                          <p:val>
                                            <p:strVal val="#ppt_x"/>
                                          </p:val>
                                        </p:tav>
                                      </p:tavLst>
                                    </p:anim>
                                    <p:anim calcmode="lin" valueType="num">
                                      <p:cBhvr additive="base">
                                        <p:cTn id="73" dur="500" fill="hold"/>
                                        <p:tgtEl>
                                          <p:spTgt spid="26"/>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fill="hold"/>
                                        <p:tgtEl>
                                          <p:spTgt spid="27"/>
                                        </p:tgtEl>
                                        <p:attrNameLst>
                                          <p:attrName>ppt_x</p:attrName>
                                        </p:attrNameLst>
                                      </p:cBhvr>
                                      <p:tavLst>
                                        <p:tav tm="0">
                                          <p:val>
                                            <p:strVal val="#ppt_x"/>
                                          </p:val>
                                        </p:tav>
                                        <p:tav tm="100000">
                                          <p:val>
                                            <p:strVal val="#ppt_x"/>
                                          </p:val>
                                        </p:tav>
                                      </p:tavLst>
                                    </p:anim>
                                    <p:anim calcmode="lin" valueType="num">
                                      <p:cBhvr additive="base">
                                        <p:cTn id="77" dur="500" fill="hold"/>
                                        <p:tgtEl>
                                          <p:spTgt spid="27"/>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 calcmode="lin" valueType="num">
                                      <p:cBhvr additive="base">
                                        <p:cTn id="80" dur="500" fill="hold"/>
                                        <p:tgtEl>
                                          <p:spTgt spid="28"/>
                                        </p:tgtEl>
                                        <p:attrNameLst>
                                          <p:attrName>ppt_x</p:attrName>
                                        </p:attrNameLst>
                                      </p:cBhvr>
                                      <p:tavLst>
                                        <p:tav tm="0">
                                          <p:val>
                                            <p:strVal val="#ppt_x"/>
                                          </p:val>
                                        </p:tav>
                                        <p:tav tm="100000">
                                          <p:val>
                                            <p:strVal val="#ppt_x"/>
                                          </p:val>
                                        </p:tav>
                                      </p:tavLst>
                                    </p:anim>
                                    <p:anim calcmode="lin" valueType="num">
                                      <p:cBhvr additive="base">
                                        <p:cTn id="81" dur="500" fill="hold"/>
                                        <p:tgtEl>
                                          <p:spTgt spid="28"/>
                                        </p:tgtEl>
                                        <p:attrNameLst>
                                          <p:attrName>ppt_y</p:attrName>
                                        </p:attrNameLst>
                                      </p:cBhvr>
                                      <p:tavLst>
                                        <p:tav tm="0">
                                          <p:val>
                                            <p:strVal val="1+#ppt_h/2"/>
                                          </p:val>
                                        </p:tav>
                                        <p:tav tm="100000">
                                          <p:val>
                                            <p:strVal val="#ppt_y"/>
                                          </p:val>
                                        </p:tav>
                                      </p:tavLst>
                                    </p:anim>
                                  </p:childTnLst>
                                </p:cTn>
                              </p:par>
                            </p:childTnLst>
                          </p:cTn>
                        </p:par>
                        <p:par>
                          <p:cTn id="82" fill="hold">
                            <p:stCondLst>
                              <p:cond delay="2500"/>
                            </p:stCondLst>
                            <p:childTnLst>
                              <p:par>
                                <p:cTn id="83" presetID="10" presetClass="entr" presetSubtype="0" fill="hold" grpId="0" nodeType="after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fade">
                                      <p:cBhvr>
                                        <p:cTn id="85" dur="500"/>
                                        <p:tgtEl>
                                          <p:spTgt spid="39"/>
                                        </p:tgtEl>
                                      </p:cBhvr>
                                    </p:animEffect>
                                  </p:childTnLst>
                                </p:cTn>
                              </p:par>
                              <p:par>
                                <p:cTn id="86" presetID="22" presetClass="entr" presetSubtype="4" fill="hold" grpId="0" nodeType="withEffect">
                                  <p:stCondLst>
                                    <p:cond delay="300"/>
                                  </p:stCondLst>
                                  <p:childTnLst>
                                    <p:set>
                                      <p:cBhvr>
                                        <p:cTn id="87" dur="1" fill="hold">
                                          <p:stCondLst>
                                            <p:cond delay="0"/>
                                          </p:stCondLst>
                                        </p:cTn>
                                        <p:tgtEl>
                                          <p:spTgt spid="29"/>
                                        </p:tgtEl>
                                        <p:attrNameLst>
                                          <p:attrName>style.visibility</p:attrName>
                                        </p:attrNameLst>
                                      </p:cBhvr>
                                      <p:to>
                                        <p:strVal val="visible"/>
                                      </p:to>
                                    </p:set>
                                    <p:animEffect transition="in" filter="wipe(down)">
                                      <p:cBhvr>
                                        <p:cTn id="88" dur="500"/>
                                        <p:tgtEl>
                                          <p:spTgt spid="29"/>
                                        </p:tgtEl>
                                      </p:cBhvr>
                                    </p:animEffect>
                                  </p:childTnLst>
                                </p:cTn>
                              </p:par>
                              <p:par>
                                <p:cTn id="89" presetID="22" presetClass="entr" presetSubtype="4" fill="hold" grpId="0" nodeType="withEffect">
                                  <p:stCondLst>
                                    <p:cond delay="300"/>
                                  </p:stCondLst>
                                  <p:childTnLst>
                                    <p:set>
                                      <p:cBhvr>
                                        <p:cTn id="90" dur="1" fill="hold">
                                          <p:stCondLst>
                                            <p:cond delay="0"/>
                                          </p:stCondLst>
                                        </p:cTn>
                                        <p:tgtEl>
                                          <p:spTgt spid="34"/>
                                        </p:tgtEl>
                                        <p:attrNameLst>
                                          <p:attrName>style.visibility</p:attrName>
                                        </p:attrNameLst>
                                      </p:cBhvr>
                                      <p:to>
                                        <p:strVal val="visible"/>
                                      </p:to>
                                    </p:set>
                                    <p:animEffect transition="in" filter="wipe(down)">
                                      <p:cBhvr>
                                        <p:cTn id="91" dur="500"/>
                                        <p:tgtEl>
                                          <p:spTgt spid="34"/>
                                        </p:tgtEl>
                                      </p:cBhvr>
                                    </p:animEffect>
                                  </p:childTnLst>
                                </p:cTn>
                              </p:par>
                              <p:par>
                                <p:cTn id="92" presetID="22" presetClass="entr" presetSubtype="4" fill="hold" grpId="0" nodeType="withEffect">
                                  <p:stCondLst>
                                    <p:cond delay="300"/>
                                  </p:stCondLst>
                                  <p:childTnLst>
                                    <p:set>
                                      <p:cBhvr>
                                        <p:cTn id="93" dur="1" fill="hold">
                                          <p:stCondLst>
                                            <p:cond delay="0"/>
                                          </p:stCondLst>
                                        </p:cTn>
                                        <p:tgtEl>
                                          <p:spTgt spid="30"/>
                                        </p:tgtEl>
                                        <p:attrNameLst>
                                          <p:attrName>style.visibility</p:attrName>
                                        </p:attrNameLst>
                                      </p:cBhvr>
                                      <p:to>
                                        <p:strVal val="visible"/>
                                      </p:to>
                                    </p:set>
                                    <p:animEffect transition="in" filter="wipe(down)">
                                      <p:cBhvr>
                                        <p:cTn id="94" dur="500"/>
                                        <p:tgtEl>
                                          <p:spTgt spid="30"/>
                                        </p:tgtEl>
                                      </p:cBhvr>
                                    </p:animEffect>
                                  </p:childTnLst>
                                </p:cTn>
                              </p:par>
                              <p:par>
                                <p:cTn id="95" presetID="22" presetClass="entr" presetSubtype="4" fill="hold" grpId="0" nodeType="withEffect">
                                  <p:stCondLst>
                                    <p:cond delay="300"/>
                                  </p:stCondLst>
                                  <p:childTnLst>
                                    <p:set>
                                      <p:cBhvr>
                                        <p:cTn id="96" dur="1" fill="hold">
                                          <p:stCondLst>
                                            <p:cond delay="0"/>
                                          </p:stCondLst>
                                        </p:cTn>
                                        <p:tgtEl>
                                          <p:spTgt spid="35"/>
                                        </p:tgtEl>
                                        <p:attrNameLst>
                                          <p:attrName>style.visibility</p:attrName>
                                        </p:attrNameLst>
                                      </p:cBhvr>
                                      <p:to>
                                        <p:strVal val="visible"/>
                                      </p:to>
                                    </p:set>
                                    <p:animEffect transition="in" filter="wipe(down)">
                                      <p:cBhvr>
                                        <p:cTn id="97" dur="500"/>
                                        <p:tgtEl>
                                          <p:spTgt spid="35"/>
                                        </p:tgtEl>
                                      </p:cBhvr>
                                    </p:animEffect>
                                  </p:childTnLst>
                                </p:cTn>
                              </p:par>
                              <p:par>
                                <p:cTn id="98" presetID="22" presetClass="entr" presetSubtype="4" fill="hold" grpId="0" nodeType="withEffect">
                                  <p:stCondLst>
                                    <p:cond delay="300"/>
                                  </p:stCondLst>
                                  <p:childTnLst>
                                    <p:set>
                                      <p:cBhvr>
                                        <p:cTn id="99" dur="1" fill="hold">
                                          <p:stCondLst>
                                            <p:cond delay="0"/>
                                          </p:stCondLst>
                                        </p:cTn>
                                        <p:tgtEl>
                                          <p:spTgt spid="37"/>
                                        </p:tgtEl>
                                        <p:attrNameLst>
                                          <p:attrName>style.visibility</p:attrName>
                                        </p:attrNameLst>
                                      </p:cBhvr>
                                      <p:to>
                                        <p:strVal val="visible"/>
                                      </p:to>
                                    </p:set>
                                    <p:animEffect transition="in" filter="wipe(down)">
                                      <p:cBhvr>
                                        <p:cTn id="100" dur="500"/>
                                        <p:tgtEl>
                                          <p:spTgt spid="37"/>
                                        </p:tgtEl>
                                      </p:cBhvr>
                                    </p:animEffect>
                                  </p:childTnLst>
                                </p:cTn>
                              </p:par>
                            </p:childTnLst>
                          </p:cTn>
                        </p:par>
                        <p:par>
                          <p:cTn id="101" fill="hold">
                            <p:stCondLst>
                              <p:cond delay="3000"/>
                            </p:stCondLst>
                            <p:childTnLst>
                              <p:par>
                                <p:cTn id="102" presetID="22" presetClass="entr" presetSubtype="8" fill="hold" grpId="0" nodeType="afterEffect">
                                  <p:stCondLst>
                                    <p:cond delay="0"/>
                                  </p:stCondLst>
                                  <p:childTnLst>
                                    <p:set>
                                      <p:cBhvr>
                                        <p:cTn id="103" dur="1" fill="hold">
                                          <p:stCondLst>
                                            <p:cond delay="0"/>
                                          </p:stCondLst>
                                        </p:cTn>
                                        <p:tgtEl>
                                          <p:spTgt spid="40"/>
                                        </p:tgtEl>
                                        <p:attrNameLst>
                                          <p:attrName>style.visibility</p:attrName>
                                        </p:attrNameLst>
                                      </p:cBhvr>
                                      <p:to>
                                        <p:strVal val="visible"/>
                                      </p:to>
                                    </p:set>
                                    <p:animEffect transition="in" filter="wipe(left)">
                                      <p:cBhvr>
                                        <p:cTn id="104" dur="500"/>
                                        <p:tgtEl>
                                          <p:spTgt spid="40"/>
                                        </p:tgtEl>
                                      </p:cBhvr>
                                    </p:animEffect>
                                  </p:childTnLst>
                                </p:cTn>
                              </p:par>
                            </p:childTnLst>
                          </p:cTn>
                        </p:par>
                        <p:par>
                          <p:cTn id="105" fill="hold">
                            <p:stCondLst>
                              <p:cond delay="3500"/>
                            </p:stCondLst>
                            <p:childTnLst>
                              <p:par>
                                <p:cTn id="106" presetID="42" presetClass="entr" presetSubtype="0" fill="hold" grpId="0" nodeType="afterEffect">
                                  <p:stCondLst>
                                    <p:cond delay="0"/>
                                  </p:stCondLst>
                                  <p:childTnLst>
                                    <p:set>
                                      <p:cBhvr>
                                        <p:cTn id="107" dur="1" fill="hold">
                                          <p:stCondLst>
                                            <p:cond delay="0"/>
                                          </p:stCondLst>
                                        </p:cTn>
                                        <p:tgtEl>
                                          <p:spTgt spid="42"/>
                                        </p:tgtEl>
                                        <p:attrNameLst>
                                          <p:attrName>style.visibility</p:attrName>
                                        </p:attrNameLst>
                                      </p:cBhvr>
                                      <p:to>
                                        <p:strVal val="visible"/>
                                      </p:to>
                                    </p:set>
                                    <p:animEffect transition="in" filter="fade">
                                      <p:cBhvr>
                                        <p:cTn id="108" dur="1000"/>
                                        <p:tgtEl>
                                          <p:spTgt spid="42"/>
                                        </p:tgtEl>
                                      </p:cBhvr>
                                    </p:animEffect>
                                    <p:anim calcmode="lin" valueType="num">
                                      <p:cBhvr>
                                        <p:cTn id="109" dur="1000" fill="hold"/>
                                        <p:tgtEl>
                                          <p:spTgt spid="42"/>
                                        </p:tgtEl>
                                        <p:attrNameLst>
                                          <p:attrName>ppt_x</p:attrName>
                                        </p:attrNameLst>
                                      </p:cBhvr>
                                      <p:tavLst>
                                        <p:tav tm="0">
                                          <p:val>
                                            <p:strVal val="#ppt_x"/>
                                          </p:val>
                                        </p:tav>
                                        <p:tav tm="100000">
                                          <p:val>
                                            <p:strVal val="#ppt_x"/>
                                          </p:val>
                                        </p:tav>
                                      </p:tavLst>
                                    </p:anim>
                                    <p:anim calcmode="lin" valueType="num">
                                      <p:cBhvr>
                                        <p:cTn id="110" dur="1000" fill="hold"/>
                                        <p:tgtEl>
                                          <p:spTgt spid="42"/>
                                        </p:tgtEl>
                                        <p:attrNameLst>
                                          <p:attrName>ppt_y</p:attrName>
                                        </p:attrNameLst>
                                      </p:cBhvr>
                                      <p:tavLst>
                                        <p:tav tm="0">
                                          <p:val>
                                            <p:strVal val="#ppt_y+.1"/>
                                          </p:val>
                                        </p:tav>
                                        <p:tav tm="100000">
                                          <p:val>
                                            <p:strVal val="#ppt_y"/>
                                          </p:val>
                                        </p:tav>
                                      </p:tavLst>
                                    </p:anim>
                                  </p:childTnLst>
                                </p:cTn>
                              </p:par>
                            </p:childTnLst>
                          </p:cTn>
                        </p:par>
                        <p:par>
                          <p:cTn id="111" fill="hold">
                            <p:stCondLst>
                              <p:cond delay="4500"/>
                            </p:stCondLst>
                            <p:childTnLst>
                              <p:par>
                                <p:cTn id="112" presetID="22" presetClass="entr" presetSubtype="8" fill="hold" grpId="0" nodeType="after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wipe(left)">
                                      <p:cBhvr>
                                        <p:cTn id="114" dur="500"/>
                                        <p:tgtEl>
                                          <p:spTgt spid="41"/>
                                        </p:tgtEl>
                                      </p:cBhvr>
                                    </p:animEffect>
                                  </p:childTnLst>
                                </p:cTn>
                              </p:par>
                              <p:par>
                                <p:cTn id="115" presetID="42" presetClass="entr" presetSubtype="0" fill="hold" grpId="0" nodeType="withEffect">
                                  <p:stCondLst>
                                    <p:cond delay="0"/>
                                  </p:stCondLst>
                                  <p:childTnLst>
                                    <p:set>
                                      <p:cBhvr>
                                        <p:cTn id="116" dur="1" fill="hold">
                                          <p:stCondLst>
                                            <p:cond delay="0"/>
                                          </p:stCondLst>
                                        </p:cTn>
                                        <p:tgtEl>
                                          <p:spTgt spid="44"/>
                                        </p:tgtEl>
                                        <p:attrNameLst>
                                          <p:attrName>style.visibility</p:attrName>
                                        </p:attrNameLst>
                                      </p:cBhvr>
                                      <p:to>
                                        <p:strVal val="visible"/>
                                      </p:to>
                                    </p:set>
                                    <p:animEffect transition="in" filter="fade">
                                      <p:cBhvr>
                                        <p:cTn id="117" dur="1000"/>
                                        <p:tgtEl>
                                          <p:spTgt spid="44"/>
                                        </p:tgtEl>
                                      </p:cBhvr>
                                    </p:animEffect>
                                    <p:anim calcmode="lin" valueType="num">
                                      <p:cBhvr>
                                        <p:cTn id="118" dur="1000" fill="hold"/>
                                        <p:tgtEl>
                                          <p:spTgt spid="44"/>
                                        </p:tgtEl>
                                        <p:attrNameLst>
                                          <p:attrName>ppt_x</p:attrName>
                                        </p:attrNameLst>
                                      </p:cBhvr>
                                      <p:tavLst>
                                        <p:tav tm="0">
                                          <p:val>
                                            <p:strVal val="#ppt_x"/>
                                          </p:val>
                                        </p:tav>
                                        <p:tav tm="100000">
                                          <p:val>
                                            <p:strVal val="#ppt_x"/>
                                          </p:val>
                                        </p:tav>
                                      </p:tavLst>
                                    </p:anim>
                                    <p:anim calcmode="lin" valueType="num">
                                      <p:cBhvr>
                                        <p:cTn id="119" dur="1000" fill="hold"/>
                                        <p:tgtEl>
                                          <p:spTgt spid="44"/>
                                        </p:tgtEl>
                                        <p:attrNameLst>
                                          <p:attrName>ppt_y</p:attrName>
                                        </p:attrNameLst>
                                      </p:cBhvr>
                                      <p:tavLst>
                                        <p:tav tm="0">
                                          <p:val>
                                            <p:strVal val="#ppt_y+.1"/>
                                          </p:val>
                                        </p:tav>
                                        <p:tav tm="100000">
                                          <p:val>
                                            <p:strVal val="#ppt_y"/>
                                          </p:val>
                                        </p:tav>
                                      </p:tavLst>
                                    </p:anim>
                                  </p:childTnLst>
                                </p:cTn>
                              </p:par>
                            </p:childTnLst>
                          </p:cTn>
                        </p:par>
                        <p:par>
                          <p:cTn id="120" fill="hold">
                            <p:stCondLst>
                              <p:cond delay="5000"/>
                            </p:stCondLst>
                            <p:childTnLst>
                              <p:par>
                                <p:cTn id="121" presetID="14" presetClass="entr" presetSubtype="10" fill="hold" grpId="0" nodeType="afterEffect">
                                  <p:stCondLst>
                                    <p:cond delay="0"/>
                                  </p:stCondLst>
                                  <p:childTnLst>
                                    <p:set>
                                      <p:cBhvr>
                                        <p:cTn id="122" dur="1" fill="hold">
                                          <p:stCondLst>
                                            <p:cond delay="0"/>
                                          </p:stCondLst>
                                        </p:cTn>
                                        <p:tgtEl>
                                          <p:spTgt spid="3"/>
                                        </p:tgtEl>
                                        <p:attrNameLst>
                                          <p:attrName>style.visibility</p:attrName>
                                        </p:attrNameLst>
                                      </p:cBhvr>
                                      <p:to>
                                        <p:strVal val="visible"/>
                                      </p:to>
                                    </p:set>
                                    <p:animEffect transition="in" filter="randombar(horizontal)">
                                      <p:cBhvr>
                                        <p:cTn id="1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18" grpId="0"/>
      <p:bldP spid="19" grpId="0"/>
      <p:bldP spid="20" grpId="0"/>
      <p:bldP spid="21" grpId="0"/>
      <p:bldP spid="22" grpId="0"/>
      <p:bldP spid="23" grpId="0"/>
      <p:bldP spid="24" grpId="0"/>
      <p:bldP spid="25" grpId="0"/>
      <p:bldP spid="26" grpId="0"/>
      <p:bldP spid="27" grpId="0"/>
      <p:bldP spid="28" grpId="0"/>
      <p:bldP spid="29" grpId="0" animBg="1"/>
      <p:bldP spid="30" grpId="0" animBg="1"/>
      <p:bldP spid="31" grpId="0"/>
      <p:bldP spid="32" grpId="0"/>
      <p:bldP spid="33" grpId="0"/>
      <p:bldP spid="34" grpId="0" animBg="1"/>
      <p:bldP spid="35" grpId="0" animBg="1"/>
      <p:bldP spid="36" grpId="0"/>
      <p:bldP spid="37" grpId="0" animBg="1"/>
      <p:bldP spid="38" grpId="0"/>
      <p:bldP spid="39" grpId="0"/>
      <p:bldP spid="40" grpId="0" animBg="1"/>
      <p:bldP spid="41" grpId="0" animBg="1"/>
      <p:bldP spid="42" grpId="0"/>
      <p:bldP spid="44" grpId="0"/>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grpSp>
        <p:nvGrpSpPr>
          <p:cNvPr id="4" name="组合 3"/>
          <p:cNvGrpSpPr/>
          <p:nvPr/>
        </p:nvGrpSpPr>
        <p:grpSpPr>
          <a:xfrm>
            <a:off x="1124673" y="2269687"/>
            <a:ext cx="5280587" cy="437607"/>
            <a:chOff x="1292460" y="2252455"/>
            <a:chExt cx="5280586" cy="437607"/>
          </a:xfrm>
        </p:grpSpPr>
        <p:sp>
          <p:nvSpPr>
            <p:cNvPr id="5" name="椭圆 4"/>
            <p:cNvSpPr/>
            <p:nvPr/>
          </p:nvSpPr>
          <p:spPr>
            <a:xfrm>
              <a:off x="1292460" y="2252455"/>
              <a:ext cx="437607" cy="437607"/>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lang="en-US" altLang="zh-CN" sz="1600" dirty="0">
                  <a:latin typeface="微软雅黑" panose="020B0503020204020204" pitchFamily="34" charset="-122"/>
                  <a:ea typeface="微软雅黑" panose="020B0503020204020204" pitchFamily="34" charset="-122"/>
                </a:rPr>
                <a:t>1</a:t>
              </a:r>
              <a:endParaRPr lang="zh-CN" altLang="en-US" sz="1600" dirty="0">
                <a:latin typeface="微软雅黑" panose="020B0503020204020204" pitchFamily="34" charset="-122"/>
                <a:ea typeface="微软雅黑" panose="020B0503020204020204" pitchFamily="34" charset="-122"/>
              </a:endParaRPr>
            </a:p>
          </p:txBody>
        </p:sp>
        <p:sp>
          <p:nvSpPr>
            <p:cNvPr id="7" name="文本框 22"/>
            <p:cNvSpPr txBox="1"/>
            <p:nvPr/>
          </p:nvSpPr>
          <p:spPr>
            <a:xfrm>
              <a:off x="1730065" y="2280647"/>
              <a:ext cx="4842981" cy="379656"/>
            </a:xfrm>
            <a:prstGeom prst="rect">
              <a:avLst/>
            </a:prstGeom>
            <a:noFill/>
          </p:spPr>
          <p:txBody>
            <a:bodyPr wrap="square" rtlCol="0">
              <a:spAutoFit/>
            </a:bodyPr>
            <a:lstStyle/>
            <a:p>
              <a:r>
                <a:rPr lang="zh-CN" altLang="en-US" sz="1865"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a:t>
              </a:r>
              <a:endParaRPr lang="zh-CN" altLang="en-US" sz="1865" dirty="0">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1124673" y="3022605"/>
            <a:ext cx="5693684" cy="437608"/>
            <a:chOff x="1292460" y="3005366"/>
            <a:chExt cx="5693683" cy="437607"/>
          </a:xfrm>
        </p:grpSpPr>
        <p:sp>
          <p:nvSpPr>
            <p:cNvPr id="9" name="椭圆 8"/>
            <p:cNvSpPr/>
            <p:nvPr/>
          </p:nvSpPr>
          <p:spPr>
            <a:xfrm>
              <a:off x="1292460" y="3005366"/>
              <a:ext cx="437607" cy="437607"/>
            </a:xfrm>
            <a:prstGeom prst="ellipse">
              <a:avLst/>
            </a:prstGeom>
            <a:solidFill>
              <a:srgbClr val="8D296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lang="en-US" altLang="zh-CN" sz="1600" dirty="0">
                  <a:latin typeface="微软雅黑" panose="020B0503020204020204" pitchFamily="34" charset="-122"/>
                  <a:ea typeface="微软雅黑" panose="020B0503020204020204" pitchFamily="34" charset="-122"/>
                </a:rPr>
                <a:t>2</a:t>
              </a:r>
              <a:endParaRPr lang="zh-CN" altLang="en-US" sz="1600" dirty="0">
                <a:latin typeface="微软雅黑" panose="020B0503020204020204" pitchFamily="34" charset="-122"/>
                <a:ea typeface="微软雅黑" panose="020B0503020204020204" pitchFamily="34" charset="-122"/>
              </a:endParaRPr>
            </a:p>
          </p:txBody>
        </p:sp>
        <p:sp>
          <p:nvSpPr>
            <p:cNvPr id="10" name="文本框 24"/>
            <p:cNvSpPr txBox="1"/>
            <p:nvPr/>
          </p:nvSpPr>
          <p:spPr>
            <a:xfrm>
              <a:off x="1730065" y="3050979"/>
              <a:ext cx="5256078" cy="379655"/>
            </a:xfrm>
            <a:prstGeom prst="rect">
              <a:avLst/>
            </a:prstGeom>
            <a:noFill/>
          </p:spPr>
          <p:txBody>
            <a:bodyPr wrap="square" rtlCol="0">
              <a:spAutoFit/>
            </a:bodyPr>
            <a:lstStyle/>
            <a:p>
              <a:r>
                <a:rPr lang="zh-CN" altLang="en-US" sz="1865"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a:t>
              </a:r>
              <a:endParaRPr lang="zh-CN" altLang="en-US" sz="1865" dirty="0">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124674" y="3799576"/>
            <a:ext cx="5568617" cy="442685"/>
            <a:chOff x="1292460" y="3782335"/>
            <a:chExt cx="5568617" cy="442684"/>
          </a:xfrm>
        </p:grpSpPr>
        <p:sp>
          <p:nvSpPr>
            <p:cNvPr id="12" name="椭圆 11"/>
            <p:cNvSpPr/>
            <p:nvPr/>
          </p:nvSpPr>
          <p:spPr>
            <a:xfrm>
              <a:off x="1292460" y="3782335"/>
              <a:ext cx="437607" cy="437607"/>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lang="en-US" altLang="zh-CN" sz="1600" dirty="0">
                  <a:latin typeface="微软雅黑" panose="020B0503020204020204" pitchFamily="34" charset="-122"/>
                  <a:ea typeface="微软雅黑" panose="020B0503020204020204" pitchFamily="34" charset="-122"/>
                </a:rPr>
                <a:t>3</a:t>
              </a:r>
              <a:endParaRPr lang="zh-CN" altLang="en-US" sz="1600" dirty="0">
                <a:latin typeface="微软雅黑" panose="020B0503020204020204" pitchFamily="34" charset="-122"/>
                <a:ea typeface="微软雅黑" panose="020B0503020204020204" pitchFamily="34" charset="-122"/>
              </a:endParaRPr>
            </a:p>
          </p:txBody>
        </p:sp>
        <p:sp>
          <p:nvSpPr>
            <p:cNvPr id="13" name="文本框 26"/>
            <p:cNvSpPr txBox="1"/>
            <p:nvPr/>
          </p:nvSpPr>
          <p:spPr>
            <a:xfrm>
              <a:off x="1730065" y="3845364"/>
              <a:ext cx="5131012" cy="379655"/>
            </a:xfrm>
            <a:prstGeom prst="rect">
              <a:avLst/>
            </a:prstGeom>
            <a:noFill/>
          </p:spPr>
          <p:txBody>
            <a:bodyPr wrap="square" rtlCol="0">
              <a:spAutoFit/>
            </a:bodyPr>
            <a:lstStyle/>
            <a:p>
              <a:r>
                <a:rPr lang="zh-CN" altLang="en-US" sz="1865"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a:t>
              </a:r>
              <a:endParaRPr lang="zh-CN" altLang="en-US" sz="1865" dirty="0">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1124674" y="4576534"/>
            <a:ext cx="5280585" cy="437607"/>
            <a:chOff x="1292460" y="4559304"/>
            <a:chExt cx="5280585" cy="437607"/>
          </a:xfrm>
        </p:grpSpPr>
        <p:sp>
          <p:nvSpPr>
            <p:cNvPr id="15" name="椭圆 14"/>
            <p:cNvSpPr/>
            <p:nvPr/>
          </p:nvSpPr>
          <p:spPr>
            <a:xfrm>
              <a:off x="1292460" y="4559304"/>
              <a:ext cx="437607" cy="437607"/>
            </a:xfrm>
            <a:prstGeom prst="ellipse">
              <a:avLst/>
            </a:prstGeom>
            <a:solidFill>
              <a:srgbClr val="8D296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lang="en-US" altLang="zh-CN" sz="1600" dirty="0">
                  <a:latin typeface="微软雅黑" panose="020B0503020204020204" pitchFamily="34" charset="-122"/>
                  <a:ea typeface="微软雅黑" panose="020B0503020204020204" pitchFamily="34" charset="-122"/>
                </a:rPr>
                <a:t>4</a:t>
              </a:r>
              <a:endParaRPr lang="zh-CN" altLang="en-US" sz="1600" dirty="0">
                <a:latin typeface="微软雅黑" panose="020B0503020204020204" pitchFamily="34" charset="-122"/>
                <a:ea typeface="微软雅黑" panose="020B0503020204020204" pitchFamily="34" charset="-122"/>
              </a:endParaRPr>
            </a:p>
          </p:txBody>
        </p:sp>
        <p:sp>
          <p:nvSpPr>
            <p:cNvPr id="16" name="文本框 28"/>
            <p:cNvSpPr txBox="1"/>
            <p:nvPr/>
          </p:nvSpPr>
          <p:spPr>
            <a:xfrm>
              <a:off x="1730065" y="4604916"/>
              <a:ext cx="4842980" cy="379656"/>
            </a:xfrm>
            <a:prstGeom prst="rect">
              <a:avLst/>
            </a:prstGeom>
            <a:noFill/>
          </p:spPr>
          <p:txBody>
            <a:bodyPr wrap="square" rtlCol="0">
              <a:spAutoFit/>
            </a:bodyPr>
            <a:lstStyle/>
            <a:p>
              <a:r>
                <a:rPr lang="zh-CN" altLang="en-US" sz="1865"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a:t>
              </a:r>
              <a:endParaRPr lang="zh-CN" altLang="en-US" sz="1865" dirty="0">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173885" y="1316766"/>
            <a:ext cx="7451635" cy="4963884"/>
            <a:chOff x="4576593" y="883496"/>
            <a:chExt cx="7451634" cy="4963884"/>
          </a:xfrm>
        </p:grpSpPr>
        <p:graphicFrame>
          <p:nvGraphicFramePr>
            <p:cNvPr id="18" name="图表 17"/>
            <p:cNvGraphicFramePr/>
            <p:nvPr/>
          </p:nvGraphicFramePr>
          <p:xfrm>
            <a:off x="4576593" y="883496"/>
            <a:ext cx="7451634" cy="4963884"/>
          </p:xfrm>
          <a:graphic>
            <a:graphicData uri="http://schemas.openxmlformats.org/drawingml/2006/chart">
              <c:chart xmlns:c="http://schemas.openxmlformats.org/drawingml/2006/chart" xmlns:r="http://schemas.openxmlformats.org/officeDocument/2006/relationships" r:id="rId2"/>
            </a:graphicData>
          </a:graphic>
        </p:graphicFrame>
        <p:sp>
          <p:nvSpPr>
            <p:cNvPr id="19" name="直角三角形 18"/>
            <p:cNvSpPr/>
            <p:nvPr/>
          </p:nvSpPr>
          <p:spPr>
            <a:xfrm rot="10800000">
              <a:off x="9594179" y="1550403"/>
              <a:ext cx="744583" cy="744583"/>
            </a:xfrm>
            <a:prstGeom prst="rtTriangle">
              <a:avLst/>
            </a:prstGeom>
            <a:solidFill>
              <a:srgbClr val="8D296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sp>
          <p:nvSpPr>
            <p:cNvPr id="20" name="直角三角形 19"/>
            <p:cNvSpPr/>
            <p:nvPr/>
          </p:nvSpPr>
          <p:spPr>
            <a:xfrm>
              <a:off x="6328466" y="4537832"/>
              <a:ext cx="744583" cy="744583"/>
            </a:xfrm>
            <a:prstGeom prst="rtTriangle">
              <a:avLst/>
            </a:prstGeom>
            <a:solidFill>
              <a:srgbClr val="8D296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sp>
          <p:nvSpPr>
            <p:cNvPr id="21" name="直角三角形 20"/>
            <p:cNvSpPr/>
            <p:nvPr/>
          </p:nvSpPr>
          <p:spPr>
            <a:xfrm rot="10800000" flipH="1">
              <a:off x="6328467" y="1484388"/>
              <a:ext cx="744583" cy="744583"/>
            </a:xfrm>
            <a:prstGeom prst="rtTriangl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sp>
          <p:nvSpPr>
            <p:cNvPr id="22" name="直角三角形 21"/>
            <p:cNvSpPr/>
            <p:nvPr/>
          </p:nvSpPr>
          <p:spPr>
            <a:xfrm flipH="1">
              <a:off x="9594178" y="4407202"/>
              <a:ext cx="744583" cy="744583"/>
            </a:xfrm>
            <a:prstGeom prst="rtTriangl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sp>
          <p:nvSpPr>
            <p:cNvPr id="23" name="文本框 20"/>
            <p:cNvSpPr txBox="1"/>
            <p:nvPr/>
          </p:nvSpPr>
          <p:spPr>
            <a:xfrm rot="18900000">
              <a:off x="6328464" y="1572703"/>
              <a:ext cx="901337" cy="646331"/>
            </a:xfrm>
            <a:prstGeom prst="rect">
              <a:avLst/>
            </a:prstGeom>
            <a:noFill/>
          </p:spPr>
          <p:txBody>
            <a:bodyPr wrap="square" rtlCol="0">
              <a:spAutoFit/>
            </a:bodyPr>
            <a:lstStyle/>
            <a:p>
              <a:pPr algn="ctr"/>
              <a:r>
                <a:rPr lang="en-US" altLang="zh-CN" sz="3600" b="1" dirty="0">
                  <a:solidFill>
                    <a:schemeClr val="bg1"/>
                  </a:solidFill>
                  <a:latin typeface="方正姚体" panose="02010601030101010101" pitchFamily="2" charset="-122"/>
                  <a:ea typeface="方正姚体" panose="02010601030101010101" pitchFamily="2" charset="-122"/>
                </a:rPr>
                <a:t>01</a:t>
              </a:r>
              <a:endParaRPr lang="zh-CN" altLang="en-US" sz="3600" b="1" dirty="0">
                <a:solidFill>
                  <a:schemeClr val="bg1"/>
                </a:solidFill>
                <a:latin typeface="方正姚体" panose="02010601030101010101" pitchFamily="2" charset="-122"/>
                <a:ea typeface="方正姚体" panose="02010601030101010101" pitchFamily="2" charset="-122"/>
              </a:endParaRPr>
            </a:p>
          </p:txBody>
        </p:sp>
        <p:sp>
          <p:nvSpPr>
            <p:cNvPr id="24" name="文本框 21"/>
            <p:cNvSpPr txBox="1"/>
            <p:nvPr/>
          </p:nvSpPr>
          <p:spPr>
            <a:xfrm rot="18900000">
              <a:off x="6139988" y="2024000"/>
              <a:ext cx="2057405"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此处输入文字</a:t>
              </a:r>
            </a:p>
          </p:txBody>
        </p:sp>
        <p:sp>
          <p:nvSpPr>
            <p:cNvPr id="25" name="文本框 32"/>
            <p:cNvSpPr txBox="1"/>
            <p:nvPr/>
          </p:nvSpPr>
          <p:spPr>
            <a:xfrm rot="2700000" flipH="1">
              <a:off x="9380101" y="1592670"/>
              <a:ext cx="901337" cy="646331"/>
            </a:xfrm>
            <a:prstGeom prst="rect">
              <a:avLst/>
            </a:prstGeom>
            <a:noFill/>
          </p:spPr>
          <p:txBody>
            <a:bodyPr wrap="square" rtlCol="0">
              <a:spAutoFit/>
            </a:bodyPr>
            <a:lstStyle/>
            <a:p>
              <a:pPr algn="ctr"/>
              <a:r>
                <a:rPr lang="en-US" altLang="zh-CN" sz="3600" b="1" dirty="0">
                  <a:solidFill>
                    <a:schemeClr val="bg1"/>
                  </a:solidFill>
                  <a:latin typeface="方正姚体" panose="02010601030101010101" pitchFamily="2" charset="-122"/>
                  <a:ea typeface="方正姚体" panose="02010601030101010101" pitchFamily="2" charset="-122"/>
                </a:rPr>
                <a:t>02</a:t>
              </a:r>
              <a:endParaRPr lang="zh-CN" altLang="en-US" sz="3600" b="1" dirty="0">
                <a:solidFill>
                  <a:schemeClr val="bg1"/>
                </a:solidFill>
                <a:latin typeface="方正姚体" panose="02010601030101010101" pitchFamily="2" charset="-122"/>
                <a:ea typeface="方正姚体" panose="02010601030101010101" pitchFamily="2" charset="-122"/>
              </a:endParaRPr>
            </a:p>
          </p:txBody>
        </p:sp>
        <p:sp>
          <p:nvSpPr>
            <p:cNvPr id="26" name="文本框 33"/>
            <p:cNvSpPr txBox="1"/>
            <p:nvPr/>
          </p:nvSpPr>
          <p:spPr>
            <a:xfrm rot="2700000" flipH="1">
              <a:off x="8454262" y="2043620"/>
              <a:ext cx="2057405"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此处输入文字</a:t>
              </a:r>
            </a:p>
          </p:txBody>
        </p:sp>
        <p:sp>
          <p:nvSpPr>
            <p:cNvPr id="27" name="文本框 34"/>
            <p:cNvSpPr txBox="1"/>
            <p:nvPr/>
          </p:nvSpPr>
          <p:spPr>
            <a:xfrm rot="13500000">
              <a:off x="6094447" y="4233274"/>
              <a:ext cx="2057405"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此处输入文字</a:t>
              </a:r>
            </a:p>
          </p:txBody>
        </p:sp>
        <p:sp>
          <p:nvSpPr>
            <p:cNvPr id="28" name="文本框 35"/>
            <p:cNvSpPr txBox="1"/>
            <p:nvPr/>
          </p:nvSpPr>
          <p:spPr>
            <a:xfrm rot="13500000">
              <a:off x="6328463" y="4498957"/>
              <a:ext cx="901337" cy="646331"/>
            </a:xfrm>
            <a:prstGeom prst="rect">
              <a:avLst/>
            </a:prstGeom>
            <a:noFill/>
          </p:spPr>
          <p:txBody>
            <a:bodyPr wrap="square" rtlCol="0">
              <a:spAutoFit/>
            </a:bodyPr>
            <a:lstStyle/>
            <a:p>
              <a:pPr algn="ctr"/>
              <a:r>
                <a:rPr lang="en-US" altLang="zh-CN" sz="3600" b="1" dirty="0">
                  <a:solidFill>
                    <a:schemeClr val="bg1"/>
                  </a:solidFill>
                  <a:latin typeface="方正姚体" panose="02010601030101010101" pitchFamily="2" charset="-122"/>
                  <a:ea typeface="方正姚体" panose="02010601030101010101" pitchFamily="2" charset="-122"/>
                </a:rPr>
                <a:t>03</a:t>
              </a:r>
              <a:endParaRPr lang="zh-CN" altLang="en-US" sz="3600" b="1" dirty="0">
                <a:solidFill>
                  <a:schemeClr val="bg1"/>
                </a:solidFill>
                <a:latin typeface="方正姚体" panose="02010601030101010101" pitchFamily="2" charset="-122"/>
                <a:ea typeface="方正姚体" panose="02010601030101010101" pitchFamily="2" charset="-122"/>
              </a:endParaRPr>
            </a:p>
          </p:txBody>
        </p:sp>
        <p:sp>
          <p:nvSpPr>
            <p:cNvPr id="29" name="文本框 36"/>
            <p:cNvSpPr txBox="1"/>
            <p:nvPr/>
          </p:nvSpPr>
          <p:spPr>
            <a:xfrm rot="8100000">
              <a:off x="9430089" y="4389203"/>
              <a:ext cx="901337" cy="646331"/>
            </a:xfrm>
            <a:prstGeom prst="rect">
              <a:avLst/>
            </a:prstGeom>
            <a:noFill/>
          </p:spPr>
          <p:txBody>
            <a:bodyPr wrap="square" rtlCol="0">
              <a:spAutoFit/>
            </a:bodyPr>
            <a:lstStyle/>
            <a:p>
              <a:pPr algn="ctr"/>
              <a:r>
                <a:rPr lang="en-US" altLang="zh-CN" sz="3600" b="1" dirty="0">
                  <a:solidFill>
                    <a:schemeClr val="bg1"/>
                  </a:solidFill>
                  <a:latin typeface="方正姚体" panose="02010601030101010101" pitchFamily="2" charset="-122"/>
                  <a:ea typeface="方正姚体" panose="02010601030101010101" pitchFamily="2" charset="-122"/>
                </a:rPr>
                <a:t>04</a:t>
              </a:r>
              <a:endParaRPr lang="zh-CN" altLang="en-US" sz="3600" b="1" dirty="0">
                <a:solidFill>
                  <a:schemeClr val="bg1"/>
                </a:solidFill>
                <a:latin typeface="方正姚体" panose="02010601030101010101" pitchFamily="2" charset="-122"/>
                <a:ea typeface="方正姚体" panose="02010601030101010101" pitchFamily="2" charset="-122"/>
              </a:endParaRPr>
            </a:p>
          </p:txBody>
        </p:sp>
        <p:sp>
          <p:nvSpPr>
            <p:cNvPr id="30" name="文本框 37"/>
            <p:cNvSpPr txBox="1"/>
            <p:nvPr/>
          </p:nvSpPr>
          <p:spPr>
            <a:xfrm rot="8100000" flipH="1">
              <a:off x="8480389" y="4233274"/>
              <a:ext cx="2057405"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此处输入文字</a:t>
              </a:r>
            </a:p>
          </p:txBody>
        </p:sp>
      </p:grpSp>
      <p:sp>
        <p:nvSpPr>
          <p:cNvPr id="31" name="TextBox 56"/>
          <p:cNvSpPr txBox="1"/>
          <p:nvPr/>
        </p:nvSpPr>
        <p:spPr>
          <a:xfrm>
            <a:off x="8202870" y="3537068"/>
            <a:ext cx="1667125"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添加标题</a:t>
            </a:r>
            <a:endParaRPr lang="zh-CN" altLang="en-US" dirty="0">
              <a:latin typeface="微软雅黑" panose="020B0503020204020204" pitchFamily="34" charset="-122"/>
              <a:ea typeface="微软雅黑" panose="020B0503020204020204" pitchFamily="34" charset="-122"/>
            </a:endParaRPr>
          </a:p>
        </p:txBody>
      </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32" name="椭圆 31"/>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Effect transition="in" filter="fade">
                                      <p:cBhvr>
                                        <p:cTn id="17" dur="500"/>
                                        <p:tgtEl>
                                          <p:spTgt spid="31"/>
                                        </p:tgtEl>
                                      </p:cBhvr>
                                    </p:animEffect>
                                  </p:childTnLst>
                                </p:cTn>
                              </p:par>
                            </p:childTnLst>
                          </p:cTn>
                        </p:par>
                        <p:par>
                          <p:cTn id="18" fill="hold">
                            <p:stCondLst>
                              <p:cond delay="1500"/>
                            </p:stCondLst>
                            <p:childTnLst>
                              <p:par>
                                <p:cTn id="19" presetID="31" presetClass="entr" presetSubtype="0"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750" fill="hold"/>
                                        <p:tgtEl>
                                          <p:spTgt spid="17"/>
                                        </p:tgtEl>
                                        <p:attrNameLst>
                                          <p:attrName>ppt_w</p:attrName>
                                        </p:attrNameLst>
                                      </p:cBhvr>
                                      <p:tavLst>
                                        <p:tav tm="0">
                                          <p:val>
                                            <p:fltVal val="0"/>
                                          </p:val>
                                        </p:tav>
                                        <p:tav tm="100000">
                                          <p:val>
                                            <p:strVal val="#ppt_w"/>
                                          </p:val>
                                        </p:tav>
                                      </p:tavLst>
                                    </p:anim>
                                    <p:anim calcmode="lin" valueType="num">
                                      <p:cBhvr>
                                        <p:cTn id="22" dur="750" fill="hold"/>
                                        <p:tgtEl>
                                          <p:spTgt spid="17"/>
                                        </p:tgtEl>
                                        <p:attrNameLst>
                                          <p:attrName>ppt_h</p:attrName>
                                        </p:attrNameLst>
                                      </p:cBhvr>
                                      <p:tavLst>
                                        <p:tav tm="0">
                                          <p:val>
                                            <p:fltVal val="0"/>
                                          </p:val>
                                        </p:tav>
                                        <p:tav tm="100000">
                                          <p:val>
                                            <p:strVal val="#ppt_h"/>
                                          </p:val>
                                        </p:tav>
                                      </p:tavLst>
                                    </p:anim>
                                    <p:anim calcmode="lin" valueType="num">
                                      <p:cBhvr>
                                        <p:cTn id="23" dur="750" fill="hold"/>
                                        <p:tgtEl>
                                          <p:spTgt spid="17"/>
                                        </p:tgtEl>
                                        <p:attrNameLst>
                                          <p:attrName>style.rotation</p:attrName>
                                        </p:attrNameLst>
                                      </p:cBhvr>
                                      <p:tavLst>
                                        <p:tav tm="0">
                                          <p:val>
                                            <p:fltVal val="90"/>
                                          </p:val>
                                        </p:tav>
                                        <p:tav tm="100000">
                                          <p:val>
                                            <p:fltVal val="0"/>
                                          </p:val>
                                        </p:tav>
                                      </p:tavLst>
                                    </p:anim>
                                    <p:animEffect transition="in" filter="fade">
                                      <p:cBhvr>
                                        <p:cTn id="24" dur="750"/>
                                        <p:tgtEl>
                                          <p:spTgt spid="17"/>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500"/>
                                        <p:tgtEl>
                                          <p:spTgt spid="4"/>
                                        </p:tgtEl>
                                      </p:cBhvr>
                                    </p:animEffect>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4000"/>
                            </p:stCondLst>
                            <p:childTnLst>
                              <p:par>
                                <p:cTn id="38" presetID="22" presetClass="entr" presetSubtype="8"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childTnLst>
                          </p:cTn>
                        </p:par>
                        <p:par>
                          <p:cTn id="41" fill="hold">
                            <p:stCondLst>
                              <p:cond delay="4500"/>
                            </p:stCondLst>
                            <p:childTnLst>
                              <p:par>
                                <p:cTn id="42" presetID="14" presetClass="entr" presetSubtype="10" fill="hold" grpId="0"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randombar(horizontal)">
                                      <p:cBhvr>
                                        <p:cTn id="4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31" grpId="0"/>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grpSp>
        <p:nvGrpSpPr>
          <p:cNvPr id="4" name="组合 3"/>
          <p:cNvGrpSpPr/>
          <p:nvPr/>
        </p:nvGrpSpPr>
        <p:grpSpPr>
          <a:xfrm>
            <a:off x="5882598" y="1319851"/>
            <a:ext cx="406920" cy="437885"/>
            <a:chOff x="4411353" y="1065982"/>
            <a:chExt cx="305190" cy="328413"/>
          </a:xfrm>
          <a:solidFill>
            <a:srgbClr val="FFC000"/>
          </a:solidFill>
        </p:grpSpPr>
        <p:sp>
          <p:nvSpPr>
            <p:cNvPr id="5" name="椭圆 4"/>
            <p:cNvSpPr/>
            <p:nvPr/>
          </p:nvSpPr>
          <p:spPr>
            <a:xfrm>
              <a:off x="4417853" y="1095705"/>
              <a:ext cx="298690" cy="298690"/>
            </a:xfrm>
            <a:prstGeom prst="ellipse">
              <a:avLst/>
            </a:prstGeom>
            <a:solidFill>
              <a:srgbClr val="8D2963"/>
            </a:solidFill>
            <a:ln>
              <a:noFill/>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7" name="TextBox 13"/>
            <p:cNvSpPr txBox="1"/>
            <p:nvPr/>
          </p:nvSpPr>
          <p:spPr>
            <a:xfrm>
              <a:off x="4411353" y="1065982"/>
              <a:ext cx="234680" cy="276998"/>
            </a:xfrm>
            <a:prstGeom prst="rect">
              <a:avLst/>
            </a:prstGeom>
            <a:noFill/>
          </p:spPr>
          <p:txBody>
            <a:bodyPr wrap="none" rtlCol="0">
              <a:spAutoFit/>
            </a:bodyPr>
            <a:lstStyle/>
            <a:p>
              <a:r>
                <a:rPr lang="en-US" altLang="zh-CN" dirty="0" smtClean="0">
                  <a:solidFill>
                    <a:schemeClr val="bg1"/>
                  </a:solidFill>
                </a:rPr>
                <a:t>1</a:t>
              </a:r>
              <a:endParaRPr lang="zh-CN" altLang="en-US" dirty="0">
                <a:solidFill>
                  <a:schemeClr val="bg1"/>
                </a:solidFill>
              </a:endParaRPr>
            </a:p>
          </p:txBody>
        </p:sp>
      </p:grpSp>
      <p:grpSp>
        <p:nvGrpSpPr>
          <p:cNvPr id="8" name="组合 7"/>
          <p:cNvGrpSpPr/>
          <p:nvPr/>
        </p:nvGrpSpPr>
        <p:grpSpPr>
          <a:xfrm>
            <a:off x="5891265" y="5480613"/>
            <a:ext cx="406920" cy="437885"/>
            <a:chOff x="4417853" y="1065982"/>
            <a:chExt cx="305190" cy="328413"/>
          </a:xfrm>
        </p:grpSpPr>
        <p:sp>
          <p:nvSpPr>
            <p:cNvPr id="9" name="椭圆 8"/>
            <p:cNvSpPr/>
            <p:nvPr/>
          </p:nvSpPr>
          <p:spPr>
            <a:xfrm>
              <a:off x="4417853" y="1095705"/>
              <a:ext cx="298690" cy="298690"/>
            </a:xfrm>
            <a:prstGeom prst="ellipse">
              <a:avLst/>
            </a:prstGeom>
            <a:solidFill>
              <a:srgbClr val="FF1F87"/>
            </a:solidFill>
            <a:ln>
              <a:noFill/>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 name="TextBox 16"/>
            <p:cNvSpPr txBox="1"/>
            <p:nvPr/>
          </p:nvSpPr>
          <p:spPr>
            <a:xfrm>
              <a:off x="4417853" y="1065982"/>
              <a:ext cx="305190" cy="276998"/>
            </a:xfrm>
            <a:prstGeom prst="rect">
              <a:avLst/>
            </a:prstGeom>
            <a:noFill/>
          </p:spPr>
          <p:txBody>
            <a:bodyPr wrap="square" rtlCol="0">
              <a:spAutoFit/>
            </a:bodyPr>
            <a:lstStyle/>
            <a:p>
              <a:r>
                <a:rPr lang="en-US" altLang="zh-CN" dirty="0" smtClean="0">
                  <a:solidFill>
                    <a:schemeClr val="bg1"/>
                  </a:solidFill>
                </a:rPr>
                <a:t>2</a:t>
              </a:r>
              <a:endParaRPr lang="zh-CN" altLang="en-US" dirty="0">
                <a:solidFill>
                  <a:schemeClr val="bg1"/>
                </a:solidFill>
              </a:endParaRPr>
            </a:p>
          </p:txBody>
        </p:sp>
      </p:grpSp>
      <p:grpSp>
        <p:nvGrpSpPr>
          <p:cNvPr id="11" name="组合 10"/>
          <p:cNvGrpSpPr/>
          <p:nvPr/>
        </p:nvGrpSpPr>
        <p:grpSpPr>
          <a:xfrm>
            <a:off x="2448389" y="1340372"/>
            <a:ext cx="3256375" cy="420564"/>
            <a:chOff x="1835696" y="1081371"/>
            <a:chExt cx="2442281" cy="315423"/>
          </a:xfrm>
        </p:grpSpPr>
        <p:sp>
          <p:nvSpPr>
            <p:cNvPr id="12" name="矩形 11"/>
            <p:cNvSpPr/>
            <p:nvPr/>
          </p:nvSpPr>
          <p:spPr>
            <a:xfrm>
              <a:off x="1835696" y="1095705"/>
              <a:ext cx="2442281" cy="298690"/>
            </a:xfrm>
            <a:prstGeom prst="rect">
              <a:avLst/>
            </a:prstGeom>
            <a:solidFill>
              <a:srgbClr val="8D2963"/>
            </a:solidFill>
            <a:ln>
              <a:noFill/>
            </a:ln>
          </p:spPr>
          <p:txBody>
            <a:bodyPr vert="horz" wrap="square" lIns="121920" tIns="60960" rIns="121920" bIns="60960" numCol="1" anchor="t" anchorCtr="0" compatLnSpc="1"/>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3" name="TextBox 19"/>
            <p:cNvSpPr txBox="1"/>
            <p:nvPr/>
          </p:nvSpPr>
          <p:spPr>
            <a:xfrm>
              <a:off x="2023507" y="1081371"/>
              <a:ext cx="1577596" cy="315423"/>
            </a:xfrm>
            <a:prstGeom prst="rect">
              <a:avLst/>
            </a:prstGeom>
            <a:noFill/>
          </p:spPr>
          <p:txBody>
            <a:bodyPr wrap="none" rtlCol="0">
              <a:spAutoFit/>
            </a:bodyPr>
            <a:lstStyle/>
            <a:p>
              <a:r>
                <a:rPr lang="zh-CN" altLang="en-US" sz="2135" dirty="0">
                  <a:solidFill>
                    <a:schemeClr val="bg1"/>
                  </a:solidFill>
                  <a:latin typeface="微软雅黑" panose="020B0503020204020204" pitchFamily="34" charset="-122"/>
                  <a:ea typeface="微软雅黑" panose="020B0503020204020204" pitchFamily="34" charset="-122"/>
                </a:rPr>
                <a:t>培训学习情况一</a:t>
              </a:r>
            </a:p>
          </p:txBody>
        </p:sp>
      </p:grpSp>
      <p:grpSp>
        <p:nvGrpSpPr>
          <p:cNvPr id="14" name="组合 13"/>
          <p:cNvGrpSpPr/>
          <p:nvPr/>
        </p:nvGrpSpPr>
        <p:grpSpPr>
          <a:xfrm>
            <a:off x="6493037" y="5501133"/>
            <a:ext cx="3256375" cy="420564"/>
            <a:chOff x="1835696" y="1081371"/>
            <a:chExt cx="2442281" cy="315423"/>
          </a:xfrm>
        </p:grpSpPr>
        <p:sp>
          <p:nvSpPr>
            <p:cNvPr id="15" name="矩形 14"/>
            <p:cNvSpPr/>
            <p:nvPr/>
          </p:nvSpPr>
          <p:spPr>
            <a:xfrm>
              <a:off x="1835696" y="1095705"/>
              <a:ext cx="2442281" cy="298690"/>
            </a:xfrm>
            <a:prstGeom prst="rect">
              <a:avLst/>
            </a:prstGeom>
            <a:solidFill>
              <a:srgbClr val="FF1F87"/>
            </a:solidFill>
            <a:ln>
              <a:noFill/>
            </a:ln>
          </p:spPr>
          <p:txBody>
            <a:bodyPr vert="horz" wrap="square" lIns="121920" tIns="60960" rIns="121920" bIns="60960" numCol="1" anchor="t" anchorCtr="0" compatLnSpc="1"/>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1849335" y="1081371"/>
              <a:ext cx="1577596" cy="315423"/>
            </a:xfrm>
            <a:prstGeom prst="rect">
              <a:avLst/>
            </a:prstGeom>
            <a:noFill/>
          </p:spPr>
          <p:txBody>
            <a:bodyPr wrap="none" rtlCol="0">
              <a:spAutoFit/>
            </a:bodyPr>
            <a:lstStyle/>
            <a:p>
              <a:r>
                <a:rPr lang="zh-CN" altLang="en-US" sz="2135" dirty="0">
                  <a:solidFill>
                    <a:schemeClr val="bg1"/>
                  </a:solidFill>
                  <a:latin typeface="微软雅黑" panose="020B0503020204020204" pitchFamily="34" charset="-122"/>
                  <a:ea typeface="微软雅黑" panose="020B0503020204020204" pitchFamily="34" charset="-122"/>
                </a:rPr>
                <a:t>培训学习情况二</a:t>
              </a:r>
            </a:p>
          </p:txBody>
        </p:sp>
      </p:grpSp>
      <p:grpSp>
        <p:nvGrpSpPr>
          <p:cNvPr id="17" name="组合 16"/>
          <p:cNvGrpSpPr/>
          <p:nvPr/>
        </p:nvGrpSpPr>
        <p:grpSpPr>
          <a:xfrm>
            <a:off x="6430807" y="1885410"/>
            <a:ext cx="4141356" cy="3499225"/>
            <a:chOff x="4822508" y="1490148"/>
            <a:chExt cx="3106017" cy="2624419"/>
          </a:xfrm>
        </p:grpSpPr>
        <p:pic>
          <p:nvPicPr>
            <p:cNvPr id="18"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939145" y="2498615"/>
              <a:ext cx="2872742" cy="1615952"/>
            </a:xfrm>
            <a:prstGeom prst="rect">
              <a:avLst/>
            </a:prstGeom>
            <a:solidFill>
              <a:schemeClr val="accent2"/>
            </a:solidFill>
            <a:ln w="38100">
              <a:noFill/>
              <a:miter lim="800000"/>
              <a:headEnd/>
              <a:tailEnd/>
            </a:ln>
          </p:spPr>
        </p:pic>
        <p:sp>
          <p:nvSpPr>
            <p:cNvPr id="19" name="矩形 18"/>
            <p:cNvSpPr/>
            <p:nvPr/>
          </p:nvSpPr>
          <p:spPr>
            <a:xfrm>
              <a:off x="4822508" y="1490148"/>
              <a:ext cx="3106017" cy="789447"/>
            </a:xfrm>
            <a:prstGeom prst="rect">
              <a:avLst/>
            </a:prstGeom>
          </p:spPr>
          <p:txBody>
            <a:bodyPr wrap="square">
              <a:spAutoFit/>
            </a:bodyPr>
            <a:lstStyle/>
            <a:p>
              <a:pPr>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662015" y="2100307"/>
            <a:ext cx="4042751" cy="3488973"/>
            <a:chOff x="1245914" y="1651322"/>
            <a:chExt cx="3032063" cy="2616729"/>
          </a:xfrm>
        </p:grpSpPr>
        <p:pic>
          <p:nvPicPr>
            <p:cNvPr id="21"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45915" y="1651322"/>
              <a:ext cx="3032062" cy="1704717"/>
            </a:xfrm>
            <a:prstGeom prst="rect">
              <a:avLst/>
            </a:prstGeom>
            <a:solidFill>
              <a:schemeClr val="accent2"/>
            </a:solidFill>
            <a:ln w="38100">
              <a:noFill/>
              <a:miter lim="800000"/>
              <a:headEnd/>
              <a:tailEnd/>
            </a:ln>
          </p:spPr>
        </p:pic>
        <p:sp>
          <p:nvSpPr>
            <p:cNvPr id="22" name="矩形 21"/>
            <p:cNvSpPr/>
            <p:nvPr/>
          </p:nvSpPr>
          <p:spPr>
            <a:xfrm>
              <a:off x="1245914" y="3478604"/>
              <a:ext cx="3032063" cy="789447"/>
            </a:xfrm>
            <a:prstGeom prst="rect">
              <a:avLst/>
            </a:prstGeom>
          </p:spPr>
          <p:txBody>
            <a:bodyPr wrap="square">
              <a:spAutoFit/>
            </a:bodyPr>
            <a:lstStyle/>
            <a:p>
              <a:pPr>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23" name="椭圆 22"/>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10" presetClass="entr" presetSubtype="0" fill="hold" nodeType="withEffect">
                                  <p:stCondLst>
                                    <p:cond delay="50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42" presetClass="path" presetSubtype="0" fill="hold" nodeType="withEffect">
                                  <p:stCondLst>
                                    <p:cond delay="500"/>
                                  </p:stCondLst>
                                  <p:childTnLst>
                                    <p:animMotion origin="layout" path="M 8.33333E-7 -1.46469E-6 L 8.33333E-7 0.32778 " pathEditMode="relative" rAng="0" ptsTypes="AA">
                                      <p:cBhvr>
                                        <p:cTn id="16" dur="1250" spd="-100000" fill="hold"/>
                                        <p:tgtEl>
                                          <p:spTgt spid="4"/>
                                        </p:tgtEl>
                                        <p:attrNameLst>
                                          <p:attrName>ppt_x</p:attrName>
                                          <p:attrName>ppt_y</p:attrName>
                                        </p:attrNameLst>
                                      </p:cBhvr>
                                      <p:rCtr x="0" y="16374"/>
                                    </p:animMotion>
                                  </p:childTnLst>
                                </p:cTn>
                              </p:par>
                              <p:par>
                                <p:cTn id="17" presetID="10" presetClass="entr" presetSubtype="0" fill="hold" nodeType="withEffect">
                                  <p:stCondLst>
                                    <p:cond delay="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42" presetClass="path" presetSubtype="0" fill="hold" nodeType="withEffect">
                                  <p:stCondLst>
                                    <p:cond delay="500"/>
                                  </p:stCondLst>
                                  <p:childTnLst>
                                    <p:animMotion origin="layout" path="M 8.33333E-7 -0.27845 L 8.33333E-7 0.04934 " pathEditMode="relative" rAng="0" ptsTypes="AA">
                                      <p:cBhvr>
                                        <p:cTn id="21" dur="1250" fill="hold"/>
                                        <p:tgtEl>
                                          <p:spTgt spid="8"/>
                                        </p:tgtEl>
                                        <p:attrNameLst>
                                          <p:attrName>ppt_x</p:attrName>
                                          <p:attrName>ppt_y</p:attrName>
                                        </p:attrNameLst>
                                      </p:cBhvr>
                                      <p:rCtr x="0" y="16374"/>
                                    </p:animMotion>
                                  </p:childTnLst>
                                </p:cTn>
                              </p:par>
                              <p:par>
                                <p:cTn id="22" presetID="22" presetClass="entr" presetSubtype="2" fill="hold" nodeType="withEffect">
                                  <p:stCondLst>
                                    <p:cond delay="1700"/>
                                  </p:stCondLst>
                                  <p:childTnLst>
                                    <p:set>
                                      <p:cBhvr>
                                        <p:cTn id="23" dur="1" fill="hold">
                                          <p:stCondLst>
                                            <p:cond delay="0"/>
                                          </p:stCondLst>
                                        </p:cTn>
                                        <p:tgtEl>
                                          <p:spTgt spid="11"/>
                                        </p:tgtEl>
                                        <p:attrNameLst>
                                          <p:attrName>style.visibility</p:attrName>
                                        </p:attrNameLst>
                                      </p:cBhvr>
                                      <p:to>
                                        <p:strVal val="visible"/>
                                      </p:to>
                                    </p:set>
                                    <p:animEffect transition="in" filter="wipe(right)">
                                      <p:cBhvr>
                                        <p:cTn id="24" dur="500"/>
                                        <p:tgtEl>
                                          <p:spTgt spid="11"/>
                                        </p:tgtEl>
                                      </p:cBhvr>
                                    </p:animEffect>
                                  </p:childTnLst>
                                </p:cTn>
                              </p:par>
                              <p:par>
                                <p:cTn id="25" presetID="22" presetClass="entr" presetSubtype="8" fill="hold" nodeType="withEffect">
                                  <p:stCondLst>
                                    <p:cond delay="170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par>
                                <p:cTn id="28" presetID="18" presetClass="entr" presetSubtype="12" fill="hold" nodeType="withEffect">
                                  <p:stCondLst>
                                    <p:cond delay="2200"/>
                                  </p:stCondLst>
                                  <p:childTnLst>
                                    <p:set>
                                      <p:cBhvr>
                                        <p:cTn id="29" dur="1" fill="hold">
                                          <p:stCondLst>
                                            <p:cond delay="0"/>
                                          </p:stCondLst>
                                        </p:cTn>
                                        <p:tgtEl>
                                          <p:spTgt spid="20"/>
                                        </p:tgtEl>
                                        <p:attrNameLst>
                                          <p:attrName>style.visibility</p:attrName>
                                        </p:attrNameLst>
                                      </p:cBhvr>
                                      <p:to>
                                        <p:strVal val="visible"/>
                                      </p:to>
                                    </p:set>
                                    <p:animEffect transition="in" filter="strips(downLeft)">
                                      <p:cBhvr>
                                        <p:cTn id="30" dur="500"/>
                                        <p:tgtEl>
                                          <p:spTgt spid="20"/>
                                        </p:tgtEl>
                                      </p:cBhvr>
                                    </p:animEffect>
                                  </p:childTnLst>
                                </p:cTn>
                              </p:par>
                              <p:par>
                                <p:cTn id="31" presetID="18" presetClass="entr" presetSubtype="3" fill="hold" nodeType="withEffect">
                                  <p:stCondLst>
                                    <p:cond delay="2200"/>
                                  </p:stCondLst>
                                  <p:childTnLst>
                                    <p:set>
                                      <p:cBhvr>
                                        <p:cTn id="32" dur="1" fill="hold">
                                          <p:stCondLst>
                                            <p:cond delay="0"/>
                                          </p:stCondLst>
                                        </p:cTn>
                                        <p:tgtEl>
                                          <p:spTgt spid="17"/>
                                        </p:tgtEl>
                                        <p:attrNameLst>
                                          <p:attrName>style.visibility</p:attrName>
                                        </p:attrNameLst>
                                      </p:cBhvr>
                                      <p:to>
                                        <p:strVal val="visible"/>
                                      </p:to>
                                    </p:set>
                                    <p:animEffect transition="in" filter="strips(upRight)">
                                      <p:cBhvr>
                                        <p:cTn id="33" dur="500"/>
                                        <p:tgtEl>
                                          <p:spTgt spid="17"/>
                                        </p:tgtEl>
                                      </p:cBhvr>
                                    </p:animEffect>
                                  </p:childTnLst>
                                </p:cTn>
                              </p:par>
                            </p:childTnLst>
                          </p:cTn>
                        </p:par>
                        <p:par>
                          <p:cTn id="34" fill="hold">
                            <p:stCondLst>
                              <p:cond delay="1000"/>
                            </p:stCondLst>
                            <p:childTnLst>
                              <p:par>
                                <p:cTn id="35" presetID="14" presetClass="entr" presetSubtype="10"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randombar(horizontal)">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矩形 10"/>
          <p:cNvSpPr/>
          <p:nvPr/>
        </p:nvSpPr>
        <p:spPr>
          <a:xfrm>
            <a:off x="4628184" y="2513369"/>
            <a:ext cx="5285105" cy="1310640"/>
          </a:xfrm>
          <a:prstGeom prst="rect">
            <a:avLst/>
          </a:prstGeom>
        </p:spPr>
        <p:txBody>
          <a:bodyPr wrap="none">
            <a:spAutoFit/>
          </a:bodyPr>
          <a:lstStyle/>
          <a:p>
            <a:r>
              <a:rPr lang="zh-CN" altLang="en-US" sz="8000" b="1" smtClean="0">
                <a:blipFill>
                  <a:blip r:embed="rId3"/>
                  <a:stretch>
                    <a:fillRect/>
                  </a:stretch>
                </a:blipFill>
                <a:latin typeface="黑体" panose="02010600030101010101" charset="-122"/>
                <a:ea typeface="黑体" panose="02010600030101010101" charset="-122"/>
              </a:rPr>
              <a:t>感谢收看！</a:t>
            </a:r>
            <a:endParaRPr lang="zh-CN" altLang="en-US" sz="8000" b="1">
              <a:blipFill>
                <a:blip r:embed="rId3"/>
                <a:stretch>
                  <a:fillRect/>
                </a:stretch>
              </a:blipFill>
              <a:latin typeface="黑体" panose="02010600030101010101" charset="-122"/>
              <a:ea typeface="黑体" panose="02010600030101010101" charset="-122"/>
            </a:endParaRP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61575" y="2303900"/>
            <a:ext cx="2134301" cy="2052127"/>
          </a:xfrm>
          <a:prstGeom prst="rect">
            <a:avLst/>
          </a:prstGeom>
        </p:spPr>
      </p:pic>
      <p:sp>
        <p:nvSpPr>
          <p:cNvPr id="15" name="文本框 14"/>
          <p:cNvSpPr txBox="1"/>
          <p:nvPr/>
        </p:nvSpPr>
        <p:spPr>
          <a:xfrm>
            <a:off x="377250" y="312540"/>
            <a:ext cx="2011680" cy="701040"/>
          </a:xfrm>
          <a:prstGeom prst="rect">
            <a:avLst/>
          </a:prstGeom>
          <a:noFill/>
        </p:spPr>
        <p:txBody>
          <a:bodyPr wrap="square" rtlCol="0">
            <a:spAutoFit/>
          </a:bodyPr>
          <a:lstStyle/>
          <a:p>
            <a:r>
              <a:rPr lang="en-US" altLang="zh-CN" sz="4000" b="1" smtClean="0">
                <a:blipFill>
                  <a:blip r:embed="rId5"/>
                  <a:stretch>
                    <a:fillRect/>
                  </a:stretch>
                </a:blipFill>
                <a:latin typeface="黑体" panose="02010600030101010101" charset="-122"/>
                <a:ea typeface="黑体" panose="02010600030101010101" charset="-122"/>
              </a:rPr>
              <a:t>LOGO</a:t>
            </a:r>
            <a:endParaRPr lang="zh-CN" altLang="en-US" sz="4000" b="1">
              <a:blipFill>
                <a:blip r:embed="rId5"/>
                <a:stretch>
                  <a:fillRect/>
                </a:stretch>
              </a:blipFill>
              <a:latin typeface="黑体" panose="02010600030101010101" charset="-122"/>
              <a:ea typeface="黑体" panose="0201060003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Oval 4"/>
          <p:cNvSpPr>
            <a:spLocks noChangeAspect="1"/>
          </p:cNvSpPr>
          <p:nvPr/>
        </p:nvSpPr>
        <p:spPr>
          <a:xfrm>
            <a:off x="5207571" y="2351182"/>
            <a:ext cx="1775995" cy="1775995"/>
          </a:xfrm>
          <a:prstGeom prst="ellipse">
            <a:avLst/>
          </a:prstGeom>
          <a:solidFill>
            <a:sysClr val="window" lastClr="FFFFFF"/>
          </a:solidFill>
          <a:ln w="101600" cap="flat" cmpd="sng" algn="ctr">
            <a:solidFill>
              <a:srgbClr val="FFFFFF"/>
            </a:solid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9" name="Arc 5"/>
          <p:cNvSpPr>
            <a:spLocks noChangeAspect="1"/>
          </p:cNvSpPr>
          <p:nvPr/>
        </p:nvSpPr>
        <p:spPr>
          <a:xfrm>
            <a:off x="5058733" y="2202344"/>
            <a:ext cx="2073673" cy="2073673"/>
          </a:xfrm>
          <a:prstGeom prst="arc">
            <a:avLst>
              <a:gd name="adj1" fmla="val 16200000"/>
              <a:gd name="adj2" fmla="val 2820158"/>
            </a:avLst>
          </a:prstGeom>
          <a:noFill/>
          <a:ln w="101600" cap="flat" cmpd="sng" algn="ctr">
            <a:solidFill>
              <a:srgbClr val="FF1F86"/>
            </a:solid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en-US" sz="3735" b="0" i="0" u="none" strike="noStrike" kern="0" cap="none" spc="0" normalizeH="0" baseline="0" noProof="0" dirty="0" smtClean="0">
              <a:ln w="57150" cmpd="sng">
                <a:solidFill>
                  <a:srgbClr val="000000"/>
                </a:solid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0" name="Arc 6"/>
          <p:cNvSpPr>
            <a:spLocks noChangeAspect="1"/>
          </p:cNvSpPr>
          <p:nvPr/>
        </p:nvSpPr>
        <p:spPr>
          <a:xfrm>
            <a:off x="4870959" y="2014570"/>
            <a:ext cx="2449219" cy="2449219"/>
          </a:xfrm>
          <a:prstGeom prst="arc">
            <a:avLst>
              <a:gd name="adj1" fmla="val 16200000"/>
              <a:gd name="adj2" fmla="val 6830857"/>
            </a:avLst>
          </a:prstGeom>
          <a:noFill/>
          <a:ln w="101600" cap="flat" cmpd="sng" algn="ctr">
            <a:solidFill>
              <a:srgbClr val="8D2963"/>
            </a:solid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smtClean="0">
              <a:ln w="57150" cmpd="sng">
                <a:solidFill>
                  <a:srgbClr val="000000"/>
                </a:solid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1" name="Arc 7"/>
          <p:cNvSpPr>
            <a:spLocks noChangeAspect="1"/>
          </p:cNvSpPr>
          <p:nvPr/>
        </p:nvSpPr>
        <p:spPr>
          <a:xfrm>
            <a:off x="4687272" y="1830883"/>
            <a:ext cx="2816596" cy="2816596"/>
          </a:xfrm>
          <a:prstGeom prst="arc">
            <a:avLst>
              <a:gd name="adj1" fmla="val 16200000"/>
              <a:gd name="adj2" fmla="val 12336368"/>
            </a:avLst>
          </a:prstGeom>
          <a:noFill/>
          <a:ln w="101600" cap="flat" cmpd="sng" algn="ctr">
            <a:solidFill>
              <a:srgbClr val="FF1F87"/>
            </a:solid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smtClean="0">
              <a:ln w="57150" cmpd="sng">
                <a:solidFill>
                  <a:srgbClr val="000000"/>
                </a:solid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2" name="Arc 8"/>
          <p:cNvSpPr>
            <a:spLocks noChangeAspect="1"/>
          </p:cNvSpPr>
          <p:nvPr/>
        </p:nvSpPr>
        <p:spPr>
          <a:xfrm>
            <a:off x="4503579" y="1647190"/>
            <a:ext cx="3183979" cy="3183979"/>
          </a:xfrm>
          <a:prstGeom prst="arc">
            <a:avLst>
              <a:gd name="adj1" fmla="val 16200000"/>
              <a:gd name="adj2" fmla="val 10495990"/>
            </a:avLst>
          </a:prstGeom>
          <a:noFill/>
          <a:ln w="101600" cap="flat" cmpd="sng" algn="ctr">
            <a:solidFill>
              <a:srgbClr val="8D2963"/>
            </a:solid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smtClean="0">
              <a:ln w="57150" cmpd="sng">
                <a:solidFill>
                  <a:srgbClr val="000000"/>
                </a:solid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3" name="Text Placeholder 4"/>
          <p:cNvSpPr txBox="1"/>
          <p:nvPr/>
        </p:nvSpPr>
        <p:spPr>
          <a:xfrm>
            <a:off x="5188336" y="2979969"/>
            <a:ext cx="1814464" cy="80082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2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2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ts val="1840"/>
              </a:lnSpc>
              <a:buFont typeface="Arial" panose="020B0604020202020204" pitchFamily="34" charset="0"/>
              <a:buNone/>
            </a:pPr>
            <a:r>
              <a:rPr lang="zh-CN" altLang="en-US" sz="1865" dirty="0">
                <a:solidFill>
                  <a:prstClr val="white">
                    <a:lumMod val="75000"/>
                  </a:prstClr>
                </a:solidFill>
                <a:latin typeface="微软雅黑" panose="020B0503020204020204" pitchFamily="34" charset="-122"/>
                <a:ea typeface="微软雅黑" panose="020B0503020204020204" pitchFamily="34" charset="-122"/>
                <a:cs typeface="Lato Light"/>
              </a:rPr>
              <a:t>年收入</a:t>
            </a:r>
            <a:endParaRPr lang="en-US" sz="1865" dirty="0">
              <a:solidFill>
                <a:prstClr val="white">
                  <a:lumMod val="75000"/>
                </a:prstClr>
              </a:solidFill>
              <a:latin typeface="微软雅黑" panose="020B0503020204020204" pitchFamily="34" charset="-122"/>
              <a:ea typeface="微软雅黑" panose="020B0503020204020204" pitchFamily="34" charset="-122"/>
              <a:cs typeface="Lato Light"/>
            </a:endParaRPr>
          </a:p>
          <a:p>
            <a:pPr marL="0" indent="0" algn="ctr">
              <a:lnSpc>
                <a:spcPts val="1840"/>
              </a:lnSpc>
              <a:buFont typeface="Arial" panose="020B0604020202020204" pitchFamily="34" charset="0"/>
              <a:buNone/>
            </a:pPr>
            <a:r>
              <a:rPr lang="zh-CN" altLang="en-US" sz="1865" dirty="0">
                <a:solidFill>
                  <a:prstClr val="white">
                    <a:lumMod val="75000"/>
                  </a:prstClr>
                </a:solidFill>
                <a:latin typeface="微软雅黑" panose="020B0503020204020204" pitchFamily="34" charset="-122"/>
                <a:ea typeface="微软雅黑" panose="020B0503020204020204" pitchFamily="34" charset="-122"/>
                <a:cs typeface="Lato Light"/>
              </a:rPr>
              <a:t>数据回顾</a:t>
            </a:r>
            <a:endParaRPr lang="en-US" sz="1865" dirty="0">
              <a:solidFill>
                <a:prstClr val="white">
                  <a:lumMod val="75000"/>
                </a:prstClr>
              </a:solidFill>
              <a:latin typeface="微软雅黑" panose="020B0503020204020204" pitchFamily="34" charset="-122"/>
              <a:ea typeface="微软雅黑" panose="020B0503020204020204" pitchFamily="34" charset="-122"/>
              <a:cs typeface="Lato Light"/>
            </a:endParaRPr>
          </a:p>
        </p:txBody>
      </p:sp>
      <p:cxnSp>
        <p:nvCxnSpPr>
          <p:cNvPr id="44" name="Straight Connector 10"/>
          <p:cNvCxnSpPr/>
          <p:nvPr/>
        </p:nvCxnSpPr>
        <p:spPr>
          <a:xfrm flipH="1">
            <a:off x="7856379" y="3168501"/>
            <a:ext cx="1320800" cy="13832"/>
          </a:xfrm>
          <a:prstGeom prst="line">
            <a:avLst/>
          </a:prstGeom>
          <a:noFill/>
          <a:ln w="9525" cap="flat" cmpd="sng" algn="ctr">
            <a:solidFill>
              <a:sysClr val="window" lastClr="FFFFFF">
                <a:lumMod val="85000"/>
              </a:sysClr>
            </a:solidFill>
            <a:prstDash val="solid"/>
          </a:ln>
          <a:effectLst/>
        </p:spPr>
      </p:cxnSp>
      <p:cxnSp>
        <p:nvCxnSpPr>
          <p:cNvPr id="45" name="Straight Connector 11"/>
          <p:cNvCxnSpPr/>
          <p:nvPr/>
        </p:nvCxnSpPr>
        <p:spPr>
          <a:xfrm flipH="1">
            <a:off x="7551579" y="2358390"/>
            <a:ext cx="1320800" cy="0"/>
          </a:xfrm>
          <a:prstGeom prst="line">
            <a:avLst/>
          </a:prstGeom>
          <a:noFill/>
          <a:ln w="9525" cap="flat" cmpd="sng" algn="ctr">
            <a:solidFill>
              <a:sysClr val="window" lastClr="FFFFFF">
                <a:lumMod val="85000"/>
              </a:sysClr>
            </a:solidFill>
            <a:prstDash val="solid"/>
          </a:ln>
          <a:effectLst/>
        </p:spPr>
      </p:cxnSp>
      <p:cxnSp>
        <p:nvCxnSpPr>
          <p:cNvPr id="46" name="Straight Connector 12"/>
          <p:cNvCxnSpPr/>
          <p:nvPr/>
        </p:nvCxnSpPr>
        <p:spPr>
          <a:xfrm>
            <a:off x="6086404" y="3239180"/>
            <a:ext cx="18328" cy="1"/>
          </a:xfrm>
          <a:prstGeom prst="line">
            <a:avLst/>
          </a:prstGeom>
          <a:noFill/>
          <a:ln w="12700" cap="flat" cmpd="sng" algn="ctr">
            <a:solidFill>
              <a:srgbClr val="CFD6DC"/>
            </a:solidFill>
            <a:prstDash val="solid"/>
          </a:ln>
          <a:effectLst/>
        </p:spPr>
      </p:cxnSp>
      <p:cxnSp>
        <p:nvCxnSpPr>
          <p:cNvPr id="47" name="Straight Connector 13"/>
          <p:cNvCxnSpPr/>
          <p:nvPr/>
        </p:nvCxnSpPr>
        <p:spPr>
          <a:xfrm flipH="1" flipV="1">
            <a:off x="7629963" y="3815169"/>
            <a:ext cx="2137397" cy="16408"/>
          </a:xfrm>
          <a:prstGeom prst="line">
            <a:avLst/>
          </a:prstGeom>
          <a:noFill/>
          <a:ln w="12700" cap="flat" cmpd="sng" algn="ctr">
            <a:solidFill>
              <a:srgbClr val="CFD6DC"/>
            </a:solidFill>
            <a:prstDash val="solid"/>
          </a:ln>
          <a:effectLst/>
        </p:spPr>
      </p:cxnSp>
      <p:sp>
        <p:nvSpPr>
          <p:cNvPr id="48" name="Rectangle 14"/>
          <p:cNvSpPr/>
          <p:nvPr/>
        </p:nvSpPr>
        <p:spPr>
          <a:xfrm>
            <a:off x="9767361" y="3628377"/>
            <a:ext cx="1737976" cy="338554"/>
          </a:xfrm>
          <a:prstGeom prst="rect">
            <a:avLst/>
          </a:prstGeom>
        </p:spPr>
        <p:txBody>
          <a:bodyPr wrap="none">
            <a:spAutoFit/>
          </a:bodyPr>
          <a:lstStyle/>
          <a:p>
            <a:pPr defTabSz="1219200"/>
            <a:r>
              <a:rPr lang="en-US" sz="1600" dirty="0">
                <a:solidFill>
                  <a:srgbClr val="8D2963"/>
                </a:solidFill>
                <a:latin typeface="微软雅黑" panose="020B0503020204020204" pitchFamily="34" charset="-122"/>
                <a:ea typeface="微软雅黑" panose="020B0503020204020204" pitchFamily="34" charset="-122"/>
                <a:cs typeface="Glegoo"/>
              </a:rPr>
              <a:t>C: </a:t>
            </a:r>
            <a:r>
              <a:rPr lang="zh-CN" altLang="en-US" sz="1600" dirty="0">
                <a:solidFill>
                  <a:srgbClr val="8D2963"/>
                </a:solidFill>
                <a:latin typeface="微软雅黑" panose="020B0503020204020204" pitchFamily="34" charset="-122"/>
                <a:ea typeface="微软雅黑" panose="020B0503020204020204" pitchFamily="34" charset="-122"/>
                <a:cs typeface="Glegoo"/>
              </a:rPr>
              <a:t>图表标题</a:t>
            </a:r>
            <a:r>
              <a:rPr lang="en-US" sz="1600" dirty="0">
                <a:solidFill>
                  <a:srgbClr val="8D2963"/>
                </a:solidFill>
                <a:latin typeface="微软雅黑" panose="020B0503020204020204" pitchFamily="34" charset="-122"/>
                <a:ea typeface="微软雅黑" panose="020B0503020204020204" pitchFamily="34" charset="-122"/>
                <a:cs typeface="Glegoo"/>
              </a:rPr>
              <a:t> 48%</a:t>
            </a:r>
          </a:p>
        </p:txBody>
      </p:sp>
      <p:sp>
        <p:nvSpPr>
          <p:cNvPr id="49" name="Rectangle 15"/>
          <p:cNvSpPr/>
          <p:nvPr/>
        </p:nvSpPr>
        <p:spPr>
          <a:xfrm>
            <a:off x="8937911" y="2155190"/>
            <a:ext cx="1744388" cy="338554"/>
          </a:xfrm>
          <a:prstGeom prst="rect">
            <a:avLst/>
          </a:prstGeom>
        </p:spPr>
        <p:txBody>
          <a:bodyPr wrap="none">
            <a:spAutoFit/>
          </a:bodyPr>
          <a:lstStyle/>
          <a:p>
            <a:pPr defTabSz="1219200"/>
            <a:r>
              <a:rPr lang="en-US" sz="1600" dirty="0">
                <a:solidFill>
                  <a:srgbClr val="8D2963"/>
                </a:solidFill>
                <a:latin typeface="微软雅黑" panose="020B0503020204020204" pitchFamily="34" charset="-122"/>
                <a:ea typeface="微软雅黑" panose="020B0503020204020204" pitchFamily="34" charset="-122"/>
                <a:cs typeface="Glegoo"/>
              </a:rPr>
              <a:t>A: </a:t>
            </a:r>
            <a:r>
              <a:rPr lang="zh-CN" altLang="en-US" sz="1600" dirty="0">
                <a:solidFill>
                  <a:srgbClr val="8D2963"/>
                </a:solidFill>
                <a:latin typeface="微软雅黑" panose="020B0503020204020204" pitchFamily="34" charset="-122"/>
                <a:ea typeface="微软雅黑" panose="020B0503020204020204" pitchFamily="34" charset="-122"/>
                <a:cs typeface="Glegoo"/>
              </a:rPr>
              <a:t>图表标题</a:t>
            </a:r>
            <a:r>
              <a:rPr lang="en-US" sz="1600" dirty="0">
                <a:solidFill>
                  <a:srgbClr val="8D2963"/>
                </a:solidFill>
                <a:latin typeface="微软雅黑" panose="020B0503020204020204" pitchFamily="34" charset="-122"/>
                <a:ea typeface="微软雅黑" panose="020B0503020204020204" pitchFamily="34" charset="-122"/>
                <a:cs typeface="Glegoo"/>
              </a:rPr>
              <a:t> 63%</a:t>
            </a:r>
          </a:p>
        </p:txBody>
      </p:sp>
      <p:sp>
        <p:nvSpPr>
          <p:cNvPr id="50" name="Rectangle 16"/>
          <p:cNvSpPr/>
          <p:nvPr/>
        </p:nvSpPr>
        <p:spPr>
          <a:xfrm>
            <a:off x="8544363" y="4135526"/>
            <a:ext cx="1757212" cy="338554"/>
          </a:xfrm>
          <a:prstGeom prst="rect">
            <a:avLst/>
          </a:prstGeom>
        </p:spPr>
        <p:txBody>
          <a:bodyPr wrap="none">
            <a:spAutoFit/>
          </a:bodyPr>
          <a:lstStyle/>
          <a:p>
            <a:pPr defTabSz="1219200"/>
            <a:r>
              <a:rPr lang="en-US" sz="1600" dirty="0">
                <a:solidFill>
                  <a:srgbClr val="FF1F87"/>
                </a:solidFill>
                <a:latin typeface="微软雅黑" panose="020B0503020204020204" pitchFamily="34" charset="-122"/>
                <a:ea typeface="微软雅黑" panose="020B0503020204020204" pitchFamily="34" charset="-122"/>
                <a:cs typeface="Glegoo"/>
              </a:rPr>
              <a:t>D: </a:t>
            </a:r>
            <a:r>
              <a:rPr lang="zh-CN" altLang="en-US" sz="1600" dirty="0">
                <a:solidFill>
                  <a:srgbClr val="FF1F87"/>
                </a:solidFill>
                <a:latin typeface="微软雅黑" panose="020B0503020204020204" pitchFamily="34" charset="-122"/>
                <a:ea typeface="微软雅黑" panose="020B0503020204020204" pitchFamily="34" charset="-122"/>
                <a:cs typeface="Glegoo"/>
              </a:rPr>
              <a:t>图表标题</a:t>
            </a:r>
            <a:r>
              <a:rPr lang="en-US" sz="1600" dirty="0">
                <a:solidFill>
                  <a:srgbClr val="FF1F87"/>
                </a:solidFill>
                <a:latin typeface="微软雅黑" panose="020B0503020204020204" pitchFamily="34" charset="-122"/>
                <a:ea typeface="微软雅黑" panose="020B0503020204020204" pitchFamily="34" charset="-122"/>
                <a:cs typeface="Glegoo"/>
              </a:rPr>
              <a:t> 83%</a:t>
            </a:r>
          </a:p>
        </p:txBody>
      </p:sp>
      <p:sp>
        <p:nvSpPr>
          <p:cNvPr id="51" name="Rectangle 17"/>
          <p:cNvSpPr/>
          <p:nvPr/>
        </p:nvSpPr>
        <p:spPr>
          <a:xfrm>
            <a:off x="9380379" y="2967990"/>
            <a:ext cx="1728358" cy="338554"/>
          </a:xfrm>
          <a:prstGeom prst="rect">
            <a:avLst/>
          </a:prstGeom>
        </p:spPr>
        <p:txBody>
          <a:bodyPr wrap="none">
            <a:spAutoFit/>
          </a:bodyPr>
          <a:lstStyle/>
          <a:p>
            <a:pPr defTabSz="1219200"/>
            <a:r>
              <a:rPr lang="en-US" sz="1600" dirty="0">
                <a:solidFill>
                  <a:srgbClr val="FF1F87"/>
                </a:solidFill>
                <a:latin typeface="微软雅黑" panose="020B0503020204020204" pitchFamily="34" charset="-122"/>
                <a:ea typeface="微软雅黑" panose="020B0503020204020204" pitchFamily="34" charset="-122"/>
                <a:cs typeface="Glegoo"/>
              </a:rPr>
              <a:t>B: </a:t>
            </a:r>
            <a:r>
              <a:rPr lang="zh-CN" altLang="en-US" sz="1600" dirty="0">
                <a:solidFill>
                  <a:srgbClr val="FF1F87"/>
                </a:solidFill>
                <a:latin typeface="微软雅黑" panose="020B0503020204020204" pitchFamily="34" charset="-122"/>
                <a:ea typeface="微软雅黑" panose="020B0503020204020204" pitchFamily="34" charset="-122"/>
                <a:cs typeface="Glegoo"/>
              </a:rPr>
              <a:t>图表标题</a:t>
            </a:r>
            <a:r>
              <a:rPr lang="en-US" sz="1600" dirty="0">
                <a:solidFill>
                  <a:srgbClr val="FF1F87"/>
                </a:solidFill>
                <a:latin typeface="微软雅黑" panose="020B0503020204020204" pitchFamily="34" charset="-122"/>
                <a:ea typeface="微软雅黑" panose="020B0503020204020204" pitchFamily="34" charset="-122"/>
                <a:cs typeface="Glegoo"/>
              </a:rPr>
              <a:t> 54%</a:t>
            </a:r>
          </a:p>
        </p:txBody>
      </p:sp>
      <p:cxnSp>
        <p:nvCxnSpPr>
          <p:cNvPr id="52" name="Straight Connector 18"/>
          <p:cNvCxnSpPr/>
          <p:nvPr/>
        </p:nvCxnSpPr>
        <p:spPr>
          <a:xfrm>
            <a:off x="890181" y="3882390"/>
            <a:ext cx="1581399" cy="0"/>
          </a:xfrm>
          <a:prstGeom prst="line">
            <a:avLst/>
          </a:prstGeom>
          <a:noFill/>
          <a:ln w="9525" cap="flat" cmpd="sng" algn="ctr">
            <a:solidFill>
              <a:sysClr val="window" lastClr="FFFFFF">
                <a:lumMod val="85000"/>
              </a:sysClr>
            </a:solidFill>
            <a:prstDash val="solid"/>
          </a:ln>
          <a:effectLst/>
        </p:spPr>
      </p:cxnSp>
      <p:sp>
        <p:nvSpPr>
          <p:cNvPr id="53" name="Text Placeholder 5"/>
          <p:cNvSpPr txBox="1"/>
          <p:nvPr/>
        </p:nvSpPr>
        <p:spPr>
          <a:xfrm>
            <a:off x="744379" y="3054103"/>
            <a:ext cx="3352800" cy="7112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Calibri" panose="020F0502020204030204"/>
              </a:rPr>
              <a:t>此处添加详细文本描述，建议与标题相关并符合整体语言风格</a:t>
            </a:r>
          </a:p>
        </p:txBody>
      </p:sp>
      <p:sp>
        <p:nvSpPr>
          <p:cNvPr id="54" name="TextBox 20"/>
          <p:cNvSpPr txBox="1"/>
          <p:nvPr/>
        </p:nvSpPr>
        <p:spPr>
          <a:xfrm>
            <a:off x="744379" y="2847928"/>
            <a:ext cx="1320800" cy="297454"/>
          </a:xfrm>
          <a:prstGeom prst="rect">
            <a:avLst/>
          </a:prstGeom>
          <a:noFill/>
        </p:spPr>
        <p:txBody>
          <a:bodyPr wrap="square" rtlCol="0">
            <a:spAutoFit/>
          </a:bodyPr>
          <a:lstStyle/>
          <a:p>
            <a:pPr defTabSz="1219200"/>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cs typeface="Glegoo"/>
              </a:rPr>
              <a:t>添加标题</a:t>
            </a:r>
            <a:endParaRPr lang="en-US" sz="1335" dirty="0">
              <a:solidFill>
                <a:schemeClr val="tx1">
                  <a:lumMod val="85000"/>
                  <a:lumOff val="15000"/>
                </a:schemeClr>
              </a:solidFill>
              <a:latin typeface="微软雅黑" panose="020B0503020204020204" pitchFamily="34" charset="-122"/>
              <a:ea typeface="微软雅黑" panose="020B0503020204020204" pitchFamily="34" charset="-122"/>
              <a:cs typeface="Glegoo"/>
            </a:endParaRPr>
          </a:p>
        </p:txBody>
      </p:sp>
      <p:cxnSp>
        <p:nvCxnSpPr>
          <p:cNvPr id="55" name="Straight Connector 21"/>
          <p:cNvCxnSpPr/>
          <p:nvPr/>
        </p:nvCxnSpPr>
        <p:spPr>
          <a:xfrm>
            <a:off x="845979" y="3882390"/>
            <a:ext cx="406400" cy="0"/>
          </a:xfrm>
          <a:prstGeom prst="line">
            <a:avLst/>
          </a:prstGeom>
          <a:noFill/>
          <a:ln w="12700" cap="flat" cmpd="sng" algn="ctr">
            <a:solidFill>
              <a:srgbClr val="8D2963"/>
            </a:solidFill>
            <a:prstDash val="solid"/>
          </a:ln>
          <a:effectLst/>
        </p:spPr>
      </p:cxnSp>
      <p:cxnSp>
        <p:nvCxnSpPr>
          <p:cNvPr id="56" name="Straight Connector 22"/>
          <p:cNvCxnSpPr/>
          <p:nvPr/>
        </p:nvCxnSpPr>
        <p:spPr>
          <a:xfrm>
            <a:off x="890181" y="2681653"/>
            <a:ext cx="1581399" cy="0"/>
          </a:xfrm>
          <a:prstGeom prst="line">
            <a:avLst/>
          </a:prstGeom>
          <a:noFill/>
          <a:ln w="9525" cap="flat" cmpd="sng" algn="ctr">
            <a:solidFill>
              <a:sysClr val="window" lastClr="FFFFFF">
                <a:lumMod val="85000"/>
              </a:sysClr>
            </a:solidFill>
            <a:prstDash val="solid"/>
          </a:ln>
          <a:effectLst/>
        </p:spPr>
      </p:cxnSp>
      <p:sp>
        <p:nvSpPr>
          <p:cNvPr id="57" name="Text Placeholder 5"/>
          <p:cNvSpPr txBox="1"/>
          <p:nvPr/>
        </p:nvSpPr>
        <p:spPr>
          <a:xfrm>
            <a:off x="744379" y="1954966"/>
            <a:ext cx="3352800" cy="7112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Calibri" panose="020F0502020204030204"/>
              </a:rPr>
              <a:t>此处添加详细文本描述，建议与标题相关并符合整体语言风格</a:t>
            </a:r>
          </a:p>
        </p:txBody>
      </p:sp>
      <p:sp>
        <p:nvSpPr>
          <p:cNvPr id="58" name="TextBox 24"/>
          <p:cNvSpPr txBox="1"/>
          <p:nvPr/>
        </p:nvSpPr>
        <p:spPr>
          <a:xfrm>
            <a:off x="744379" y="1748790"/>
            <a:ext cx="1320800" cy="297454"/>
          </a:xfrm>
          <a:prstGeom prst="rect">
            <a:avLst/>
          </a:prstGeom>
          <a:noFill/>
        </p:spPr>
        <p:txBody>
          <a:bodyPr wrap="square" rtlCol="0">
            <a:spAutoFit/>
          </a:bodyPr>
          <a:lstStyle/>
          <a:p>
            <a:pPr defTabSz="1219200"/>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cs typeface="Glegoo"/>
              </a:rPr>
              <a:t>添加标题</a:t>
            </a:r>
            <a:endParaRPr lang="en-US" sz="1335" dirty="0">
              <a:solidFill>
                <a:schemeClr val="tx1">
                  <a:lumMod val="85000"/>
                  <a:lumOff val="15000"/>
                </a:schemeClr>
              </a:solidFill>
              <a:latin typeface="微软雅黑" panose="020B0503020204020204" pitchFamily="34" charset="-122"/>
              <a:ea typeface="微软雅黑" panose="020B0503020204020204" pitchFamily="34" charset="-122"/>
              <a:cs typeface="Glegoo"/>
            </a:endParaRPr>
          </a:p>
        </p:txBody>
      </p:sp>
      <p:cxnSp>
        <p:nvCxnSpPr>
          <p:cNvPr id="59" name="Straight Connector 25"/>
          <p:cNvCxnSpPr/>
          <p:nvPr/>
        </p:nvCxnSpPr>
        <p:spPr>
          <a:xfrm>
            <a:off x="845979" y="2681653"/>
            <a:ext cx="406400" cy="0"/>
          </a:xfrm>
          <a:prstGeom prst="line">
            <a:avLst/>
          </a:prstGeom>
          <a:noFill/>
          <a:ln w="12700" cap="flat" cmpd="sng" algn="ctr">
            <a:solidFill>
              <a:srgbClr val="8D2963"/>
            </a:solidFill>
            <a:prstDash val="solid"/>
          </a:ln>
          <a:effectLst/>
        </p:spPr>
      </p:cxnSp>
      <p:sp>
        <p:nvSpPr>
          <p:cNvPr id="60" name="Text Placeholder 5"/>
          <p:cNvSpPr txBox="1"/>
          <p:nvPr/>
        </p:nvSpPr>
        <p:spPr>
          <a:xfrm>
            <a:off x="744379" y="4288790"/>
            <a:ext cx="3352800" cy="7112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Calibri" panose="020F0502020204030204"/>
              </a:rPr>
              <a:t>此处添加详细文本描述，建议与标题相关并符合整体语言风格</a:t>
            </a:r>
          </a:p>
        </p:txBody>
      </p:sp>
      <p:sp>
        <p:nvSpPr>
          <p:cNvPr id="61" name="TextBox 27"/>
          <p:cNvSpPr txBox="1"/>
          <p:nvPr/>
        </p:nvSpPr>
        <p:spPr>
          <a:xfrm>
            <a:off x="744379" y="4082614"/>
            <a:ext cx="1320800" cy="297454"/>
          </a:xfrm>
          <a:prstGeom prst="rect">
            <a:avLst/>
          </a:prstGeom>
          <a:noFill/>
        </p:spPr>
        <p:txBody>
          <a:bodyPr wrap="square" rtlCol="0">
            <a:spAutoFit/>
          </a:bodyPr>
          <a:lstStyle/>
          <a:p>
            <a:pPr defTabSz="1219200"/>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cs typeface="Glegoo"/>
              </a:rPr>
              <a:t>添加标题</a:t>
            </a:r>
            <a:endParaRPr lang="en-US" sz="1335" dirty="0">
              <a:solidFill>
                <a:schemeClr val="tx1">
                  <a:lumMod val="85000"/>
                  <a:lumOff val="15000"/>
                </a:schemeClr>
              </a:solidFill>
              <a:latin typeface="微软雅黑" panose="020B0503020204020204" pitchFamily="34" charset="-122"/>
              <a:ea typeface="微软雅黑" panose="020B0503020204020204" pitchFamily="34" charset="-122"/>
              <a:cs typeface="Glegoo"/>
            </a:endParaRPr>
          </a:p>
        </p:txBody>
      </p:sp>
      <p:cxnSp>
        <p:nvCxnSpPr>
          <p:cNvPr id="62" name="Straight Connector 28"/>
          <p:cNvCxnSpPr/>
          <p:nvPr/>
        </p:nvCxnSpPr>
        <p:spPr>
          <a:xfrm flipH="1">
            <a:off x="7246779" y="4288790"/>
            <a:ext cx="1320800" cy="0"/>
          </a:xfrm>
          <a:prstGeom prst="line">
            <a:avLst/>
          </a:prstGeom>
          <a:noFill/>
          <a:ln w="9525" cap="flat" cmpd="sng" algn="ctr">
            <a:solidFill>
              <a:sysClr val="window" lastClr="FFFFFF">
                <a:lumMod val="85000"/>
              </a:sysClr>
            </a:solidFill>
            <a:prstDash val="solid"/>
          </a:ln>
          <a:effectLst/>
        </p:spPr>
      </p:cxnSp>
      <p:sp>
        <p:nvSpPr>
          <p:cNvPr id="63" name="Rectangle 29"/>
          <p:cNvSpPr/>
          <p:nvPr/>
        </p:nvSpPr>
        <p:spPr>
          <a:xfrm>
            <a:off x="6457368" y="3882391"/>
            <a:ext cx="311304" cy="307777"/>
          </a:xfrm>
          <a:prstGeom prst="rect">
            <a:avLst/>
          </a:prstGeom>
          <a:noFill/>
        </p:spPr>
        <p:txBody>
          <a:bodyPr wrap="none">
            <a:spAutoFit/>
          </a:bodyPr>
          <a:lstStyle/>
          <a:p>
            <a:pPr defTabSz="1219200"/>
            <a:r>
              <a:rPr lang="en-US" sz="1400" dirty="0">
                <a:solidFill>
                  <a:prstClr val="white">
                    <a:lumMod val="85000"/>
                  </a:prstClr>
                </a:solidFill>
                <a:latin typeface="微软雅黑" panose="020B0503020204020204" pitchFamily="34" charset="-122"/>
                <a:ea typeface="微软雅黑" panose="020B0503020204020204" pitchFamily="34" charset="-122"/>
                <a:cs typeface="Glegoo"/>
              </a:rPr>
              <a:t>A</a:t>
            </a:r>
          </a:p>
        </p:txBody>
      </p:sp>
      <p:sp>
        <p:nvSpPr>
          <p:cNvPr id="64" name="Rectangle 30"/>
          <p:cNvSpPr/>
          <p:nvPr/>
        </p:nvSpPr>
        <p:spPr>
          <a:xfrm>
            <a:off x="5316379" y="3983991"/>
            <a:ext cx="296876" cy="307777"/>
          </a:xfrm>
          <a:prstGeom prst="rect">
            <a:avLst/>
          </a:prstGeom>
          <a:noFill/>
        </p:spPr>
        <p:txBody>
          <a:bodyPr wrap="none">
            <a:spAutoFit/>
          </a:bodyPr>
          <a:lstStyle/>
          <a:p>
            <a:pPr defTabSz="1219200"/>
            <a:r>
              <a:rPr lang="en-US" sz="1400" dirty="0">
                <a:solidFill>
                  <a:prstClr val="white">
                    <a:lumMod val="85000"/>
                  </a:prstClr>
                </a:solidFill>
                <a:latin typeface="微软雅黑" panose="020B0503020204020204" pitchFamily="34" charset="-122"/>
                <a:ea typeface="微软雅黑" panose="020B0503020204020204" pitchFamily="34" charset="-122"/>
                <a:cs typeface="Glegoo"/>
              </a:rPr>
              <a:t>B</a:t>
            </a:r>
          </a:p>
        </p:txBody>
      </p:sp>
      <p:sp>
        <p:nvSpPr>
          <p:cNvPr id="65" name="Rectangle 31"/>
          <p:cNvSpPr/>
          <p:nvPr/>
        </p:nvSpPr>
        <p:spPr>
          <a:xfrm>
            <a:off x="4706779" y="2256791"/>
            <a:ext cx="304892" cy="307777"/>
          </a:xfrm>
          <a:prstGeom prst="rect">
            <a:avLst/>
          </a:prstGeom>
          <a:noFill/>
        </p:spPr>
        <p:txBody>
          <a:bodyPr wrap="none">
            <a:spAutoFit/>
          </a:bodyPr>
          <a:lstStyle/>
          <a:p>
            <a:pPr defTabSz="1219200"/>
            <a:r>
              <a:rPr lang="en-US" sz="1400" dirty="0">
                <a:solidFill>
                  <a:prstClr val="white">
                    <a:lumMod val="85000"/>
                  </a:prstClr>
                </a:solidFill>
                <a:latin typeface="微软雅黑" panose="020B0503020204020204" pitchFamily="34" charset="-122"/>
                <a:ea typeface="微软雅黑" panose="020B0503020204020204" pitchFamily="34" charset="-122"/>
                <a:cs typeface="Glegoo"/>
              </a:rPr>
              <a:t>C</a:t>
            </a:r>
          </a:p>
        </p:txBody>
      </p:sp>
      <p:sp>
        <p:nvSpPr>
          <p:cNvPr id="66" name="Rectangle 32"/>
          <p:cNvSpPr/>
          <p:nvPr/>
        </p:nvSpPr>
        <p:spPr>
          <a:xfrm>
            <a:off x="4319394" y="2903459"/>
            <a:ext cx="320922" cy="307777"/>
          </a:xfrm>
          <a:prstGeom prst="rect">
            <a:avLst/>
          </a:prstGeom>
          <a:noFill/>
        </p:spPr>
        <p:txBody>
          <a:bodyPr wrap="none">
            <a:spAutoFit/>
          </a:bodyPr>
          <a:lstStyle/>
          <a:p>
            <a:pPr defTabSz="1219200"/>
            <a:r>
              <a:rPr lang="en-US" sz="1400" dirty="0">
                <a:solidFill>
                  <a:prstClr val="white">
                    <a:lumMod val="85000"/>
                  </a:prstClr>
                </a:solidFill>
                <a:latin typeface="微软雅黑" panose="020B0503020204020204" pitchFamily="34" charset="-122"/>
                <a:ea typeface="微软雅黑" panose="020B0503020204020204" pitchFamily="34" charset="-122"/>
                <a:cs typeface="Glegoo"/>
              </a:rPr>
              <a:t>D</a:t>
            </a: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4" name="椭圆 3"/>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8" fill="hold" nodeType="with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700" fill="hold"/>
                                        <p:tgtEl>
                                          <p:spTgt spid="52"/>
                                        </p:tgtEl>
                                        <p:attrNameLst>
                                          <p:attrName>ppt_x</p:attrName>
                                        </p:attrNameLst>
                                      </p:cBhvr>
                                      <p:tavLst>
                                        <p:tav tm="0">
                                          <p:val>
                                            <p:strVal val="0-#ppt_w/2"/>
                                          </p:val>
                                        </p:tav>
                                        <p:tav tm="100000">
                                          <p:val>
                                            <p:strVal val="#ppt_x"/>
                                          </p:val>
                                        </p:tav>
                                      </p:tavLst>
                                    </p:anim>
                                    <p:anim calcmode="lin" valueType="num">
                                      <p:cBhvr additive="base">
                                        <p:cTn id="15" dur="700" fill="hold"/>
                                        <p:tgtEl>
                                          <p:spTgt spid="52"/>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additive="base">
                                        <p:cTn id="18" dur="700" fill="hold"/>
                                        <p:tgtEl>
                                          <p:spTgt spid="53"/>
                                        </p:tgtEl>
                                        <p:attrNameLst>
                                          <p:attrName>ppt_x</p:attrName>
                                        </p:attrNameLst>
                                      </p:cBhvr>
                                      <p:tavLst>
                                        <p:tav tm="0">
                                          <p:val>
                                            <p:strVal val="0-#ppt_w/2"/>
                                          </p:val>
                                        </p:tav>
                                        <p:tav tm="100000">
                                          <p:val>
                                            <p:strVal val="#ppt_x"/>
                                          </p:val>
                                        </p:tav>
                                      </p:tavLst>
                                    </p:anim>
                                    <p:anim calcmode="lin" valueType="num">
                                      <p:cBhvr additive="base">
                                        <p:cTn id="19" dur="700" fill="hold"/>
                                        <p:tgtEl>
                                          <p:spTgt spid="53"/>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54"/>
                                        </p:tgtEl>
                                        <p:attrNameLst>
                                          <p:attrName>style.visibility</p:attrName>
                                        </p:attrNameLst>
                                      </p:cBhvr>
                                      <p:to>
                                        <p:strVal val="visible"/>
                                      </p:to>
                                    </p:set>
                                    <p:anim calcmode="lin" valueType="num">
                                      <p:cBhvr additive="base">
                                        <p:cTn id="22" dur="700" fill="hold"/>
                                        <p:tgtEl>
                                          <p:spTgt spid="54"/>
                                        </p:tgtEl>
                                        <p:attrNameLst>
                                          <p:attrName>ppt_x</p:attrName>
                                        </p:attrNameLst>
                                      </p:cBhvr>
                                      <p:tavLst>
                                        <p:tav tm="0">
                                          <p:val>
                                            <p:strVal val="0-#ppt_w/2"/>
                                          </p:val>
                                        </p:tav>
                                        <p:tav tm="100000">
                                          <p:val>
                                            <p:strVal val="#ppt_x"/>
                                          </p:val>
                                        </p:tav>
                                      </p:tavLst>
                                    </p:anim>
                                    <p:anim calcmode="lin" valueType="num">
                                      <p:cBhvr additive="base">
                                        <p:cTn id="23" dur="700" fill="hold"/>
                                        <p:tgtEl>
                                          <p:spTgt spid="54"/>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55"/>
                                        </p:tgtEl>
                                        <p:attrNameLst>
                                          <p:attrName>style.visibility</p:attrName>
                                        </p:attrNameLst>
                                      </p:cBhvr>
                                      <p:to>
                                        <p:strVal val="visible"/>
                                      </p:to>
                                    </p:set>
                                    <p:anim calcmode="lin" valueType="num">
                                      <p:cBhvr additive="base">
                                        <p:cTn id="26" dur="700" fill="hold"/>
                                        <p:tgtEl>
                                          <p:spTgt spid="55"/>
                                        </p:tgtEl>
                                        <p:attrNameLst>
                                          <p:attrName>ppt_x</p:attrName>
                                        </p:attrNameLst>
                                      </p:cBhvr>
                                      <p:tavLst>
                                        <p:tav tm="0">
                                          <p:val>
                                            <p:strVal val="0-#ppt_w/2"/>
                                          </p:val>
                                        </p:tav>
                                        <p:tav tm="100000">
                                          <p:val>
                                            <p:strVal val="#ppt_x"/>
                                          </p:val>
                                        </p:tav>
                                      </p:tavLst>
                                    </p:anim>
                                    <p:anim calcmode="lin" valueType="num">
                                      <p:cBhvr additive="base">
                                        <p:cTn id="27" dur="700" fill="hold"/>
                                        <p:tgtEl>
                                          <p:spTgt spid="55"/>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56"/>
                                        </p:tgtEl>
                                        <p:attrNameLst>
                                          <p:attrName>style.visibility</p:attrName>
                                        </p:attrNameLst>
                                      </p:cBhvr>
                                      <p:to>
                                        <p:strVal val="visible"/>
                                      </p:to>
                                    </p:set>
                                    <p:anim calcmode="lin" valueType="num">
                                      <p:cBhvr additive="base">
                                        <p:cTn id="30" dur="700" fill="hold"/>
                                        <p:tgtEl>
                                          <p:spTgt spid="56"/>
                                        </p:tgtEl>
                                        <p:attrNameLst>
                                          <p:attrName>ppt_x</p:attrName>
                                        </p:attrNameLst>
                                      </p:cBhvr>
                                      <p:tavLst>
                                        <p:tav tm="0">
                                          <p:val>
                                            <p:strVal val="0-#ppt_w/2"/>
                                          </p:val>
                                        </p:tav>
                                        <p:tav tm="100000">
                                          <p:val>
                                            <p:strVal val="#ppt_x"/>
                                          </p:val>
                                        </p:tav>
                                      </p:tavLst>
                                    </p:anim>
                                    <p:anim calcmode="lin" valueType="num">
                                      <p:cBhvr additive="base">
                                        <p:cTn id="31" dur="700" fill="hold"/>
                                        <p:tgtEl>
                                          <p:spTgt spid="56"/>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57"/>
                                        </p:tgtEl>
                                        <p:attrNameLst>
                                          <p:attrName>style.visibility</p:attrName>
                                        </p:attrNameLst>
                                      </p:cBhvr>
                                      <p:to>
                                        <p:strVal val="visible"/>
                                      </p:to>
                                    </p:set>
                                    <p:anim calcmode="lin" valueType="num">
                                      <p:cBhvr additive="base">
                                        <p:cTn id="34" dur="700" fill="hold"/>
                                        <p:tgtEl>
                                          <p:spTgt spid="57"/>
                                        </p:tgtEl>
                                        <p:attrNameLst>
                                          <p:attrName>ppt_x</p:attrName>
                                        </p:attrNameLst>
                                      </p:cBhvr>
                                      <p:tavLst>
                                        <p:tav tm="0">
                                          <p:val>
                                            <p:strVal val="0-#ppt_w/2"/>
                                          </p:val>
                                        </p:tav>
                                        <p:tav tm="100000">
                                          <p:val>
                                            <p:strVal val="#ppt_x"/>
                                          </p:val>
                                        </p:tav>
                                      </p:tavLst>
                                    </p:anim>
                                    <p:anim calcmode="lin" valueType="num">
                                      <p:cBhvr additive="base">
                                        <p:cTn id="35" dur="700" fill="hold"/>
                                        <p:tgtEl>
                                          <p:spTgt spid="57"/>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58"/>
                                        </p:tgtEl>
                                        <p:attrNameLst>
                                          <p:attrName>style.visibility</p:attrName>
                                        </p:attrNameLst>
                                      </p:cBhvr>
                                      <p:to>
                                        <p:strVal val="visible"/>
                                      </p:to>
                                    </p:set>
                                    <p:anim calcmode="lin" valueType="num">
                                      <p:cBhvr additive="base">
                                        <p:cTn id="38" dur="700" fill="hold"/>
                                        <p:tgtEl>
                                          <p:spTgt spid="58"/>
                                        </p:tgtEl>
                                        <p:attrNameLst>
                                          <p:attrName>ppt_x</p:attrName>
                                        </p:attrNameLst>
                                      </p:cBhvr>
                                      <p:tavLst>
                                        <p:tav tm="0">
                                          <p:val>
                                            <p:strVal val="0-#ppt_w/2"/>
                                          </p:val>
                                        </p:tav>
                                        <p:tav tm="100000">
                                          <p:val>
                                            <p:strVal val="#ppt_x"/>
                                          </p:val>
                                        </p:tav>
                                      </p:tavLst>
                                    </p:anim>
                                    <p:anim calcmode="lin" valueType="num">
                                      <p:cBhvr additive="base">
                                        <p:cTn id="39" dur="700" fill="hold"/>
                                        <p:tgtEl>
                                          <p:spTgt spid="58"/>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additive="base">
                                        <p:cTn id="42" dur="700" fill="hold"/>
                                        <p:tgtEl>
                                          <p:spTgt spid="59"/>
                                        </p:tgtEl>
                                        <p:attrNameLst>
                                          <p:attrName>ppt_x</p:attrName>
                                        </p:attrNameLst>
                                      </p:cBhvr>
                                      <p:tavLst>
                                        <p:tav tm="0">
                                          <p:val>
                                            <p:strVal val="0-#ppt_w/2"/>
                                          </p:val>
                                        </p:tav>
                                        <p:tav tm="100000">
                                          <p:val>
                                            <p:strVal val="#ppt_x"/>
                                          </p:val>
                                        </p:tav>
                                      </p:tavLst>
                                    </p:anim>
                                    <p:anim calcmode="lin" valueType="num">
                                      <p:cBhvr additive="base">
                                        <p:cTn id="43" dur="700" fill="hold"/>
                                        <p:tgtEl>
                                          <p:spTgt spid="59"/>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60"/>
                                        </p:tgtEl>
                                        <p:attrNameLst>
                                          <p:attrName>style.visibility</p:attrName>
                                        </p:attrNameLst>
                                      </p:cBhvr>
                                      <p:to>
                                        <p:strVal val="visible"/>
                                      </p:to>
                                    </p:set>
                                    <p:anim calcmode="lin" valueType="num">
                                      <p:cBhvr additive="base">
                                        <p:cTn id="46" dur="700" fill="hold"/>
                                        <p:tgtEl>
                                          <p:spTgt spid="60"/>
                                        </p:tgtEl>
                                        <p:attrNameLst>
                                          <p:attrName>ppt_x</p:attrName>
                                        </p:attrNameLst>
                                      </p:cBhvr>
                                      <p:tavLst>
                                        <p:tav tm="0">
                                          <p:val>
                                            <p:strVal val="0-#ppt_w/2"/>
                                          </p:val>
                                        </p:tav>
                                        <p:tav tm="100000">
                                          <p:val>
                                            <p:strVal val="#ppt_x"/>
                                          </p:val>
                                        </p:tav>
                                      </p:tavLst>
                                    </p:anim>
                                    <p:anim calcmode="lin" valueType="num">
                                      <p:cBhvr additive="base">
                                        <p:cTn id="47" dur="700" fill="hold"/>
                                        <p:tgtEl>
                                          <p:spTgt spid="60"/>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61"/>
                                        </p:tgtEl>
                                        <p:attrNameLst>
                                          <p:attrName>style.visibility</p:attrName>
                                        </p:attrNameLst>
                                      </p:cBhvr>
                                      <p:to>
                                        <p:strVal val="visible"/>
                                      </p:to>
                                    </p:set>
                                    <p:anim calcmode="lin" valueType="num">
                                      <p:cBhvr additive="base">
                                        <p:cTn id="50" dur="700" fill="hold"/>
                                        <p:tgtEl>
                                          <p:spTgt spid="61"/>
                                        </p:tgtEl>
                                        <p:attrNameLst>
                                          <p:attrName>ppt_x</p:attrName>
                                        </p:attrNameLst>
                                      </p:cBhvr>
                                      <p:tavLst>
                                        <p:tav tm="0">
                                          <p:val>
                                            <p:strVal val="0-#ppt_w/2"/>
                                          </p:val>
                                        </p:tav>
                                        <p:tav tm="100000">
                                          <p:val>
                                            <p:strVal val="#ppt_x"/>
                                          </p:val>
                                        </p:tav>
                                      </p:tavLst>
                                    </p:anim>
                                    <p:anim calcmode="lin" valueType="num">
                                      <p:cBhvr additive="base">
                                        <p:cTn id="51" dur="700" fill="hold"/>
                                        <p:tgtEl>
                                          <p:spTgt spid="61"/>
                                        </p:tgtEl>
                                        <p:attrNameLst>
                                          <p:attrName>ppt_y</p:attrName>
                                        </p:attrNameLst>
                                      </p:cBhvr>
                                      <p:tavLst>
                                        <p:tav tm="0">
                                          <p:val>
                                            <p:strVal val="#ppt_y"/>
                                          </p:val>
                                        </p:tav>
                                        <p:tav tm="100000">
                                          <p:val>
                                            <p:strVal val="#ppt_y"/>
                                          </p:val>
                                        </p:tav>
                                      </p:tavLst>
                                    </p:anim>
                                  </p:childTnLst>
                                </p:cTn>
                              </p:par>
                            </p:childTnLst>
                          </p:cTn>
                        </p:par>
                        <p:par>
                          <p:cTn id="52" fill="hold">
                            <p:stCondLst>
                              <p:cond delay="1000"/>
                            </p:stCondLst>
                            <p:childTnLst>
                              <p:par>
                                <p:cTn id="53" presetID="21" presetClass="entr" presetSubtype="1"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wheel(1)">
                                      <p:cBhvr>
                                        <p:cTn id="55" dur="2000"/>
                                        <p:tgtEl>
                                          <p:spTgt spid="43"/>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wheel(1)">
                                      <p:cBhvr>
                                        <p:cTn id="58" dur="2000"/>
                                        <p:tgtEl>
                                          <p:spTgt spid="38"/>
                                        </p:tgtEl>
                                      </p:cBhvr>
                                    </p:animEffect>
                                  </p:childTnLst>
                                </p:cTn>
                              </p:par>
                            </p:childTnLst>
                          </p:cTn>
                        </p:par>
                        <p:par>
                          <p:cTn id="59" fill="hold">
                            <p:stCondLst>
                              <p:cond delay="3000"/>
                            </p:stCondLst>
                            <p:childTnLst>
                              <p:par>
                                <p:cTn id="60" presetID="21" presetClass="entr" presetSubtype="1" fill="hold" grpId="0" nodeType="after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wheel(1)">
                                      <p:cBhvr>
                                        <p:cTn id="62" dur="2000"/>
                                        <p:tgtEl>
                                          <p:spTgt spid="42"/>
                                        </p:tgtEl>
                                      </p:cBhvr>
                                    </p:animEffect>
                                  </p:childTnLst>
                                </p:cTn>
                              </p:par>
                              <p:par>
                                <p:cTn id="63" presetID="21" presetClass="entr" presetSubtype="1" fill="hold" nodeType="with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heel(1)">
                                      <p:cBhvr>
                                        <p:cTn id="65" dur="2000"/>
                                        <p:tgtEl>
                                          <p:spTgt spid="45"/>
                                        </p:tgtEl>
                                      </p:cBhvr>
                                    </p:animEffect>
                                  </p:childTnLst>
                                </p:cTn>
                              </p:par>
                              <p:par>
                                <p:cTn id="66" presetID="21" presetClass="entr" presetSubtype="1"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wheel(1)">
                                      <p:cBhvr>
                                        <p:cTn id="68" dur="2000"/>
                                        <p:tgtEl>
                                          <p:spTgt spid="49"/>
                                        </p:tgtEl>
                                      </p:cBhvr>
                                    </p:animEffect>
                                  </p:childTnLst>
                                </p:cTn>
                              </p:par>
                              <p:par>
                                <p:cTn id="69" presetID="21" presetClass="entr" presetSubtype="1" fill="hold" grpId="0" nodeType="withEffect">
                                  <p:stCondLst>
                                    <p:cond delay="0"/>
                                  </p:stCondLst>
                                  <p:childTnLst>
                                    <p:set>
                                      <p:cBhvr>
                                        <p:cTn id="70" dur="1" fill="hold">
                                          <p:stCondLst>
                                            <p:cond delay="0"/>
                                          </p:stCondLst>
                                        </p:cTn>
                                        <p:tgtEl>
                                          <p:spTgt spid="66"/>
                                        </p:tgtEl>
                                        <p:attrNameLst>
                                          <p:attrName>style.visibility</p:attrName>
                                        </p:attrNameLst>
                                      </p:cBhvr>
                                      <p:to>
                                        <p:strVal val="visible"/>
                                      </p:to>
                                    </p:set>
                                    <p:animEffect transition="in" filter="wheel(1)">
                                      <p:cBhvr>
                                        <p:cTn id="71" dur="2000"/>
                                        <p:tgtEl>
                                          <p:spTgt spid="66"/>
                                        </p:tgtEl>
                                      </p:cBhvr>
                                    </p:animEffect>
                                  </p:childTnLst>
                                </p:cTn>
                              </p:par>
                            </p:childTnLst>
                          </p:cTn>
                        </p:par>
                        <p:par>
                          <p:cTn id="72" fill="hold">
                            <p:stCondLst>
                              <p:cond delay="5000"/>
                            </p:stCondLst>
                            <p:childTnLst>
                              <p:par>
                                <p:cTn id="73" presetID="21" presetClass="entr" presetSubtype="1"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heel(1)">
                                      <p:cBhvr>
                                        <p:cTn id="75" dur="2000"/>
                                        <p:tgtEl>
                                          <p:spTgt spid="41"/>
                                        </p:tgtEl>
                                      </p:cBhvr>
                                    </p:animEffect>
                                  </p:childTnLst>
                                </p:cTn>
                              </p:par>
                              <p:par>
                                <p:cTn id="76" presetID="21" presetClass="entr" presetSubtype="1" fill="hold"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wheel(1)">
                                      <p:cBhvr>
                                        <p:cTn id="78" dur="2000"/>
                                        <p:tgtEl>
                                          <p:spTgt spid="44"/>
                                        </p:tgtEl>
                                      </p:cBhvr>
                                    </p:animEffect>
                                  </p:childTnLst>
                                </p:cTn>
                              </p:par>
                              <p:par>
                                <p:cTn id="79" presetID="21" presetClass="entr" presetSubtype="1" fill="hold" grpId="0" nodeType="withEffect">
                                  <p:stCondLst>
                                    <p:cond delay="0"/>
                                  </p:stCondLst>
                                  <p:childTnLst>
                                    <p:set>
                                      <p:cBhvr>
                                        <p:cTn id="80" dur="1" fill="hold">
                                          <p:stCondLst>
                                            <p:cond delay="0"/>
                                          </p:stCondLst>
                                        </p:cTn>
                                        <p:tgtEl>
                                          <p:spTgt spid="51"/>
                                        </p:tgtEl>
                                        <p:attrNameLst>
                                          <p:attrName>style.visibility</p:attrName>
                                        </p:attrNameLst>
                                      </p:cBhvr>
                                      <p:to>
                                        <p:strVal val="visible"/>
                                      </p:to>
                                    </p:set>
                                    <p:animEffect transition="in" filter="wheel(1)">
                                      <p:cBhvr>
                                        <p:cTn id="81" dur="2000"/>
                                        <p:tgtEl>
                                          <p:spTgt spid="51"/>
                                        </p:tgtEl>
                                      </p:cBhvr>
                                    </p:animEffect>
                                  </p:childTnLst>
                                </p:cTn>
                              </p:par>
                              <p:par>
                                <p:cTn id="82" presetID="21" presetClass="entr" presetSubtype="1" fill="hold" grpId="0" nodeType="withEffect">
                                  <p:stCondLst>
                                    <p:cond delay="0"/>
                                  </p:stCondLst>
                                  <p:childTnLst>
                                    <p:set>
                                      <p:cBhvr>
                                        <p:cTn id="83" dur="1" fill="hold">
                                          <p:stCondLst>
                                            <p:cond delay="0"/>
                                          </p:stCondLst>
                                        </p:cTn>
                                        <p:tgtEl>
                                          <p:spTgt spid="65"/>
                                        </p:tgtEl>
                                        <p:attrNameLst>
                                          <p:attrName>style.visibility</p:attrName>
                                        </p:attrNameLst>
                                      </p:cBhvr>
                                      <p:to>
                                        <p:strVal val="visible"/>
                                      </p:to>
                                    </p:set>
                                    <p:animEffect transition="in" filter="wheel(1)">
                                      <p:cBhvr>
                                        <p:cTn id="84" dur="2000"/>
                                        <p:tgtEl>
                                          <p:spTgt spid="65"/>
                                        </p:tgtEl>
                                      </p:cBhvr>
                                    </p:animEffect>
                                  </p:childTnLst>
                                </p:cTn>
                              </p:par>
                            </p:childTnLst>
                          </p:cTn>
                        </p:par>
                        <p:par>
                          <p:cTn id="85" fill="hold">
                            <p:stCondLst>
                              <p:cond delay="7000"/>
                            </p:stCondLst>
                            <p:childTnLst>
                              <p:par>
                                <p:cTn id="86" presetID="21" presetClass="entr" presetSubtype="1" fill="hold" grpId="0" nodeType="after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wheel(1)">
                                      <p:cBhvr>
                                        <p:cTn id="88" dur="2000"/>
                                        <p:tgtEl>
                                          <p:spTgt spid="40"/>
                                        </p:tgtEl>
                                      </p:cBhvr>
                                    </p:animEffect>
                                  </p:childTnLst>
                                </p:cTn>
                              </p:par>
                              <p:par>
                                <p:cTn id="89" presetID="21" presetClass="entr" presetSubtype="1" fill="hold" nodeType="withEffect">
                                  <p:stCondLst>
                                    <p:cond delay="0"/>
                                  </p:stCondLst>
                                  <p:childTnLst>
                                    <p:set>
                                      <p:cBhvr>
                                        <p:cTn id="90" dur="1" fill="hold">
                                          <p:stCondLst>
                                            <p:cond delay="0"/>
                                          </p:stCondLst>
                                        </p:cTn>
                                        <p:tgtEl>
                                          <p:spTgt spid="47"/>
                                        </p:tgtEl>
                                        <p:attrNameLst>
                                          <p:attrName>style.visibility</p:attrName>
                                        </p:attrNameLst>
                                      </p:cBhvr>
                                      <p:to>
                                        <p:strVal val="visible"/>
                                      </p:to>
                                    </p:set>
                                    <p:animEffect transition="in" filter="wheel(1)">
                                      <p:cBhvr>
                                        <p:cTn id="91" dur="2000"/>
                                        <p:tgtEl>
                                          <p:spTgt spid="47"/>
                                        </p:tgtEl>
                                      </p:cBhvr>
                                    </p:animEffect>
                                  </p:childTnLst>
                                </p:cTn>
                              </p:par>
                              <p:par>
                                <p:cTn id="92" presetID="21" presetClass="entr" presetSubtype="1" fill="hold" grpId="0" nodeType="with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wheel(1)">
                                      <p:cBhvr>
                                        <p:cTn id="94" dur="2000"/>
                                        <p:tgtEl>
                                          <p:spTgt spid="48"/>
                                        </p:tgtEl>
                                      </p:cBhvr>
                                    </p:animEffect>
                                  </p:childTnLst>
                                </p:cTn>
                              </p:par>
                              <p:par>
                                <p:cTn id="95" presetID="21" presetClass="entr" presetSubtype="1" fill="hold" grpId="0" nodeType="withEffect">
                                  <p:stCondLst>
                                    <p:cond delay="0"/>
                                  </p:stCondLst>
                                  <p:childTnLst>
                                    <p:set>
                                      <p:cBhvr>
                                        <p:cTn id="96" dur="1" fill="hold">
                                          <p:stCondLst>
                                            <p:cond delay="0"/>
                                          </p:stCondLst>
                                        </p:cTn>
                                        <p:tgtEl>
                                          <p:spTgt spid="64"/>
                                        </p:tgtEl>
                                        <p:attrNameLst>
                                          <p:attrName>style.visibility</p:attrName>
                                        </p:attrNameLst>
                                      </p:cBhvr>
                                      <p:to>
                                        <p:strVal val="visible"/>
                                      </p:to>
                                    </p:set>
                                    <p:animEffect transition="in" filter="wheel(1)">
                                      <p:cBhvr>
                                        <p:cTn id="97" dur="2000"/>
                                        <p:tgtEl>
                                          <p:spTgt spid="64"/>
                                        </p:tgtEl>
                                      </p:cBhvr>
                                    </p:animEffect>
                                  </p:childTnLst>
                                </p:cTn>
                              </p:par>
                            </p:childTnLst>
                          </p:cTn>
                        </p:par>
                        <p:par>
                          <p:cTn id="98" fill="hold">
                            <p:stCondLst>
                              <p:cond delay="9000"/>
                            </p:stCondLst>
                            <p:childTnLst>
                              <p:par>
                                <p:cTn id="99" presetID="21" presetClass="entr" presetSubtype="1" fill="hold" grpId="0" nodeType="afterEffect">
                                  <p:stCondLst>
                                    <p:cond delay="0"/>
                                  </p:stCondLst>
                                  <p:childTnLst>
                                    <p:set>
                                      <p:cBhvr>
                                        <p:cTn id="100" dur="1" fill="hold">
                                          <p:stCondLst>
                                            <p:cond delay="0"/>
                                          </p:stCondLst>
                                        </p:cTn>
                                        <p:tgtEl>
                                          <p:spTgt spid="39"/>
                                        </p:tgtEl>
                                        <p:attrNameLst>
                                          <p:attrName>style.visibility</p:attrName>
                                        </p:attrNameLst>
                                      </p:cBhvr>
                                      <p:to>
                                        <p:strVal val="visible"/>
                                      </p:to>
                                    </p:set>
                                    <p:animEffect transition="in" filter="wheel(1)">
                                      <p:cBhvr>
                                        <p:cTn id="101" dur="2000"/>
                                        <p:tgtEl>
                                          <p:spTgt spid="39"/>
                                        </p:tgtEl>
                                      </p:cBhvr>
                                    </p:animEffect>
                                  </p:childTnLst>
                                </p:cTn>
                              </p:par>
                              <p:par>
                                <p:cTn id="102" presetID="21" presetClass="entr" presetSubtype="1" fill="hold" nodeType="withEffect">
                                  <p:stCondLst>
                                    <p:cond delay="0"/>
                                  </p:stCondLst>
                                  <p:childTnLst>
                                    <p:set>
                                      <p:cBhvr>
                                        <p:cTn id="103" dur="1" fill="hold">
                                          <p:stCondLst>
                                            <p:cond delay="0"/>
                                          </p:stCondLst>
                                        </p:cTn>
                                        <p:tgtEl>
                                          <p:spTgt spid="62"/>
                                        </p:tgtEl>
                                        <p:attrNameLst>
                                          <p:attrName>style.visibility</p:attrName>
                                        </p:attrNameLst>
                                      </p:cBhvr>
                                      <p:to>
                                        <p:strVal val="visible"/>
                                      </p:to>
                                    </p:set>
                                    <p:animEffect transition="in" filter="wheel(1)">
                                      <p:cBhvr>
                                        <p:cTn id="104" dur="2000"/>
                                        <p:tgtEl>
                                          <p:spTgt spid="62"/>
                                        </p:tgtEl>
                                      </p:cBhvr>
                                    </p:animEffect>
                                  </p:childTnLst>
                                </p:cTn>
                              </p:par>
                              <p:par>
                                <p:cTn id="105" presetID="21" presetClass="entr" presetSubtype="1" fill="hold" grpId="0" nodeType="with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wheel(1)">
                                      <p:cBhvr>
                                        <p:cTn id="107" dur="2000"/>
                                        <p:tgtEl>
                                          <p:spTgt spid="50"/>
                                        </p:tgtEl>
                                      </p:cBhvr>
                                    </p:animEffect>
                                  </p:childTnLst>
                                </p:cTn>
                              </p:par>
                              <p:par>
                                <p:cTn id="108" presetID="21" presetClass="entr" presetSubtype="1" fill="hold" grpId="0" nodeType="withEffect">
                                  <p:stCondLst>
                                    <p:cond delay="0"/>
                                  </p:stCondLst>
                                  <p:childTnLst>
                                    <p:set>
                                      <p:cBhvr>
                                        <p:cTn id="109" dur="1" fill="hold">
                                          <p:stCondLst>
                                            <p:cond delay="0"/>
                                          </p:stCondLst>
                                        </p:cTn>
                                        <p:tgtEl>
                                          <p:spTgt spid="63"/>
                                        </p:tgtEl>
                                        <p:attrNameLst>
                                          <p:attrName>style.visibility</p:attrName>
                                        </p:attrNameLst>
                                      </p:cBhvr>
                                      <p:to>
                                        <p:strVal val="visible"/>
                                      </p:to>
                                    </p:set>
                                    <p:animEffect transition="in" filter="wheel(1)">
                                      <p:cBhvr>
                                        <p:cTn id="110" dur="2000"/>
                                        <p:tgtEl>
                                          <p:spTgt spid="63"/>
                                        </p:tgtEl>
                                      </p:cBhvr>
                                    </p:animEffect>
                                  </p:childTnLst>
                                </p:cTn>
                              </p:par>
                            </p:childTnLst>
                          </p:cTn>
                        </p:par>
                        <p:par>
                          <p:cTn id="111" fill="hold">
                            <p:stCondLst>
                              <p:cond delay="11000"/>
                            </p:stCondLst>
                            <p:childTnLst>
                              <p:par>
                                <p:cTn id="112" presetID="14" presetClass="entr" presetSubtype="10" fill="hold" grpId="0" nodeType="afterEffect">
                                  <p:stCondLst>
                                    <p:cond delay="0"/>
                                  </p:stCondLst>
                                  <p:childTnLst>
                                    <p:set>
                                      <p:cBhvr>
                                        <p:cTn id="113" dur="1" fill="hold">
                                          <p:stCondLst>
                                            <p:cond delay="0"/>
                                          </p:stCondLst>
                                        </p:cTn>
                                        <p:tgtEl>
                                          <p:spTgt spid="3"/>
                                        </p:tgtEl>
                                        <p:attrNameLst>
                                          <p:attrName>style.visibility</p:attrName>
                                        </p:attrNameLst>
                                      </p:cBhvr>
                                      <p:to>
                                        <p:strVal val="visible"/>
                                      </p:to>
                                    </p:set>
                                    <p:animEffect transition="in" filter="randombar(horizontal)">
                                      <p:cBhvr>
                                        <p:cTn id="1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8" grpId="0" bldLvl="0" animBg="1"/>
      <p:bldP spid="39" grpId="0" bldLvl="0" animBg="1"/>
      <p:bldP spid="40" grpId="0" bldLvl="0" animBg="1"/>
      <p:bldP spid="41" grpId="0" bldLvl="0" animBg="1"/>
      <p:bldP spid="42" grpId="0" bldLvl="0" animBg="1"/>
      <p:bldP spid="43" grpId="0"/>
      <p:bldP spid="48" grpId="0"/>
      <p:bldP spid="49" grpId="0"/>
      <p:bldP spid="50" grpId="0"/>
      <p:bldP spid="51" grpId="0"/>
      <p:bldP spid="53" grpId="0"/>
      <p:bldP spid="54" grpId="0"/>
      <p:bldP spid="57" grpId="0"/>
      <p:bldP spid="58" grpId="0"/>
      <p:bldP spid="60" grpId="0"/>
      <p:bldP spid="61" grpId="0"/>
      <p:bldP spid="63" grpId="0"/>
      <p:bldP spid="64" grpId="0"/>
      <p:bldP spid="65" grpId="0"/>
      <p:bldP spid="66" grpId="0"/>
      <p:bldP spid="67"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sp>
        <p:nvSpPr>
          <p:cNvPr id="104" name="Oval 5"/>
          <p:cNvSpPr/>
          <p:nvPr/>
        </p:nvSpPr>
        <p:spPr>
          <a:xfrm>
            <a:off x="1019779" y="1335101"/>
            <a:ext cx="923827" cy="923827"/>
          </a:xfrm>
          <a:prstGeom prst="ellipse">
            <a:avLst/>
          </a:prstGeom>
          <a:solidFill>
            <a:srgbClr val="FF1F87"/>
          </a:solidFill>
          <a:ln w="25400" cap="flat" cmpd="sng" algn="ctr">
            <a:noFill/>
            <a:prstDash val="solid"/>
          </a:ln>
          <a:effectLst/>
        </p:spPr>
        <p:txBody>
          <a:bodyPr lIns="91440" tIns="45720" rIns="91440" bIns="45720"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05" name="TextBox 6"/>
          <p:cNvSpPr txBox="1"/>
          <p:nvPr/>
        </p:nvSpPr>
        <p:spPr>
          <a:xfrm>
            <a:off x="2005800" y="1253551"/>
            <a:ext cx="1005403" cy="338554"/>
          </a:xfrm>
          <a:prstGeom prst="rect">
            <a:avLst/>
          </a:prstGeom>
          <a:noFill/>
        </p:spPr>
        <p:txBody>
          <a:bodyPr wrap="none" lIns="91440" tIns="45720" rIns="91440" bIns="45720" rtlCol="0">
            <a:spAutoFit/>
          </a:bodyPr>
          <a:lstStyle/>
          <a:p>
            <a:pPr defTabSz="1219200"/>
            <a:r>
              <a:rPr lang="zh-CN" altLang="en-US" sz="1600" b="1" dirty="0">
                <a:solidFill>
                  <a:prstClr val="white">
                    <a:lumMod val="50000"/>
                  </a:prstClr>
                </a:solidFill>
                <a:latin typeface="微软雅黑" panose="020B0503020204020204" pitchFamily="34" charset="-122"/>
                <a:ea typeface="微软雅黑" panose="020B0503020204020204" pitchFamily="34" charset="-122"/>
              </a:rPr>
              <a:t>产品整合</a:t>
            </a:r>
            <a:endParaRPr lang="id-ID" sz="16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06" name="Rectangle 7"/>
          <p:cNvSpPr/>
          <p:nvPr/>
        </p:nvSpPr>
        <p:spPr>
          <a:xfrm>
            <a:off x="2005799" y="1508982"/>
            <a:ext cx="3756420" cy="769634"/>
          </a:xfrm>
          <a:prstGeom prst="rect">
            <a:avLst/>
          </a:prstGeom>
        </p:spPr>
        <p:txBody>
          <a:bodyPr wrap="square" lIns="91440" tIns="45720" rIns="91440" bIns="45720">
            <a:spAutoFit/>
          </a:bodyPr>
          <a:lstStyle/>
          <a:p>
            <a:pPr defTabSz="1219200"/>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rPr>
              <a:t>200</a:t>
            </a: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字以内</a:t>
            </a:r>
          </a:p>
        </p:txBody>
      </p:sp>
      <p:sp>
        <p:nvSpPr>
          <p:cNvPr id="107" name="Oval 10"/>
          <p:cNvSpPr/>
          <p:nvPr/>
        </p:nvSpPr>
        <p:spPr>
          <a:xfrm>
            <a:off x="1019779" y="2642737"/>
            <a:ext cx="923827" cy="923827"/>
          </a:xfrm>
          <a:prstGeom prst="ellipse">
            <a:avLst/>
          </a:prstGeom>
          <a:solidFill>
            <a:srgbClr val="8D2963"/>
          </a:solidFill>
          <a:ln w="25400" cap="flat" cmpd="sng" algn="ctr">
            <a:noFill/>
            <a:prstDash val="solid"/>
          </a:ln>
          <a:effectLst/>
        </p:spPr>
        <p:txBody>
          <a:bodyPr lIns="91440" tIns="45720" rIns="91440" bIns="45720"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08" name="TextBox 11"/>
          <p:cNvSpPr txBox="1"/>
          <p:nvPr/>
        </p:nvSpPr>
        <p:spPr>
          <a:xfrm>
            <a:off x="2005800" y="2561189"/>
            <a:ext cx="800219" cy="338554"/>
          </a:xfrm>
          <a:prstGeom prst="rect">
            <a:avLst/>
          </a:prstGeom>
          <a:noFill/>
        </p:spPr>
        <p:txBody>
          <a:bodyPr wrap="none" lIns="91440" tIns="45720" rIns="91440" bIns="45720" rtlCol="0">
            <a:spAutoFit/>
          </a:bodyPr>
          <a:lstStyle/>
          <a:p>
            <a:pPr defTabSz="1219200"/>
            <a:r>
              <a:rPr lang="zh-CN" altLang="en-US" sz="1600" b="1" dirty="0">
                <a:solidFill>
                  <a:prstClr val="white">
                    <a:lumMod val="50000"/>
                  </a:prstClr>
                </a:solidFill>
                <a:latin typeface="微软雅黑" panose="020B0503020204020204" pitchFamily="34" charset="-122"/>
                <a:ea typeface="微软雅黑" panose="020B0503020204020204" pitchFamily="34" charset="-122"/>
              </a:rPr>
              <a:t>云服务</a:t>
            </a:r>
            <a:endParaRPr lang="id-ID" sz="16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09" name="Rectangle 12"/>
          <p:cNvSpPr/>
          <p:nvPr/>
        </p:nvSpPr>
        <p:spPr>
          <a:xfrm>
            <a:off x="2005799" y="2816619"/>
            <a:ext cx="3756420" cy="769634"/>
          </a:xfrm>
          <a:prstGeom prst="rect">
            <a:avLst/>
          </a:prstGeom>
        </p:spPr>
        <p:txBody>
          <a:bodyPr wrap="square" lIns="91440" tIns="45720" rIns="91440" bIns="45720">
            <a:spAutoFit/>
          </a:bodyPr>
          <a:lstStyle/>
          <a:p>
            <a:pPr defTabSz="1219200"/>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rPr>
              <a:t>200</a:t>
            </a: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字以内</a:t>
            </a:r>
          </a:p>
        </p:txBody>
      </p:sp>
      <p:sp>
        <p:nvSpPr>
          <p:cNvPr id="110" name="Oval 13"/>
          <p:cNvSpPr/>
          <p:nvPr/>
        </p:nvSpPr>
        <p:spPr>
          <a:xfrm>
            <a:off x="1019779" y="3949079"/>
            <a:ext cx="923827" cy="923827"/>
          </a:xfrm>
          <a:prstGeom prst="ellipse">
            <a:avLst/>
          </a:prstGeom>
          <a:solidFill>
            <a:srgbClr val="FF1F87"/>
          </a:solidFill>
          <a:ln w="25400" cap="flat" cmpd="sng" algn="ctr">
            <a:noFill/>
            <a:prstDash val="solid"/>
          </a:ln>
          <a:effectLst/>
        </p:spPr>
        <p:txBody>
          <a:bodyPr lIns="91440" tIns="45720" rIns="91440" bIns="45720"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11" name="TextBox 14"/>
          <p:cNvSpPr txBox="1"/>
          <p:nvPr/>
        </p:nvSpPr>
        <p:spPr>
          <a:xfrm>
            <a:off x="2005800" y="3835110"/>
            <a:ext cx="1005403" cy="338554"/>
          </a:xfrm>
          <a:prstGeom prst="rect">
            <a:avLst/>
          </a:prstGeom>
          <a:noFill/>
        </p:spPr>
        <p:txBody>
          <a:bodyPr wrap="none" lIns="91440" tIns="45720" rIns="91440" bIns="45720" rtlCol="0">
            <a:spAutoFit/>
          </a:bodyPr>
          <a:lstStyle/>
          <a:p>
            <a:pPr defTabSz="1219200"/>
            <a:r>
              <a:rPr lang="zh-CN" altLang="en-US" sz="1600" b="1" dirty="0">
                <a:solidFill>
                  <a:prstClr val="white">
                    <a:lumMod val="50000"/>
                  </a:prstClr>
                </a:solidFill>
                <a:latin typeface="微软雅黑" panose="020B0503020204020204" pitchFamily="34" charset="-122"/>
                <a:ea typeface="微软雅黑" panose="020B0503020204020204" pitchFamily="34" charset="-122"/>
              </a:rPr>
              <a:t>平面设计</a:t>
            </a:r>
            <a:endParaRPr lang="id-ID" sz="16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12" name="Rectangle 15"/>
          <p:cNvSpPr/>
          <p:nvPr/>
        </p:nvSpPr>
        <p:spPr>
          <a:xfrm>
            <a:off x="2005799" y="4122959"/>
            <a:ext cx="3756420" cy="769634"/>
          </a:xfrm>
          <a:prstGeom prst="rect">
            <a:avLst/>
          </a:prstGeom>
        </p:spPr>
        <p:txBody>
          <a:bodyPr wrap="square" lIns="91440" tIns="45720" rIns="91440" bIns="45720">
            <a:spAutoFit/>
          </a:bodyPr>
          <a:lstStyle/>
          <a:p>
            <a:pPr defTabSz="1219200"/>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rPr>
              <a:t>200</a:t>
            </a: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字以内</a:t>
            </a:r>
          </a:p>
        </p:txBody>
      </p:sp>
      <p:sp>
        <p:nvSpPr>
          <p:cNvPr id="113" name="Oval 16"/>
          <p:cNvSpPr/>
          <p:nvPr/>
        </p:nvSpPr>
        <p:spPr>
          <a:xfrm>
            <a:off x="6546393" y="1335101"/>
            <a:ext cx="923827" cy="923827"/>
          </a:xfrm>
          <a:prstGeom prst="ellipse">
            <a:avLst/>
          </a:prstGeom>
          <a:solidFill>
            <a:srgbClr val="8D2963"/>
          </a:solidFill>
          <a:ln w="25400" cap="flat" cmpd="sng" algn="ctr">
            <a:noFill/>
            <a:prstDash val="solid"/>
          </a:ln>
          <a:effectLst/>
        </p:spPr>
        <p:txBody>
          <a:bodyPr lIns="91440" tIns="45720" rIns="91440" bIns="45720"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14" name="TextBox 17"/>
          <p:cNvSpPr txBox="1"/>
          <p:nvPr/>
        </p:nvSpPr>
        <p:spPr>
          <a:xfrm>
            <a:off x="7554209" y="1253551"/>
            <a:ext cx="1005403" cy="338554"/>
          </a:xfrm>
          <a:prstGeom prst="rect">
            <a:avLst/>
          </a:prstGeom>
          <a:noFill/>
        </p:spPr>
        <p:txBody>
          <a:bodyPr wrap="none" lIns="91440" tIns="45720" rIns="91440" bIns="45720" rtlCol="0">
            <a:spAutoFit/>
          </a:bodyPr>
          <a:lstStyle/>
          <a:p>
            <a:pPr defTabSz="1219200"/>
            <a:r>
              <a:rPr lang="zh-CN" altLang="en-US" sz="1600" b="1" dirty="0">
                <a:solidFill>
                  <a:prstClr val="white">
                    <a:lumMod val="50000"/>
                  </a:prstClr>
                </a:solidFill>
                <a:latin typeface="微软雅黑" panose="020B0503020204020204" pitchFamily="34" charset="-122"/>
                <a:ea typeface="微软雅黑" panose="020B0503020204020204" pitchFamily="34" charset="-122"/>
              </a:rPr>
              <a:t>图形图表</a:t>
            </a:r>
            <a:endParaRPr lang="id-ID" sz="16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15" name="Rectangle 18"/>
          <p:cNvSpPr/>
          <p:nvPr/>
        </p:nvSpPr>
        <p:spPr>
          <a:xfrm>
            <a:off x="7554207" y="1508982"/>
            <a:ext cx="3956715" cy="769634"/>
          </a:xfrm>
          <a:prstGeom prst="rect">
            <a:avLst/>
          </a:prstGeom>
        </p:spPr>
        <p:txBody>
          <a:bodyPr wrap="square" lIns="91440" tIns="45720" rIns="91440" bIns="45720">
            <a:spAutoFit/>
          </a:bodyPr>
          <a:lstStyle/>
          <a:p>
            <a:pPr defTabSz="1219200"/>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rPr>
              <a:t>200</a:t>
            </a: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字以内</a:t>
            </a:r>
          </a:p>
        </p:txBody>
      </p:sp>
      <p:sp>
        <p:nvSpPr>
          <p:cNvPr id="116" name="Oval 19"/>
          <p:cNvSpPr/>
          <p:nvPr/>
        </p:nvSpPr>
        <p:spPr>
          <a:xfrm>
            <a:off x="6568190" y="2642737"/>
            <a:ext cx="923827" cy="923827"/>
          </a:xfrm>
          <a:prstGeom prst="ellipse">
            <a:avLst/>
          </a:prstGeom>
          <a:solidFill>
            <a:srgbClr val="FF1F87"/>
          </a:solidFill>
          <a:ln w="25400" cap="flat" cmpd="sng" algn="ctr">
            <a:noFill/>
            <a:prstDash val="solid"/>
          </a:ln>
          <a:effectLst/>
        </p:spPr>
        <p:txBody>
          <a:bodyPr lIns="91440" tIns="45720" rIns="91440" bIns="45720"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17" name="TextBox 20"/>
          <p:cNvSpPr txBox="1"/>
          <p:nvPr/>
        </p:nvSpPr>
        <p:spPr>
          <a:xfrm>
            <a:off x="7554209" y="2561189"/>
            <a:ext cx="800219" cy="338554"/>
          </a:xfrm>
          <a:prstGeom prst="rect">
            <a:avLst/>
          </a:prstGeom>
          <a:noFill/>
        </p:spPr>
        <p:txBody>
          <a:bodyPr wrap="none" lIns="91440" tIns="45720" rIns="91440" bIns="45720" rtlCol="0">
            <a:spAutoFit/>
          </a:bodyPr>
          <a:lstStyle/>
          <a:p>
            <a:pPr defTabSz="1219200"/>
            <a:r>
              <a:rPr lang="zh-CN" altLang="en-US" sz="1600" b="1" dirty="0">
                <a:solidFill>
                  <a:prstClr val="white">
                    <a:lumMod val="50000"/>
                  </a:prstClr>
                </a:solidFill>
                <a:latin typeface="微软雅黑" panose="020B0503020204020204" pitchFamily="34" charset="-122"/>
                <a:ea typeface="微软雅黑" panose="020B0503020204020204" pitchFamily="34" charset="-122"/>
              </a:rPr>
              <a:t>流媒体</a:t>
            </a:r>
            <a:endParaRPr lang="id-ID" sz="16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18" name="Rectangle 21"/>
          <p:cNvSpPr/>
          <p:nvPr/>
        </p:nvSpPr>
        <p:spPr>
          <a:xfrm>
            <a:off x="7554207" y="2816619"/>
            <a:ext cx="3956715" cy="769634"/>
          </a:xfrm>
          <a:prstGeom prst="rect">
            <a:avLst/>
          </a:prstGeom>
        </p:spPr>
        <p:txBody>
          <a:bodyPr wrap="square" lIns="91440" tIns="45720" rIns="91440" bIns="45720">
            <a:spAutoFit/>
          </a:bodyPr>
          <a:lstStyle/>
          <a:p>
            <a:pPr defTabSz="1219200"/>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rPr>
              <a:t>200</a:t>
            </a: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字以内</a:t>
            </a:r>
          </a:p>
        </p:txBody>
      </p:sp>
      <p:sp>
        <p:nvSpPr>
          <p:cNvPr id="119" name="Oval 22"/>
          <p:cNvSpPr/>
          <p:nvPr/>
        </p:nvSpPr>
        <p:spPr>
          <a:xfrm>
            <a:off x="6568190" y="3949079"/>
            <a:ext cx="923827" cy="923827"/>
          </a:xfrm>
          <a:prstGeom prst="ellipse">
            <a:avLst/>
          </a:prstGeom>
          <a:solidFill>
            <a:srgbClr val="8D2963"/>
          </a:solidFill>
          <a:ln w="25400" cap="flat" cmpd="sng" algn="ctr">
            <a:noFill/>
            <a:prstDash val="solid"/>
          </a:ln>
          <a:effectLst/>
        </p:spPr>
        <p:txBody>
          <a:bodyPr lIns="91440" tIns="45720" rIns="91440" bIns="45720"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20" name="TextBox 23"/>
          <p:cNvSpPr txBox="1"/>
          <p:nvPr/>
        </p:nvSpPr>
        <p:spPr>
          <a:xfrm>
            <a:off x="7554209" y="3835110"/>
            <a:ext cx="1005403" cy="338554"/>
          </a:xfrm>
          <a:prstGeom prst="rect">
            <a:avLst/>
          </a:prstGeom>
          <a:noFill/>
        </p:spPr>
        <p:txBody>
          <a:bodyPr wrap="none" lIns="91440" tIns="45720" rIns="91440" bIns="45720" rtlCol="0">
            <a:spAutoFit/>
          </a:bodyPr>
          <a:lstStyle/>
          <a:p>
            <a:pPr defTabSz="1219200"/>
            <a:r>
              <a:rPr lang="zh-CN" altLang="en-US" sz="1600" b="1" dirty="0">
                <a:solidFill>
                  <a:prstClr val="white">
                    <a:lumMod val="50000"/>
                  </a:prstClr>
                </a:solidFill>
                <a:latin typeface="微软雅黑" panose="020B0503020204020204" pitchFamily="34" charset="-122"/>
                <a:ea typeface="微软雅黑" panose="020B0503020204020204" pitchFamily="34" charset="-122"/>
              </a:rPr>
              <a:t>客户服务</a:t>
            </a:r>
            <a:endParaRPr lang="id-ID" sz="16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21" name="Rectangle 24"/>
          <p:cNvSpPr/>
          <p:nvPr/>
        </p:nvSpPr>
        <p:spPr>
          <a:xfrm>
            <a:off x="7554207" y="4122959"/>
            <a:ext cx="3956715" cy="769634"/>
          </a:xfrm>
          <a:prstGeom prst="rect">
            <a:avLst/>
          </a:prstGeom>
        </p:spPr>
        <p:txBody>
          <a:bodyPr wrap="square" lIns="91440" tIns="45720" rIns="91440" bIns="45720">
            <a:spAutoFit/>
          </a:bodyPr>
          <a:lstStyle/>
          <a:p>
            <a:pPr defTabSz="1219200"/>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rPr>
              <a:t>200</a:t>
            </a: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字以内</a:t>
            </a:r>
          </a:p>
        </p:txBody>
      </p:sp>
      <p:grpSp>
        <p:nvGrpSpPr>
          <p:cNvPr id="122" name="Group 25"/>
          <p:cNvGrpSpPr/>
          <p:nvPr/>
        </p:nvGrpSpPr>
        <p:grpSpPr>
          <a:xfrm>
            <a:off x="6820715" y="2962191"/>
            <a:ext cx="432364" cy="330459"/>
            <a:chOff x="5516563" y="84138"/>
            <a:chExt cx="1414463" cy="1081087"/>
          </a:xfrm>
          <a:solidFill>
            <a:sysClr val="window" lastClr="FFFFFF"/>
          </a:solidFill>
        </p:grpSpPr>
        <p:sp>
          <p:nvSpPr>
            <p:cNvPr id="123"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smtClean="0">
                <a:ln>
                  <a:noFill/>
                </a:ln>
                <a:solidFill>
                  <a:srgbClr val="5C5C5C"/>
                </a:solidFill>
                <a:effectLst/>
                <a:uLnTx/>
                <a:uFillTx/>
                <a:latin typeface="微软雅黑" panose="020B0503020204020204" pitchFamily="34" charset="-122"/>
                <a:ea typeface="微软雅黑" panose="020B0503020204020204" pitchFamily="34" charset="-122"/>
              </a:endParaRPr>
            </a:p>
          </p:txBody>
        </p:sp>
        <p:sp>
          <p:nvSpPr>
            <p:cNvPr id="124"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smtClean="0">
                <a:ln>
                  <a:noFill/>
                </a:ln>
                <a:solidFill>
                  <a:srgbClr val="5C5C5C"/>
                </a:solidFill>
                <a:effectLst/>
                <a:uLnTx/>
                <a:uFillTx/>
                <a:latin typeface="微软雅黑" panose="020B0503020204020204" pitchFamily="34" charset="-122"/>
                <a:ea typeface="微软雅黑" panose="020B0503020204020204" pitchFamily="34" charset="-122"/>
              </a:endParaRPr>
            </a:p>
          </p:txBody>
        </p:sp>
        <p:sp>
          <p:nvSpPr>
            <p:cNvPr id="125"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smtClean="0">
                <a:ln>
                  <a:noFill/>
                </a:ln>
                <a:solidFill>
                  <a:srgbClr val="5C5C5C"/>
                </a:solidFill>
                <a:effectLst/>
                <a:uLnTx/>
                <a:uFillTx/>
                <a:latin typeface="微软雅黑" panose="020B0503020204020204" pitchFamily="34" charset="-122"/>
                <a:ea typeface="微软雅黑" panose="020B0503020204020204" pitchFamily="34" charset="-122"/>
              </a:endParaRPr>
            </a:p>
          </p:txBody>
        </p:sp>
        <p:sp>
          <p:nvSpPr>
            <p:cNvPr id="126" name="Freeform 16"/>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smtClean="0">
                <a:ln>
                  <a:noFill/>
                </a:ln>
                <a:solidFill>
                  <a:srgbClr val="5C5C5C"/>
                </a:solidFill>
                <a:effectLst/>
                <a:uLnTx/>
                <a:uFillTx/>
                <a:latin typeface="微软雅黑" panose="020B0503020204020204" pitchFamily="34" charset="-122"/>
                <a:ea typeface="微软雅黑" panose="020B0503020204020204" pitchFamily="34" charset="-122"/>
              </a:endParaRPr>
            </a:p>
          </p:txBody>
        </p:sp>
        <p:sp>
          <p:nvSpPr>
            <p:cNvPr id="127" name="Freeform 17"/>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smtClean="0">
                <a:ln>
                  <a:noFill/>
                </a:ln>
                <a:solidFill>
                  <a:srgbClr val="5C5C5C"/>
                </a:solidFill>
                <a:effectLst/>
                <a:uLnTx/>
                <a:uFillTx/>
                <a:latin typeface="微软雅黑" panose="020B0503020204020204" pitchFamily="34" charset="-122"/>
                <a:ea typeface="微软雅黑" panose="020B0503020204020204" pitchFamily="34" charset="-122"/>
              </a:endParaRPr>
            </a:p>
          </p:txBody>
        </p:sp>
        <p:sp>
          <p:nvSpPr>
            <p:cNvPr id="128" name="Freeform 18"/>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smtClean="0">
                <a:ln>
                  <a:noFill/>
                </a:ln>
                <a:solidFill>
                  <a:srgbClr val="5C5C5C"/>
                </a:solidFill>
                <a:effectLst/>
                <a:uLnTx/>
                <a:uFillTx/>
                <a:latin typeface="微软雅黑" panose="020B0503020204020204" pitchFamily="34" charset="-122"/>
                <a:ea typeface="微软雅黑" panose="020B0503020204020204" pitchFamily="34" charset="-122"/>
              </a:endParaRPr>
            </a:p>
          </p:txBody>
        </p:sp>
        <p:sp>
          <p:nvSpPr>
            <p:cNvPr id="129" name="Freeform 19"/>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smtClean="0">
                <a:ln>
                  <a:noFill/>
                </a:ln>
                <a:solidFill>
                  <a:srgbClr val="5C5C5C"/>
                </a:solidFill>
                <a:effectLst/>
                <a:uLnTx/>
                <a:uFillTx/>
                <a:latin typeface="微软雅黑" panose="020B0503020204020204" pitchFamily="34" charset="-122"/>
                <a:ea typeface="微软雅黑" panose="020B0503020204020204" pitchFamily="34" charset="-122"/>
              </a:endParaRPr>
            </a:p>
          </p:txBody>
        </p:sp>
      </p:grpSp>
      <p:grpSp>
        <p:nvGrpSpPr>
          <p:cNvPr id="130" name="Group 33"/>
          <p:cNvGrpSpPr/>
          <p:nvPr/>
        </p:nvGrpSpPr>
        <p:grpSpPr>
          <a:xfrm>
            <a:off x="1300979" y="4199904"/>
            <a:ext cx="395484" cy="422173"/>
            <a:chOff x="8342313" y="10972800"/>
            <a:chExt cx="1293813" cy="1381125"/>
          </a:xfrm>
          <a:solidFill>
            <a:sysClr val="window" lastClr="FFFFFF"/>
          </a:solidFill>
        </p:grpSpPr>
        <p:sp>
          <p:nvSpPr>
            <p:cNvPr id="131" name="Freeform 5"/>
            <p:cNvSpPr>
              <a:spLocks noEditPoints="1"/>
            </p:cNvSpPr>
            <p:nvPr/>
          </p:nvSpPr>
          <p:spPr bwMode="auto">
            <a:xfrm>
              <a:off x="8342313" y="10972800"/>
              <a:ext cx="1293813" cy="1381125"/>
            </a:xfrm>
            <a:custGeom>
              <a:avLst/>
              <a:gdLst>
                <a:gd name="T0" fmla="*/ 299 w 345"/>
                <a:gd name="T1" fmla="*/ 0 h 368"/>
                <a:gd name="T2" fmla="*/ 46 w 345"/>
                <a:gd name="T3" fmla="*/ 0 h 368"/>
                <a:gd name="T4" fmla="*/ 0 w 345"/>
                <a:gd name="T5" fmla="*/ 46 h 368"/>
                <a:gd name="T6" fmla="*/ 0 w 345"/>
                <a:gd name="T7" fmla="*/ 322 h 368"/>
                <a:gd name="T8" fmla="*/ 46 w 345"/>
                <a:gd name="T9" fmla="*/ 368 h 368"/>
                <a:gd name="T10" fmla="*/ 299 w 345"/>
                <a:gd name="T11" fmla="*/ 368 h 368"/>
                <a:gd name="T12" fmla="*/ 345 w 345"/>
                <a:gd name="T13" fmla="*/ 322 h 368"/>
                <a:gd name="T14" fmla="*/ 345 w 345"/>
                <a:gd name="T15" fmla="*/ 46 h 368"/>
                <a:gd name="T16" fmla="*/ 299 w 345"/>
                <a:gd name="T17" fmla="*/ 0 h 368"/>
                <a:gd name="T18" fmla="*/ 322 w 345"/>
                <a:gd name="T19" fmla="*/ 322 h 368"/>
                <a:gd name="T20" fmla="*/ 299 w 345"/>
                <a:gd name="T21" fmla="*/ 345 h 368"/>
                <a:gd name="T22" fmla="*/ 46 w 345"/>
                <a:gd name="T23" fmla="*/ 345 h 368"/>
                <a:gd name="T24" fmla="*/ 23 w 345"/>
                <a:gd name="T25" fmla="*/ 322 h 368"/>
                <a:gd name="T26" fmla="*/ 23 w 345"/>
                <a:gd name="T27" fmla="*/ 46 h 368"/>
                <a:gd name="T28" fmla="*/ 46 w 345"/>
                <a:gd name="T29" fmla="*/ 23 h 368"/>
                <a:gd name="T30" fmla="*/ 299 w 345"/>
                <a:gd name="T31" fmla="*/ 23 h 368"/>
                <a:gd name="T32" fmla="*/ 322 w 345"/>
                <a:gd name="T33" fmla="*/ 46 h 368"/>
                <a:gd name="T34" fmla="*/ 322 w 345"/>
                <a:gd name="T35" fmla="*/ 3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5" h="368">
                  <a:moveTo>
                    <a:pt x="299" y="0"/>
                  </a:moveTo>
                  <a:cubicBezTo>
                    <a:pt x="46" y="0"/>
                    <a:pt x="46" y="0"/>
                    <a:pt x="46" y="0"/>
                  </a:cubicBezTo>
                  <a:cubicBezTo>
                    <a:pt x="20" y="0"/>
                    <a:pt x="0" y="21"/>
                    <a:pt x="0" y="46"/>
                  </a:cubicBezTo>
                  <a:cubicBezTo>
                    <a:pt x="0" y="322"/>
                    <a:pt x="0" y="322"/>
                    <a:pt x="0" y="322"/>
                  </a:cubicBezTo>
                  <a:cubicBezTo>
                    <a:pt x="0" y="348"/>
                    <a:pt x="20" y="368"/>
                    <a:pt x="46" y="368"/>
                  </a:cubicBezTo>
                  <a:cubicBezTo>
                    <a:pt x="299" y="368"/>
                    <a:pt x="299" y="368"/>
                    <a:pt x="299" y="368"/>
                  </a:cubicBezTo>
                  <a:cubicBezTo>
                    <a:pt x="324" y="368"/>
                    <a:pt x="345" y="348"/>
                    <a:pt x="345" y="322"/>
                  </a:cubicBezTo>
                  <a:cubicBezTo>
                    <a:pt x="345" y="46"/>
                    <a:pt x="345" y="46"/>
                    <a:pt x="345" y="46"/>
                  </a:cubicBezTo>
                  <a:cubicBezTo>
                    <a:pt x="345" y="21"/>
                    <a:pt x="324" y="0"/>
                    <a:pt x="299" y="0"/>
                  </a:cubicBezTo>
                  <a:close/>
                  <a:moveTo>
                    <a:pt x="322" y="322"/>
                  </a:moveTo>
                  <a:cubicBezTo>
                    <a:pt x="322" y="335"/>
                    <a:pt x="312" y="345"/>
                    <a:pt x="299" y="345"/>
                  </a:cubicBezTo>
                  <a:cubicBezTo>
                    <a:pt x="46" y="345"/>
                    <a:pt x="46" y="345"/>
                    <a:pt x="46" y="345"/>
                  </a:cubicBezTo>
                  <a:cubicBezTo>
                    <a:pt x="33" y="345"/>
                    <a:pt x="23" y="335"/>
                    <a:pt x="23" y="322"/>
                  </a:cubicBezTo>
                  <a:cubicBezTo>
                    <a:pt x="23" y="46"/>
                    <a:pt x="23" y="46"/>
                    <a:pt x="23" y="46"/>
                  </a:cubicBezTo>
                  <a:cubicBezTo>
                    <a:pt x="23" y="33"/>
                    <a:pt x="33" y="23"/>
                    <a:pt x="46" y="23"/>
                  </a:cubicBezTo>
                  <a:cubicBezTo>
                    <a:pt x="299" y="23"/>
                    <a:pt x="299" y="23"/>
                    <a:pt x="299" y="23"/>
                  </a:cubicBezTo>
                  <a:cubicBezTo>
                    <a:pt x="312" y="23"/>
                    <a:pt x="322" y="33"/>
                    <a:pt x="322" y="46"/>
                  </a:cubicBezTo>
                  <a:lnTo>
                    <a:pt x="322" y="3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smtClean="0">
                <a:ln>
                  <a:noFill/>
                </a:ln>
                <a:solidFill>
                  <a:srgbClr val="5C5C5C"/>
                </a:solidFill>
                <a:effectLst/>
                <a:uLnTx/>
                <a:uFillTx/>
                <a:latin typeface="微软雅黑" panose="020B0503020204020204" pitchFamily="34" charset="-122"/>
                <a:ea typeface="微软雅黑" panose="020B0503020204020204" pitchFamily="34" charset="-122"/>
              </a:endParaRPr>
            </a:p>
          </p:txBody>
        </p:sp>
        <p:sp>
          <p:nvSpPr>
            <p:cNvPr id="132" name="Freeform 6"/>
            <p:cNvSpPr>
              <a:spLocks noEditPoints="1"/>
            </p:cNvSpPr>
            <p:nvPr/>
          </p:nvSpPr>
          <p:spPr bwMode="auto">
            <a:xfrm>
              <a:off x="8513763" y="11145838"/>
              <a:ext cx="949325" cy="863600"/>
            </a:xfrm>
            <a:custGeom>
              <a:avLst/>
              <a:gdLst>
                <a:gd name="T0" fmla="*/ 241 w 253"/>
                <a:gd name="T1" fmla="*/ 0 h 230"/>
                <a:gd name="T2" fmla="*/ 11 w 253"/>
                <a:gd name="T3" fmla="*/ 0 h 230"/>
                <a:gd name="T4" fmla="*/ 0 w 253"/>
                <a:gd name="T5" fmla="*/ 11 h 230"/>
                <a:gd name="T6" fmla="*/ 0 w 253"/>
                <a:gd name="T7" fmla="*/ 219 h 230"/>
                <a:gd name="T8" fmla="*/ 11 w 253"/>
                <a:gd name="T9" fmla="*/ 230 h 230"/>
                <a:gd name="T10" fmla="*/ 241 w 253"/>
                <a:gd name="T11" fmla="*/ 230 h 230"/>
                <a:gd name="T12" fmla="*/ 253 w 253"/>
                <a:gd name="T13" fmla="*/ 219 h 230"/>
                <a:gd name="T14" fmla="*/ 253 w 253"/>
                <a:gd name="T15" fmla="*/ 11 h 230"/>
                <a:gd name="T16" fmla="*/ 241 w 253"/>
                <a:gd name="T17" fmla="*/ 0 h 230"/>
                <a:gd name="T18" fmla="*/ 241 w 253"/>
                <a:gd name="T19" fmla="*/ 11 h 230"/>
                <a:gd name="T20" fmla="*/ 241 w 253"/>
                <a:gd name="T21" fmla="*/ 171 h 230"/>
                <a:gd name="T22" fmla="*/ 204 w 253"/>
                <a:gd name="T23" fmla="*/ 130 h 230"/>
                <a:gd name="T24" fmla="*/ 195 w 253"/>
                <a:gd name="T25" fmla="*/ 127 h 230"/>
                <a:gd name="T26" fmla="*/ 187 w 253"/>
                <a:gd name="T27" fmla="*/ 130 h 230"/>
                <a:gd name="T28" fmla="*/ 157 w 253"/>
                <a:gd name="T29" fmla="*/ 164 h 230"/>
                <a:gd name="T30" fmla="*/ 66 w 253"/>
                <a:gd name="T31" fmla="*/ 61 h 230"/>
                <a:gd name="T32" fmla="*/ 57 w 253"/>
                <a:gd name="T33" fmla="*/ 57 h 230"/>
                <a:gd name="T34" fmla="*/ 49 w 253"/>
                <a:gd name="T35" fmla="*/ 61 h 230"/>
                <a:gd name="T36" fmla="*/ 11 w 253"/>
                <a:gd name="T37" fmla="*/ 105 h 230"/>
                <a:gd name="T38" fmla="*/ 11 w 253"/>
                <a:gd name="T39" fmla="*/ 11 h 230"/>
                <a:gd name="T40" fmla="*/ 241 w 253"/>
                <a:gd name="T41" fmla="*/ 11 h 230"/>
                <a:gd name="T42" fmla="*/ 11 w 253"/>
                <a:gd name="T43" fmla="*/ 122 h 230"/>
                <a:gd name="T44" fmla="*/ 57 w 253"/>
                <a:gd name="T45" fmla="*/ 69 h 230"/>
                <a:gd name="T46" fmla="*/ 150 w 253"/>
                <a:gd name="T47" fmla="*/ 174 h 230"/>
                <a:gd name="T48" fmla="*/ 157 w 253"/>
                <a:gd name="T49" fmla="*/ 182 h 230"/>
                <a:gd name="T50" fmla="*/ 189 w 253"/>
                <a:gd name="T51" fmla="*/ 219 h 230"/>
                <a:gd name="T52" fmla="*/ 11 w 253"/>
                <a:gd name="T53" fmla="*/ 219 h 230"/>
                <a:gd name="T54" fmla="*/ 11 w 253"/>
                <a:gd name="T55" fmla="*/ 122 h 230"/>
                <a:gd name="T56" fmla="*/ 204 w 253"/>
                <a:gd name="T57" fmla="*/ 219 h 230"/>
                <a:gd name="T58" fmla="*/ 165 w 253"/>
                <a:gd name="T59" fmla="*/ 173 h 230"/>
                <a:gd name="T60" fmla="*/ 195 w 253"/>
                <a:gd name="T61" fmla="*/ 138 h 230"/>
                <a:gd name="T62" fmla="*/ 241 w 253"/>
                <a:gd name="T63" fmla="*/ 188 h 230"/>
                <a:gd name="T64" fmla="*/ 241 w 253"/>
                <a:gd name="T65" fmla="*/ 219 h 230"/>
                <a:gd name="T66" fmla="*/ 204 w 253"/>
                <a:gd name="T6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3" h="230">
                  <a:moveTo>
                    <a:pt x="241" y="0"/>
                  </a:moveTo>
                  <a:cubicBezTo>
                    <a:pt x="11" y="0"/>
                    <a:pt x="11" y="0"/>
                    <a:pt x="11" y="0"/>
                  </a:cubicBezTo>
                  <a:cubicBezTo>
                    <a:pt x="5" y="0"/>
                    <a:pt x="0" y="5"/>
                    <a:pt x="0" y="11"/>
                  </a:cubicBezTo>
                  <a:cubicBezTo>
                    <a:pt x="0" y="219"/>
                    <a:pt x="0" y="219"/>
                    <a:pt x="0" y="219"/>
                  </a:cubicBezTo>
                  <a:cubicBezTo>
                    <a:pt x="0" y="225"/>
                    <a:pt x="5" y="230"/>
                    <a:pt x="11" y="230"/>
                  </a:cubicBezTo>
                  <a:cubicBezTo>
                    <a:pt x="241" y="230"/>
                    <a:pt x="241" y="230"/>
                    <a:pt x="241" y="230"/>
                  </a:cubicBezTo>
                  <a:cubicBezTo>
                    <a:pt x="248" y="230"/>
                    <a:pt x="253" y="225"/>
                    <a:pt x="253" y="219"/>
                  </a:cubicBezTo>
                  <a:cubicBezTo>
                    <a:pt x="253" y="11"/>
                    <a:pt x="253" y="11"/>
                    <a:pt x="253" y="11"/>
                  </a:cubicBezTo>
                  <a:cubicBezTo>
                    <a:pt x="253" y="5"/>
                    <a:pt x="248" y="0"/>
                    <a:pt x="241" y="0"/>
                  </a:cubicBezTo>
                  <a:close/>
                  <a:moveTo>
                    <a:pt x="241" y="11"/>
                  </a:moveTo>
                  <a:cubicBezTo>
                    <a:pt x="241" y="171"/>
                    <a:pt x="241" y="171"/>
                    <a:pt x="241" y="171"/>
                  </a:cubicBezTo>
                  <a:cubicBezTo>
                    <a:pt x="204" y="130"/>
                    <a:pt x="204" y="130"/>
                    <a:pt x="204" y="130"/>
                  </a:cubicBezTo>
                  <a:cubicBezTo>
                    <a:pt x="202" y="128"/>
                    <a:pt x="199" y="127"/>
                    <a:pt x="195" y="127"/>
                  </a:cubicBezTo>
                  <a:cubicBezTo>
                    <a:pt x="192" y="127"/>
                    <a:pt x="189" y="128"/>
                    <a:pt x="187" y="130"/>
                  </a:cubicBezTo>
                  <a:cubicBezTo>
                    <a:pt x="157" y="164"/>
                    <a:pt x="157" y="164"/>
                    <a:pt x="157" y="164"/>
                  </a:cubicBezTo>
                  <a:cubicBezTo>
                    <a:pt x="66" y="61"/>
                    <a:pt x="66" y="61"/>
                    <a:pt x="66" y="61"/>
                  </a:cubicBezTo>
                  <a:cubicBezTo>
                    <a:pt x="64" y="59"/>
                    <a:pt x="61" y="57"/>
                    <a:pt x="57" y="57"/>
                  </a:cubicBezTo>
                  <a:cubicBezTo>
                    <a:pt x="54" y="57"/>
                    <a:pt x="51" y="59"/>
                    <a:pt x="49" y="61"/>
                  </a:cubicBezTo>
                  <a:cubicBezTo>
                    <a:pt x="11" y="105"/>
                    <a:pt x="11" y="105"/>
                    <a:pt x="11" y="105"/>
                  </a:cubicBezTo>
                  <a:cubicBezTo>
                    <a:pt x="11" y="11"/>
                    <a:pt x="11" y="11"/>
                    <a:pt x="11" y="11"/>
                  </a:cubicBezTo>
                  <a:lnTo>
                    <a:pt x="241" y="11"/>
                  </a:lnTo>
                  <a:close/>
                  <a:moveTo>
                    <a:pt x="11" y="122"/>
                  </a:moveTo>
                  <a:cubicBezTo>
                    <a:pt x="57" y="69"/>
                    <a:pt x="57" y="69"/>
                    <a:pt x="57" y="69"/>
                  </a:cubicBezTo>
                  <a:cubicBezTo>
                    <a:pt x="150" y="174"/>
                    <a:pt x="150" y="174"/>
                    <a:pt x="150" y="174"/>
                  </a:cubicBezTo>
                  <a:cubicBezTo>
                    <a:pt x="157" y="182"/>
                    <a:pt x="157" y="182"/>
                    <a:pt x="157" y="182"/>
                  </a:cubicBezTo>
                  <a:cubicBezTo>
                    <a:pt x="189" y="219"/>
                    <a:pt x="189" y="219"/>
                    <a:pt x="189" y="219"/>
                  </a:cubicBezTo>
                  <a:cubicBezTo>
                    <a:pt x="11" y="219"/>
                    <a:pt x="11" y="219"/>
                    <a:pt x="11" y="219"/>
                  </a:cubicBezTo>
                  <a:lnTo>
                    <a:pt x="11" y="122"/>
                  </a:lnTo>
                  <a:close/>
                  <a:moveTo>
                    <a:pt x="204" y="219"/>
                  </a:moveTo>
                  <a:cubicBezTo>
                    <a:pt x="165" y="173"/>
                    <a:pt x="165" y="173"/>
                    <a:pt x="165" y="173"/>
                  </a:cubicBezTo>
                  <a:cubicBezTo>
                    <a:pt x="195" y="138"/>
                    <a:pt x="195" y="138"/>
                    <a:pt x="195" y="138"/>
                  </a:cubicBezTo>
                  <a:cubicBezTo>
                    <a:pt x="241" y="188"/>
                    <a:pt x="241" y="188"/>
                    <a:pt x="241" y="188"/>
                  </a:cubicBezTo>
                  <a:cubicBezTo>
                    <a:pt x="241" y="219"/>
                    <a:pt x="241" y="219"/>
                    <a:pt x="241" y="219"/>
                  </a:cubicBezTo>
                  <a:lnTo>
                    <a:pt x="204" y="2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smtClean="0">
                <a:ln>
                  <a:noFill/>
                </a:ln>
                <a:solidFill>
                  <a:srgbClr val="5C5C5C"/>
                </a:solidFill>
                <a:effectLst/>
                <a:uLnTx/>
                <a:uFillTx/>
                <a:latin typeface="微软雅黑" panose="020B0503020204020204" pitchFamily="34" charset="-122"/>
                <a:ea typeface="微软雅黑" panose="020B0503020204020204" pitchFamily="34" charset="-122"/>
              </a:endParaRPr>
            </a:p>
          </p:txBody>
        </p:sp>
        <p:sp>
          <p:nvSpPr>
            <p:cNvPr id="133" name="Freeform 7"/>
            <p:cNvSpPr>
              <a:spLocks noEditPoints="1"/>
            </p:cNvSpPr>
            <p:nvPr/>
          </p:nvSpPr>
          <p:spPr bwMode="auto">
            <a:xfrm>
              <a:off x="9032875" y="11272838"/>
              <a:ext cx="258763" cy="263525"/>
            </a:xfrm>
            <a:custGeom>
              <a:avLst/>
              <a:gdLst>
                <a:gd name="T0" fmla="*/ 34 w 69"/>
                <a:gd name="T1" fmla="*/ 70 h 70"/>
                <a:gd name="T2" fmla="*/ 69 w 69"/>
                <a:gd name="T3" fmla="*/ 35 h 70"/>
                <a:gd name="T4" fmla="*/ 34 w 69"/>
                <a:gd name="T5" fmla="*/ 0 h 70"/>
                <a:gd name="T6" fmla="*/ 0 w 69"/>
                <a:gd name="T7" fmla="*/ 35 h 70"/>
                <a:gd name="T8" fmla="*/ 34 w 69"/>
                <a:gd name="T9" fmla="*/ 70 h 70"/>
                <a:gd name="T10" fmla="*/ 34 w 69"/>
                <a:gd name="T11" fmla="*/ 12 h 70"/>
                <a:gd name="T12" fmla="*/ 57 w 69"/>
                <a:gd name="T13" fmla="*/ 35 h 70"/>
                <a:gd name="T14" fmla="*/ 34 w 69"/>
                <a:gd name="T15" fmla="*/ 58 h 70"/>
                <a:gd name="T16" fmla="*/ 11 w 69"/>
                <a:gd name="T17" fmla="*/ 35 h 70"/>
                <a:gd name="T18" fmla="*/ 34 w 69"/>
                <a:gd name="T19" fmla="*/ 1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0">
                  <a:moveTo>
                    <a:pt x="34" y="70"/>
                  </a:moveTo>
                  <a:cubicBezTo>
                    <a:pt x="53" y="70"/>
                    <a:pt x="69" y="54"/>
                    <a:pt x="69" y="35"/>
                  </a:cubicBezTo>
                  <a:cubicBezTo>
                    <a:pt x="69" y="16"/>
                    <a:pt x="53" y="0"/>
                    <a:pt x="34" y="0"/>
                  </a:cubicBezTo>
                  <a:cubicBezTo>
                    <a:pt x="15" y="0"/>
                    <a:pt x="0" y="16"/>
                    <a:pt x="0" y="35"/>
                  </a:cubicBezTo>
                  <a:cubicBezTo>
                    <a:pt x="0" y="54"/>
                    <a:pt x="15" y="70"/>
                    <a:pt x="34" y="70"/>
                  </a:cubicBezTo>
                  <a:close/>
                  <a:moveTo>
                    <a:pt x="34" y="12"/>
                  </a:moveTo>
                  <a:cubicBezTo>
                    <a:pt x="47" y="12"/>
                    <a:pt x="57" y="22"/>
                    <a:pt x="57" y="35"/>
                  </a:cubicBezTo>
                  <a:cubicBezTo>
                    <a:pt x="57" y="48"/>
                    <a:pt x="47" y="58"/>
                    <a:pt x="34" y="58"/>
                  </a:cubicBezTo>
                  <a:cubicBezTo>
                    <a:pt x="22" y="58"/>
                    <a:pt x="11" y="48"/>
                    <a:pt x="11" y="35"/>
                  </a:cubicBezTo>
                  <a:cubicBezTo>
                    <a:pt x="11" y="22"/>
                    <a:pt x="22" y="12"/>
                    <a:pt x="3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smtClean="0">
                <a:ln>
                  <a:noFill/>
                </a:ln>
                <a:solidFill>
                  <a:srgbClr val="5C5C5C"/>
                </a:solidFill>
                <a:effectLst/>
                <a:uLnTx/>
                <a:uFillTx/>
                <a:latin typeface="微软雅黑" panose="020B0503020204020204" pitchFamily="34" charset="-122"/>
                <a:ea typeface="微软雅黑" panose="020B0503020204020204" pitchFamily="34" charset="-122"/>
              </a:endParaRPr>
            </a:p>
          </p:txBody>
        </p:sp>
      </p:grpSp>
      <p:grpSp>
        <p:nvGrpSpPr>
          <p:cNvPr id="134" name="Group 37"/>
          <p:cNvGrpSpPr/>
          <p:nvPr/>
        </p:nvGrpSpPr>
        <p:grpSpPr>
          <a:xfrm>
            <a:off x="1286906" y="1595291"/>
            <a:ext cx="423629" cy="370251"/>
            <a:chOff x="8296275" y="8293096"/>
            <a:chExt cx="1385888" cy="1211261"/>
          </a:xfrm>
          <a:solidFill>
            <a:sysClr val="window" lastClr="FFFFFF"/>
          </a:solidFill>
        </p:grpSpPr>
        <p:sp>
          <p:nvSpPr>
            <p:cNvPr id="135" name="Freeform 8"/>
            <p:cNvSpPr>
              <a:spLocks noEditPoints="1"/>
            </p:cNvSpPr>
            <p:nvPr/>
          </p:nvSpPr>
          <p:spPr bwMode="auto">
            <a:xfrm>
              <a:off x="8296275" y="8293096"/>
              <a:ext cx="1385888" cy="1211261"/>
            </a:xfrm>
            <a:custGeom>
              <a:avLst/>
              <a:gdLst>
                <a:gd name="T0" fmla="*/ 368 w 369"/>
                <a:gd name="T1" fmla="*/ 190 h 323"/>
                <a:gd name="T2" fmla="*/ 322 w 369"/>
                <a:gd name="T3" fmla="*/ 17 h 323"/>
                <a:gd name="T4" fmla="*/ 299 w 369"/>
                <a:gd name="T5" fmla="*/ 0 h 323"/>
                <a:gd name="T6" fmla="*/ 184 w 369"/>
                <a:gd name="T7" fmla="*/ 0 h 323"/>
                <a:gd name="T8" fmla="*/ 69 w 369"/>
                <a:gd name="T9" fmla="*/ 0 h 323"/>
                <a:gd name="T10" fmla="*/ 47 w 369"/>
                <a:gd name="T11" fmla="*/ 17 h 323"/>
                <a:gd name="T12" fmla="*/ 1 w 369"/>
                <a:gd name="T13" fmla="*/ 190 h 323"/>
                <a:gd name="T14" fmla="*/ 0 w 369"/>
                <a:gd name="T15" fmla="*/ 196 h 323"/>
                <a:gd name="T16" fmla="*/ 0 w 369"/>
                <a:gd name="T17" fmla="*/ 276 h 323"/>
                <a:gd name="T18" fmla="*/ 46 w 369"/>
                <a:gd name="T19" fmla="*/ 323 h 323"/>
                <a:gd name="T20" fmla="*/ 323 w 369"/>
                <a:gd name="T21" fmla="*/ 323 h 323"/>
                <a:gd name="T22" fmla="*/ 369 w 369"/>
                <a:gd name="T23" fmla="*/ 276 h 323"/>
                <a:gd name="T24" fmla="*/ 369 w 369"/>
                <a:gd name="T25" fmla="*/ 196 h 323"/>
                <a:gd name="T26" fmla="*/ 368 w 369"/>
                <a:gd name="T27" fmla="*/ 190 h 323"/>
                <a:gd name="T28" fmla="*/ 346 w 369"/>
                <a:gd name="T29" fmla="*/ 276 h 323"/>
                <a:gd name="T30" fmla="*/ 323 w 369"/>
                <a:gd name="T31" fmla="*/ 299 h 323"/>
                <a:gd name="T32" fmla="*/ 46 w 369"/>
                <a:gd name="T33" fmla="*/ 299 h 323"/>
                <a:gd name="T34" fmla="*/ 23 w 369"/>
                <a:gd name="T35" fmla="*/ 276 h 323"/>
                <a:gd name="T36" fmla="*/ 23 w 369"/>
                <a:gd name="T37" fmla="*/ 196 h 323"/>
                <a:gd name="T38" fmla="*/ 69 w 369"/>
                <a:gd name="T39" fmla="*/ 23 h 323"/>
                <a:gd name="T40" fmla="*/ 299 w 369"/>
                <a:gd name="T41" fmla="*/ 23 h 323"/>
                <a:gd name="T42" fmla="*/ 346 w 369"/>
                <a:gd name="T43" fmla="*/ 196 h 323"/>
                <a:gd name="T44" fmla="*/ 346 w 369"/>
                <a:gd name="T45" fmla="*/ 27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9" h="323">
                  <a:moveTo>
                    <a:pt x="368" y="190"/>
                  </a:moveTo>
                  <a:cubicBezTo>
                    <a:pt x="322" y="17"/>
                    <a:pt x="322" y="17"/>
                    <a:pt x="322" y="17"/>
                  </a:cubicBezTo>
                  <a:cubicBezTo>
                    <a:pt x="319" y="7"/>
                    <a:pt x="310" y="0"/>
                    <a:pt x="299" y="0"/>
                  </a:cubicBezTo>
                  <a:cubicBezTo>
                    <a:pt x="184" y="0"/>
                    <a:pt x="184" y="0"/>
                    <a:pt x="184" y="0"/>
                  </a:cubicBezTo>
                  <a:cubicBezTo>
                    <a:pt x="69" y="0"/>
                    <a:pt x="69" y="0"/>
                    <a:pt x="69" y="0"/>
                  </a:cubicBezTo>
                  <a:cubicBezTo>
                    <a:pt x="59" y="0"/>
                    <a:pt x="50" y="7"/>
                    <a:pt x="47" y="17"/>
                  </a:cubicBezTo>
                  <a:cubicBezTo>
                    <a:pt x="1" y="190"/>
                    <a:pt x="1" y="190"/>
                    <a:pt x="1" y="190"/>
                  </a:cubicBezTo>
                  <a:cubicBezTo>
                    <a:pt x="0" y="192"/>
                    <a:pt x="0" y="194"/>
                    <a:pt x="0" y="196"/>
                  </a:cubicBezTo>
                  <a:cubicBezTo>
                    <a:pt x="0" y="276"/>
                    <a:pt x="0" y="276"/>
                    <a:pt x="0" y="276"/>
                  </a:cubicBezTo>
                  <a:cubicBezTo>
                    <a:pt x="0" y="302"/>
                    <a:pt x="21" y="323"/>
                    <a:pt x="46" y="323"/>
                  </a:cubicBezTo>
                  <a:cubicBezTo>
                    <a:pt x="323" y="323"/>
                    <a:pt x="323" y="323"/>
                    <a:pt x="323" y="323"/>
                  </a:cubicBezTo>
                  <a:cubicBezTo>
                    <a:pt x="348" y="323"/>
                    <a:pt x="369" y="302"/>
                    <a:pt x="369" y="276"/>
                  </a:cubicBezTo>
                  <a:cubicBezTo>
                    <a:pt x="369" y="196"/>
                    <a:pt x="369" y="196"/>
                    <a:pt x="369" y="196"/>
                  </a:cubicBezTo>
                  <a:cubicBezTo>
                    <a:pt x="369" y="194"/>
                    <a:pt x="368" y="192"/>
                    <a:pt x="368" y="190"/>
                  </a:cubicBezTo>
                  <a:close/>
                  <a:moveTo>
                    <a:pt x="346" y="276"/>
                  </a:moveTo>
                  <a:cubicBezTo>
                    <a:pt x="346" y="289"/>
                    <a:pt x="335" y="299"/>
                    <a:pt x="323" y="299"/>
                  </a:cubicBezTo>
                  <a:cubicBezTo>
                    <a:pt x="46" y="299"/>
                    <a:pt x="46" y="299"/>
                    <a:pt x="46" y="299"/>
                  </a:cubicBezTo>
                  <a:cubicBezTo>
                    <a:pt x="34" y="299"/>
                    <a:pt x="23" y="289"/>
                    <a:pt x="23" y="276"/>
                  </a:cubicBezTo>
                  <a:cubicBezTo>
                    <a:pt x="23" y="196"/>
                    <a:pt x="23" y="196"/>
                    <a:pt x="23" y="196"/>
                  </a:cubicBezTo>
                  <a:cubicBezTo>
                    <a:pt x="69" y="23"/>
                    <a:pt x="69" y="23"/>
                    <a:pt x="69" y="23"/>
                  </a:cubicBezTo>
                  <a:cubicBezTo>
                    <a:pt x="299" y="23"/>
                    <a:pt x="299" y="23"/>
                    <a:pt x="299" y="23"/>
                  </a:cubicBezTo>
                  <a:cubicBezTo>
                    <a:pt x="346" y="196"/>
                    <a:pt x="346" y="196"/>
                    <a:pt x="346" y="196"/>
                  </a:cubicBezTo>
                  <a:lnTo>
                    <a:pt x="346" y="2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smtClean="0">
                <a:ln>
                  <a:noFill/>
                </a:ln>
                <a:solidFill>
                  <a:srgbClr val="5C5C5C"/>
                </a:solidFill>
                <a:effectLst/>
                <a:uLnTx/>
                <a:uFillTx/>
                <a:latin typeface="微软雅黑" panose="020B0503020204020204" pitchFamily="34" charset="-122"/>
                <a:ea typeface="微软雅黑" panose="020B0503020204020204" pitchFamily="34" charset="-122"/>
              </a:endParaRPr>
            </a:p>
          </p:txBody>
        </p:sp>
        <p:sp>
          <p:nvSpPr>
            <p:cNvPr id="136" name="Freeform 9"/>
            <p:cNvSpPr>
              <a:spLocks noEditPoints="1"/>
            </p:cNvSpPr>
            <p:nvPr/>
          </p:nvSpPr>
          <p:spPr bwMode="auto">
            <a:xfrm>
              <a:off x="8461376" y="8466137"/>
              <a:ext cx="1055689" cy="776288"/>
            </a:xfrm>
            <a:custGeom>
              <a:avLst/>
              <a:gdLst>
                <a:gd name="T0" fmla="*/ 229 w 281"/>
                <a:gd name="T1" fmla="*/ 0 h 207"/>
                <a:gd name="T2" fmla="*/ 51 w 281"/>
                <a:gd name="T3" fmla="*/ 0 h 207"/>
                <a:gd name="T4" fmla="*/ 40 w 281"/>
                <a:gd name="T5" fmla="*/ 9 h 207"/>
                <a:gd name="T6" fmla="*/ 0 w 281"/>
                <a:gd name="T7" fmla="*/ 147 h 207"/>
                <a:gd name="T8" fmla="*/ 2 w 281"/>
                <a:gd name="T9" fmla="*/ 157 h 207"/>
                <a:gd name="T10" fmla="*/ 12 w 281"/>
                <a:gd name="T11" fmla="*/ 161 h 207"/>
                <a:gd name="T12" fmla="*/ 45 w 281"/>
                <a:gd name="T13" fmla="*/ 161 h 207"/>
                <a:gd name="T14" fmla="*/ 58 w 281"/>
                <a:gd name="T15" fmla="*/ 161 h 207"/>
                <a:gd name="T16" fmla="*/ 64 w 281"/>
                <a:gd name="T17" fmla="*/ 161 h 207"/>
                <a:gd name="T18" fmla="*/ 81 w 281"/>
                <a:gd name="T19" fmla="*/ 195 h 207"/>
                <a:gd name="T20" fmla="*/ 101 w 281"/>
                <a:gd name="T21" fmla="*/ 207 h 207"/>
                <a:gd name="T22" fmla="*/ 179 w 281"/>
                <a:gd name="T23" fmla="*/ 207 h 207"/>
                <a:gd name="T24" fmla="*/ 200 w 281"/>
                <a:gd name="T25" fmla="*/ 195 h 207"/>
                <a:gd name="T26" fmla="*/ 217 w 281"/>
                <a:gd name="T27" fmla="*/ 161 h 207"/>
                <a:gd name="T28" fmla="*/ 223 w 281"/>
                <a:gd name="T29" fmla="*/ 161 h 207"/>
                <a:gd name="T30" fmla="*/ 236 w 281"/>
                <a:gd name="T31" fmla="*/ 161 h 207"/>
                <a:gd name="T32" fmla="*/ 269 w 281"/>
                <a:gd name="T33" fmla="*/ 161 h 207"/>
                <a:gd name="T34" fmla="*/ 278 w 281"/>
                <a:gd name="T35" fmla="*/ 157 h 207"/>
                <a:gd name="T36" fmla="*/ 280 w 281"/>
                <a:gd name="T37" fmla="*/ 147 h 207"/>
                <a:gd name="T38" fmla="*/ 241 w 281"/>
                <a:gd name="T39" fmla="*/ 9 h 207"/>
                <a:gd name="T40" fmla="*/ 229 w 281"/>
                <a:gd name="T41" fmla="*/ 0 h 207"/>
                <a:gd name="T42" fmla="*/ 236 w 281"/>
                <a:gd name="T43" fmla="*/ 138 h 207"/>
                <a:gd name="T44" fmla="*/ 217 w 281"/>
                <a:gd name="T45" fmla="*/ 138 h 207"/>
                <a:gd name="T46" fmla="*/ 196 w 281"/>
                <a:gd name="T47" fmla="*/ 151 h 207"/>
                <a:gd name="T48" fmla="*/ 179 w 281"/>
                <a:gd name="T49" fmla="*/ 184 h 207"/>
                <a:gd name="T50" fmla="*/ 101 w 281"/>
                <a:gd name="T51" fmla="*/ 184 h 207"/>
                <a:gd name="T52" fmla="*/ 85 w 281"/>
                <a:gd name="T53" fmla="*/ 151 h 207"/>
                <a:gd name="T54" fmla="*/ 64 w 281"/>
                <a:gd name="T55" fmla="*/ 138 h 207"/>
                <a:gd name="T56" fmla="*/ 45 w 281"/>
                <a:gd name="T57" fmla="*/ 138 h 207"/>
                <a:gd name="T58" fmla="*/ 18 w 281"/>
                <a:gd name="T59" fmla="*/ 138 h 207"/>
                <a:gd name="T60" fmla="*/ 51 w 281"/>
                <a:gd name="T61" fmla="*/ 12 h 207"/>
                <a:gd name="T62" fmla="*/ 229 w 281"/>
                <a:gd name="T63" fmla="*/ 12 h 207"/>
                <a:gd name="T64" fmla="*/ 263 w 281"/>
                <a:gd name="T65" fmla="*/ 138 h 207"/>
                <a:gd name="T66" fmla="*/ 236 w 281"/>
                <a:gd name="T67" fmla="*/ 13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1" h="207">
                  <a:moveTo>
                    <a:pt x="229" y="0"/>
                  </a:moveTo>
                  <a:cubicBezTo>
                    <a:pt x="51" y="0"/>
                    <a:pt x="51" y="0"/>
                    <a:pt x="51" y="0"/>
                  </a:cubicBezTo>
                  <a:cubicBezTo>
                    <a:pt x="46" y="0"/>
                    <a:pt x="41" y="4"/>
                    <a:pt x="40" y="9"/>
                  </a:cubicBezTo>
                  <a:cubicBezTo>
                    <a:pt x="0" y="147"/>
                    <a:pt x="0" y="147"/>
                    <a:pt x="0" y="147"/>
                  </a:cubicBezTo>
                  <a:cubicBezTo>
                    <a:pt x="0" y="150"/>
                    <a:pt x="0" y="154"/>
                    <a:pt x="2" y="157"/>
                  </a:cubicBezTo>
                  <a:cubicBezTo>
                    <a:pt x="5" y="160"/>
                    <a:pt x="8" y="161"/>
                    <a:pt x="12" y="161"/>
                  </a:cubicBezTo>
                  <a:cubicBezTo>
                    <a:pt x="45" y="161"/>
                    <a:pt x="45" y="161"/>
                    <a:pt x="45" y="161"/>
                  </a:cubicBezTo>
                  <a:cubicBezTo>
                    <a:pt x="58" y="161"/>
                    <a:pt x="58" y="161"/>
                    <a:pt x="58" y="161"/>
                  </a:cubicBezTo>
                  <a:cubicBezTo>
                    <a:pt x="64" y="161"/>
                    <a:pt x="64" y="161"/>
                    <a:pt x="64" y="161"/>
                  </a:cubicBezTo>
                  <a:cubicBezTo>
                    <a:pt x="81" y="195"/>
                    <a:pt x="81" y="195"/>
                    <a:pt x="81" y="195"/>
                  </a:cubicBezTo>
                  <a:cubicBezTo>
                    <a:pt x="85" y="203"/>
                    <a:pt x="93" y="207"/>
                    <a:pt x="101" y="207"/>
                  </a:cubicBezTo>
                  <a:cubicBezTo>
                    <a:pt x="179" y="207"/>
                    <a:pt x="179" y="207"/>
                    <a:pt x="179" y="207"/>
                  </a:cubicBezTo>
                  <a:cubicBezTo>
                    <a:pt x="188" y="207"/>
                    <a:pt x="196" y="203"/>
                    <a:pt x="200" y="195"/>
                  </a:cubicBezTo>
                  <a:cubicBezTo>
                    <a:pt x="217" y="161"/>
                    <a:pt x="217" y="161"/>
                    <a:pt x="217" y="161"/>
                  </a:cubicBezTo>
                  <a:cubicBezTo>
                    <a:pt x="223" y="161"/>
                    <a:pt x="223" y="161"/>
                    <a:pt x="223" y="161"/>
                  </a:cubicBezTo>
                  <a:cubicBezTo>
                    <a:pt x="236" y="161"/>
                    <a:pt x="236" y="161"/>
                    <a:pt x="236" y="161"/>
                  </a:cubicBezTo>
                  <a:cubicBezTo>
                    <a:pt x="269" y="161"/>
                    <a:pt x="269" y="161"/>
                    <a:pt x="269" y="161"/>
                  </a:cubicBezTo>
                  <a:cubicBezTo>
                    <a:pt x="273" y="161"/>
                    <a:pt x="276" y="160"/>
                    <a:pt x="278" y="157"/>
                  </a:cubicBezTo>
                  <a:cubicBezTo>
                    <a:pt x="280" y="154"/>
                    <a:pt x="281" y="150"/>
                    <a:pt x="280" y="147"/>
                  </a:cubicBezTo>
                  <a:cubicBezTo>
                    <a:pt x="241" y="9"/>
                    <a:pt x="241" y="9"/>
                    <a:pt x="241" y="9"/>
                  </a:cubicBezTo>
                  <a:cubicBezTo>
                    <a:pt x="239" y="4"/>
                    <a:pt x="235" y="0"/>
                    <a:pt x="229" y="0"/>
                  </a:cubicBezTo>
                  <a:close/>
                  <a:moveTo>
                    <a:pt x="236" y="138"/>
                  </a:moveTo>
                  <a:cubicBezTo>
                    <a:pt x="217" y="138"/>
                    <a:pt x="217" y="138"/>
                    <a:pt x="217" y="138"/>
                  </a:cubicBezTo>
                  <a:cubicBezTo>
                    <a:pt x="208" y="138"/>
                    <a:pt x="200" y="143"/>
                    <a:pt x="196" y="151"/>
                  </a:cubicBezTo>
                  <a:cubicBezTo>
                    <a:pt x="179" y="184"/>
                    <a:pt x="179" y="184"/>
                    <a:pt x="179" y="184"/>
                  </a:cubicBezTo>
                  <a:cubicBezTo>
                    <a:pt x="101" y="184"/>
                    <a:pt x="101" y="184"/>
                    <a:pt x="101" y="184"/>
                  </a:cubicBezTo>
                  <a:cubicBezTo>
                    <a:pt x="85" y="151"/>
                    <a:pt x="85" y="151"/>
                    <a:pt x="85" y="151"/>
                  </a:cubicBezTo>
                  <a:cubicBezTo>
                    <a:pt x="81" y="143"/>
                    <a:pt x="73" y="138"/>
                    <a:pt x="64" y="138"/>
                  </a:cubicBezTo>
                  <a:cubicBezTo>
                    <a:pt x="45" y="138"/>
                    <a:pt x="45" y="138"/>
                    <a:pt x="45" y="138"/>
                  </a:cubicBezTo>
                  <a:cubicBezTo>
                    <a:pt x="18" y="138"/>
                    <a:pt x="18" y="138"/>
                    <a:pt x="18" y="138"/>
                  </a:cubicBezTo>
                  <a:cubicBezTo>
                    <a:pt x="51" y="12"/>
                    <a:pt x="51" y="12"/>
                    <a:pt x="51" y="12"/>
                  </a:cubicBezTo>
                  <a:cubicBezTo>
                    <a:pt x="229" y="12"/>
                    <a:pt x="229" y="12"/>
                    <a:pt x="229" y="12"/>
                  </a:cubicBezTo>
                  <a:cubicBezTo>
                    <a:pt x="263" y="138"/>
                    <a:pt x="263" y="138"/>
                    <a:pt x="263" y="138"/>
                  </a:cubicBezTo>
                  <a:lnTo>
                    <a:pt x="236"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smtClean="0">
                <a:ln>
                  <a:noFill/>
                </a:ln>
                <a:solidFill>
                  <a:srgbClr val="5C5C5C"/>
                </a:solidFill>
                <a:effectLst/>
                <a:uLnTx/>
                <a:uFillTx/>
                <a:latin typeface="微软雅黑" panose="020B0503020204020204" pitchFamily="34" charset="-122"/>
                <a:ea typeface="微软雅黑" panose="020B0503020204020204" pitchFamily="34" charset="-122"/>
              </a:endParaRPr>
            </a:p>
          </p:txBody>
        </p:sp>
      </p:grpSp>
      <p:grpSp>
        <p:nvGrpSpPr>
          <p:cNvPr id="137" name="Group 40"/>
          <p:cNvGrpSpPr/>
          <p:nvPr/>
        </p:nvGrpSpPr>
        <p:grpSpPr>
          <a:xfrm>
            <a:off x="6819016" y="1602086"/>
            <a:ext cx="422173" cy="356663"/>
            <a:chOff x="13828713" y="2805113"/>
            <a:chExt cx="1381125" cy="1166812"/>
          </a:xfrm>
          <a:solidFill>
            <a:sysClr val="window" lastClr="FFFFFF"/>
          </a:solidFill>
        </p:grpSpPr>
        <p:sp>
          <p:nvSpPr>
            <p:cNvPr id="138" name="Freeform 10"/>
            <p:cNvSpPr>
              <a:spLocks noEditPoints="1"/>
            </p:cNvSpPr>
            <p:nvPr/>
          </p:nvSpPr>
          <p:spPr bwMode="auto">
            <a:xfrm>
              <a:off x="14173200" y="3109913"/>
              <a:ext cx="690563" cy="690562"/>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144 w 184"/>
                <a:gd name="T11" fmla="*/ 137 h 184"/>
                <a:gd name="T12" fmla="*/ 47 w 184"/>
                <a:gd name="T13" fmla="*/ 144 h 184"/>
                <a:gd name="T14" fmla="*/ 39 w 184"/>
                <a:gd name="T15" fmla="*/ 47 h 184"/>
                <a:gd name="T16" fmla="*/ 137 w 184"/>
                <a:gd name="T17" fmla="*/ 39 h 184"/>
                <a:gd name="T18" fmla="*/ 144 w 184"/>
                <a:gd name="T19" fmla="*/ 13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3" y="184"/>
                    <a:pt x="184" y="143"/>
                    <a:pt x="184" y="92"/>
                  </a:cubicBezTo>
                  <a:cubicBezTo>
                    <a:pt x="184" y="41"/>
                    <a:pt x="143" y="0"/>
                    <a:pt x="92" y="0"/>
                  </a:cubicBezTo>
                  <a:close/>
                  <a:moveTo>
                    <a:pt x="144" y="137"/>
                  </a:moveTo>
                  <a:cubicBezTo>
                    <a:pt x="119" y="166"/>
                    <a:pt x="76" y="169"/>
                    <a:pt x="47" y="144"/>
                  </a:cubicBezTo>
                  <a:cubicBezTo>
                    <a:pt x="18" y="120"/>
                    <a:pt x="15" y="76"/>
                    <a:pt x="39" y="47"/>
                  </a:cubicBezTo>
                  <a:cubicBezTo>
                    <a:pt x="64" y="18"/>
                    <a:pt x="108" y="15"/>
                    <a:pt x="137" y="39"/>
                  </a:cubicBezTo>
                  <a:cubicBezTo>
                    <a:pt x="166" y="64"/>
                    <a:pt x="169" y="108"/>
                    <a:pt x="144"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smtClean="0">
                <a:ln>
                  <a:noFill/>
                </a:ln>
                <a:solidFill>
                  <a:srgbClr val="5C5C5C"/>
                </a:solidFill>
                <a:effectLst/>
                <a:uLnTx/>
                <a:uFillTx/>
                <a:latin typeface="微软雅黑" panose="020B0503020204020204" pitchFamily="34" charset="-122"/>
                <a:ea typeface="微软雅黑" panose="020B0503020204020204" pitchFamily="34" charset="-122"/>
              </a:endParaRPr>
            </a:p>
          </p:txBody>
        </p:sp>
        <p:sp>
          <p:nvSpPr>
            <p:cNvPr id="139" name="Freeform 11"/>
            <p:cNvSpPr/>
            <p:nvPr/>
          </p:nvSpPr>
          <p:spPr bwMode="auto">
            <a:xfrm>
              <a:off x="14346238" y="3281363"/>
              <a:ext cx="195263" cy="195262"/>
            </a:xfrm>
            <a:custGeom>
              <a:avLst/>
              <a:gdLst>
                <a:gd name="T0" fmla="*/ 46 w 52"/>
                <a:gd name="T1" fmla="*/ 0 h 52"/>
                <a:gd name="T2" fmla="*/ 0 w 52"/>
                <a:gd name="T3" fmla="*/ 46 h 52"/>
                <a:gd name="T4" fmla="*/ 0 w 52"/>
                <a:gd name="T5" fmla="*/ 46 h 52"/>
                <a:gd name="T6" fmla="*/ 6 w 52"/>
                <a:gd name="T7" fmla="*/ 52 h 52"/>
                <a:gd name="T8" fmla="*/ 11 w 52"/>
                <a:gd name="T9" fmla="*/ 46 h 52"/>
                <a:gd name="T10" fmla="*/ 11 w 52"/>
                <a:gd name="T11" fmla="*/ 46 h 52"/>
                <a:gd name="T12" fmla="*/ 46 w 52"/>
                <a:gd name="T13" fmla="*/ 11 h 52"/>
                <a:gd name="T14" fmla="*/ 52 w 52"/>
                <a:gd name="T15" fmla="*/ 6 h 52"/>
                <a:gd name="T16" fmla="*/ 46 w 52"/>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46" y="0"/>
                  </a:moveTo>
                  <a:cubicBezTo>
                    <a:pt x="20" y="0"/>
                    <a:pt x="0" y="20"/>
                    <a:pt x="0" y="46"/>
                  </a:cubicBezTo>
                  <a:cubicBezTo>
                    <a:pt x="0" y="46"/>
                    <a:pt x="0" y="46"/>
                    <a:pt x="0" y="46"/>
                  </a:cubicBezTo>
                  <a:cubicBezTo>
                    <a:pt x="0" y="49"/>
                    <a:pt x="2" y="52"/>
                    <a:pt x="6" y="52"/>
                  </a:cubicBezTo>
                  <a:cubicBezTo>
                    <a:pt x="9" y="52"/>
                    <a:pt x="11" y="49"/>
                    <a:pt x="11" y="46"/>
                  </a:cubicBezTo>
                  <a:cubicBezTo>
                    <a:pt x="11" y="46"/>
                    <a:pt x="11" y="46"/>
                    <a:pt x="11" y="46"/>
                  </a:cubicBezTo>
                  <a:cubicBezTo>
                    <a:pt x="11" y="27"/>
                    <a:pt x="27" y="11"/>
                    <a:pt x="46" y="11"/>
                  </a:cubicBezTo>
                  <a:cubicBezTo>
                    <a:pt x="49" y="11"/>
                    <a:pt x="52" y="9"/>
                    <a:pt x="52" y="6"/>
                  </a:cubicBezTo>
                  <a:cubicBezTo>
                    <a:pt x="52" y="2"/>
                    <a:pt x="49" y="0"/>
                    <a:pt x="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smtClean="0">
                <a:ln>
                  <a:noFill/>
                </a:ln>
                <a:solidFill>
                  <a:srgbClr val="5C5C5C"/>
                </a:solidFill>
                <a:effectLst/>
                <a:uLnTx/>
                <a:uFillTx/>
                <a:latin typeface="微软雅黑" panose="020B0503020204020204" pitchFamily="34" charset="-122"/>
                <a:ea typeface="微软雅黑" panose="020B0503020204020204" pitchFamily="34" charset="-122"/>
              </a:endParaRPr>
            </a:p>
          </p:txBody>
        </p:sp>
        <p:sp>
          <p:nvSpPr>
            <p:cNvPr id="140" name="Freeform 12"/>
            <p:cNvSpPr>
              <a:spLocks noEditPoints="1"/>
            </p:cNvSpPr>
            <p:nvPr/>
          </p:nvSpPr>
          <p:spPr bwMode="auto">
            <a:xfrm>
              <a:off x="13828713" y="2805113"/>
              <a:ext cx="1381125" cy="1166812"/>
            </a:xfrm>
            <a:custGeom>
              <a:avLst/>
              <a:gdLst>
                <a:gd name="T0" fmla="*/ 339 w 368"/>
                <a:gd name="T1" fmla="*/ 70 h 311"/>
                <a:gd name="T2" fmla="*/ 289 w 368"/>
                <a:gd name="T3" fmla="*/ 61 h 311"/>
                <a:gd name="T4" fmla="*/ 273 w 368"/>
                <a:gd name="T5" fmla="*/ 22 h 311"/>
                <a:gd name="T6" fmla="*/ 241 w 368"/>
                <a:gd name="T7" fmla="*/ 0 h 311"/>
                <a:gd name="T8" fmla="*/ 126 w 368"/>
                <a:gd name="T9" fmla="*/ 0 h 311"/>
                <a:gd name="T10" fmla="*/ 94 w 368"/>
                <a:gd name="T11" fmla="*/ 22 h 311"/>
                <a:gd name="T12" fmla="*/ 78 w 368"/>
                <a:gd name="T13" fmla="*/ 61 h 311"/>
                <a:gd name="T14" fmla="*/ 29 w 368"/>
                <a:gd name="T15" fmla="*/ 70 h 311"/>
                <a:gd name="T16" fmla="*/ 0 w 368"/>
                <a:gd name="T17" fmla="*/ 104 h 311"/>
                <a:gd name="T18" fmla="*/ 0 w 368"/>
                <a:gd name="T19" fmla="*/ 277 h 311"/>
                <a:gd name="T20" fmla="*/ 34 w 368"/>
                <a:gd name="T21" fmla="*/ 311 h 311"/>
                <a:gd name="T22" fmla="*/ 333 w 368"/>
                <a:gd name="T23" fmla="*/ 311 h 311"/>
                <a:gd name="T24" fmla="*/ 368 w 368"/>
                <a:gd name="T25" fmla="*/ 277 h 311"/>
                <a:gd name="T26" fmla="*/ 368 w 368"/>
                <a:gd name="T27" fmla="*/ 104 h 311"/>
                <a:gd name="T28" fmla="*/ 339 w 368"/>
                <a:gd name="T29" fmla="*/ 70 h 311"/>
                <a:gd name="T30" fmla="*/ 345 w 368"/>
                <a:gd name="T31" fmla="*/ 277 h 311"/>
                <a:gd name="T32" fmla="*/ 333 w 368"/>
                <a:gd name="T33" fmla="*/ 288 h 311"/>
                <a:gd name="T34" fmla="*/ 34 w 368"/>
                <a:gd name="T35" fmla="*/ 288 h 311"/>
                <a:gd name="T36" fmla="*/ 23 w 368"/>
                <a:gd name="T37" fmla="*/ 277 h 311"/>
                <a:gd name="T38" fmla="*/ 23 w 368"/>
                <a:gd name="T39" fmla="*/ 104 h 311"/>
                <a:gd name="T40" fmla="*/ 32 w 368"/>
                <a:gd name="T41" fmla="*/ 92 h 311"/>
                <a:gd name="T42" fmla="*/ 95 w 368"/>
                <a:gd name="T43" fmla="*/ 82 h 311"/>
                <a:gd name="T44" fmla="*/ 116 w 368"/>
                <a:gd name="T45" fmla="*/ 31 h 311"/>
                <a:gd name="T46" fmla="*/ 126 w 368"/>
                <a:gd name="T47" fmla="*/ 23 h 311"/>
                <a:gd name="T48" fmla="*/ 241 w 368"/>
                <a:gd name="T49" fmla="*/ 23 h 311"/>
                <a:gd name="T50" fmla="*/ 252 w 368"/>
                <a:gd name="T51" fmla="*/ 31 h 311"/>
                <a:gd name="T52" fmla="*/ 273 w 368"/>
                <a:gd name="T53" fmla="*/ 82 h 311"/>
                <a:gd name="T54" fmla="*/ 335 w 368"/>
                <a:gd name="T55" fmla="*/ 92 h 311"/>
                <a:gd name="T56" fmla="*/ 345 w 368"/>
                <a:gd name="T57" fmla="*/ 104 h 311"/>
                <a:gd name="T58" fmla="*/ 345 w 368"/>
                <a:gd name="T59" fmla="*/ 27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11">
                  <a:moveTo>
                    <a:pt x="339" y="70"/>
                  </a:moveTo>
                  <a:cubicBezTo>
                    <a:pt x="289" y="61"/>
                    <a:pt x="289" y="61"/>
                    <a:pt x="289" y="61"/>
                  </a:cubicBezTo>
                  <a:cubicBezTo>
                    <a:pt x="273" y="22"/>
                    <a:pt x="273" y="22"/>
                    <a:pt x="273" y="22"/>
                  </a:cubicBezTo>
                  <a:cubicBezTo>
                    <a:pt x="268" y="9"/>
                    <a:pt x="256" y="0"/>
                    <a:pt x="241" y="0"/>
                  </a:cubicBezTo>
                  <a:cubicBezTo>
                    <a:pt x="126" y="0"/>
                    <a:pt x="126" y="0"/>
                    <a:pt x="126" y="0"/>
                  </a:cubicBezTo>
                  <a:cubicBezTo>
                    <a:pt x="112" y="0"/>
                    <a:pt x="99" y="9"/>
                    <a:pt x="94" y="22"/>
                  </a:cubicBezTo>
                  <a:cubicBezTo>
                    <a:pt x="78" y="61"/>
                    <a:pt x="78" y="61"/>
                    <a:pt x="78" y="61"/>
                  </a:cubicBezTo>
                  <a:cubicBezTo>
                    <a:pt x="29" y="70"/>
                    <a:pt x="29" y="70"/>
                    <a:pt x="29" y="70"/>
                  </a:cubicBezTo>
                  <a:cubicBezTo>
                    <a:pt x="12" y="73"/>
                    <a:pt x="0" y="87"/>
                    <a:pt x="0" y="104"/>
                  </a:cubicBezTo>
                  <a:cubicBezTo>
                    <a:pt x="0" y="277"/>
                    <a:pt x="0" y="277"/>
                    <a:pt x="0" y="277"/>
                  </a:cubicBezTo>
                  <a:cubicBezTo>
                    <a:pt x="0" y="296"/>
                    <a:pt x="15" y="311"/>
                    <a:pt x="34" y="311"/>
                  </a:cubicBezTo>
                  <a:cubicBezTo>
                    <a:pt x="333" y="311"/>
                    <a:pt x="333" y="311"/>
                    <a:pt x="333" y="311"/>
                  </a:cubicBezTo>
                  <a:cubicBezTo>
                    <a:pt x="353" y="311"/>
                    <a:pt x="368" y="296"/>
                    <a:pt x="368" y="277"/>
                  </a:cubicBezTo>
                  <a:cubicBezTo>
                    <a:pt x="368" y="104"/>
                    <a:pt x="368" y="104"/>
                    <a:pt x="368" y="104"/>
                  </a:cubicBezTo>
                  <a:cubicBezTo>
                    <a:pt x="368" y="87"/>
                    <a:pt x="356" y="73"/>
                    <a:pt x="339" y="70"/>
                  </a:cubicBezTo>
                  <a:close/>
                  <a:moveTo>
                    <a:pt x="345" y="277"/>
                  </a:moveTo>
                  <a:cubicBezTo>
                    <a:pt x="345" y="283"/>
                    <a:pt x="340" y="288"/>
                    <a:pt x="333" y="288"/>
                  </a:cubicBezTo>
                  <a:cubicBezTo>
                    <a:pt x="34" y="288"/>
                    <a:pt x="34" y="288"/>
                    <a:pt x="34" y="288"/>
                  </a:cubicBezTo>
                  <a:cubicBezTo>
                    <a:pt x="28" y="288"/>
                    <a:pt x="23" y="283"/>
                    <a:pt x="23" y="277"/>
                  </a:cubicBezTo>
                  <a:cubicBezTo>
                    <a:pt x="23" y="104"/>
                    <a:pt x="23" y="104"/>
                    <a:pt x="23" y="104"/>
                  </a:cubicBezTo>
                  <a:cubicBezTo>
                    <a:pt x="23" y="98"/>
                    <a:pt x="27" y="93"/>
                    <a:pt x="32" y="92"/>
                  </a:cubicBezTo>
                  <a:cubicBezTo>
                    <a:pt x="95" y="82"/>
                    <a:pt x="95" y="82"/>
                    <a:pt x="95" y="82"/>
                  </a:cubicBezTo>
                  <a:cubicBezTo>
                    <a:pt x="116" y="31"/>
                    <a:pt x="116" y="31"/>
                    <a:pt x="116" y="31"/>
                  </a:cubicBezTo>
                  <a:cubicBezTo>
                    <a:pt x="117" y="26"/>
                    <a:pt x="122" y="23"/>
                    <a:pt x="126" y="23"/>
                  </a:cubicBezTo>
                  <a:cubicBezTo>
                    <a:pt x="241" y="23"/>
                    <a:pt x="241" y="23"/>
                    <a:pt x="241" y="23"/>
                  </a:cubicBezTo>
                  <a:cubicBezTo>
                    <a:pt x="246" y="23"/>
                    <a:pt x="250" y="26"/>
                    <a:pt x="252" y="31"/>
                  </a:cubicBezTo>
                  <a:cubicBezTo>
                    <a:pt x="273" y="82"/>
                    <a:pt x="273" y="82"/>
                    <a:pt x="273" y="82"/>
                  </a:cubicBezTo>
                  <a:cubicBezTo>
                    <a:pt x="335" y="92"/>
                    <a:pt x="335" y="92"/>
                    <a:pt x="335" y="92"/>
                  </a:cubicBezTo>
                  <a:cubicBezTo>
                    <a:pt x="341" y="93"/>
                    <a:pt x="345" y="98"/>
                    <a:pt x="345" y="104"/>
                  </a:cubicBezTo>
                  <a:lnTo>
                    <a:pt x="345"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smtClean="0">
                <a:ln>
                  <a:noFill/>
                </a:ln>
                <a:solidFill>
                  <a:srgbClr val="5C5C5C"/>
                </a:solidFill>
                <a:effectLst/>
                <a:uLnTx/>
                <a:uFillTx/>
                <a:latin typeface="微软雅黑" panose="020B0503020204020204" pitchFamily="34" charset="-122"/>
                <a:ea typeface="微软雅黑" panose="020B0503020204020204" pitchFamily="34" charset="-122"/>
              </a:endParaRPr>
            </a:p>
          </p:txBody>
        </p:sp>
      </p:grpSp>
      <p:grpSp>
        <p:nvGrpSpPr>
          <p:cNvPr id="141" name="Group 44"/>
          <p:cNvGrpSpPr/>
          <p:nvPr/>
        </p:nvGrpSpPr>
        <p:grpSpPr>
          <a:xfrm>
            <a:off x="6820343" y="4218344"/>
            <a:ext cx="447407" cy="385293"/>
            <a:chOff x="2727325" y="-39687"/>
            <a:chExt cx="1463675" cy="1260475"/>
          </a:xfrm>
          <a:solidFill>
            <a:sysClr val="window" lastClr="FFFFFF"/>
          </a:solidFill>
        </p:grpSpPr>
        <p:sp>
          <p:nvSpPr>
            <p:cNvPr id="142"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smtClean="0">
                <a:ln>
                  <a:noFill/>
                </a:ln>
                <a:solidFill>
                  <a:srgbClr val="5C5C5C"/>
                </a:solidFill>
                <a:effectLst/>
                <a:uLnTx/>
                <a:uFillTx/>
                <a:latin typeface="微软雅黑" panose="020B0503020204020204" pitchFamily="34" charset="-122"/>
                <a:ea typeface="微软雅黑" panose="020B0503020204020204" pitchFamily="34" charset="-122"/>
              </a:endParaRPr>
            </a:p>
          </p:txBody>
        </p:sp>
        <p:sp>
          <p:nvSpPr>
            <p:cNvPr id="143" name="Freeform 21"/>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smtClean="0">
                <a:ln>
                  <a:noFill/>
                </a:ln>
                <a:solidFill>
                  <a:srgbClr val="5C5C5C"/>
                </a:solidFill>
                <a:effectLst/>
                <a:uLnTx/>
                <a:uFillTx/>
                <a:latin typeface="微软雅黑" panose="020B0503020204020204" pitchFamily="34" charset="-122"/>
                <a:ea typeface="微软雅黑" panose="020B0503020204020204" pitchFamily="34" charset="-122"/>
              </a:endParaRPr>
            </a:p>
          </p:txBody>
        </p:sp>
      </p:grpSp>
      <p:sp>
        <p:nvSpPr>
          <p:cNvPr id="144" name="Freeform 22"/>
          <p:cNvSpPr>
            <a:spLocks noEditPoints="1"/>
          </p:cNvSpPr>
          <p:nvPr/>
        </p:nvSpPr>
        <p:spPr bwMode="auto">
          <a:xfrm>
            <a:off x="1287634" y="2934228"/>
            <a:ext cx="422173" cy="304256"/>
          </a:xfrm>
          <a:custGeom>
            <a:avLst/>
            <a:gdLst>
              <a:gd name="T0" fmla="*/ 298 w 368"/>
              <a:gd name="T1" fmla="*/ 94 h 265"/>
              <a:gd name="T2" fmla="*/ 196 w 368"/>
              <a:gd name="T3" fmla="*/ 0 h 265"/>
              <a:gd name="T4" fmla="*/ 102 w 368"/>
              <a:gd name="T5" fmla="*/ 60 h 265"/>
              <a:gd name="T6" fmla="*/ 86 w 368"/>
              <a:gd name="T7" fmla="*/ 58 h 265"/>
              <a:gd name="T8" fmla="*/ 35 w 368"/>
              <a:gd name="T9" fmla="*/ 109 h 265"/>
              <a:gd name="T10" fmla="*/ 37 w 368"/>
              <a:gd name="T11" fmla="*/ 126 h 265"/>
              <a:gd name="T12" fmla="*/ 0 w 368"/>
              <a:gd name="T13" fmla="*/ 190 h 265"/>
              <a:gd name="T14" fmla="*/ 75 w 368"/>
              <a:gd name="T15" fmla="*/ 265 h 265"/>
              <a:gd name="T16" fmla="*/ 75 w 368"/>
              <a:gd name="T17" fmla="*/ 265 h 265"/>
              <a:gd name="T18" fmla="*/ 282 w 368"/>
              <a:gd name="T19" fmla="*/ 265 h 265"/>
              <a:gd name="T20" fmla="*/ 282 w 368"/>
              <a:gd name="T21" fmla="*/ 265 h 265"/>
              <a:gd name="T22" fmla="*/ 368 w 368"/>
              <a:gd name="T23" fmla="*/ 178 h 265"/>
              <a:gd name="T24" fmla="*/ 298 w 368"/>
              <a:gd name="T25" fmla="*/ 94 h 265"/>
              <a:gd name="T26" fmla="*/ 282 w 368"/>
              <a:gd name="T27" fmla="*/ 242 h 265"/>
              <a:gd name="T28" fmla="*/ 282 w 368"/>
              <a:gd name="T29" fmla="*/ 242 h 265"/>
              <a:gd name="T30" fmla="*/ 75 w 368"/>
              <a:gd name="T31" fmla="*/ 242 h 265"/>
              <a:gd name="T32" fmla="*/ 23 w 368"/>
              <a:gd name="T33" fmla="*/ 190 h 265"/>
              <a:gd name="T34" fmla="*/ 49 w 368"/>
              <a:gd name="T35" fmla="*/ 145 h 265"/>
              <a:gd name="T36" fmla="*/ 59 w 368"/>
              <a:gd name="T37" fmla="*/ 118 h 265"/>
              <a:gd name="T38" fmla="*/ 58 w 368"/>
              <a:gd name="T39" fmla="*/ 109 h 265"/>
              <a:gd name="T40" fmla="*/ 86 w 368"/>
              <a:gd name="T41" fmla="*/ 81 h 265"/>
              <a:gd name="T42" fmla="*/ 102 w 368"/>
              <a:gd name="T43" fmla="*/ 83 h 265"/>
              <a:gd name="T44" fmla="*/ 123 w 368"/>
              <a:gd name="T45" fmla="*/ 70 h 265"/>
              <a:gd name="T46" fmla="*/ 196 w 368"/>
              <a:gd name="T47" fmla="*/ 23 h 265"/>
              <a:gd name="T48" fmla="*/ 275 w 368"/>
              <a:gd name="T49" fmla="*/ 96 h 265"/>
              <a:gd name="T50" fmla="*/ 294 w 368"/>
              <a:gd name="T51" fmla="*/ 116 h 265"/>
              <a:gd name="T52" fmla="*/ 345 w 368"/>
              <a:gd name="T53" fmla="*/ 178 h 265"/>
              <a:gd name="T54" fmla="*/ 282 w 368"/>
              <a:gd name="T55" fmla="*/ 2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8" h="265">
                <a:moveTo>
                  <a:pt x="298" y="94"/>
                </a:moveTo>
                <a:cubicBezTo>
                  <a:pt x="293" y="41"/>
                  <a:pt x="250" y="0"/>
                  <a:pt x="196" y="0"/>
                </a:cubicBezTo>
                <a:cubicBezTo>
                  <a:pt x="154" y="0"/>
                  <a:pt x="118" y="25"/>
                  <a:pt x="102" y="60"/>
                </a:cubicBezTo>
                <a:cubicBezTo>
                  <a:pt x="97" y="59"/>
                  <a:pt x="92" y="58"/>
                  <a:pt x="86" y="58"/>
                </a:cubicBezTo>
                <a:cubicBezTo>
                  <a:pt x="58" y="58"/>
                  <a:pt x="35" y="81"/>
                  <a:pt x="35" y="109"/>
                </a:cubicBezTo>
                <a:cubicBezTo>
                  <a:pt x="35" y="115"/>
                  <a:pt x="36" y="120"/>
                  <a:pt x="37" y="126"/>
                </a:cubicBezTo>
                <a:cubicBezTo>
                  <a:pt x="15" y="139"/>
                  <a:pt x="0" y="162"/>
                  <a:pt x="0" y="190"/>
                </a:cubicBezTo>
                <a:cubicBezTo>
                  <a:pt x="0" y="231"/>
                  <a:pt x="34" y="265"/>
                  <a:pt x="75" y="265"/>
                </a:cubicBezTo>
                <a:cubicBezTo>
                  <a:pt x="75" y="265"/>
                  <a:pt x="75" y="265"/>
                  <a:pt x="75" y="265"/>
                </a:cubicBezTo>
                <a:cubicBezTo>
                  <a:pt x="282" y="265"/>
                  <a:pt x="282" y="265"/>
                  <a:pt x="282" y="265"/>
                </a:cubicBezTo>
                <a:cubicBezTo>
                  <a:pt x="282" y="265"/>
                  <a:pt x="282" y="265"/>
                  <a:pt x="282" y="265"/>
                </a:cubicBezTo>
                <a:cubicBezTo>
                  <a:pt x="330" y="265"/>
                  <a:pt x="368" y="226"/>
                  <a:pt x="368" y="178"/>
                </a:cubicBezTo>
                <a:cubicBezTo>
                  <a:pt x="368" y="136"/>
                  <a:pt x="338" y="101"/>
                  <a:pt x="298" y="94"/>
                </a:cubicBezTo>
                <a:close/>
                <a:moveTo>
                  <a:pt x="282" y="242"/>
                </a:moveTo>
                <a:cubicBezTo>
                  <a:pt x="282" y="242"/>
                  <a:pt x="282" y="242"/>
                  <a:pt x="282" y="242"/>
                </a:cubicBezTo>
                <a:cubicBezTo>
                  <a:pt x="75" y="242"/>
                  <a:pt x="75" y="242"/>
                  <a:pt x="75" y="242"/>
                </a:cubicBezTo>
                <a:cubicBezTo>
                  <a:pt x="46" y="242"/>
                  <a:pt x="23" y="219"/>
                  <a:pt x="23" y="190"/>
                </a:cubicBezTo>
                <a:cubicBezTo>
                  <a:pt x="23" y="172"/>
                  <a:pt x="33" y="155"/>
                  <a:pt x="49" y="145"/>
                </a:cubicBezTo>
                <a:cubicBezTo>
                  <a:pt x="65" y="136"/>
                  <a:pt x="66" y="135"/>
                  <a:pt x="59" y="118"/>
                </a:cubicBezTo>
                <a:cubicBezTo>
                  <a:pt x="58" y="115"/>
                  <a:pt x="58" y="112"/>
                  <a:pt x="58" y="109"/>
                </a:cubicBezTo>
                <a:cubicBezTo>
                  <a:pt x="58" y="94"/>
                  <a:pt x="70" y="81"/>
                  <a:pt x="86" y="81"/>
                </a:cubicBezTo>
                <a:cubicBezTo>
                  <a:pt x="86" y="81"/>
                  <a:pt x="94" y="80"/>
                  <a:pt x="102" y="83"/>
                </a:cubicBezTo>
                <a:cubicBezTo>
                  <a:pt x="115" y="89"/>
                  <a:pt x="117" y="83"/>
                  <a:pt x="123" y="70"/>
                </a:cubicBezTo>
                <a:cubicBezTo>
                  <a:pt x="136" y="41"/>
                  <a:pt x="165" y="23"/>
                  <a:pt x="196" y="23"/>
                </a:cubicBezTo>
                <a:cubicBezTo>
                  <a:pt x="237" y="23"/>
                  <a:pt x="271" y="54"/>
                  <a:pt x="275" y="96"/>
                </a:cubicBezTo>
                <a:cubicBezTo>
                  <a:pt x="277" y="112"/>
                  <a:pt x="277" y="112"/>
                  <a:pt x="294" y="116"/>
                </a:cubicBezTo>
                <a:cubicBezTo>
                  <a:pt x="324" y="122"/>
                  <a:pt x="345" y="148"/>
                  <a:pt x="345" y="178"/>
                </a:cubicBezTo>
                <a:cubicBezTo>
                  <a:pt x="345" y="213"/>
                  <a:pt x="317" y="242"/>
                  <a:pt x="282" y="242"/>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id-ID" sz="3200" b="0" i="0" u="none" strike="noStrike" kern="0" cap="none" spc="0" normalizeH="0" baseline="0" noProof="0" smtClean="0">
              <a:ln>
                <a:noFill/>
              </a:ln>
              <a:solidFill>
                <a:srgbClr val="5C5C5C"/>
              </a:solidFill>
              <a:effectLst/>
              <a:uLnTx/>
              <a:uFillTx/>
              <a:latin typeface="微软雅黑" panose="020B0503020204020204" pitchFamily="34" charset="-122"/>
              <a:ea typeface="微软雅黑" panose="020B0503020204020204" pitchFamily="34" charset="-122"/>
            </a:endParaRPr>
          </a:p>
        </p:txBody>
      </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4" name="椭圆 3"/>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fade">
                                      <p:cBhvr>
                                        <p:cTn id="15" dur="500"/>
                                        <p:tgtEl>
                                          <p:spTgt spid="104"/>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34"/>
                                        </p:tgtEl>
                                        <p:attrNameLst>
                                          <p:attrName>style.visibility</p:attrName>
                                        </p:attrNameLst>
                                      </p:cBhvr>
                                      <p:to>
                                        <p:strVal val="visible"/>
                                      </p:to>
                                    </p:set>
                                    <p:anim calcmode="lin" valueType="num">
                                      <p:cBhvr>
                                        <p:cTn id="19" dur="500" fill="hold"/>
                                        <p:tgtEl>
                                          <p:spTgt spid="134"/>
                                        </p:tgtEl>
                                        <p:attrNameLst>
                                          <p:attrName>ppt_w</p:attrName>
                                        </p:attrNameLst>
                                      </p:cBhvr>
                                      <p:tavLst>
                                        <p:tav tm="0">
                                          <p:val>
                                            <p:fltVal val="0"/>
                                          </p:val>
                                        </p:tav>
                                        <p:tav tm="100000">
                                          <p:val>
                                            <p:strVal val="#ppt_w"/>
                                          </p:val>
                                        </p:tav>
                                      </p:tavLst>
                                    </p:anim>
                                    <p:anim calcmode="lin" valueType="num">
                                      <p:cBhvr>
                                        <p:cTn id="20" dur="500" fill="hold"/>
                                        <p:tgtEl>
                                          <p:spTgt spid="134"/>
                                        </p:tgtEl>
                                        <p:attrNameLst>
                                          <p:attrName>ppt_h</p:attrName>
                                        </p:attrNameLst>
                                      </p:cBhvr>
                                      <p:tavLst>
                                        <p:tav tm="0">
                                          <p:val>
                                            <p:fltVal val="0"/>
                                          </p:val>
                                        </p:tav>
                                        <p:tav tm="100000">
                                          <p:val>
                                            <p:strVal val="#ppt_h"/>
                                          </p:val>
                                        </p:tav>
                                      </p:tavLst>
                                    </p:anim>
                                    <p:animEffect transition="in" filter="fade">
                                      <p:cBhvr>
                                        <p:cTn id="21" dur="500"/>
                                        <p:tgtEl>
                                          <p:spTgt spid="13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05"/>
                                        </p:tgtEl>
                                        <p:attrNameLst>
                                          <p:attrName>style.visibility</p:attrName>
                                        </p:attrNameLst>
                                      </p:cBhvr>
                                      <p:to>
                                        <p:strVal val="visible"/>
                                      </p:to>
                                    </p:set>
                                    <p:animEffect transition="in" filter="wipe(left)">
                                      <p:cBhvr>
                                        <p:cTn id="24" dur="500"/>
                                        <p:tgtEl>
                                          <p:spTgt spid="105"/>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06"/>
                                        </p:tgtEl>
                                        <p:attrNameLst>
                                          <p:attrName>style.visibility</p:attrName>
                                        </p:attrNameLst>
                                      </p:cBhvr>
                                      <p:to>
                                        <p:strVal val="visible"/>
                                      </p:to>
                                    </p:set>
                                    <p:animEffect transition="in" filter="fade">
                                      <p:cBhvr>
                                        <p:cTn id="28" dur="500"/>
                                        <p:tgtEl>
                                          <p:spTgt spid="106"/>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07"/>
                                        </p:tgtEl>
                                        <p:attrNameLst>
                                          <p:attrName>style.visibility</p:attrName>
                                        </p:attrNameLst>
                                      </p:cBhvr>
                                      <p:to>
                                        <p:strVal val="visible"/>
                                      </p:to>
                                    </p:set>
                                    <p:animEffect transition="in" filter="fade">
                                      <p:cBhvr>
                                        <p:cTn id="32" dur="500"/>
                                        <p:tgtEl>
                                          <p:spTgt spid="107"/>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44"/>
                                        </p:tgtEl>
                                        <p:attrNameLst>
                                          <p:attrName>style.visibility</p:attrName>
                                        </p:attrNameLst>
                                      </p:cBhvr>
                                      <p:to>
                                        <p:strVal val="visible"/>
                                      </p:to>
                                    </p:set>
                                    <p:anim calcmode="lin" valueType="num">
                                      <p:cBhvr>
                                        <p:cTn id="35" dur="500" fill="hold"/>
                                        <p:tgtEl>
                                          <p:spTgt spid="144"/>
                                        </p:tgtEl>
                                        <p:attrNameLst>
                                          <p:attrName>ppt_w</p:attrName>
                                        </p:attrNameLst>
                                      </p:cBhvr>
                                      <p:tavLst>
                                        <p:tav tm="0">
                                          <p:val>
                                            <p:fltVal val="0"/>
                                          </p:val>
                                        </p:tav>
                                        <p:tav tm="100000">
                                          <p:val>
                                            <p:strVal val="#ppt_w"/>
                                          </p:val>
                                        </p:tav>
                                      </p:tavLst>
                                    </p:anim>
                                    <p:anim calcmode="lin" valueType="num">
                                      <p:cBhvr>
                                        <p:cTn id="36" dur="500" fill="hold"/>
                                        <p:tgtEl>
                                          <p:spTgt spid="144"/>
                                        </p:tgtEl>
                                        <p:attrNameLst>
                                          <p:attrName>ppt_h</p:attrName>
                                        </p:attrNameLst>
                                      </p:cBhvr>
                                      <p:tavLst>
                                        <p:tav tm="0">
                                          <p:val>
                                            <p:fltVal val="0"/>
                                          </p:val>
                                        </p:tav>
                                        <p:tav tm="100000">
                                          <p:val>
                                            <p:strVal val="#ppt_h"/>
                                          </p:val>
                                        </p:tav>
                                      </p:tavLst>
                                    </p:anim>
                                    <p:animEffect transition="in" filter="fade">
                                      <p:cBhvr>
                                        <p:cTn id="37" dur="500"/>
                                        <p:tgtEl>
                                          <p:spTgt spid="14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8"/>
                                        </p:tgtEl>
                                        <p:attrNameLst>
                                          <p:attrName>style.visibility</p:attrName>
                                        </p:attrNameLst>
                                      </p:cBhvr>
                                      <p:to>
                                        <p:strVal val="visible"/>
                                      </p:to>
                                    </p:set>
                                    <p:animEffect transition="in" filter="wipe(left)">
                                      <p:cBhvr>
                                        <p:cTn id="40" dur="500"/>
                                        <p:tgtEl>
                                          <p:spTgt spid="108"/>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109"/>
                                        </p:tgtEl>
                                        <p:attrNameLst>
                                          <p:attrName>style.visibility</p:attrName>
                                        </p:attrNameLst>
                                      </p:cBhvr>
                                      <p:to>
                                        <p:strVal val="visible"/>
                                      </p:to>
                                    </p:set>
                                    <p:animEffect transition="in" filter="fade">
                                      <p:cBhvr>
                                        <p:cTn id="44" dur="500"/>
                                        <p:tgtEl>
                                          <p:spTgt spid="109"/>
                                        </p:tgtEl>
                                      </p:cBhvr>
                                    </p:animEffect>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110"/>
                                        </p:tgtEl>
                                        <p:attrNameLst>
                                          <p:attrName>style.visibility</p:attrName>
                                        </p:attrNameLst>
                                      </p:cBhvr>
                                      <p:to>
                                        <p:strVal val="visible"/>
                                      </p:to>
                                    </p:set>
                                    <p:animEffect transition="in" filter="fade">
                                      <p:cBhvr>
                                        <p:cTn id="48" dur="500"/>
                                        <p:tgtEl>
                                          <p:spTgt spid="110"/>
                                        </p:tgtEl>
                                      </p:cBhvr>
                                    </p:animEffect>
                                  </p:childTnLst>
                                </p:cTn>
                              </p:par>
                              <p:par>
                                <p:cTn id="49" presetID="53" presetClass="entr" presetSubtype="16" fill="hold" nodeType="withEffect">
                                  <p:stCondLst>
                                    <p:cond delay="0"/>
                                  </p:stCondLst>
                                  <p:childTnLst>
                                    <p:set>
                                      <p:cBhvr>
                                        <p:cTn id="50" dur="1" fill="hold">
                                          <p:stCondLst>
                                            <p:cond delay="0"/>
                                          </p:stCondLst>
                                        </p:cTn>
                                        <p:tgtEl>
                                          <p:spTgt spid="130"/>
                                        </p:tgtEl>
                                        <p:attrNameLst>
                                          <p:attrName>style.visibility</p:attrName>
                                        </p:attrNameLst>
                                      </p:cBhvr>
                                      <p:to>
                                        <p:strVal val="visible"/>
                                      </p:to>
                                    </p:set>
                                    <p:anim calcmode="lin" valueType="num">
                                      <p:cBhvr>
                                        <p:cTn id="51" dur="500" fill="hold"/>
                                        <p:tgtEl>
                                          <p:spTgt spid="130"/>
                                        </p:tgtEl>
                                        <p:attrNameLst>
                                          <p:attrName>ppt_w</p:attrName>
                                        </p:attrNameLst>
                                      </p:cBhvr>
                                      <p:tavLst>
                                        <p:tav tm="0">
                                          <p:val>
                                            <p:fltVal val="0"/>
                                          </p:val>
                                        </p:tav>
                                        <p:tav tm="100000">
                                          <p:val>
                                            <p:strVal val="#ppt_w"/>
                                          </p:val>
                                        </p:tav>
                                      </p:tavLst>
                                    </p:anim>
                                    <p:anim calcmode="lin" valueType="num">
                                      <p:cBhvr>
                                        <p:cTn id="52" dur="500" fill="hold"/>
                                        <p:tgtEl>
                                          <p:spTgt spid="130"/>
                                        </p:tgtEl>
                                        <p:attrNameLst>
                                          <p:attrName>ppt_h</p:attrName>
                                        </p:attrNameLst>
                                      </p:cBhvr>
                                      <p:tavLst>
                                        <p:tav tm="0">
                                          <p:val>
                                            <p:fltVal val="0"/>
                                          </p:val>
                                        </p:tav>
                                        <p:tav tm="100000">
                                          <p:val>
                                            <p:strVal val="#ppt_h"/>
                                          </p:val>
                                        </p:tav>
                                      </p:tavLst>
                                    </p:anim>
                                    <p:animEffect transition="in" filter="fade">
                                      <p:cBhvr>
                                        <p:cTn id="53" dur="500"/>
                                        <p:tgtEl>
                                          <p:spTgt spid="13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11"/>
                                        </p:tgtEl>
                                        <p:attrNameLst>
                                          <p:attrName>style.visibility</p:attrName>
                                        </p:attrNameLst>
                                      </p:cBhvr>
                                      <p:to>
                                        <p:strVal val="visible"/>
                                      </p:to>
                                    </p:set>
                                    <p:animEffect transition="in" filter="wipe(left)">
                                      <p:cBhvr>
                                        <p:cTn id="56" dur="500"/>
                                        <p:tgtEl>
                                          <p:spTgt spid="111"/>
                                        </p:tgtEl>
                                      </p:cBhvr>
                                    </p:animEffect>
                                  </p:childTnLst>
                                </p:cTn>
                              </p:par>
                            </p:childTnLst>
                          </p:cTn>
                        </p:par>
                        <p:par>
                          <p:cTn id="57" fill="hold">
                            <p:stCondLst>
                              <p:cond delay="4000"/>
                            </p:stCondLst>
                            <p:childTnLst>
                              <p:par>
                                <p:cTn id="58" presetID="10" presetClass="entr" presetSubtype="0" fill="hold" grpId="0" nodeType="afterEffect">
                                  <p:stCondLst>
                                    <p:cond delay="0"/>
                                  </p:stCondLst>
                                  <p:childTnLst>
                                    <p:set>
                                      <p:cBhvr>
                                        <p:cTn id="59" dur="1" fill="hold">
                                          <p:stCondLst>
                                            <p:cond delay="0"/>
                                          </p:stCondLst>
                                        </p:cTn>
                                        <p:tgtEl>
                                          <p:spTgt spid="112"/>
                                        </p:tgtEl>
                                        <p:attrNameLst>
                                          <p:attrName>style.visibility</p:attrName>
                                        </p:attrNameLst>
                                      </p:cBhvr>
                                      <p:to>
                                        <p:strVal val="visible"/>
                                      </p:to>
                                    </p:set>
                                    <p:animEffect transition="in" filter="fade">
                                      <p:cBhvr>
                                        <p:cTn id="60" dur="500"/>
                                        <p:tgtEl>
                                          <p:spTgt spid="112"/>
                                        </p:tgtEl>
                                      </p:cBhvr>
                                    </p:animEffect>
                                  </p:childTnLst>
                                </p:cTn>
                              </p:par>
                            </p:childTnLst>
                          </p:cTn>
                        </p:par>
                        <p:par>
                          <p:cTn id="61" fill="hold">
                            <p:stCondLst>
                              <p:cond delay="4500"/>
                            </p:stCondLst>
                            <p:childTnLst>
                              <p:par>
                                <p:cTn id="62" presetID="10" presetClass="entr" presetSubtype="0" fill="hold" grpId="0" nodeType="afterEffect">
                                  <p:stCondLst>
                                    <p:cond delay="0"/>
                                  </p:stCondLst>
                                  <p:childTnLst>
                                    <p:set>
                                      <p:cBhvr>
                                        <p:cTn id="63" dur="1" fill="hold">
                                          <p:stCondLst>
                                            <p:cond delay="0"/>
                                          </p:stCondLst>
                                        </p:cTn>
                                        <p:tgtEl>
                                          <p:spTgt spid="113"/>
                                        </p:tgtEl>
                                        <p:attrNameLst>
                                          <p:attrName>style.visibility</p:attrName>
                                        </p:attrNameLst>
                                      </p:cBhvr>
                                      <p:to>
                                        <p:strVal val="visible"/>
                                      </p:to>
                                    </p:set>
                                    <p:animEffect transition="in" filter="fade">
                                      <p:cBhvr>
                                        <p:cTn id="64" dur="500"/>
                                        <p:tgtEl>
                                          <p:spTgt spid="113"/>
                                        </p:tgtEl>
                                      </p:cBhvr>
                                    </p:animEffect>
                                  </p:childTnLst>
                                </p:cTn>
                              </p:par>
                              <p:par>
                                <p:cTn id="65" presetID="53" presetClass="entr" presetSubtype="16" fill="hold" nodeType="withEffect">
                                  <p:stCondLst>
                                    <p:cond delay="0"/>
                                  </p:stCondLst>
                                  <p:childTnLst>
                                    <p:set>
                                      <p:cBhvr>
                                        <p:cTn id="66" dur="1" fill="hold">
                                          <p:stCondLst>
                                            <p:cond delay="0"/>
                                          </p:stCondLst>
                                        </p:cTn>
                                        <p:tgtEl>
                                          <p:spTgt spid="137"/>
                                        </p:tgtEl>
                                        <p:attrNameLst>
                                          <p:attrName>style.visibility</p:attrName>
                                        </p:attrNameLst>
                                      </p:cBhvr>
                                      <p:to>
                                        <p:strVal val="visible"/>
                                      </p:to>
                                    </p:set>
                                    <p:anim calcmode="lin" valueType="num">
                                      <p:cBhvr>
                                        <p:cTn id="67" dur="500" fill="hold"/>
                                        <p:tgtEl>
                                          <p:spTgt spid="137"/>
                                        </p:tgtEl>
                                        <p:attrNameLst>
                                          <p:attrName>ppt_w</p:attrName>
                                        </p:attrNameLst>
                                      </p:cBhvr>
                                      <p:tavLst>
                                        <p:tav tm="0">
                                          <p:val>
                                            <p:fltVal val="0"/>
                                          </p:val>
                                        </p:tav>
                                        <p:tav tm="100000">
                                          <p:val>
                                            <p:strVal val="#ppt_w"/>
                                          </p:val>
                                        </p:tav>
                                      </p:tavLst>
                                    </p:anim>
                                    <p:anim calcmode="lin" valueType="num">
                                      <p:cBhvr>
                                        <p:cTn id="68" dur="500" fill="hold"/>
                                        <p:tgtEl>
                                          <p:spTgt spid="137"/>
                                        </p:tgtEl>
                                        <p:attrNameLst>
                                          <p:attrName>ppt_h</p:attrName>
                                        </p:attrNameLst>
                                      </p:cBhvr>
                                      <p:tavLst>
                                        <p:tav tm="0">
                                          <p:val>
                                            <p:fltVal val="0"/>
                                          </p:val>
                                        </p:tav>
                                        <p:tav tm="100000">
                                          <p:val>
                                            <p:strVal val="#ppt_h"/>
                                          </p:val>
                                        </p:tav>
                                      </p:tavLst>
                                    </p:anim>
                                    <p:animEffect transition="in" filter="fade">
                                      <p:cBhvr>
                                        <p:cTn id="69" dur="500"/>
                                        <p:tgtEl>
                                          <p:spTgt spid="137"/>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114"/>
                                        </p:tgtEl>
                                        <p:attrNameLst>
                                          <p:attrName>style.visibility</p:attrName>
                                        </p:attrNameLst>
                                      </p:cBhvr>
                                      <p:to>
                                        <p:strVal val="visible"/>
                                      </p:to>
                                    </p:set>
                                    <p:animEffect transition="in" filter="wipe(left)">
                                      <p:cBhvr>
                                        <p:cTn id="72" dur="500"/>
                                        <p:tgtEl>
                                          <p:spTgt spid="114"/>
                                        </p:tgtEl>
                                      </p:cBhvr>
                                    </p:animEffect>
                                  </p:childTnLst>
                                </p:cTn>
                              </p:par>
                            </p:childTnLst>
                          </p:cTn>
                        </p:par>
                        <p:par>
                          <p:cTn id="73" fill="hold">
                            <p:stCondLst>
                              <p:cond delay="5000"/>
                            </p:stCondLst>
                            <p:childTnLst>
                              <p:par>
                                <p:cTn id="74" presetID="10" presetClass="entr" presetSubtype="0" fill="hold" grpId="0" nodeType="afterEffect">
                                  <p:stCondLst>
                                    <p:cond delay="0"/>
                                  </p:stCondLst>
                                  <p:childTnLst>
                                    <p:set>
                                      <p:cBhvr>
                                        <p:cTn id="75" dur="1" fill="hold">
                                          <p:stCondLst>
                                            <p:cond delay="0"/>
                                          </p:stCondLst>
                                        </p:cTn>
                                        <p:tgtEl>
                                          <p:spTgt spid="115"/>
                                        </p:tgtEl>
                                        <p:attrNameLst>
                                          <p:attrName>style.visibility</p:attrName>
                                        </p:attrNameLst>
                                      </p:cBhvr>
                                      <p:to>
                                        <p:strVal val="visible"/>
                                      </p:to>
                                    </p:set>
                                    <p:animEffect transition="in" filter="fade">
                                      <p:cBhvr>
                                        <p:cTn id="76" dur="500"/>
                                        <p:tgtEl>
                                          <p:spTgt spid="115"/>
                                        </p:tgtEl>
                                      </p:cBhvr>
                                    </p:animEffect>
                                  </p:childTnLst>
                                </p:cTn>
                              </p:par>
                            </p:childTnLst>
                          </p:cTn>
                        </p:par>
                        <p:par>
                          <p:cTn id="77" fill="hold">
                            <p:stCondLst>
                              <p:cond delay="5500"/>
                            </p:stCondLst>
                            <p:childTnLst>
                              <p:par>
                                <p:cTn id="78" presetID="10" presetClass="entr" presetSubtype="0" fill="hold" grpId="0" nodeType="afterEffect">
                                  <p:stCondLst>
                                    <p:cond delay="0"/>
                                  </p:stCondLst>
                                  <p:childTnLst>
                                    <p:set>
                                      <p:cBhvr>
                                        <p:cTn id="79" dur="1" fill="hold">
                                          <p:stCondLst>
                                            <p:cond delay="0"/>
                                          </p:stCondLst>
                                        </p:cTn>
                                        <p:tgtEl>
                                          <p:spTgt spid="116"/>
                                        </p:tgtEl>
                                        <p:attrNameLst>
                                          <p:attrName>style.visibility</p:attrName>
                                        </p:attrNameLst>
                                      </p:cBhvr>
                                      <p:to>
                                        <p:strVal val="visible"/>
                                      </p:to>
                                    </p:set>
                                    <p:animEffect transition="in" filter="fade">
                                      <p:cBhvr>
                                        <p:cTn id="80" dur="500"/>
                                        <p:tgtEl>
                                          <p:spTgt spid="116"/>
                                        </p:tgtEl>
                                      </p:cBhvr>
                                    </p:animEffect>
                                  </p:childTnLst>
                                </p:cTn>
                              </p:par>
                              <p:par>
                                <p:cTn id="81" presetID="53" presetClass="entr" presetSubtype="16" fill="hold" nodeType="withEffect">
                                  <p:stCondLst>
                                    <p:cond delay="0"/>
                                  </p:stCondLst>
                                  <p:childTnLst>
                                    <p:set>
                                      <p:cBhvr>
                                        <p:cTn id="82" dur="1" fill="hold">
                                          <p:stCondLst>
                                            <p:cond delay="0"/>
                                          </p:stCondLst>
                                        </p:cTn>
                                        <p:tgtEl>
                                          <p:spTgt spid="122"/>
                                        </p:tgtEl>
                                        <p:attrNameLst>
                                          <p:attrName>style.visibility</p:attrName>
                                        </p:attrNameLst>
                                      </p:cBhvr>
                                      <p:to>
                                        <p:strVal val="visible"/>
                                      </p:to>
                                    </p:set>
                                    <p:anim calcmode="lin" valueType="num">
                                      <p:cBhvr>
                                        <p:cTn id="83" dur="500" fill="hold"/>
                                        <p:tgtEl>
                                          <p:spTgt spid="122"/>
                                        </p:tgtEl>
                                        <p:attrNameLst>
                                          <p:attrName>ppt_w</p:attrName>
                                        </p:attrNameLst>
                                      </p:cBhvr>
                                      <p:tavLst>
                                        <p:tav tm="0">
                                          <p:val>
                                            <p:fltVal val="0"/>
                                          </p:val>
                                        </p:tav>
                                        <p:tav tm="100000">
                                          <p:val>
                                            <p:strVal val="#ppt_w"/>
                                          </p:val>
                                        </p:tav>
                                      </p:tavLst>
                                    </p:anim>
                                    <p:anim calcmode="lin" valueType="num">
                                      <p:cBhvr>
                                        <p:cTn id="84" dur="500" fill="hold"/>
                                        <p:tgtEl>
                                          <p:spTgt spid="122"/>
                                        </p:tgtEl>
                                        <p:attrNameLst>
                                          <p:attrName>ppt_h</p:attrName>
                                        </p:attrNameLst>
                                      </p:cBhvr>
                                      <p:tavLst>
                                        <p:tav tm="0">
                                          <p:val>
                                            <p:fltVal val="0"/>
                                          </p:val>
                                        </p:tav>
                                        <p:tav tm="100000">
                                          <p:val>
                                            <p:strVal val="#ppt_h"/>
                                          </p:val>
                                        </p:tav>
                                      </p:tavLst>
                                    </p:anim>
                                    <p:animEffect transition="in" filter="fade">
                                      <p:cBhvr>
                                        <p:cTn id="85" dur="500"/>
                                        <p:tgtEl>
                                          <p:spTgt spid="122"/>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117"/>
                                        </p:tgtEl>
                                        <p:attrNameLst>
                                          <p:attrName>style.visibility</p:attrName>
                                        </p:attrNameLst>
                                      </p:cBhvr>
                                      <p:to>
                                        <p:strVal val="visible"/>
                                      </p:to>
                                    </p:set>
                                    <p:animEffect transition="in" filter="wipe(left)">
                                      <p:cBhvr>
                                        <p:cTn id="88" dur="500"/>
                                        <p:tgtEl>
                                          <p:spTgt spid="117"/>
                                        </p:tgtEl>
                                      </p:cBhvr>
                                    </p:animEffect>
                                  </p:childTnLst>
                                </p:cTn>
                              </p:par>
                            </p:childTnLst>
                          </p:cTn>
                        </p:par>
                        <p:par>
                          <p:cTn id="89" fill="hold">
                            <p:stCondLst>
                              <p:cond delay="6000"/>
                            </p:stCondLst>
                            <p:childTnLst>
                              <p:par>
                                <p:cTn id="90" presetID="10" presetClass="entr" presetSubtype="0" fill="hold" grpId="0" nodeType="afterEffect">
                                  <p:stCondLst>
                                    <p:cond delay="0"/>
                                  </p:stCondLst>
                                  <p:childTnLst>
                                    <p:set>
                                      <p:cBhvr>
                                        <p:cTn id="91" dur="1" fill="hold">
                                          <p:stCondLst>
                                            <p:cond delay="0"/>
                                          </p:stCondLst>
                                        </p:cTn>
                                        <p:tgtEl>
                                          <p:spTgt spid="118"/>
                                        </p:tgtEl>
                                        <p:attrNameLst>
                                          <p:attrName>style.visibility</p:attrName>
                                        </p:attrNameLst>
                                      </p:cBhvr>
                                      <p:to>
                                        <p:strVal val="visible"/>
                                      </p:to>
                                    </p:set>
                                    <p:animEffect transition="in" filter="fade">
                                      <p:cBhvr>
                                        <p:cTn id="92" dur="500"/>
                                        <p:tgtEl>
                                          <p:spTgt spid="118"/>
                                        </p:tgtEl>
                                      </p:cBhvr>
                                    </p:animEffect>
                                  </p:childTnLst>
                                </p:cTn>
                              </p:par>
                            </p:childTnLst>
                          </p:cTn>
                        </p:par>
                        <p:par>
                          <p:cTn id="93" fill="hold">
                            <p:stCondLst>
                              <p:cond delay="6500"/>
                            </p:stCondLst>
                            <p:childTnLst>
                              <p:par>
                                <p:cTn id="94" presetID="10" presetClass="entr" presetSubtype="0" fill="hold" grpId="0" nodeType="afterEffect">
                                  <p:stCondLst>
                                    <p:cond delay="0"/>
                                  </p:stCondLst>
                                  <p:childTnLst>
                                    <p:set>
                                      <p:cBhvr>
                                        <p:cTn id="95" dur="1" fill="hold">
                                          <p:stCondLst>
                                            <p:cond delay="0"/>
                                          </p:stCondLst>
                                        </p:cTn>
                                        <p:tgtEl>
                                          <p:spTgt spid="119"/>
                                        </p:tgtEl>
                                        <p:attrNameLst>
                                          <p:attrName>style.visibility</p:attrName>
                                        </p:attrNameLst>
                                      </p:cBhvr>
                                      <p:to>
                                        <p:strVal val="visible"/>
                                      </p:to>
                                    </p:set>
                                    <p:animEffect transition="in" filter="fade">
                                      <p:cBhvr>
                                        <p:cTn id="96" dur="500"/>
                                        <p:tgtEl>
                                          <p:spTgt spid="119"/>
                                        </p:tgtEl>
                                      </p:cBhvr>
                                    </p:animEffect>
                                  </p:childTnLst>
                                </p:cTn>
                              </p:par>
                              <p:par>
                                <p:cTn id="97" presetID="53" presetClass="entr" presetSubtype="16" fill="hold" nodeType="withEffect">
                                  <p:stCondLst>
                                    <p:cond delay="0"/>
                                  </p:stCondLst>
                                  <p:childTnLst>
                                    <p:set>
                                      <p:cBhvr>
                                        <p:cTn id="98" dur="1" fill="hold">
                                          <p:stCondLst>
                                            <p:cond delay="0"/>
                                          </p:stCondLst>
                                        </p:cTn>
                                        <p:tgtEl>
                                          <p:spTgt spid="141"/>
                                        </p:tgtEl>
                                        <p:attrNameLst>
                                          <p:attrName>style.visibility</p:attrName>
                                        </p:attrNameLst>
                                      </p:cBhvr>
                                      <p:to>
                                        <p:strVal val="visible"/>
                                      </p:to>
                                    </p:set>
                                    <p:anim calcmode="lin" valueType="num">
                                      <p:cBhvr>
                                        <p:cTn id="99" dur="500" fill="hold"/>
                                        <p:tgtEl>
                                          <p:spTgt spid="141"/>
                                        </p:tgtEl>
                                        <p:attrNameLst>
                                          <p:attrName>ppt_w</p:attrName>
                                        </p:attrNameLst>
                                      </p:cBhvr>
                                      <p:tavLst>
                                        <p:tav tm="0">
                                          <p:val>
                                            <p:fltVal val="0"/>
                                          </p:val>
                                        </p:tav>
                                        <p:tav tm="100000">
                                          <p:val>
                                            <p:strVal val="#ppt_w"/>
                                          </p:val>
                                        </p:tav>
                                      </p:tavLst>
                                    </p:anim>
                                    <p:anim calcmode="lin" valueType="num">
                                      <p:cBhvr>
                                        <p:cTn id="100" dur="500" fill="hold"/>
                                        <p:tgtEl>
                                          <p:spTgt spid="141"/>
                                        </p:tgtEl>
                                        <p:attrNameLst>
                                          <p:attrName>ppt_h</p:attrName>
                                        </p:attrNameLst>
                                      </p:cBhvr>
                                      <p:tavLst>
                                        <p:tav tm="0">
                                          <p:val>
                                            <p:fltVal val="0"/>
                                          </p:val>
                                        </p:tav>
                                        <p:tav tm="100000">
                                          <p:val>
                                            <p:strVal val="#ppt_h"/>
                                          </p:val>
                                        </p:tav>
                                      </p:tavLst>
                                    </p:anim>
                                    <p:animEffect transition="in" filter="fade">
                                      <p:cBhvr>
                                        <p:cTn id="101" dur="500"/>
                                        <p:tgtEl>
                                          <p:spTgt spid="141"/>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120"/>
                                        </p:tgtEl>
                                        <p:attrNameLst>
                                          <p:attrName>style.visibility</p:attrName>
                                        </p:attrNameLst>
                                      </p:cBhvr>
                                      <p:to>
                                        <p:strVal val="visible"/>
                                      </p:to>
                                    </p:set>
                                    <p:animEffect transition="in" filter="wipe(left)">
                                      <p:cBhvr>
                                        <p:cTn id="104" dur="500"/>
                                        <p:tgtEl>
                                          <p:spTgt spid="120"/>
                                        </p:tgtEl>
                                      </p:cBhvr>
                                    </p:animEffect>
                                  </p:childTnLst>
                                </p:cTn>
                              </p:par>
                            </p:childTnLst>
                          </p:cTn>
                        </p:par>
                        <p:par>
                          <p:cTn id="105" fill="hold">
                            <p:stCondLst>
                              <p:cond delay="7000"/>
                            </p:stCondLst>
                            <p:childTnLst>
                              <p:par>
                                <p:cTn id="106" presetID="10" presetClass="entr" presetSubtype="0" fill="hold" grpId="0" nodeType="afterEffect">
                                  <p:stCondLst>
                                    <p:cond delay="0"/>
                                  </p:stCondLst>
                                  <p:childTnLst>
                                    <p:set>
                                      <p:cBhvr>
                                        <p:cTn id="107" dur="1" fill="hold">
                                          <p:stCondLst>
                                            <p:cond delay="0"/>
                                          </p:stCondLst>
                                        </p:cTn>
                                        <p:tgtEl>
                                          <p:spTgt spid="121"/>
                                        </p:tgtEl>
                                        <p:attrNameLst>
                                          <p:attrName>style.visibility</p:attrName>
                                        </p:attrNameLst>
                                      </p:cBhvr>
                                      <p:to>
                                        <p:strVal val="visible"/>
                                      </p:to>
                                    </p:set>
                                    <p:animEffect transition="in" filter="fade">
                                      <p:cBhvr>
                                        <p:cTn id="108" dur="500"/>
                                        <p:tgtEl>
                                          <p:spTgt spid="121"/>
                                        </p:tgtEl>
                                      </p:cBhvr>
                                    </p:animEffect>
                                  </p:childTnLst>
                                </p:cTn>
                              </p:par>
                            </p:childTnLst>
                          </p:cTn>
                        </p:par>
                        <p:par>
                          <p:cTn id="109" fill="hold">
                            <p:stCondLst>
                              <p:cond delay="7500"/>
                            </p:stCondLst>
                            <p:childTnLst>
                              <p:par>
                                <p:cTn id="110" presetID="14" presetClass="entr" presetSubtype="10" fill="hold" grpId="0" nodeType="afterEffect">
                                  <p:stCondLst>
                                    <p:cond delay="0"/>
                                  </p:stCondLst>
                                  <p:childTnLst>
                                    <p:set>
                                      <p:cBhvr>
                                        <p:cTn id="111" dur="1" fill="hold">
                                          <p:stCondLst>
                                            <p:cond delay="0"/>
                                          </p:stCondLst>
                                        </p:cTn>
                                        <p:tgtEl>
                                          <p:spTgt spid="3"/>
                                        </p:tgtEl>
                                        <p:attrNameLst>
                                          <p:attrName>style.visibility</p:attrName>
                                        </p:attrNameLst>
                                      </p:cBhvr>
                                      <p:to>
                                        <p:strVal val="visible"/>
                                      </p:to>
                                    </p:set>
                                    <p:animEffect transition="in" filter="randombar(horizontal)">
                                      <p:cBhvr>
                                        <p:cTn id="1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104" grpId="0" bldLvl="0" animBg="1"/>
      <p:bldP spid="105" grpId="0"/>
      <p:bldP spid="106" grpId="0"/>
      <p:bldP spid="107" grpId="0" bldLvl="0" animBg="1"/>
      <p:bldP spid="108" grpId="0"/>
      <p:bldP spid="109" grpId="0"/>
      <p:bldP spid="110" grpId="0" bldLvl="0" animBg="1"/>
      <p:bldP spid="111" grpId="0"/>
      <p:bldP spid="112" grpId="0"/>
      <p:bldP spid="113" grpId="0" bldLvl="0" animBg="1"/>
      <p:bldP spid="114" grpId="0"/>
      <p:bldP spid="115" grpId="0"/>
      <p:bldP spid="116" grpId="0" bldLvl="0" animBg="1"/>
      <p:bldP spid="117" grpId="0"/>
      <p:bldP spid="118" grpId="0"/>
      <p:bldP spid="119" grpId="0" bldLvl="0" animBg="1"/>
      <p:bldP spid="120" grpId="0"/>
      <p:bldP spid="121" grpId="0"/>
      <p:bldP spid="144" grpId="0" bldLvl="0" animBg="1"/>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sp>
        <p:nvSpPr>
          <p:cNvPr id="23" name="矩形 4"/>
          <p:cNvSpPr/>
          <p:nvPr/>
        </p:nvSpPr>
        <p:spPr>
          <a:xfrm>
            <a:off x="4515616" y="2146404"/>
            <a:ext cx="3162357" cy="1454475"/>
          </a:xfrm>
          <a:custGeom>
            <a:avLst/>
            <a:gdLst/>
            <a:ahLst/>
            <a:cxnLst/>
            <a:rect l="l" t="t" r="r" b="b"/>
            <a:pathLst>
              <a:path w="1578818" h="726152">
                <a:moveTo>
                  <a:pt x="793082" y="70"/>
                </a:moveTo>
                <a:cubicBezTo>
                  <a:pt x="1089195" y="3395"/>
                  <a:pt x="1371850" y="124260"/>
                  <a:pt x="1578818" y="336058"/>
                </a:cubicBezTo>
                <a:lnTo>
                  <a:pt x="1179621" y="726152"/>
                </a:lnTo>
                <a:cubicBezTo>
                  <a:pt x="1076153" y="620270"/>
                  <a:pt x="934849" y="559847"/>
                  <a:pt x="786816" y="558185"/>
                </a:cubicBezTo>
                <a:cubicBezTo>
                  <a:pt x="638783" y="556523"/>
                  <a:pt x="496157" y="613758"/>
                  <a:pt x="390338" y="717290"/>
                </a:cubicBezTo>
                <a:lnTo>
                  <a:pt x="0" y="318331"/>
                </a:lnTo>
                <a:cubicBezTo>
                  <a:pt x="211672" y="111234"/>
                  <a:pt x="496968" y="-3255"/>
                  <a:pt x="793082" y="70"/>
                </a:cubicBezTo>
                <a:close/>
              </a:path>
            </a:pathLst>
          </a:custGeom>
          <a:solidFill>
            <a:srgbClr val="8D2963"/>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24" name="矩形 4"/>
          <p:cNvSpPr/>
          <p:nvPr/>
        </p:nvSpPr>
        <p:spPr>
          <a:xfrm flipV="1">
            <a:off x="1919452" y="2996185"/>
            <a:ext cx="3162357" cy="1454475"/>
          </a:xfrm>
          <a:custGeom>
            <a:avLst/>
            <a:gdLst/>
            <a:ahLst/>
            <a:cxnLst/>
            <a:rect l="l" t="t" r="r" b="b"/>
            <a:pathLst>
              <a:path w="1578818" h="726152">
                <a:moveTo>
                  <a:pt x="793082" y="70"/>
                </a:moveTo>
                <a:cubicBezTo>
                  <a:pt x="1089195" y="3395"/>
                  <a:pt x="1371850" y="124260"/>
                  <a:pt x="1578818" y="336058"/>
                </a:cubicBezTo>
                <a:lnTo>
                  <a:pt x="1179621" y="726152"/>
                </a:lnTo>
                <a:cubicBezTo>
                  <a:pt x="1076153" y="620270"/>
                  <a:pt x="934849" y="559847"/>
                  <a:pt x="786816" y="558185"/>
                </a:cubicBezTo>
                <a:cubicBezTo>
                  <a:pt x="638783" y="556523"/>
                  <a:pt x="496157" y="613758"/>
                  <a:pt x="390338" y="717290"/>
                </a:cubicBezTo>
                <a:lnTo>
                  <a:pt x="0" y="318331"/>
                </a:lnTo>
                <a:cubicBezTo>
                  <a:pt x="211672" y="111234"/>
                  <a:pt x="496968" y="-3255"/>
                  <a:pt x="793082" y="70"/>
                </a:cubicBezTo>
                <a:close/>
              </a:path>
            </a:pathLst>
          </a:custGeom>
          <a:solidFill>
            <a:srgbClr val="FF1F87"/>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dirty="0">
              <a:solidFill>
                <a:sysClr val="window" lastClr="FFFFFF"/>
              </a:solidFill>
              <a:latin typeface="Calibri" panose="020F0502020204030204"/>
              <a:ea typeface="宋体" panose="02010600030101010101" pitchFamily="2" charset="-122"/>
            </a:endParaRPr>
          </a:p>
        </p:txBody>
      </p:sp>
      <p:sp>
        <p:nvSpPr>
          <p:cNvPr id="25" name="矩形 4"/>
          <p:cNvSpPr/>
          <p:nvPr/>
        </p:nvSpPr>
        <p:spPr>
          <a:xfrm flipV="1">
            <a:off x="7111780" y="2996185"/>
            <a:ext cx="3162357" cy="1454475"/>
          </a:xfrm>
          <a:custGeom>
            <a:avLst/>
            <a:gdLst/>
            <a:ahLst/>
            <a:cxnLst/>
            <a:rect l="l" t="t" r="r" b="b"/>
            <a:pathLst>
              <a:path w="1578818" h="726152">
                <a:moveTo>
                  <a:pt x="793082" y="70"/>
                </a:moveTo>
                <a:cubicBezTo>
                  <a:pt x="1089195" y="3395"/>
                  <a:pt x="1371850" y="124260"/>
                  <a:pt x="1578818" y="336058"/>
                </a:cubicBezTo>
                <a:lnTo>
                  <a:pt x="1179621" y="726152"/>
                </a:lnTo>
                <a:cubicBezTo>
                  <a:pt x="1076153" y="620270"/>
                  <a:pt x="934849" y="559847"/>
                  <a:pt x="786816" y="558185"/>
                </a:cubicBezTo>
                <a:cubicBezTo>
                  <a:pt x="638783" y="556523"/>
                  <a:pt x="496157" y="613758"/>
                  <a:pt x="390338" y="717290"/>
                </a:cubicBezTo>
                <a:lnTo>
                  <a:pt x="0" y="318331"/>
                </a:lnTo>
                <a:cubicBezTo>
                  <a:pt x="211672" y="111234"/>
                  <a:pt x="496968" y="-3255"/>
                  <a:pt x="793082" y="70"/>
                </a:cubicBezTo>
                <a:close/>
              </a:path>
            </a:pathLst>
          </a:custGeom>
          <a:solidFill>
            <a:srgbClr val="FF1F87"/>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26" name="TextBox 45"/>
          <p:cNvSpPr txBox="1"/>
          <p:nvPr/>
        </p:nvSpPr>
        <p:spPr>
          <a:xfrm>
            <a:off x="4368602" y="4194499"/>
            <a:ext cx="3456384" cy="1118127"/>
          </a:xfrm>
          <a:prstGeom prst="rect">
            <a:avLst/>
          </a:prstGeom>
          <a:noFill/>
        </p:spPr>
        <p:txBody>
          <a:bodyPr wrap="square" rtlCol="0">
            <a:spAutoFit/>
          </a:bodyPr>
          <a:lstStyle/>
          <a:p>
            <a:pPr algn="ctr" defTabSz="1218565" fontAlgn="auto">
              <a:spcBef>
                <a:spcPts val="0"/>
              </a:spcBef>
              <a:spcAft>
                <a:spcPts val="0"/>
              </a:spcAft>
              <a:defRPr/>
            </a:pPr>
            <a:r>
              <a:rPr lang="zh-CN" altLang="en-US" sz="2135" b="1" kern="0" dirty="0">
                <a:solidFill>
                  <a:srgbClr val="8D2963"/>
                </a:solidFill>
                <a:latin typeface="微软雅黑" panose="020B0503020204020204" pitchFamily="34" charset="-122"/>
                <a:ea typeface="微软雅黑" panose="020B0503020204020204" pitchFamily="34" charset="-122"/>
              </a:rPr>
              <a:t>单击添加标题</a:t>
            </a:r>
            <a:endParaRPr lang="en-US" altLang="zh-CN" sz="2135" b="1" kern="0" dirty="0">
              <a:solidFill>
                <a:srgbClr val="8D2963"/>
              </a:solidFill>
              <a:latin typeface="微软雅黑" panose="020B0503020204020204" pitchFamily="34" charset="-122"/>
              <a:ea typeface="微软雅黑" panose="020B0503020204020204" pitchFamily="34" charset="-122"/>
            </a:endParaRPr>
          </a:p>
          <a:p>
            <a:pPr algn="ctr" defTabSz="1218565" fontAlgn="auto">
              <a:spcBef>
                <a:spcPts val="0"/>
              </a:spcBef>
              <a:spcAft>
                <a:spcPts val="0"/>
              </a:spcAft>
              <a:defRPr/>
            </a:pPr>
            <a:r>
              <a:rPr lang="en-US" altLang="zh-CN" sz="935" kern="0" dirty="0">
                <a:solidFill>
                  <a:srgbClr val="E65027"/>
                </a:solidFill>
                <a:latin typeface="微软雅黑" panose="020B0503020204020204" pitchFamily="34" charset="-122"/>
                <a:ea typeface="微软雅黑" panose="020B0503020204020204" pitchFamily="34" charset="-122"/>
              </a:rPr>
              <a:t/>
            </a:r>
            <a:br>
              <a:rPr lang="en-US" altLang="zh-CN" sz="935" kern="0" dirty="0">
                <a:solidFill>
                  <a:srgbClr val="E65027"/>
                </a:solidFill>
                <a:latin typeface="微软雅黑" panose="020B0503020204020204" pitchFamily="34" charset="-122"/>
                <a:ea typeface="微软雅黑" panose="020B0503020204020204" pitchFamily="34" charset="-122"/>
              </a:rPr>
            </a:b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在此处添加详细描述文本，尽量与标题文本</a:t>
            </a:r>
            <a:endParaRPr lang="en-US" altLang="zh-CN" sz="1200"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a:p>
            <a:pPr algn="ctr" defTabSz="1218565" fontAlgn="auto">
              <a:spcBef>
                <a:spcPts val="0"/>
              </a:spcBef>
              <a:spcAft>
                <a:spcPts val="0"/>
              </a:spcAft>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语言风格相符合，语言描述尽</a:t>
            </a:r>
            <a:endParaRPr lang="en-US" altLang="zh-CN" sz="1200"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a:p>
            <a:pPr algn="ctr" defTabSz="1218565" fontAlgn="auto">
              <a:spcBef>
                <a:spcPts val="0"/>
              </a:spcBef>
              <a:spcAft>
                <a:spcPts val="0"/>
              </a:spcAft>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量简洁生动，尽可能概括出段落内容。</a:t>
            </a:r>
            <a:endParaRPr lang="en-US" altLang="zh-CN" sz="1200"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27" name="TextBox 46"/>
          <p:cNvSpPr txBox="1"/>
          <p:nvPr/>
        </p:nvSpPr>
        <p:spPr>
          <a:xfrm>
            <a:off x="1768562" y="1468650"/>
            <a:ext cx="3464136" cy="1118127"/>
          </a:xfrm>
          <a:prstGeom prst="rect">
            <a:avLst/>
          </a:prstGeom>
          <a:noFill/>
        </p:spPr>
        <p:txBody>
          <a:bodyPr wrap="square" rtlCol="0">
            <a:spAutoFit/>
          </a:bodyPr>
          <a:lstStyle/>
          <a:p>
            <a:pPr algn="ctr" defTabSz="1218565" fontAlgn="auto">
              <a:spcBef>
                <a:spcPts val="0"/>
              </a:spcBef>
              <a:spcAft>
                <a:spcPts val="0"/>
              </a:spcAft>
              <a:defRPr/>
            </a:pPr>
            <a:r>
              <a:rPr lang="zh-CN" altLang="en-US" sz="2135" b="1" kern="0" dirty="0">
                <a:solidFill>
                  <a:srgbClr val="FF1F87"/>
                </a:solidFill>
                <a:latin typeface="微软雅黑" panose="020B0503020204020204" pitchFamily="34" charset="-122"/>
                <a:ea typeface="微软雅黑" panose="020B0503020204020204" pitchFamily="34" charset="-122"/>
              </a:rPr>
              <a:t>单击添加标题</a:t>
            </a:r>
            <a:endParaRPr lang="en-US" altLang="zh-CN" sz="2135" b="1" kern="0" dirty="0">
              <a:solidFill>
                <a:srgbClr val="FF1F87"/>
              </a:solidFill>
              <a:latin typeface="微软雅黑" panose="020B0503020204020204" pitchFamily="34" charset="-122"/>
              <a:ea typeface="微软雅黑" panose="020B0503020204020204" pitchFamily="34" charset="-122"/>
            </a:endParaRPr>
          </a:p>
          <a:p>
            <a:pPr algn="ctr" defTabSz="1218565" fontAlgn="auto">
              <a:spcBef>
                <a:spcPts val="0"/>
              </a:spcBef>
              <a:spcAft>
                <a:spcPts val="0"/>
              </a:spcAft>
              <a:defRPr/>
            </a:pPr>
            <a:r>
              <a:rPr lang="en-US" altLang="zh-CN" sz="935" kern="0" dirty="0">
                <a:solidFill>
                  <a:srgbClr val="E65027"/>
                </a:solidFill>
                <a:latin typeface="微软雅黑" panose="020B0503020204020204" pitchFamily="34" charset="-122"/>
                <a:ea typeface="微软雅黑" panose="020B0503020204020204" pitchFamily="34" charset="-122"/>
              </a:rPr>
              <a:t/>
            </a:r>
            <a:br>
              <a:rPr lang="en-US" altLang="zh-CN" sz="935" kern="0" dirty="0">
                <a:solidFill>
                  <a:srgbClr val="E65027"/>
                </a:solidFill>
                <a:latin typeface="微软雅黑" panose="020B0503020204020204" pitchFamily="34" charset="-122"/>
                <a:ea typeface="微软雅黑" panose="020B0503020204020204" pitchFamily="34" charset="-122"/>
              </a:rPr>
            </a:b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在此处添加详细描述文本，尽量与标题文本</a:t>
            </a:r>
            <a:endParaRPr lang="en-US" altLang="zh-CN" sz="1200"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a:p>
            <a:pPr algn="ctr" defTabSz="1218565" fontAlgn="auto">
              <a:spcBef>
                <a:spcPts val="0"/>
              </a:spcBef>
              <a:spcAft>
                <a:spcPts val="0"/>
              </a:spcAft>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语言风格相符合，语言描述尽</a:t>
            </a:r>
            <a:endParaRPr lang="en-US" altLang="zh-CN" sz="1200"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a:p>
            <a:pPr algn="ctr" defTabSz="1218565" fontAlgn="auto">
              <a:spcBef>
                <a:spcPts val="0"/>
              </a:spcBef>
              <a:spcAft>
                <a:spcPts val="0"/>
              </a:spcAft>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量简洁生动，尽可能概括出段落内容。</a:t>
            </a:r>
            <a:endParaRPr lang="en-US" altLang="zh-CN" sz="1200"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28" name="TextBox 47"/>
          <p:cNvSpPr txBox="1"/>
          <p:nvPr/>
        </p:nvSpPr>
        <p:spPr>
          <a:xfrm>
            <a:off x="7111780" y="1468650"/>
            <a:ext cx="3162357" cy="1118127"/>
          </a:xfrm>
          <a:prstGeom prst="rect">
            <a:avLst/>
          </a:prstGeom>
          <a:noFill/>
        </p:spPr>
        <p:txBody>
          <a:bodyPr wrap="square" rtlCol="0">
            <a:spAutoFit/>
          </a:bodyPr>
          <a:lstStyle/>
          <a:p>
            <a:pPr algn="ctr" defTabSz="1218565" fontAlgn="auto">
              <a:spcBef>
                <a:spcPts val="0"/>
              </a:spcBef>
              <a:spcAft>
                <a:spcPts val="0"/>
              </a:spcAft>
              <a:defRPr/>
            </a:pPr>
            <a:r>
              <a:rPr lang="zh-CN" altLang="en-US" sz="2135" b="1" kern="0" dirty="0">
                <a:solidFill>
                  <a:srgbClr val="FF1F87"/>
                </a:solidFill>
                <a:latin typeface="微软雅黑" panose="020B0503020204020204" pitchFamily="34" charset="-122"/>
                <a:ea typeface="微软雅黑" panose="020B0503020204020204" pitchFamily="34" charset="-122"/>
              </a:rPr>
              <a:t>单击添加标题</a:t>
            </a:r>
            <a:endParaRPr lang="en-US" altLang="zh-CN" sz="2135" b="1" kern="0" dirty="0">
              <a:solidFill>
                <a:srgbClr val="FF1F87"/>
              </a:solidFill>
              <a:latin typeface="微软雅黑" panose="020B0503020204020204" pitchFamily="34" charset="-122"/>
              <a:ea typeface="微软雅黑" panose="020B0503020204020204" pitchFamily="34" charset="-122"/>
            </a:endParaRPr>
          </a:p>
          <a:p>
            <a:pPr algn="ctr" defTabSz="1218565" fontAlgn="auto">
              <a:spcBef>
                <a:spcPts val="0"/>
              </a:spcBef>
              <a:spcAft>
                <a:spcPts val="0"/>
              </a:spcAft>
              <a:defRPr/>
            </a:pPr>
            <a:r>
              <a:rPr lang="en-US" altLang="zh-CN" sz="935" kern="0" dirty="0">
                <a:solidFill>
                  <a:srgbClr val="E65027"/>
                </a:solidFill>
                <a:latin typeface="微软雅黑" panose="020B0503020204020204" pitchFamily="34" charset="-122"/>
                <a:ea typeface="微软雅黑" panose="020B0503020204020204" pitchFamily="34" charset="-122"/>
              </a:rPr>
              <a:t/>
            </a:r>
            <a:br>
              <a:rPr lang="en-US" altLang="zh-CN" sz="935" kern="0" dirty="0">
                <a:solidFill>
                  <a:srgbClr val="E65027"/>
                </a:solidFill>
                <a:latin typeface="微软雅黑" panose="020B0503020204020204" pitchFamily="34" charset="-122"/>
                <a:ea typeface="微软雅黑" panose="020B0503020204020204" pitchFamily="34" charset="-122"/>
              </a:rPr>
            </a:b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在此处添加详细描述文本，尽量与标题文本</a:t>
            </a:r>
            <a:endParaRPr lang="en-US" altLang="zh-CN" sz="1200"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a:p>
            <a:pPr algn="ctr" defTabSz="1218565" fontAlgn="auto">
              <a:spcBef>
                <a:spcPts val="0"/>
              </a:spcBef>
              <a:spcAft>
                <a:spcPts val="0"/>
              </a:spcAft>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语言风格相符合，语言描述尽</a:t>
            </a:r>
            <a:endParaRPr lang="en-US" altLang="zh-CN" sz="1200"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a:p>
            <a:pPr algn="ctr" defTabSz="1218565" fontAlgn="auto">
              <a:spcBef>
                <a:spcPts val="0"/>
              </a:spcBef>
              <a:spcAft>
                <a:spcPts val="0"/>
              </a:spcAft>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量简洁生动，尽可能概括出段落内容。</a:t>
            </a:r>
            <a:endParaRPr lang="en-US" altLang="zh-CN" sz="1200"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8404926" y="4539560"/>
            <a:ext cx="576064" cy="576064"/>
            <a:chOff x="2494926" y="868179"/>
            <a:chExt cx="432048" cy="432048"/>
          </a:xfrm>
        </p:grpSpPr>
        <p:sp>
          <p:nvSpPr>
            <p:cNvPr id="30" name="椭圆 29"/>
            <p:cNvSpPr/>
            <p:nvPr/>
          </p:nvSpPr>
          <p:spPr>
            <a:xfrm>
              <a:off x="2494926" y="868179"/>
              <a:ext cx="432048" cy="432048"/>
            </a:xfrm>
            <a:prstGeom prst="ellipse">
              <a:avLst/>
            </a:prstGeom>
            <a:solidFill>
              <a:srgbClr val="FF1F87"/>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31" name="空心弧 22"/>
            <p:cNvSpPr/>
            <p:nvPr/>
          </p:nvSpPr>
          <p:spPr>
            <a:xfrm>
              <a:off x="2621268" y="998265"/>
              <a:ext cx="179364" cy="171876"/>
            </a:xfrm>
            <a:custGeom>
              <a:avLst/>
              <a:gdLst/>
              <a:ahLst/>
              <a:cxnLst/>
              <a:rect l="l" t="t" r="r" b="b"/>
              <a:pathLst>
                <a:path w="872917" h="836472">
                  <a:moveTo>
                    <a:pt x="872917" y="387463"/>
                  </a:moveTo>
                  <a:lnTo>
                    <a:pt x="872917" y="727355"/>
                  </a:lnTo>
                  <a:cubicBezTo>
                    <a:pt x="872917" y="787619"/>
                    <a:pt x="824064" y="836472"/>
                    <a:pt x="763800" y="836472"/>
                  </a:cubicBezTo>
                  <a:lnTo>
                    <a:pt x="109117" y="836472"/>
                  </a:lnTo>
                  <a:cubicBezTo>
                    <a:pt x="48853" y="836472"/>
                    <a:pt x="0" y="787619"/>
                    <a:pt x="0" y="727355"/>
                  </a:cubicBezTo>
                  <a:lnTo>
                    <a:pt x="0" y="393462"/>
                  </a:lnTo>
                  <a:lnTo>
                    <a:pt x="376465" y="511868"/>
                  </a:lnTo>
                  <a:lnTo>
                    <a:pt x="349167" y="642896"/>
                  </a:lnTo>
                  <a:lnTo>
                    <a:pt x="523750" y="642896"/>
                  </a:lnTo>
                  <a:lnTo>
                    <a:pt x="496346" y="511356"/>
                  </a:lnTo>
                  <a:close/>
                  <a:moveTo>
                    <a:pt x="454651" y="89951"/>
                  </a:moveTo>
                  <a:cubicBezTo>
                    <a:pt x="413879" y="85636"/>
                    <a:pt x="371578" y="95760"/>
                    <a:pt x="335971" y="121192"/>
                  </a:cubicBezTo>
                  <a:cubicBezTo>
                    <a:pt x="313511" y="137234"/>
                    <a:pt x="295948" y="157772"/>
                    <a:pt x="285636" y="181784"/>
                  </a:cubicBezTo>
                  <a:lnTo>
                    <a:pt x="586808" y="181784"/>
                  </a:lnTo>
                  <a:cubicBezTo>
                    <a:pt x="582405" y="168081"/>
                    <a:pt x="574102" y="156229"/>
                    <a:pt x="564164" y="145339"/>
                  </a:cubicBezTo>
                  <a:cubicBezTo>
                    <a:pt x="534669" y="113018"/>
                    <a:pt x="495424" y="94265"/>
                    <a:pt x="454651" y="89951"/>
                  </a:cubicBezTo>
                  <a:close/>
                  <a:moveTo>
                    <a:pt x="417458" y="679"/>
                  </a:moveTo>
                  <a:cubicBezTo>
                    <a:pt x="495129" y="-4923"/>
                    <a:pt x="574048" y="24160"/>
                    <a:pt x="629894" y="85355"/>
                  </a:cubicBezTo>
                  <a:cubicBezTo>
                    <a:pt x="655919" y="113874"/>
                    <a:pt x="674543" y="146746"/>
                    <a:pt x="684840" y="181784"/>
                  </a:cubicBezTo>
                  <a:lnTo>
                    <a:pt x="763800" y="181784"/>
                  </a:lnTo>
                  <a:cubicBezTo>
                    <a:pt x="824064" y="181784"/>
                    <a:pt x="872917" y="230637"/>
                    <a:pt x="872917" y="290901"/>
                  </a:cubicBezTo>
                  <a:lnTo>
                    <a:pt x="872917" y="325135"/>
                  </a:lnTo>
                  <a:lnTo>
                    <a:pt x="484194" y="453026"/>
                  </a:lnTo>
                  <a:lnTo>
                    <a:pt x="480104" y="433396"/>
                  </a:lnTo>
                  <a:lnTo>
                    <a:pt x="392813" y="433396"/>
                  </a:lnTo>
                  <a:lnTo>
                    <a:pt x="389304" y="450237"/>
                  </a:lnTo>
                  <a:lnTo>
                    <a:pt x="0" y="327793"/>
                  </a:lnTo>
                  <a:lnTo>
                    <a:pt x="0" y="290901"/>
                  </a:lnTo>
                  <a:cubicBezTo>
                    <a:pt x="0" y="230637"/>
                    <a:pt x="48853" y="181784"/>
                    <a:pt x="109117" y="181784"/>
                  </a:cubicBezTo>
                  <a:lnTo>
                    <a:pt x="188214" y="181784"/>
                  </a:lnTo>
                  <a:cubicBezTo>
                    <a:pt x="203958" y="129561"/>
                    <a:pt x="236927" y="82582"/>
                    <a:pt x="284252" y="48780"/>
                  </a:cubicBezTo>
                  <a:cubicBezTo>
                    <a:pt x="324702" y="19889"/>
                    <a:pt x="370855" y="4041"/>
                    <a:pt x="417458" y="679"/>
                  </a:cubicBezTo>
                  <a:close/>
                </a:path>
              </a:pathLst>
            </a:custGeom>
            <a:solidFill>
              <a:schemeClr val="bg1"/>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grpSp>
      <p:grpSp>
        <p:nvGrpSpPr>
          <p:cNvPr id="32" name="组合 31"/>
          <p:cNvGrpSpPr/>
          <p:nvPr/>
        </p:nvGrpSpPr>
        <p:grpSpPr>
          <a:xfrm>
            <a:off x="3212598" y="4539560"/>
            <a:ext cx="576064" cy="576064"/>
            <a:chOff x="3539916" y="1533185"/>
            <a:chExt cx="432048" cy="432048"/>
          </a:xfrm>
        </p:grpSpPr>
        <p:sp>
          <p:nvSpPr>
            <p:cNvPr id="33" name="椭圆 32"/>
            <p:cNvSpPr/>
            <p:nvPr/>
          </p:nvSpPr>
          <p:spPr>
            <a:xfrm>
              <a:off x="3539916" y="1533185"/>
              <a:ext cx="432048" cy="432048"/>
            </a:xfrm>
            <a:prstGeom prst="ellipse">
              <a:avLst/>
            </a:prstGeom>
            <a:solidFill>
              <a:srgbClr val="FF1F87"/>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34" name="圆角矩形 49"/>
            <p:cNvSpPr/>
            <p:nvPr/>
          </p:nvSpPr>
          <p:spPr>
            <a:xfrm>
              <a:off x="3680156" y="1647720"/>
              <a:ext cx="151569" cy="202978"/>
            </a:xfrm>
            <a:custGeom>
              <a:avLst/>
              <a:gdLst/>
              <a:ahLst/>
              <a:cxnLst/>
              <a:rect l="l" t="t" r="r" b="b"/>
              <a:pathLst>
                <a:path w="654689" h="876743">
                  <a:moveTo>
                    <a:pt x="134787" y="512482"/>
                  </a:moveTo>
                  <a:lnTo>
                    <a:pt x="484855" y="512482"/>
                  </a:lnTo>
                  <a:lnTo>
                    <a:pt x="484855" y="567039"/>
                  </a:lnTo>
                  <a:lnTo>
                    <a:pt x="134787" y="567039"/>
                  </a:lnTo>
                  <a:close/>
                  <a:moveTo>
                    <a:pt x="134787" y="426464"/>
                  </a:moveTo>
                  <a:lnTo>
                    <a:pt x="426499" y="426464"/>
                  </a:lnTo>
                  <a:lnTo>
                    <a:pt x="426499" y="481021"/>
                  </a:lnTo>
                  <a:lnTo>
                    <a:pt x="134787" y="481021"/>
                  </a:lnTo>
                  <a:close/>
                  <a:moveTo>
                    <a:pt x="134787" y="347535"/>
                  </a:moveTo>
                  <a:lnTo>
                    <a:pt x="523751" y="347535"/>
                  </a:lnTo>
                  <a:lnTo>
                    <a:pt x="523751" y="402092"/>
                  </a:lnTo>
                  <a:lnTo>
                    <a:pt x="134787" y="402092"/>
                  </a:lnTo>
                  <a:close/>
                  <a:moveTo>
                    <a:pt x="74477" y="148223"/>
                  </a:moveTo>
                  <a:lnTo>
                    <a:pt x="87292" y="148223"/>
                  </a:lnTo>
                  <a:lnTo>
                    <a:pt x="87292" y="765039"/>
                  </a:lnTo>
                  <a:lnTo>
                    <a:pt x="567397" y="765039"/>
                  </a:lnTo>
                  <a:lnTo>
                    <a:pt x="567397" y="148223"/>
                  </a:lnTo>
                  <a:lnTo>
                    <a:pt x="580212" y="148223"/>
                  </a:lnTo>
                  <a:cubicBezTo>
                    <a:pt x="621345" y="148223"/>
                    <a:pt x="654689" y="181567"/>
                    <a:pt x="654689" y="222700"/>
                  </a:cubicBezTo>
                  <a:lnTo>
                    <a:pt x="654689" y="802266"/>
                  </a:lnTo>
                  <a:cubicBezTo>
                    <a:pt x="654689" y="843399"/>
                    <a:pt x="621345" y="876743"/>
                    <a:pt x="580212" y="876743"/>
                  </a:cubicBezTo>
                  <a:lnTo>
                    <a:pt x="74477" y="876743"/>
                  </a:lnTo>
                  <a:cubicBezTo>
                    <a:pt x="33344" y="876743"/>
                    <a:pt x="0" y="843399"/>
                    <a:pt x="0" y="802266"/>
                  </a:cubicBezTo>
                  <a:lnTo>
                    <a:pt x="0" y="222700"/>
                  </a:lnTo>
                  <a:cubicBezTo>
                    <a:pt x="0" y="181567"/>
                    <a:pt x="33344" y="148223"/>
                    <a:pt x="74477" y="148223"/>
                  </a:cubicBezTo>
                  <a:close/>
                  <a:moveTo>
                    <a:pt x="327344" y="59420"/>
                  </a:moveTo>
                  <a:cubicBezTo>
                    <a:pt x="299905" y="59420"/>
                    <a:pt x="277661" y="81664"/>
                    <a:pt x="277661" y="109103"/>
                  </a:cubicBezTo>
                  <a:cubicBezTo>
                    <a:pt x="277661" y="125393"/>
                    <a:pt x="285501" y="139852"/>
                    <a:pt x="298129" y="148223"/>
                  </a:cubicBezTo>
                  <a:lnTo>
                    <a:pt x="356559" y="148223"/>
                  </a:lnTo>
                  <a:cubicBezTo>
                    <a:pt x="369187" y="139852"/>
                    <a:pt x="377027" y="125393"/>
                    <a:pt x="377027" y="109103"/>
                  </a:cubicBezTo>
                  <a:cubicBezTo>
                    <a:pt x="377027" y="81664"/>
                    <a:pt x="354783" y="59420"/>
                    <a:pt x="327344" y="59420"/>
                  </a:cubicBezTo>
                  <a:close/>
                  <a:moveTo>
                    <a:pt x="327345" y="0"/>
                  </a:moveTo>
                  <a:cubicBezTo>
                    <a:pt x="387601" y="0"/>
                    <a:pt x="436448" y="48847"/>
                    <a:pt x="436448" y="109103"/>
                  </a:cubicBezTo>
                  <a:lnTo>
                    <a:pt x="428550" y="148223"/>
                  </a:lnTo>
                  <a:lnTo>
                    <a:pt x="523751" y="148223"/>
                  </a:lnTo>
                  <a:lnTo>
                    <a:pt x="523751" y="231012"/>
                  </a:lnTo>
                  <a:cubicBezTo>
                    <a:pt x="523751" y="257604"/>
                    <a:pt x="502194" y="279161"/>
                    <a:pt x="475602" y="279161"/>
                  </a:cubicBezTo>
                  <a:lnTo>
                    <a:pt x="179087" y="279161"/>
                  </a:lnTo>
                  <a:cubicBezTo>
                    <a:pt x="152495" y="279161"/>
                    <a:pt x="130938" y="257604"/>
                    <a:pt x="130938" y="231012"/>
                  </a:cubicBezTo>
                  <a:lnTo>
                    <a:pt x="130938" y="148223"/>
                  </a:lnTo>
                  <a:lnTo>
                    <a:pt x="226140" y="148223"/>
                  </a:lnTo>
                  <a:cubicBezTo>
                    <a:pt x="220831" y="136244"/>
                    <a:pt x="218242" y="122976"/>
                    <a:pt x="218242" y="109103"/>
                  </a:cubicBezTo>
                  <a:cubicBezTo>
                    <a:pt x="218242" y="48847"/>
                    <a:pt x="267089" y="0"/>
                    <a:pt x="327345" y="0"/>
                  </a:cubicBezTo>
                  <a:close/>
                </a:path>
              </a:pathLst>
            </a:custGeom>
            <a:solidFill>
              <a:schemeClr val="bg1"/>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35" name="组合 34"/>
          <p:cNvGrpSpPr/>
          <p:nvPr/>
        </p:nvGrpSpPr>
        <p:grpSpPr>
          <a:xfrm>
            <a:off x="5808762" y="1487029"/>
            <a:ext cx="576064" cy="576064"/>
            <a:chOff x="4584906" y="868179"/>
            <a:chExt cx="432048" cy="432048"/>
          </a:xfrm>
        </p:grpSpPr>
        <p:sp>
          <p:nvSpPr>
            <p:cNvPr id="36" name="椭圆 35"/>
            <p:cNvSpPr/>
            <p:nvPr/>
          </p:nvSpPr>
          <p:spPr>
            <a:xfrm>
              <a:off x="4584906" y="868179"/>
              <a:ext cx="432048" cy="432048"/>
            </a:xfrm>
            <a:prstGeom prst="ellipse">
              <a:avLst/>
            </a:prstGeom>
            <a:solidFill>
              <a:srgbClr val="8D2963"/>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37" name="矩形 60"/>
            <p:cNvSpPr/>
            <p:nvPr/>
          </p:nvSpPr>
          <p:spPr>
            <a:xfrm>
              <a:off x="4717032" y="1009325"/>
              <a:ext cx="167796" cy="149756"/>
            </a:xfrm>
            <a:custGeom>
              <a:avLst/>
              <a:gdLst/>
              <a:ahLst/>
              <a:cxnLst/>
              <a:rect l="l" t="t" r="r" b="b"/>
              <a:pathLst>
                <a:path w="816827" h="729011">
                  <a:moveTo>
                    <a:pt x="408414" y="588244"/>
                  </a:moveTo>
                  <a:lnTo>
                    <a:pt x="408414" y="670957"/>
                  </a:lnTo>
                  <a:lnTo>
                    <a:pt x="753307" y="670957"/>
                  </a:lnTo>
                  <a:lnTo>
                    <a:pt x="753307" y="588244"/>
                  </a:lnTo>
                  <a:close/>
                  <a:moveTo>
                    <a:pt x="0" y="530190"/>
                  </a:moveTo>
                  <a:lnTo>
                    <a:pt x="816827" y="530190"/>
                  </a:lnTo>
                  <a:lnTo>
                    <a:pt x="816827" y="729011"/>
                  </a:lnTo>
                  <a:lnTo>
                    <a:pt x="0" y="729011"/>
                  </a:lnTo>
                  <a:close/>
                  <a:moveTo>
                    <a:pt x="167873" y="323149"/>
                  </a:moveTo>
                  <a:lnTo>
                    <a:pt x="167873" y="405862"/>
                  </a:lnTo>
                  <a:lnTo>
                    <a:pt x="753306" y="405862"/>
                  </a:lnTo>
                  <a:lnTo>
                    <a:pt x="753306" y="323149"/>
                  </a:lnTo>
                  <a:close/>
                  <a:moveTo>
                    <a:pt x="0" y="265095"/>
                  </a:moveTo>
                  <a:lnTo>
                    <a:pt x="816827" y="265095"/>
                  </a:lnTo>
                  <a:lnTo>
                    <a:pt x="816827" y="463916"/>
                  </a:lnTo>
                  <a:lnTo>
                    <a:pt x="0" y="463916"/>
                  </a:lnTo>
                  <a:close/>
                  <a:moveTo>
                    <a:pt x="499162" y="58054"/>
                  </a:moveTo>
                  <a:lnTo>
                    <a:pt x="499162" y="140767"/>
                  </a:lnTo>
                  <a:lnTo>
                    <a:pt x="753306" y="140767"/>
                  </a:lnTo>
                  <a:lnTo>
                    <a:pt x="753306" y="58054"/>
                  </a:lnTo>
                  <a:close/>
                  <a:moveTo>
                    <a:pt x="0" y="0"/>
                  </a:moveTo>
                  <a:lnTo>
                    <a:pt x="816827" y="0"/>
                  </a:lnTo>
                  <a:lnTo>
                    <a:pt x="816827" y="198821"/>
                  </a:lnTo>
                  <a:lnTo>
                    <a:pt x="0" y="198821"/>
                  </a:lnTo>
                  <a:close/>
                </a:path>
              </a:pathLst>
            </a:custGeom>
            <a:solidFill>
              <a:schemeClr val="bg1"/>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38" name="TextBox 57"/>
          <p:cNvSpPr txBox="1"/>
          <p:nvPr/>
        </p:nvSpPr>
        <p:spPr>
          <a:xfrm>
            <a:off x="5092507" y="2475617"/>
            <a:ext cx="2041835" cy="584775"/>
          </a:xfrm>
          <a:prstGeom prst="rect">
            <a:avLst/>
          </a:prstGeom>
          <a:noFill/>
        </p:spPr>
        <p:txBody>
          <a:bodyPr wrap="square" rtlCol="0">
            <a:spAutoFit/>
          </a:bodyPr>
          <a:lstStyle/>
          <a:p>
            <a:pPr algn="ctr" defTabSz="1218565" fontAlgn="auto">
              <a:spcBef>
                <a:spcPts val="0"/>
              </a:spcBef>
              <a:spcAft>
                <a:spcPts val="0"/>
              </a:spcAft>
              <a:defRPr/>
            </a:pPr>
            <a:r>
              <a:rPr lang="en-US" altLang="zh-CN" sz="3200" kern="0" dirty="0">
                <a:solidFill>
                  <a:sysClr val="window" lastClr="FFFFFF"/>
                </a:solidFill>
                <a:latin typeface="微软雅黑" panose="020B0503020204020204" pitchFamily="34" charset="-122"/>
                <a:ea typeface="微软雅黑" panose="020B0503020204020204" pitchFamily="34" charset="-122"/>
              </a:rPr>
              <a:t>2,359</a:t>
            </a:r>
          </a:p>
        </p:txBody>
      </p:sp>
      <p:sp>
        <p:nvSpPr>
          <p:cNvPr id="39" name="TextBox 58"/>
          <p:cNvSpPr txBox="1"/>
          <p:nvPr/>
        </p:nvSpPr>
        <p:spPr>
          <a:xfrm>
            <a:off x="2479713" y="3544595"/>
            <a:ext cx="2041835" cy="584775"/>
          </a:xfrm>
          <a:prstGeom prst="rect">
            <a:avLst/>
          </a:prstGeom>
          <a:noFill/>
        </p:spPr>
        <p:txBody>
          <a:bodyPr wrap="square" rtlCol="0">
            <a:spAutoFit/>
          </a:bodyPr>
          <a:lstStyle/>
          <a:p>
            <a:pPr algn="ctr" defTabSz="1218565" fontAlgn="auto">
              <a:spcBef>
                <a:spcPts val="0"/>
              </a:spcBef>
              <a:spcAft>
                <a:spcPts val="0"/>
              </a:spcAft>
              <a:defRPr/>
            </a:pPr>
            <a:r>
              <a:rPr lang="en-US" altLang="zh-CN" sz="3200" kern="0" dirty="0">
                <a:solidFill>
                  <a:sysClr val="window" lastClr="FFFFFF"/>
                </a:solidFill>
                <a:latin typeface="微软雅黑" panose="020B0503020204020204" pitchFamily="34" charset="-122"/>
                <a:ea typeface="微软雅黑" panose="020B0503020204020204" pitchFamily="34" charset="-122"/>
              </a:rPr>
              <a:t>6,589</a:t>
            </a:r>
          </a:p>
        </p:txBody>
      </p:sp>
      <p:sp>
        <p:nvSpPr>
          <p:cNvPr id="40" name="TextBox 59"/>
          <p:cNvSpPr txBox="1"/>
          <p:nvPr/>
        </p:nvSpPr>
        <p:spPr>
          <a:xfrm>
            <a:off x="7672041" y="3544595"/>
            <a:ext cx="2041835" cy="584775"/>
          </a:xfrm>
          <a:prstGeom prst="rect">
            <a:avLst/>
          </a:prstGeom>
          <a:noFill/>
        </p:spPr>
        <p:txBody>
          <a:bodyPr wrap="square" rtlCol="0">
            <a:spAutoFit/>
          </a:bodyPr>
          <a:lstStyle/>
          <a:p>
            <a:pPr algn="ctr" defTabSz="1218565" fontAlgn="auto">
              <a:spcBef>
                <a:spcPts val="0"/>
              </a:spcBef>
              <a:spcAft>
                <a:spcPts val="0"/>
              </a:spcAft>
              <a:defRPr/>
            </a:pPr>
            <a:r>
              <a:rPr lang="en-US" altLang="zh-CN" sz="3200" kern="0" dirty="0">
                <a:solidFill>
                  <a:sysClr val="window" lastClr="FFFFFF"/>
                </a:solidFill>
                <a:latin typeface="微软雅黑" panose="020B0503020204020204" pitchFamily="34" charset="-122"/>
                <a:ea typeface="微软雅黑" panose="020B0503020204020204" pitchFamily="34" charset="-122"/>
              </a:rPr>
              <a:t>3,587</a:t>
            </a:r>
          </a:p>
        </p:txBody>
      </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4" name="椭圆 3"/>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barn(outVertical)">
                                          <p:cBhvr>
                                            <p:cTn id="15" dur="500"/>
                                            <p:tgtEl>
                                              <p:spTgt spid="23"/>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right)">
                                          <p:cBhvr>
                                            <p:cTn id="19" dur="500"/>
                                            <p:tgtEl>
                                              <p:spTgt spid="2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500"/>
                                            <p:tgtEl>
                                              <p:spTgt spid="25"/>
                                            </p:tgtEl>
                                          </p:cBhvr>
                                        </p:animEffect>
                                      </p:childTnLst>
                                    </p:cTn>
                                  </p:par>
                                </p:childTnLst>
                              </p:cTn>
                            </p:par>
                            <p:par>
                              <p:cTn id="23" fill="hold">
                                <p:stCondLst>
                                  <p:cond delay="2000"/>
                                </p:stCondLst>
                                <p:childTnLst>
                                  <p:par>
                                    <p:cTn id="24" presetID="2" presetClass="entr" presetSubtype="4" fill="hold" nodeType="afterEffect" p14:presetBounceEnd="90000">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14:bounceEnd="90000">
                                          <p:cBhvr additive="base">
                                            <p:cTn id="26" dur="500" fill="hold"/>
                                            <p:tgtEl>
                                              <p:spTgt spid="35"/>
                                            </p:tgtEl>
                                            <p:attrNameLst>
                                              <p:attrName>ppt_x</p:attrName>
                                            </p:attrNameLst>
                                          </p:cBhvr>
                                          <p:tavLst>
                                            <p:tav tm="0">
                                              <p:val>
                                                <p:strVal val="#ppt_x"/>
                                              </p:val>
                                            </p:tav>
                                            <p:tav tm="100000">
                                              <p:val>
                                                <p:strVal val="#ppt_x"/>
                                              </p:val>
                                            </p:tav>
                                          </p:tavLst>
                                        </p:anim>
                                        <p:anim calcmode="lin" valueType="num" p14:bounceEnd="90000">
                                          <p:cBhvr additive="base">
                                            <p:cTn id="27" dur="500" fill="hold"/>
                                            <p:tgtEl>
                                              <p:spTgt spid="35"/>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1" fill="hold" nodeType="afterEffect" p14:presetBounceEnd="90000">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14:bounceEnd="90000">
                                          <p:cBhvr additive="base">
                                            <p:cTn id="31" dur="500" fill="hold"/>
                                            <p:tgtEl>
                                              <p:spTgt spid="32"/>
                                            </p:tgtEl>
                                            <p:attrNameLst>
                                              <p:attrName>ppt_x</p:attrName>
                                            </p:attrNameLst>
                                          </p:cBhvr>
                                          <p:tavLst>
                                            <p:tav tm="0">
                                              <p:val>
                                                <p:strVal val="#ppt_x"/>
                                              </p:val>
                                            </p:tav>
                                            <p:tav tm="100000">
                                              <p:val>
                                                <p:strVal val="#ppt_x"/>
                                              </p:val>
                                            </p:tav>
                                          </p:tavLst>
                                        </p:anim>
                                        <p:anim calcmode="lin" valueType="num" p14:bounceEnd="90000">
                                          <p:cBhvr additive="base">
                                            <p:cTn id="32" dur="500" fill="hold"/>
                                            <p:tgtEl>
                                              <p:spTgt spid="32"/>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14:presetBounceEnd="90000">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14:bounceEnd="90000">
                                          <p:cBhvr additive="base">
                                            <p:cTn id="35" dur="500" fill="hold"/>
                                            <p:tgtEl>
                                              <p:spTgt spid="29"/>
                                            </p:tgtEl>
                                            <p:attrNameLst>
                                              <p:attrName>ppt_x</p:attrName>
                                            </p:attrNameLst>
                                          </p:cBhvr>
                                          <p:tavLst>
                                            <p:tav tm="0">
                                              <p:val>
                                                <p:strVal val="#ppt_x"/>
                                              </p:val>
                                            </p:tav>
                                            <p:tav tm="100000">
                                              <p:val>
                                                <p:strVal val="#ppt_x"/>
                                              </p:val>
                                            </p:tav>
                                          </p:tavLst>
                                        </p:anim>
                                        <p:anim calcmode="lin" valueType="num" p14:bounceEnd="90000">
                                          <p:cBhvr additive="base">
                                            <p:cTn id="36" dur="500" fill="hold"/>
                                            <p:tgtEl>
                                              <p:spTgt spid="29"/>
                                            </p:tgtEl>
                                            <p:attrNameLst>
                                              <p:attrName>ppt_y</p:attrName>
                                            </p:attrNameLst>
                                          </p:cBhvr>
                                          <p:tavLst>
                                            <p:tav tm="0">
                                              <p:val>
                                                <p:strVal val="0-#ppt_h/2"/>
                                              </p:val>
                                            </p:tav>
                                            <p:tav tm="100000">
                                              <p:val>
                                                <p:strVal val="#ppt_y"/>
                                              </p:val>
                                            </p:tav>
                                          </p:tavLst>
                                        </p:anim>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500" fill="hold"/>
                                            <p:tgtEl>
                                              <p:spTgt spid="38"/>
                                            </p:tgtEl>
                                            <p:attrNameLst>
                                              <p:attrName>ppt_w</p:attrName>
                                            </p:attrNameLst>
                                          </p:cBhvr>
                                          <p:tavLst>
                                            <p:tav tm="0">
                                              <p:val>
                                                <p:fltVal val="0"/>
                                              </p:val>
                                            </p:tav>
                                            <p:tav tm="100000">
                                              <p:val>
                                                <p:strVal val="#ppt_w"/>
                                              </p:val>
                                            </p:tav>
                                          </p:tavLst>
                                        </p:anim>
                                        <p:anim calcmode="lin" valueType="num">
                                          <p:cBhvr>
                                            <p:cTn id="41" dur="500" fill="hold"/>
                                            <p:tgtEl>
                                              <p:spTgt spid="38"/>
                                            </p:tgtEl>
                                            <p:attrNameLst>
                                              <p:attrName>ppt_h</p:attrName>
                                            </p:attrNameLst>
                                          </p:cBhvr>
                                          <p:tavLst>
                                            <p:tav tm="0">
                                              <p:val>
                                                <p:fltVal val="0"/>
                                              </p:val>
                                            </p:tav>
                                            <p:tav tm="100000">
                                              <p:val>
                                                <p:strVal val="#ppt_h"/>
                                              </p:val>
                                            </p:tav>
                                          </p:tavLst>
                                        </p:anim>
                                        <p:animEffect transition="in" filter="fade">
                                          <p:cBhvr>
                                            <p:cTn id="42" dur="500"/>
                                            <p:tgtEl>
                                              <p:spTgt spid="38"/>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p:cTn id="46" dur="500" fill="hold"/>
                                            <p:tgtEl>
                                              <p:spTgt spid="39"/>
                                            </p:tgtEl>
                                            <p:attrNameLst>
                                              <p:attrName>ppt_w</p:attrName>
                                            </p:attrNameLst>
                                          </p:cBhvr>
                                          <p:tavLst>
                                            <p:tav tm="0">
                                              <p:val>
                                                <p:fltVal val="0"/>
                                              </p:val>
                                            </p:tav>
                                            <p:tav tm="100000">
                                              <p:val>
                                                <p:strVal val="#ppt_w"/>
                                              </p:val>
                                            </p:tav>
                                          </p:tavLst>
                                        </p:anim>
                                        <p:anim calcmode="lin" valueType="num">
                                          <p:cBhvr>
                                            <p:cTn id="47" dur="500" fill="hold"/>
                                            <p:tgtEl>
                                              <p:spTgt spid="39"/>
                                            </p:tgtEl>
                                            <p:attrNameLst>
                                              <p:attrName>ppt_h</p:attrName>
                                            </p:attrNameLst>
                                          </p:cBhvr>
                                          <p:tavLst>
                                            <p:tav tm="0">
                                              <p:val>
                                                <p:fltVal val="0"/>
                                              </p:val>
                                            </p:tav>
                                            <p:tav tm="100000">
                                              <p:val>
                                                <p:strVal val="#ppt_h"/>
                                              </p:val>
                                            </p:tav>
                                          </p:tavLst>
                                        </p:anim>
                                        <p:animEffect transition="in" filter="fade">
                                          <p:cBhvr>
                                            <p:cTn id="48" dur="500"/>
                                            <p:tgtEl>
                                              <p:spTgt spid="3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p:cTn id="51" dur="500" fill="hold"/>
                                            <p:tgtEl>
                                              <p:spTgt spid="40"/>
                                            </p:tgtEl>
                                            <p:attrNameLst>
                                              <p:attrName>ppt_w</p:attrName>
                                            </p:attrNameLst>
                                          </p:cBhvr>
                                          <p:tavLst>
                                            <p:tav tm="0">
                                              <p:val>
                                                <p:fltVal val="0"/>
                                              </p:val>
                                            </p:tav>
                                            <p:tav tm="100000">
                                              <p:val>
                                                <p:strVal val="#ppt_w"/>
                                              </p:val>
                                            </p:tav>
                                          </p:tavLst>
                                        </p:anim>
                                        <p:anim calcmode="lin" valueType="num">
                                          <p:cBhvr>
                                            <p:cTn id="52" dur="500" fill="hold"/>
                                            <p:tgtEl>
                                              <p:spTgt spid="40"/>
                                            </p:tgtEl>
                                            <p:attrNameLst>
                                              <p:attrName>ppt_h</p:attrName>
                                            </p:attrNameLst>
                                          </p:cBhvr>
                                          <p:tavLst>
                                            <p:tav tm="0">
                                              <p:val>
                                                <p:fltVal val="0"/>
                                              </p:val>
                                            </p:tav>
                                            <p:tav tm="100000">
                                              <p:val>
                                                <p:strVal val="#ppt_h"/>
                                              </p:val>
                                            </p:tav>
                                          </p:tavLst>
                                        </p:anim>
                                        <p:animEffect transition="in" filter="fade">
                                          <p:cBhvr>
                                            <p:cTn id="53" dur="500"/>
                                            <p:tgtEl>
                                              <p:spTgt spid="40"/>
                                            </p:tgtEl>
                                          </p:cBhvr>
                                        </p:animEffect>
                                      </p:childTnLst>
                                    </p:cTn>
                                  </p:par>
                                </p:childTnLst>
                              </p:cTn>
                            </p:par>
                            <p:par>
                              <p:cTn id="54" fill="hold">
                                <p:stCondLst>
                                  <p:cond delay="4000"/>
                                </p:stCondLst>
                                <p:childTnLst>
                                  <p:par>
                                    <p:cTn id="55" presetID="2" presetClass="entr" presetSubtype="4" fill="hold" grpId="0" nodeType="afterEffect" p14:presetBounceEnd="90000">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14:bounceEnd="90000">
                                          <p:cBhvr additive="base">
                                            <p:cTn id="57" dur="500" fill="hold"/>
                                            <p:tgtEl>
                                              <p:spTgt spid="26"/>
                                            </p:tgtEl>
                                            <p:attrNameLst>
                                              <p:attrName>ppt_x</p:attrName>
                                            </p:attrNameLst>
                                          </p:cBhvr>
                                          <p:tavLst>
                                            <p:tav tm="0">
                                              <p:val>
                                                <p:strVal val="#ppt_x"/>
                                              </p:val>
                                            </p:tav>
                                            <p:tav tm="100000">
                                              <p:val>
                                                <p:strVal val="#ppt_x"/>
                                              </p:val>
                                            </p:tav>
                                          </p:tavLst>
                                        </p:anim>
                                        <p:anim calcmode="lin" valueType="num" p14:bounceEnd="90000">
                                          <p:cBhvr additive="base">
                                            <p:cTn id="58" dur="500" fill="hold"/>
                                            <p:tgtEl>
                                              <p:spTgt spid="26"/>
                                            </p:tgtEl>
                                            <p:attrNameLst>
                                              <p:attrName>ppt_y</p:attrName>
                                            </p:attrNameLst>
                                          </p:cBhvr>
                                          <p:tavLst>
                                            <p:tav tm="0">
                                              <p:val>
                                                <p:strVal val="1+#ppt_h/2"/>
                                              </p:val>
                                            </p:tav>
                                            <p:tav tm="100000">
                                              <p:val>
                                                <p:strVal val="#ppt_y"/>
                                              </p:val>
                                            </p:tav>
                                          </p:tavLst>
                                        </p:anim>
                                      </p:childTnLst>
                                    </p:cTn>
                                  </p:par>
                                </p:childTnLst>
                              </p:cTn>
                            </p:par>
                            <p:par>
                              <p:cTn id="59" fill="hold">
                                <p:stCondLst>
                                  <p:cond delay="4500"/>
                                </p:stCondLst>
                                <p:childTnLst>
                                  <p:par>
                                    <p:cTn id="60" presetID="2" presetClass="entr" presetSubtype="1" fill="hold" grpId="0" nodeType="afterEffect" p14:presetBounceEnd="90000">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14:bounceEnd="90000">
                                          <p:cBhvr additive="base">
                                            <p:cTn id="62" dur="500" fill="hold"/>
                                            <p:tgtEl>
                                              <p:spTgt spid="27"/>
                                            </p:tgtEl>
                                            <p:attrNameLst>
                                              <p:attrName>ppt_x</p:attrName>
                                            </p:attrNameLst>
                                          </p:cBhvr>
                                          <p:tavLst>
                                            <p:tav tm="0">
                                              <p:val>
                                                <p:strVal val="#ppt_x"/>
                                              </p:val>
                                            </p:tav>
                                            <p:tav tm="100000">
                                              <p:val>
                                                <p:strVal val="#ppt_x"/>
                                              </p:val>
                                            </p:tav>
                                          </p:tavLst>
                                        </p:anim>
                                        <p:anim calcmode="lin" valueType="num" p14:bounceEnd="90000">
                                          <p:cBhvr additive="base">
                                            <p:cTn id="63" dur="500" fill="hold"/>
                                            <p:tgtEl>
                                              <p:spTgt spid="27"/>
                                            </p:tgtEl>
                                            <p:attrNameLst>
                                              <p:attrName>ppt_y</p:attrName>
                                            </p:attrNameLst>
                                          </p:cBhvr>
                                          <p:tavLst>
                                            <p:tav tm="0">
                                              <p:val>
                                                <p:strVal val="0-#ppt_h/2"/>
                                              </p:val>
                                            </p:tav>
                                            <p:tav tm="100000">
                                              <p:val>
                                                <p:strVal val="#ppt_y"/>
                                              </p:val>
                                            </p:tav>
                                          </p:tavLst>
                                        </p:anim>
                                      </p:childTnLst>
                                    </p:cTn>
                                  </p:par>
                                  <p:par>
                                    <p:cTn id="64" presetID="2" presetClass="entr" presetSubtype="1" fill="hold" grpId="0" nodeType="withEffect" p14:presetBounceEnd="90000">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14:bounceEnd="90000">
                                          <p:cBhvr additive="base">
                                            <p:cTn id="66" dur="500" fill="hold"/>
                                            <p:tgtEl>
                                              <p:spTgt spid="28"/>
                                            </p:tgtEl>
                                            <p:attrNameLst>
                                              <p:attrName>ppt_x</p:attrName>
                                            </p:attrNameLst>
                                          </p:cBhvr>
                                          <p:tavLst>
                                            <p:tav tm="0">
                                              <p:val>
                                                <p:strVal val="#ppt_x"/>
                                              </p:val>
                                            </p:tav>
                                            <p:tav tm="100000">
                                              <p:val>
                                                <p:strVal val="#ppt_x"/>
                                              </p:val>
                                            </p:tav>
                                          </p:tavLst>
                                        </p:anim>
                                        <p:anim calcmode="lin" valueType="num" p14:bounceEnd="90000">
                                          <p:cBhvr additive="base">
                                            <p:cTn id="67" dur="500" fill="hold"/>
                                            <p:tgtEl>
                                              <p:spTgt spid="28"/>
                                            </p:tgtEl>
                                            <p:attrNameLst>
                                              <p:attrName>ppt_y</p:attrName>
                                            </p:attrNameLst>
                                          </p:cBhvr>
                                          <p:tavLst>
                                            <p:tav tm="0">
                                              <p:val>
                                                <p:strVal val="0-#ppt_h/2"/>
                                              </p:val>
                                            </p:tav>
                                            <p:tav tm="100000">
                                              <p:val>
                                                <p:strVal val="#ppt_y"/>
                                              </p:val>
                                            </p:tav>
                                          </p:tavLst>
                                        </p:anim>
                                      </p:childTnLst>
                                    </p:cTn>
                                  </p:par>
                                </p:childTnLst>
                              </p:cTn>
                            </p:par>
                            <p:par>
                              <p:cTn id="68" fill="hold">
                                <p:stCondLst>
                                  <p:cond delay="5000"/>
                                </p:stCondLst>
                                <p:childTnLst>
                                  <p:par>
                                    <p:cTn id="69" presetID="14" presetClass="entr" presetSubtype="10" fill="hold" grpId="0" nodeType="afterEffect">
                                      <p:stCondLst>
                                        <p:cond delay="0"/>
                                      </p:stCondLst>
                                      <p:childTnLst>
                                        <p:set>
                                          <p:cBhvr>
                                            <p:cTn id="70" dur="1" fill="hold">
                                              <p:stCondLst>
                                                <p:cond delay="0"/>
                                              </p:stCondLst>
                                            </p:cTn>
                                            <p:tgtEl>
                                              <p:spTgt spid="3"/>
                                            </p:tgtEl>
                                            <p:attrNameLst>
                                              <p:attrName>style.visibility</p:attrName>
                                            </p:attrNameLst>
                                          </p:cBhvr>
                                          <p:to>
                                            <p:strVal val="visible"/>
                                          </p:to>
                                        </p:set>
                                        <p:animEffect transition="in" filter="randombar(horizontal)">
                                          <p:cBhvr>
                                            <p:cTn id="7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23" grpId="0" bldLvl="0" animBg="1"/>
          <p:bldP spid="24" grpId="0" bldLvl="0" animBg="1"/>
          <p:bldP spid="25" grpId="0" bldLvl="0" animBg="1"/>
          <p:bldP spid="26" grpId="0"/>
          <p:bldP spid="27" grpId="0"/>
          <p:bldP spid="28" grpId="0"/>
          <p:bldP spid="38" grpId="0"/>
          <p:bldP spid="39" grpId="0"/>
          <p:bldP spid="40"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barn(outVertical)">
                                          <p:cBhvr>
                                            <p:cTn id="15" dur="500"/>
                                            <p:tgtEl>
                                              <p:spTgt spid="23"/>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right)">
                                          <p:cBhvr>
                                            <p:cTn id="19" dur="500"/>
                                            <p:tgtEl>
                                              <p:spTgt spid="2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500"/>
                                            <p:tgtEl>
                                              <p:spTgt spid="25"/>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additive="base">
                                            <p:cTn id="26" dur="500" fill="hold"/>
                                            <p:tgtEl>
                                              <p:spTgt spid="35"/>
                                            </p:tgtEl>
                                            <p:attrNameLst>
                                              <p:attrName>ppt_x</p:attrName>
                                            </p:attrNameLst>
                                          </p:cBhvr>
                                          <p:tavLst>
                                            <p:tav tm="0">
                                              <p:val>
                                                <p:strVal val="#ppt_x"/>
                                              </p:val>
                                            </p:tav>
                                            <p:tav tm="100000">
                                              <p:val>
                                                <p:strVal val="#ppt_x"/>
                                              </p:val>
                                            </p:tav>
                                          </p:tavLst>
                                        </p:anim>
                                        <p:anim calcmode="lin" valueType="num">
                                          <p:cBhvr additive="base">
                                            <p:cTn id="27" dur="500" fill="hold"/>
                                            <p:tgtEl>
                                              <p:spTgt spid="35"/>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1"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ppt_x"/>
                                              </p:val>
                                            </p:tav>
                                            <p:tav tm="100000">
                                              <p:val>
                                                <p:strVal val="#ppt_x"/>
                                              </p:val>
                                            </p:tav>
                                          </p:tavLst>
                                        </p:anim>
                                        <p:anim calcmode="lin" valueType="num">
                                          <p:cBhvr additive="base">
                                            <p:cTn id="36" dur="500" fill="hold"/>
                                            <p:tgtEl>
                                              <p:spTgt spid="29"/>
                                            </p:tgtEl>
                                            <p:attrNameLst>
                                              <p:attrName>ppt_y</p:attrName>
                                            </p:attrNameLst>
                                          </p:cBhvr>
                                          <p:tavLst>
                                            <p:tav tm="0">
                                              <p:val>
                                                <p:strVal val="0-#ppt_h/2"/>
                                              </p:val>
                                            </p:tav>
                                            <p:tav tm="100000">
                                              <p:val>
                                                <p:strVal val="#ppt_y"/>
                                              </p:val>
                                            </p:tav>
                                          </p:tavLst>
                                        </p:anim>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500" fill="hold"/>
                                            <p:tgtEl>
                                              <p:spTgt spid="38"/>
                                            </p:tgtEl>
                                            <p:attrNameLst>
                                              <p:attrName>ppt_w</p:attrName>
                                            </p:attrNameLst>
                                          </p:cBhvr>
                                          <p:tavLst>
                                            <p:tav tm="0">
                                              <p:val>
                                                <p:fltVal val="0"/>
                                              </p:val>
                                            </p:tav>
                                            <p:tav tm="100000">
                                              <p:val>
                                                <p:strVal val="#ppt_w"/>
                                              </p:val>
                                            </p:tav>
                                          </p:tavLst>
                                        </p:anim>
                                        <p:anim calcmode="lin" valueType="num">
                                          <p:cBhvr>
                                            <p:cTn id="41" dur="500" fill="hold"/>
                                            <p:tgtEl>
                                              <p:spTgt spid="38"/>
                                            </p:tgtEl>
                                            <p:attrNameLst>
                                              <p:attrName>ppt_h</p:attrName>
                                            </p:attrNameLst>
                                          </p:cBhvr>
                                          <p:tavLst>
                                            <p:tav tm="0">
                                              <p:val>
                                                <p:fltVal val="0"/>
                                              </p:val>
                                            </p:tav>
                                            <p:tav tm="100000">
                                              <p:val>
                                                <p:strVal val="#ppt_h"/>
                                              </p:val>
                                            </p:tav>
                                          </p:tavLst>
                                        </p:anim>
                                        <p:animEffect transition="in" filter="fade">
                                          <p:cBhvr>
                                            <p:cTn id="42" dur="500"/>
                                            <p:tgtEl>
                                              <p:spTgt spid="38"/>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p:cTn id="46" dur="500" fill="hold"/>
                                            <p:tgtEl>
                                              <p:spTgt spid="39"/>
                                            </p:tgtEl>
                                            <p:attrNameLst>
                                              <p:attrName>ppt_w</p:attrName>
                                            </p:attrNameLst>
                                          </p:cBhvr>
                                          <p:tavLst>
                                            <p:tav tm="0">
                                              <p:val>
                                                <p:fltVal val="0"/>
                                              </p:val>
                                            </p:tav>
                                            <p:tav tm="100000">
                                              <p:val>
                                                <p:strVal val="#ppt_w"/>
                                              </p:val>
                                            </p:tav>
                                          </p:tavLst>
                                        </p:anim>
                                        <p:anim calcmode="lin" valueType="num">
                                          <p:cBhvr>
                                            <p:cTn id="47" dur="500" fill="hold"/>
                                            <p:tgtEl>
                                              <p:spTgt spid="39"/>
                                            </p:tgtEl>
                                            <p:attrNameLst>
                                              <p:attrName>ppt_h</p:attrName>
                                            </p:attrNameLst>
                                          </p:cBhvr>
                                          <p:tavLst>
                                            <p:tav tm="0">
                                              <p:val>
                                                <p:fltVal val="0"/>
                                              </p:val>
                                            </p:tav>
                                            <p:tav tm="100000">
                                              <p:val>
                                                <p:strVal val="#ppt_h"/>
                                              </p:val>
                                            </p:tav>
                                          </p:tavLst>
                                        </p:anim>
                                        <p:animEffect transition="in" filter="fade">
                                          <p:cBhvr>
                                            <p:cTn id="48" dur="500"/>
                                            <p:tgtEl>
                                              <p:spTgt spid="3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p:cTn id="51" dur="500" fill="hold"/>
                                            <p:tgtEl>
                                              <p:spTgt spid="40"/>
                                            </p:tgtEl>
                                            <p:attrNameLst>
                                              <p:attrName>ppt_w</p:attrName>
                                            </p:attrNameLst>
                                          </p:cBhvr>
                                          <p:tavLst>
                                            <p:tav tm="0">
                                              <p:val>
                                                <p:fltVal val="0"/>
                                              </p:val>
                                            </p:tav>
                                            <p:tav tm="100000">
                                              <p:val>
                                                <p:strVal val="#ppt_w"/>
                                              </p:val>
                                            </p:tav>
                                          </p:tavLst>
                                        </p:anim>
                                        <p:anim calcmode="lin" valueType="num">
                                          <p:cBhvr>
                                            <p:cTn id="52" dur="500" fill="hold"/>
                                            <p:tgtEl>
                                              <p:spTgt spid="40"/>
                                            </p:tgtEl>
                                            <p:attrNameLst>
                                              <p:attrName>ppt_h</p:attrName>
                                            </p:attrNameLst>
                                          </p:cBhvr>
                                          <p:tavLst>
                                            <p:tav tm="0">
                                              <p:val>
                                                <p:fltVal val="0"/>
                                              </p:val>
                                            </p:tav>
                                            <p:tav tm="100000">
                                              <p:val>
                                                <p:strVal val="#ppt_h"/>
                                              </p:val>
                                            </p:tav>
                                          </p:tavLst>
                                        </p:anim>
                                        <p:animEffect transition="in" filter="fade">
                                          <p:cBhvr>
                                            <p:cTn id="53" dur="500"/>
                                            <p:tgtEl>
                                              <p:spTgt spid="40"/>
                                            </p:tgtEl>
                                          </p:cBhvr>
                                        </p:animEffect>
                                      </p:childTnLst>
                                    </p:cTn>
                                  </p:par>
                                </p:childTnLst>
                              </p:cTn>
                            </p:par>
                            <p:par>
                              <p:cTn id="54" fill="hold">
                                <p:stCondLst>
                                  <p:cond delay="4000"/>
                                </p:stCondLst>
                                <p:childTnLst>
                                  <p:par>
                                    <p:cTn id="55" presetID="2" presetClass="entr" presetSubtype="4"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500" fill="hold"/>
                                            <p:tgtEl>
                                              <p:spTgt spid="26"/>
                                            </p:tgtEl>
                                            <p:attrNameLst>
                                              <p:attrName>ppt_x</p:attrName>
                                            </p:attrNameLst>
                                          </p:cBhvr>
                                          <p:tavLst>
                                            <p:tav tm="0">
                                              <p:val>
                                                <p:strVal val="#ppt_x"/>
                                              </p:val>
                                            </p:tav>
                                            <p:tav tm="100000">
                                              <p:val>
                                                <p:strVal val="#ppt_x"/>
                                              </p:val>
                                            </p:tav>
                                          </p:tavLst>
                                        </p:anim>
                                        <p:anim calcmode="lin" valueType="num">
                                          <p:cBhvr additive="base">
                                            <p:cTn id="58" dur="500" fill="hold"/>
                                            <p:tgtEl>
                                              <p:spTgt spid="26"/>
                                            </p:tgtEl>
                                            <p:attrNameLst>
                                              <p:attrName>ppt_y</p:attrName>
                                            </p:attrNameLst>
                                          </p:cBhvr>
                                          <p:tavLst>
                                            <p:tav tm="0">
                                              <p:val>
                                                <p:strVal val="1+#ppt_h/2"/>
                                              </p:val>
                                            </p:tav>
                                            <p:tav tm="100000">
                                              <p:val>
                                                <p:strVal val="#ppt_y"/>
                                              </p:val>
                                            </p:tav>
                                          </p:tavLst>
                                        </p:anim>
                                      </p:childTnLst>
                                    </p:cTn>
                                  </p:par>
                                </p:childTnLst>
                              </p:cTn>
                            </p:par>
                            <p:par>
                              <p:cTn id="59" fill="hold">
                                <p:stCondLst>
                                  <p:cond delay="4500"/>
                                </p:stCondLst>
                                <p:childTnLst>
                                  <p:par>
                                    <p:cTn id="60" presetID="2" presetClass="entr" presetSubtype="1"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fill="hold"/>
                                            <p:tgtEl>
                                              <p:spTgt spid="27"/>
                                            </p:tgtEl>
                                            <p:attrNameLst>
                                              <p:attrName>ppt_x</p:attrName>
                                            </p:attrNameLst>
                                          </p:cBhvr>
                                          <p:tavLst>
                                            <p:tav tm="0">
                                              <p:val>
                                                <p:strVal val="#ppt_x"/>
                                              </p:val>
                                            </p:tav>
                                            <p:tav tm="100000">
                                              <p:val>
                                                <p:strVal val="#ppt_x"/>
                                              </p:val>
                                            </p:tav>
                                          </p:tavLst>
                                        </p:anim>
                                        <p:anim calcmode="lin" valueType="num">
                                          <p:cBhvr additive="base">
                                            <p:cTn id="63" dur="500" fill="hold"/>
                                            <p:tgtEl>
                                              <p:spTgt spid="27"/>
                                            </p:tgtEl>
                                            <p:attrNameLst>
                                              <p:attrName>ppt_y</p:attrName>
                                            </p:attrNameLst>
                                          </p:cBhvr>
                                          <p:tavLst>
                                            <p:tav tm="0">
                                              <p:val>
                                                <p:strVal val="0-#ppt_h/2"/>
                                              </p:val>
                                            </p:tav>
                                            <p:tav tm="100000">
                                              <p:val>
                                                <p:strVal val="#ppt_y"/>
                                              </p:val>
                                            </p:tav>
                                          </p:tavLst>
                                        </p:anim>
                                      </p:childTnLst>
                                    </p:cTn>
                                  </p:par>
                                  <p:par>
                                    <p:cTn id="64" presetID="2" presetClass="entr" presetSubtype="1"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500" fill="hold"/>
                                            <p:tgtEl>
                                              <p:spTgt spid="28"/>
                                            </p:tgtEl>
                                            <p:attrNameLst>
                                              <p:attrName>ppt_x</p:attrName>
                                            </p:attrNameLst>
                                          </p:cBhvr>
                                          <p:tavLst>
                                            <p:tav tm="0">
                                              <p:val>
                                                <p:strVal val="#ppt_x"/>
                                              </p:val>
                                            </p:tav>
                                            <p:tav tm="100000">
                                              <p:val>
                                                <p:strVal val="#ppt_x"/>
                                              </p:val>
                                            </p:tav>
                                          </p:tavLst>
                                        </p:anim>
                                        <p:anim calcmode="lin" valueType="num">
                                          <p:cBhvr additive="base">
                                            <p:cTn id="67" dur="500" fill="hold"/>
                                            <p:tgtEl>
                                              <p:spTgt spid="28"/>
                                            </p:tgtEl>
                                            <p:attrNameLst>
                                              <p:attrName>ppt_y</p:attrName>
                                            </p:attrNameLst>
                                          </p:cBhvr>
                                          <p:tavLst>
                                            <p:tav tm="0">
                                              <p:val>
                                                <p:strVal val="0-#ppt_h/2"/>
                                              </p:val>
                                            </p:tav>
                                            <p:tav tm="100000">
                                              <p:val>
                                                <p:strVal val="#ppt_y"/>
                                              </p:val>
                                            </p:tav>
                                          </p:tavLst>
                                        </p:anim>
                                      </p:childTnLst>
                                    </p:cTn>
                                  </p:par>
                                </p:childTnLst>
                              </p:cTn>
                            </p:par>
                            <p:par>
                              <p:cTn id="68" fill="hold">
                                <p:stCondLst>
                                  <p:cond delay="5000"/>
                                </p:stCondLst>
                                <p:childTnLst>
                                  <p:par>
                                    <p:cTn id="69" presetID="14" presetClass="entr" presetSubtype="10" fill="hold" grpId="0" nodeType="afterEffect">
                                      <p:stCondLst>
                                        <p:cond delay="0"/>
                                      </p:stCondLst>
                                      <p:childTnLst>
                                        <p:set>
                                          <p:cBhvr>
                                            <p:cTn id="70" dur="1" fill="hold">
                                              <p:stCondLst>
                                                <p:cond delay="0"/>
                                              </p:stCondLst>
                                            </p:cTn>
                                            <p:tgtEl>
                                              <p:spTgt spid="3"/>
                                            </p:tgtEl>
                                            <p:attrNameLst>
                                              <p:attrName>style.visibility</p:attrName>
                                            </p:attrNameLst>
                                          </p:cBhvr>
                                          <p:to>
                                            <p:strVal val="visible"/>
                                          </p:to>
                                        </p:set>
                                        <p:animEffect transition="in" filter="randombar(horizontal)">
                                          <p:cBhvr>
                                            <p:cTn id="7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23" grpId="0" bldLvl="0" animBg="1"/>
          <p:bldP spid="24" grpId="0" bldLvl="0" animBg="1"/>
          <p:bldP spid="25" grpId="0" bldLvl="0" animBg="1"/>
          <p:bldP spid="26" grpId="0"/>
          <p:bldP spid="27" grpId="0"/>
          <p:bldP spid="28" grpId="0"/>
          <p:bldP spid="38" grpId="0"/>
          <p:bldP spid="39" grpId="0"/>
          <p:bldP spid="40" grpId="0"/>
          <p:bldP spid="3"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grpSp>
        <p:nvGrpSpPr>
          <p:cNvPr id="4" name="组合 3"/>
          <p:cNvGrpSpPr/>
          <p:nvPr/>
        </p:nvGrpSpPr>
        <p:grpSpPr>
          <a:xfrm>
            <a:off x="6157098" y="1476393"/>
            <a:ext cx="1484565" cy="2848113"/>
            <a:chOff x="6156302" y="1476392"/>
            <a:chExt cx="1484565" cy="2848113"/>
          </a:xfrm>
        </p:grpSpPr>
        <p:grpSp>
          <p:nvGrpSpPr>
            <p:cNvPr id="5" name="组合 4"/>
            <p:cNvGrpSpPr/>
            <p:nvPr/>
          </p:nvGrpSpPr>
          <p:grpSpPr>
            <a:xfrm>
              <a:off x="6156302" y="1476392"/>
              <a:ext cx="1484565" cy="2848113"/>
              <a:chOff x="6156302" y="1476392"/>
              <a:chExt cx="1484565" cy="2848113"/>
            </a:xfrm>
          </p:grpSpPr>
          <p:sp>
            <p:nvSpPr>
              <p:cNvPr id="10" name="MH_Other_3"/>
              <p:cNvSpPr/>
              <p:nvPr>
                <p:custDataLst>
                  <p:tags r:id="rId6"/>
                </p:custDataLst>
              </p:nvPr>
            </p:nvSpPr>
            <p:spPr>
              <a:xfrm rot="5400000" flipV="1">
                <a:off x="5311844" y="2591146"/>
                <a:ext cx="2577817" cy="888902"/>
              </a:xfrm>
              <a:prstGeom prst="bentArrow">
                <a:avLst>
                  <a:gd name="adj1" fmla="val 7438"/>
                  <a:gd name="adj2" fmla="val 3464"/>
                  <a:gd name="adj3" fmla="val 0"/>
                  <a:gd name="adj4" fmla="val 30020"/>
                </a:avLst>
              </a:prstGeom>
              <a:solidFill>
                <a:srgbClr val="8D2963"/>
              </a:solidFill>
              <a:ln w="76200" cap="flat" cmpd="sng" algn="ctr">
                <a:solidFill>
                  <a:srgbClr val="8D2963"/>
                </a:solidFill>
                <a:prstDash val="solid"/>
              </a:ln>
              <a:effectLst/>
            </p:spPr>
            <p:txBody>
              <a:bodyPr anchor="ctr"/>
              <a:lstStyle/>
              <a:p>
                <a:pPr algn="ctr" defTabSz="1029970">
                  <a:defRPr/>
                </a:pPr>
                <a:endParaRPr lang="en-US" sz="2400" kern="0">
                  <a:solidFill>
                    <a:srgbClr val="262626"/>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椭圆 10"/>
              <p:cNvSpPr/>
              <p:nvPr/>
            </p:nvSpPr>
            <p:spPr>
              <a:xfrm>
                <a:off x="7018705" y="1476392"/>
                <a:ext cx="622162" cy="622163"/>
              </a:xfrm>
              <a:prstGeom prst="ellipse">
                <a:avLst/>
              </a:prstGeom>
              <a:solidFill>
                <a:srgbClr val="8D2963"/>
              </a:solidFill>
              <a:ln>
                <a:solidFill>
                  <a:srgbClr val="8D296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7059622" y="1545274"/>
              <a:ext cx="508371" cy="465759"/>
              <a:chOff x="4374779" y="1572161"/>
              <a:chExt cx="508371" cy="465759"/>
            </a:xfrm>
          </p:grpSpPr>
          <p:sp>
            <p:nvSpPr>
              <p:cNvPr id="8" name="椭圆 7"/>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121920" tIns="60960" rIns="121920" bIns="60960" numCol="1" anchor="t" anchorCtr="0" compatLnSpc="1"/>
              <a:lstStyle/>
              <a:p>
                <a:endParaRPr lang="zh-CN" altLang="en-US" sz="1600">
                  <a:solidFill>
                    <a:prstClr val="black"/>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4374779" y="1572161"/>
                <a:ext cx="505267" cy="420564"/>
              </a:xfrm>
              <a:prstGeom prst="rect">
                <a:avLst/>
              </a:prstGeom>
              <a:noFill/>
            </p:spPr>
            <p:txBody>
              <a:bodyPr wrap="none" rtlCol="0">
                <a:spAutoFit/>
              </a:bodyPr>
              <a:lstStyle/>
              <a:p>
                <a:r>
                  <a:rPr lang="en-US" altLang="zh-CN" sz="2135"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sz="2135"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2" name="组合 11"/>
          <p:cNvGrpSpPr/>
          <p:nvPr/>
        </p:nvGrpSpPr>
        <p:grpSpPr>
          <a:xfrm>
            <a:off x="5118613" y="4679327"/>
            <a:ext cx="1709703" cy="1709703"/>
            <a:chOff x="4700937" y="4015204"/>
            <a:chExt cx="455921" cy="455921"/>
          </a:xfrm>
          <a:effectLst/>
        </p:grpSpPr>
        <p:sp>
          <p:nvSpPr>
            <p:cNvPr id="13" name="椭圆 12"/>
            <p:cNvSpPr/>
            <p:nvPr/>
          </p:nvSpPr>
          <p:spPr>
            <a:xfrm flipH="1">
              <a:off x="4700937" y="4015204"/>
              <a:ext cx="455921" cy="455921"/>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14" name="椭圆 13"/>
            <p:cNvSpPr/>
            <p:nvPr/>
          </p:nvSpPr>
          <p:spPr>
            <a:xfrm flipH="1">
              <a:off x="4711557" y="4025824"/>
              <a:ext cx="434681" cy="434681"/>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4343586" y="1500033"/>
            <a:ext cx="1425893" cy="3802264"/>
            <a:chOff x="4342792" y="1500033"/>
            <a:chExt cx="1425893" cy="3802264"/>
          </a:xfrm>
        </p:grpSpPr>
        <p:grpSp>
          <p:nvGrpSpPr>
            <p:cNvPr id="16" name="组合 15"/>
            <p:cNvGrpSpPr/>
            <p:nvPr/>
          </p:nvGrpSpPr>
          <p:grpSpPr>
            <a:xfrm>
              <a:off x="4342792" y="1500033"/>
              <a:ext cx="1425893" cy="3802264"/>
              <a:chOff x="4342792" y="1500033"/>
              <a:chExt cx="1425893" cy="3802264"/>
            </a:xfrm>
          </p:grpSpPr>
          <p:sp>
            <p:nvSpPr>
              <p:cNvPr id="20" name="MH_Other_3"/>
              <p:cNvSpPr/>
              <p:nvPr>
                <p:custDataLst>
                  <p:tags r:id="rId5"/>
                </p:custDataLst>
              </p:nvPr>
            </p:nvSpPr>
            <p:spPr>
              <a:xfrm rot="16200000" flipH="1" flipV="1">
                <a:off x="3546429" y="3080042"/>
                <a:ext cx="3555609" cy="888902"/>
              </a:xfrm>
              <a:prstGeom prst="bentArrow">
                <a:avLst>
                  <a:gd name="adj1" fmla="val 7438"/>
                  <a:gd name="adj2" fmla="val 3464"/>
                  <a:gd name="adj3" fmla="val 0"/>
                  <a:gd name="adj4" fmla="val 30020"/>
                </a:avLst>
              </a:prstGeom>
              <a:solidFill>
                <a:srgbClr val="FF1F87"/>
              </a:solidFill>
              <a:ln w="76200" cap="flat" cmpd="sng" algn="ctr">
                <a:solidFill>
                  <a:srgbClr val="FF1F87"/>
                </a:solidFill>
                <a:prstDash val="solid"/>
              </a:ln>
              <a:effectLst/>
            </p:spPr>
            <p:txBody>
              <a:bodyPr anchor="ctr"/>
              <a:lstStyle/>
              <a:p>
                <a:pPr algn="ctr" defTabSz="1029970">
                  <a:defRPr/>
                </a:pPr>
                <a:endParaRPr lang="en-US" sz="2400" kern="0">
                  <a:solidFill>
                    <a:srgbClr val="262626"/>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椭圆 20"/>
              <p:cNvSpPr/>
              <p:nvPr/>
            </p:nvSpPr>
            <p:spPr>
              <a:xfrm>
                <a:off x="4342792" y="1500033"/>
                <a:ext cx="622162" cy="622163"/>
              </a:xfrm>
              <a:prstGeom prst="ellipse">
                <a:avLst/>
              </a:prstGeom>
              <a:solidFill>
                <a:srgbClr val="FF1F87"/>
              </a:solidFill>
              <a:ln>
                <a:solidFill>
                  <a:srgbClr val="EC484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381388" y="1573446"/>
              <a:ext cx="505267" cy="464474"/>
              <a:chOff x="4381388" y="1573446"/>
              <a:chExt cx="505267" cy="464474"/>
            </a:xfrm>
          </p:grpSpPr>
          <p:sp>
            <p:nvSpPr>
              <p:cNvPr id="18" name="椭圆 17"/>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121920" tIns="60960" rIns="121920" bIns="60960" numCol="1" anchor="t" anchorCtr="0" compatLnSpc="1"/>
              <a:lstStyle/>
              <a:p>
                <a:endParaRPr lang="zh-CN" altLang="en-US" sz="1600">
                  <a:solidFill>
                    <a:prstClr val="black"/>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4381388" y="1585413"/>
                <a:ext cx="505267" cy="420564"/>
              </a:xfrm>
              <a:prstGeom prst="rect">
                <a:avLst/>
              </a:prstGeom>
              <a:noFill/>
            </p:spPr>
            <p:txBody>
              <a:bodyPr wrap="none" rtlCol="0">
                <a:spAutoFit/>
              </a:bodyPr>
              <a:lstStyle/>
              <a:p>
                <a:r>
                  <a:rPr lang="en-US" altLang="zh-CN" sz="2135" dirty="0">
                    <a:solidFill>
                      <a:schemeClr val="bg1">
                        <a:lumMod val="50000"/>
                      </a:schemeClr>
                    </a:solidFill>
                    <a:latin typeface="微软雅黑" panose="020B0503020204020204" pitchFamily="34" charset="-122"/>
                    <a:ea typeface="微软雅黑" panose="020B0503020204020204" pitchFamily="34" charset="-122"/>
                  </a:rPr>
                  <a:t>01</a:t>
                </a:r>
                <a:endParaRPr lang="zh-CN" altLang="en-US" sz="2135"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22" name="组合 21"/>
          <p:cNvGrpSpPr/>
          <p:nvPr/>
        </p:nvGrpSpPr>
        <p:grpSpPr>
          <a:xfrm>
            <a:off x="4343586" y="3076451"/>
            <a:ext cx="1203168" cy="2670299"/>
            <a:chOff x="4342792" y="3076450"/>
            <a:chExt cx="1203168" cy="2670299"/>
          </a:xfrm>
        </p:grpSpPr>
        <p:grpSp>
          <p:nvGrpSpPr>
            <p:cNvPr id="23" name="组合 22"/>
            <p:cNvGrpSpPr/>
            <p:nvPr/>
          </p:nvGrpSpPr>
          <p:grpSpPr>
            <a:xfrm>
              <a:off x="4342792" y="3076450"/>
              <a:ext cx="1203168" cy="2670299"/>
              <a:chOff x="4342792" y="3076450"/>
              <a:chExt cx="1203168" cy="2670299"/>
            </a:xfrm>
          </p:grpSpPr>
          <p:sp>
            <p:nvSpPr>
              <p:cNvPr id="27" name="MH_Other_3"/>
              <p:cNvSpPr/>
              <p:nvPr>
                <p:custDataLst>
                  <p:tags r:id="rId4"/>
                </p:custDataLst>
              </p:nvPr>
            </p:nvSpPr>
            <p:spPr>
              <a:xfrm rot="16200000" flipH="1" flipV="1">
                <a:off x="3897358" y="4098147"/>
                <a:ext cx="2408302" cy="888902"/>
              </a:xfrm>
              <a:prstGeom prst="bentArrow">
                <a:avLst>
                  <a:gd name="adj1" fmla="val 7438"/>
                  <a:gd name="adj2" fmla="val 3464"/>
                  <a:gd name="adj3" fmla="val 0"/>
                  <a:gd name="adj4" fmla="val 30020"/>
                </a:avLst>
              </a:prstGeom>
              <a:solidFill>
                <a:srgbClr val="5FBD98"/>
              </a:solidFill>
              <a:ln w="76200" cap="flat" cmpd="sng" algn="ctr">
                <a:solidFill>
                  <a:srgbClr val="8D2963"/>
                </a:solidFill>
                <a:prstDash val="solid"/>
              </a:ln>
              <a:effectLst/>
            </p:spPr>
            <p:txBody>
              <a:bodyPr anchor="ctr"/>
              <a:lstStyle/>
              <a:p>
                <a:pPr algn="ctr" defTabSz="1029970">
                  <a:defRPr/>
                </a:pPr>
                <a:endParaRPr lang="en-US" sz="2400" kern="0">
                  <a:solidFill>
                    <a:srgbClr val="262626"/>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椭圆 27"/>
              <p:cNvSpPr/>
              <p:nvPr/>
            </p:nvSpPr>
            <p:spPr>
              <a:xfrm>
                <a:off x="4342792" y="3076450"/>
                <a:ext cx="622162" cy="622163"/>
              </a:xfrm>
              <a:prstGeom prst="ellipse">
                <a:avLst/>
              </a:prstGeom>
              <a:solidFill>
                <a:srgbClr val="8D2963"/>
              </a:solidFill>
              <a:ln>
                <a:solidFill>
                  <a:srgbClr val="8D296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377307" y="3155936"/>
              <a:ext cx="515647" cy="464474"/>
              <a:chOff x="4367503" y="1573446"/>
              <a:chExt cx="515647" cy="464474"/>
            </a:xfrm>
          </p:grpSpPr>
          <p:sp>
            <p:nvSpPr>
              <p:cNvPr id="25" name="椭圆 24"/>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121920" tIns="60960" rIns="121920" bIns="60960" numCol="1" anchor="t" anchorCtr="0" compatLnSpc="1"/>
              <a:lstStyle/>
              <a:p>
                <a:endParaRPr lang="zh-CN" altLang="en-US" sz="1600">
                  <a:solidFill>
                    <a:prstClr val="black"/>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4367503" y="1588909"/>
                <a:ext cx="505267" cy="420564"/>
              </a:xfrm>
              <a:prstGeom prst="rect">
                <a:avLst/>
              </a:prstGeom>
              <a:noFill/>
            </p:spPr>
            <p:txBody>
              <a:bodyPr wrap="none" rtlCol="0">
                <a:spAutoFit/>
              </a:bodyPr>
              <a:lstStyle/>
              <a:p>
                <a:r>
                  <a:rPr lang="en-US" altLang="zh-CN" sz="2135" dirty="0">
                    <a:solidFill>
                      <a:schemeClr val="bg1">
                        <a:lumMod val="50000"/>
                      </a:schemeClr>
                    </a:solidFill>
                    <a:latin typeface="微软雅黑" panose="020B0503020204020204" pitchFamily="34" charset="-122"/>
                    <a:ea typeface="微软雅黑" panose="020B0503020204020204" pitchFamily="34" charset="-122"/>
                  </a:rPr>
                  <a:t>03</a:t>
                </a:r>
                <a:endParaRPr lang="zh-CN" altLang="en-US" sz="2135"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29" name="组合 28"/>
          <p:cNvGrpSpPr/>
          <p:nvPr/>
        </p:nvGrpSpPr>
        <p:grpSpPr>
          <a:xfrm>
            <a:off x="6157100" y="2614251"/>
            <a:ext cx="1484566" cy="2865828"/>
            <a:chOff x="6156302" y="2614250"/>
            <a:chExt cx="1484565" cy="2865828"/>
          </a:xfrm>
        </p:grpSpPr>
        <p:grpSp>
          <p:nvGrpSpPr>
            <p:cNvPr id="30" name="组合 29"/>
            <p:cNvGrpSpPr/>
            <p:nvPr/>
          </p:nvGrpSpPr>
          <p:grpSpPr>
            <a:xfrm>
              <a:off x="6156302" y="2614250"/>
              <a:ext cx="1484565" cy="2865828"/>
              <a:chOff x="6156302" y="2614250"/>
              <a:chExt cx="1484565" cy="2865828"/>
            </a:xfrm>
          </p:grpSpPr>
          <p:sp>
            <p:nvSpPr>
              <p:cNvPr id="34" name="MH_Other_3"/>
              <p:cNvSpPr/>
              <p:nvPr>
                <p:custDataLst>
                  <p:tags r:id="rId3"/>
                </p:custDataLst>
              </p:nvPr>
            </p:nvSpPr>
            <p:spPr>
              <a:xfrm rot="5400000" flipV="1">
                <a:off x="5311844" y="3746719"/>
                <a:ext cx="2577817" cy="888902"/>
              </a:xfrm>
              <a:prstGeom prst="bentArrow">
                <a:avLst>
                  <a:gd name="adj1" fmla="val 7438"/>
                  <a:gd name="adj2" fmla="val 3464"/>
                  <a:gd name="adj3" fmla="val 0"/>
                  <a:gd name="adj4" fmla="val 30020"/>
                </a:avLst>
              </a:prstGeom>
              <a:solidFill>
                <a:srgbClr val="5FBD98"/>
              </a:solidFill>
              <a:ln w="76200" cap="flat" cmpd="sng" algn="ctr">
                <a:solidFill>
                  <a:srgbClr val="FF1F87"/>
                </a:solidFill>
                <a:prstDash val="solid"/>
              </a:ln>
              <a:effectLst/>
            </p:spPr>
            <p:txBody>
              <a:bodyPr anchor="ctr"/>
              <a:lstStyle/>
              <a:p>
                <a:pPr algn="ctr" defTabSz="1029970">
                  <a:defRPr/>
                </a:pPr>
                <a:endParaRPr lang="en-US" sz="2400" kern="0">
                  <a:solidFill>
                    <a:srgbClr val="262626"/>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5" name="椭圆 34"/>
              <p:cNvSpPr/>
              <p:nvPr/>
            </p:nvSpPr>
            <p:spPr>
              <a:xfrm>
                <a:off x="7018705" y="2614250"/>
                <a:ext cx="622162" cy="622163"/>
              </a:xfrm>
              <a:prstGeom prst="ellipse">
                <a:avLst/>
              </a:prstGeom>
              <a:solidFill>
                <a:srgbClr val="FF1F87"/>
              </a:solidFill>
              <a:ln>
                <a:solidFill>
                  <a:srgbClr val="FF1F8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7085984" y="2690388"/>
              <a:ext cx="505267" cy="464474"/>
              <a:chOff x="4401141" y="1573446"/>
              <a:chExt cx="505267" cy="464474"/>
            </a:xfrm>
          </p:grpSpPr>
          <p:sp>
            <p:nvSpPr>
              <p:cNvPr id="32" name="椭圆 31"/>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121920" tIns="60960" rIns="121920" bIns="60960" numCol="1" anchor="t" anchorCtr="0" compatLnSpc="1"/>
              <a:lstStyle/>
              <a:p>
                <a:endParaRPr lang="zh-CN" altLang="en-US" sz="1600">
                  <a:solidFill>
                    <a:prstClr val="black"/>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4401141" y="1603049"/>
                <a:ext cx="505267" cy="420564"/>
              </a:xfrm>
              <a:prstGeom prst="rect">
                <a:avLst/>
              </a:prstGeom>
              <a:noFill/>
            </p:spPr>
            <p:txBody>
              <a:bodyPr wrap="none" rtlCol="0">
                <a:spAutoFit/>
              </a:bodyPr>
              <a:lstStyle/>
              <a:p>
                <a:r>
                  <a:rPr lang="en-US" altLang="zh-CN" sz="2135" dirty="0">
                    <a:solidFill>
                      <a:schemeClr val="bg1">
                        <a:lumMod val="50000"/>
                      </a:schemeClr>
                    </a:solidFill>
                    <a:latin typeface="微软雅黑" panose="020B0503020204020204" pitchFamily="34" charset="-122"/>
                    <a:ea typeface="微软雅黑" panose="020B0503020204020204" pitchFamily="34" charset="-122"/>
                  </a:rPr>
                  <a:t>04</a:t>
                </a:r>
                <a:endParaRPr lang="zh-CN" altLang="en-US" sz="2135"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36" name="组合 35"/>
          <p:cNvGrpSpPr/>
          <p:nvPr/>
        </p:nvGrpSpPr>
        <p:grpSpPr>
          <a:xfrm>
            <a:off x="4343586" y="4217344"/>
            <a:ext cx="1197024" cy="1440517"/>
            <a:chOff x="4342792" y="4217343"/>
            <a:chExt cx="1197024" cy="1440517"/>
          </a:xfrm>
        </p:grpSpPr>
        <p:grpSp>
          <p:nvGrpSpPr>
            <p:cNvPr id="37" name="组合 36"/>
            <p:cNvGrpSpPr/>
            <p:nvPr/>
          </p:nvGrpSpPr>
          <p:grpSpPr>
            <a:xfrm>
              <a:off x="4342792" y="4217343"/>
              <a:ext cx="1197024" cy="1440517"/>
              <a:chOff x="4342792" y="4217343"/>
              <a:chExt cx="1197024" cy="1440517"/>
            </a:xfrm>
          </p:grpSpPr>
          <p:sp>
            <p:nvSpPr>
              <p:cNvPr id="41" name="MH_Other_3"/>
              <p:cNvSpPr/>
              <p:nvPr>
                <p:custDataLst>
                  <p:tags r:id="rId2"/>
                </p:custDataLst>
              </p:nvPr>
            </p:nvSpPr>
            <p:spPr>
              <a:xfrm rot="16200000" flipH="1" flipV="1">
                <a:off x="4508276" y="4626321"/>
                <a:ext cx="1174177" cy="888902"/>
              </a:xfrm>
              <a:prstGeom prst="bentArrow">
                <a:avLst>
                  <a:gd name="adj1" fmla="val 7438"/>
                  <a:gd name="adj2" fmla="val 3464"/>
                  <a:gd name="adj3" fmla="val 0"/>
                  <a:gd name="adj4" fmla="val 30020"/>
                </a:avLst>
              </a:prstGeom>
              <a:solidFill>
                <a:srgbClr val="FF1F87"/>
              </a:solidFill>
              <a:ln w="76200" cap="flat" cmpd="sng" algn="ctr">
                <a:solidFill>
                  <a:srgbClr val="FF1F87"/>
                </a:solidFill>
                <a:prstDash val="solid"/>
              </a:ln>
              <a:effectLst/>
            </p:spPr>
            <p:txBody>
              <a:bodyPr anchor="ctr"/>
              <a:lstStyle/>
              <a:p>
                <a:pPr algn="ctr" defTabSz="1029970">
                  <a:defRPr/>
                </a:pPr>
                <a:endParaRPr lang="en-US" sz="2400" kern="0">
                  <a:solidFill>
                    <a:srgbClr val="262626"/>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2" name="椭圆 41"/>
              <p:cNvSpPr/>
              <p:nvPr/>
            </p:nvSpPr>
            <p:spPr>
              <a:xfrm>
                <a:off x="4342792" y="4217343"/>
                <a:ext cx="622162" cy="622163"/>
              </a:xfrm>
              <a:prstGeom prst="ellipse">
                <a:avLst/>
              </a:prstGeom>
              <a:solidFill>
                <a:srgbClr val="FF1F87"/>
              </a:solidFill>
              <a:ln>
                <a:solidFill>
                  <a:srgbClr val="FF1F8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4377307" y="4296829"/>
              <a:ext cx="514175" cy="464474"/>
              <a:chOff x="4368975" y="1573446"/>
              <a:chExt cx="514175" cy="464474"/>
            </a:xfrm>
          </p:grpSpPr>
          <p:sp>
            <p:nvSpPr>
              <p:cNvPr id="39" name="椭圆 38"/>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121920" tIns="60960" rIns="121920" bIns="60960" numCol="1" anchor="t" anchorCtr="0" compatLnSpc="1"/>
              <a:lstStyle/>
              <a:p>
                <a:endParaRPr lang="zh-CN" altLang="en-US" sz="1600">
                  <a:solidFill>
                    <a:prstClr val="black"/>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4368975" y="1601122"/>
                <a:ext cx="505267" cy="420564"/>
              </a:xfrm>
              <a:prstGeom prst="rect">
                <a:avLst/>
              </a:prstGeom>
              <a:noFill/>
            </p:spPr>
            <p:txBody>
              <a:bodyPr wrap="none" rtlCol="0">
                <a:spAutoFit/>
              </a:bodyPr>
              <a:lstStyle/>
              <a:p>
                <a:r>
                  <a:rPr lang="en-US" altLang="zh-CN" sz="2135" dirty="0">
                    <a:solidFill>
                      <a:schemeClr val="bg1">
                        <a:lumMod val="50000"/>
                      </a:schemeClr>
                    </a:solidFill>
                    <a:latin typeface="微软雅黑" panose="020B0503020204020204" pitchFamily="34" charset="-122"/>
                    <a:ea typeface="微软雅黑" panose="020B0503020204020204" pitchFamily="34" charset="-122"/>
                  </a:rPr>
                  <a:t>05</a:t>
                </a:r>
                <a:endParaRPr lang="zh-CN" altLang="en-US" sz="2135"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43" name="组合 42"/>
          <p:cNvGrpSpPr/>
          <p:nvPr/>
        </p:nvGrpSpPr>
        <p:grpSpPr>
          <a:xfrm>
            <a:off x="6414454" y="3762734"/>
            <a:ext cx="1227206" cy="1895127"/>
            <a:chOff x="6413660" y="3762732"/>
            <a:chExt cx="1227207" cy="1895127"/>
          </a:xfrm>
        </p:grpSpPr>
        <p:grpSp>
          <p:nvGrpSpPr>
            <p:cNvPr id="44" name="组合 43"/>
            <p:cNvGrpSpPr/>
            <p:nvPr/>
          </p:nvGrpSpPr>
          <p:grpSpPr>
            <a:xfrm>
              <a:off x="6413660" y="3762732"/>
              <a:ext cx="1227207" cy="1895127"/>
              <a:chOff x="6413660" y="3762732"/>
              <a:chExt cx="1227207" cy="1895127"/>
            </a:xfrm>
          </p:grpSpPr>
          <p:sp>
            <p:nvSpPr>
              <p:cNvPr id="48" name="MH_Other_3"/>
              <p:cNvSpPr/>
              <p:nvPr>
                <p:custDataLst>
                  <p:tags r:id="rId1"/>
                </p:custDataLst>
              </p:nvPr>
            </p:nvSpPr>
            <p:spPr>
              <a:xfrm rot="5400000" flipV="1">
                <a:off x="6041185" y="4396482"/>
                <a:ext cx="1633852" cy="888902"/>
              </a:xfrm>
              <a:prstGeom prst="bentArrow">
                <a:avLst>
                  <a:gd name="adj1" fmla="val 7438"/>
                  <a:gd name="adj2" fmla="val 3464"/>
                  <a:gd name="adj3" fmla="val 0"/>
                  <a:gd name="adj4" fmla="val 30020"/>
                </a:avLst>
              </a:prstGeom>
              <a:solidFill>
                <a:srgbClr val="5FBD98"/>
              </a:solidFill>
              <a:ln w="76200" cap="flat" cmpd="sng" algn="ctr">
                <a:solidFill>
                  <a:srgbClr val="8D2963"/>
                </a:solidFill>
                <a:prstDash val="solid"/>
              </a:ln>
              <a:effectLst/>
            </p:spPr>
            <p:txBody>
              <a:bodyPr anchor="ctr"/>
              <a:lstStyle/>
              <a:p>
                <a:pPr algn="ctr" defTabSz="1029970">
                  <a:defRPr/>
                </a:pPr>
                <a:endParaRPr lang="en-US" sz="2400" kern="0">
                  <a:solidFill>
                    <a:srgbClr val="262626"/>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椭圆 48"/>
              <p:cNvSpPr/>
              <p:nvPr/>
            </p:nvSpPr>
            <p:spPr>
              <a:xfrm>
                <a:off x="7018705" y="3762732"/>
                <a:ext cx="622162" cy="622163"/>
              </a:xfrm>
              <a:prstGeom prst="ellipse">
                <a:avLst/>
              </a:prstGeom>
              <a:solidFill>
                <a:srgbClr val="8D2963"/>
              </a:solidFill>
              <a:ln>
                <a:solidFill>
                  <a:srgbClr val="8D296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7085989" y="3842218"/>
              <a:ext cx="505268" cy="464474"/>
              <a:chOff x="4393867" y="1573446"/>
              <a:chExt cx="505268" cy="464474"/>
            </a:xfrm>
          </p:grpSpPr>
          <p:sp>
            <p:nvSpPr>
              <p:cNvPr id="46" name="椭圆 45"/>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121920" tIns="60960" rIns="121920" bIns="60960" numCol="1" anchor="t" anchorCtr="0" compatLnSpc="1"/>
              <a:lstStyle/>
              <a:p>
                <a:endParaRPr lang="zh-CN" altLang="en-US" sz="1600">
                  <a:solidFill>
                    <a:prstClr val="black"/>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4393867" y="1590453"/>
                <a:ext cx="505268" cy="420564"/>
              </a:xfrm>
              <a:prstGeom prst="rect">
                <a:avLst/>
              </a:prstGeom>
              <a:noFill/>
            </p:spPr>
            <p:txBody>
              <a:bodyPr wrap="none" rtlCol="0">
                <a:spAutoFit/>
              </a:bodyPr>
              <a:lstStyle/>
              <a:p>
                <a:r>
                  <a:rPr lang="en-US" altLang="zh-CN" sz="2135" dirty="0">
                    <a:solidFill>
                      <a:schemeClr val="bg1">
                        <a:lumMod val="50000"/>
                      </a:schemeClr>
                    </a:solidFill>
                    <a:latin typeface="微软雅黑" panose="020B0503020204020204" pitchFamily="34" charset="-122"/>
                    <a:ea typeface="微软雅黑" panose="020B0503020204020204" pitchFamily="34" charset="-122"/>
                  </a:rPr>
                  <a:t>06</a:t>
                </a:r>
                <a:endParaRPr lang="zh-CN" altLang="en-US" sz="2135"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50" name="组合 49"/>
          <p:cNvGrpSpPr/>
          <p:nvPr/>
        </p:nvGrpSpPr>
        <p:grpSpPr>
          <a:xfrm>
            <a:off x="7653602" y="1349496"/>
            <a:ext cx="3291419" cy="1377707"/>
            <a:chOff x="7652807" y="1349495"/>
            <a:chExt cx="3291419" cy="1377707"/>
          </a:xfrm>
        </p:grpSpPr>
        <p:cxnSp>
          <p:nvCxnSpPr>
            <p:cNvPr id="51" name="直接连接符 50"/>
            <p:cNvCxnSpPr/>
            <p:nvPr/>
          </p:nvCxnSpPr>
          <p:spPr>
            <a:xfrm>
              <a:off x="7652807" y="1796348"/>
              <a:ext cx="2786593"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52" name="组合 51"/>
            <p:cNvGrpSpPr/>
            <p:nvPr/>
          </p:nvGrpSpPr>
          <p:grpSpPr>
            <a:xfrm>
              <a:off x="7736117" y="1349495"/>
              <a:ext cx="3208109" cy="1377707"/>
              <a:chOff x="5841004" y="1380811"/>
              <a:chExt cx="3208109" cy="1377707"/>
            </a:xfrm>
          </p:grpSpPr>
          <p:sp>
            <p:nvSpPr>
              <p:cNvPr id="53" name="MH_SubTitle_1"/>
              <p:cNvSpPr>
                <a:spLocks noChangeArrowheads="1"/>
              </p:cNvSpPr>
              <p:nvPr/>
            </p:nvSpPr>
            <p:spPr bwMode="auto">
              <a:xfrm flipH="1">
                <a:off x="5841004" y="1380811"/>
                <a:ext cx="1779654" cy="475387"/>
              </a:xfrm>
              <a:prstGeom prst="rect">
                <a:avLst/>
              </a:prstGeom>
              <a:noFill/>
            </p:spPr>
            <p:txBody>
              <a:bodyPr wrap="none" rtlCol="0">
                <a:spAutoFit/>
              </a:bodyPr>
              <a:lstStyle/>
              <a:p>
                <a:r>
                  <a:rPr lang="zh-CN" altLang="en-US" sz="2490" b="1" dirty="0">
                    <a:solidFill>
                      <a:srgbClr val="8D2963"/>
                    </a:solidFill>
                    <a:latin typeface="微软雅黑" panose="020B0503020204020204" pitchFamily="34" charset="-122"/>
                    <a:ea typeface="微软雅黑" panose="020B0503020204020204" pitchFamily="34" charset="-122"/>
                  </a:rPr>
                  <a:t>重点工作二</a:t>
                </a:r>
              </a:p>
            </p:txBody>
          </p:sp>
          <p:sp>
            <p:nvSpPr>
              <p:cNvPr id="54"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65" dirty="0">
                    <a:solidFill>
                      <a:schemeClr val="tx1">
                        <a:lumMod val="85000"/>
                        <a:lumOff val="15000"/>
                      </a:schemeClr>
                    </a:solidFill>
                    <a:latin typeface="微软雅黑" panose="020B0503020204020204" pitchFamily="34" charset="-122"/>
                    <a:ea typeface="微软雅黑" panose="020B0503020204020204" pitchFamily="34" charset="-122"/>
                    <a:cs typeface="Lato Light" charset="0"/>
                    <a:sym typeface="Lato Light" charset="0"/>
                  </a:rPr>
                  <a:t>单击此处添加文本内容单击此处添加文本内容单击此处添加文本内容单击此处添加文本内容单击此处添加文本内容</a:t>
                </a:r>
              </a:p>
            </p:txBody>
          </p:sp>
        </p:grpSp>
      </p:grpSp>
      <p:grpSp>
        <p:nvGrpSpPr>
          <p:cNvPr id="55" name="组合 54"/>
          <p:cNvGrpSpPr/>
          <p:nvPr/>
        </p:nvGrpSpPr>
        <p:grpSpPr>
          <a:xfrm>
            <a:off x="7601745" y="2799085"/>
            <a:ext cx="3524251" cy="1368182"/>
            <a:chOff x="7600950" y="2799085"/>
            <a:chExt cx="3524251" cy="1368182"/>
          </a:xfrm>
        </p:grpSpPr>
        <p:grpSp>
          <p:nvGrpSpPr>
            <p:cNvPr id="56" name="组合 55"/>
            <p:cNvGrpSpPr/>
            <p:nvPr/>
          </p:nvGrpSpPr>
          <p:grpSpPr>
            <a:xfrm>
              <a:off x="7917092" y="2799085"/>
              <a:ext cx="3208109" cy="1368182"/>
              <a:chOff x="5841004" y="1390336"/>
              <a:chExt cx="3208109" cy="1368182"/>
            </a:xfrm>
          </p:grpSpPr>
          <p:sp>
            <p:nvSpPr>
              <p:cNvPr id="58" name="MH_SubTitle_1"/>
              <p:cNvSpPr>
                <a:spLocks noChangeArrowheads="1"/>
              </p:cNvSpPr>
              <p:nvPr/>
            </p:nvSpPr>
            <p:spPr bwMode="auto">
              <a:xfrm flipH="1">
                <a:off x="5841004" y="1390336"/>
                <a:ext cx="1779654" cy="475387"/>
              </a:xfrm>
              <a:prstGeom prst="rect">
                <a:avLst/>
              </a:prstGeom>
              <a:noFill/>
            </p:spPr>
            <p:txBody>
              <a:bodyPr wrap="none" rtlCol="0">
                <a:spAutoFit/>
              </a:bodyPr>
              <a:lstStyle/>
              <a:p>
                <a:r>
                  <a:rPr lang="zh-CN" altLang="en-US" sz="2490" b="1" dirty="0">
                    <a:solidFill>
                      <a:srgbClr val="FF1F87"/>
                    </a:solidFill>
                    <a:latin typeface="微软雅黑" panose="020B0503020204020204" pitchFamily="34" charset="-122"/>
                    <a:ea typeface="微软雅黑" panose="020B0503020204020204" pitchFamily="34" charset="-122"/>
                  </a:rPr>
                  <a:t>重点工作四</a:t>
                </a:r>
              </a:p>
            </p:txBody>
          </p:sp>
          <p:sp>
            <p:nvSpPr>
              <p:cNvPr id="59"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65" dirty="0">
                    <a:solidFill>
                      <a:schemeClr val="tx1">
                        <a:lumMod val="85000"/>
                        <a:lumOff val="15000"/>
                      </a:schemeClr>
                    </a:solidFill>
                    <a:latin typeface="微软雅黑" panose="020B0503020204020204" pitchFamily="34" charset="-122"/>
                    <a:ea typeface="微软雅黑" panose="020B0503020204020204" pitchFamily="34" charset="-122"/>
                    <a:cs typeface="Lato Light" charset="0"/>
                    <a:sym typeface="Lato Light" charset="0"/>
                  </a:rPr>
                  <a:t>单击此处添加文本内容单击此处添加文本内容单击此处添加文本内容单击此处添加文本内容单击此处添加文本内容</a:t>
                </a:r>
              </a:p>
            </p:txBody>
          </p:sp>
        </p:grpSp>
        <p:sp>
          <p:nvSpPr>
            <p:cNvPr id="57" name="任意多边形 56"/>
            <p:cNvSpPr/>
            <p:nvPr/>
          </p:nvSpPr>
          <p:spPr>
            <a:xfrm>
              <a:off x="7600950" y="3001877"/>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7576066" y="4203857"/>
            <a:ext cx="3540445" cy="1406283"/>
            <a:chOff x="7575272" y="4203856"/>
            <a:chExt cx="3540445" cy="1406282"/>
          </a:xfrm>
        </p:grpSpPr>
        <p:sp>
          <p:nvSpPr>
            <p:cNvPr id="61" name="任意多边形 60"/>
            <p:cNvSpPr/>
            <p:nvPr/>
          </p:nvSpPr>
          <p:spPr>
            <a:xfrm>
              <a:off x="7575272" y="4272596"/>
              <a:ext cx="2864128" cy="39032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nvGrpSpPr>
            <p:cNvPr id="62" name="组合 61"/>
            <p:cNvGrpSpPr/>
            <p:nvPr/>
          </p:nvGrpSpPr>
          <p:grpSpPr>
            <a:xfrm>
              <a:off x="7907608" y="4203856"/>
              <a:ext cx="3208109" cy="1406282"/>
              <a:chOff x="5841004" y="1352236"/>
              <a:chExt cx="3208109" cy="1406282"/>
            </a:xfrm>
          </p:grpSpPr>
          <p:sp>
            <p:nvSpPr>
              <p:cNvPr id="63" name="MH_SubTitle_1"/>
              <p:cNvSpPr>
                <a:spLocks noChangeArrowheads="1"/>
              </p:cNvSpPr>
              <p:nvPr/>
            </p:nvSpPr>
            <p:spPr bwMode="auto">
              <a:xfrm flipH="1">
                <a:off x="5841004" y="1352236"/>
                <a:ext cx="1779654" cy="475387"/>
              </a:xfrm>
              <a:prstGeom prst="rect">
                <a:avLst/>
              </a:prstGeom>
              <a:noFill/>
            </p:spPr>
            <p:txBody>
              <a:bodyPr wrap="none" rtlCol="0">
                <a:spAutoFit/>
              </a:bodyPr>
              <a:lstStyle/>
              <a:p>
                <a:r>
                  <a:rPr lang="zh-CN" altLang="en-US" sz="2490" b="1" dirty="0">
                    <a:solidFill>
                      <a:srgbClr val="8D2963"/>
                    </a:solidFill>
                    <a:latin typeface="微软雅黑" panose="020B0503020204020204" pitchFamily="34" charset="-122"/>
                    <a:ea typeface="微软雅黑" panose="020B0503020204020204" pitchFamily="34" charset="-122"/>
                  </a:rPr>
                  <a:t>重点工作六</a:t>
                </a:r>
              </a:p>
            </p:txBody>
          </p:sp>
          <p:sp>
            <p:nvSpPr>
              <p:cNvPr id="64"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65" dirty="0">
                    <a:solidFill>
                      <a:schemeClr val="tx1">
                        <a:lumMod val="85000"/>
                        <a:lumOff val="15000"/>
                      </a:schemeClr>
                    </a:solidFill>
                    <a:latin typeface="微软雅黑" panose="020B0503020204020204" pitchFamily="34" charset="-122"/>
                    <a:ea typeface="微软雅黑" panose="020B0503020204020204" pitchFamily="34" charset="-122"/>
                    <a:cs typeface="Lato Light" charset="0"/>
                    <a:sym typeface="Lato Light" charset="0"/>
                  </a:rPr>
                  <a:t>单击此处添加文本内容单击此处添加文本内容单击此处添加文本内容单击此处添加文本内容单击此处添加文本内容</a:t>
                </a:r>
              </a:p>
            </p:txBody>
          </p:sp>
        </p:grpSp>
      </p:grpSp>
      <p:grpSp>
        <p:nvGrpSpPr>
          <p:cNvPr id="65" name="组合 64"/>
          <p:cNvGrpSpPr/>
          <p:nvPr/>
        </p:nvGrpSpPr>
        <p:grpSpPr>
          <a:xfrm>
            <a:off x="1041868" y="1349496"/>
            <a:ext cx="3301719" cy="1377707"/>
            <a:chOff x="1041073" y="1349496"/>
            <a:chExt cx="3301719" cy="1377707"/>
          </a:xfrm>
        </p:grpSpPr>
        <p:cxnSp>
          <p:nvCxnSpPr>
            <p:cNvPr id="66" name="直接连接符 65"/>
            <p:cNvCxnSpPr/>
            <p:nvPr/>
          </p:nvCxnSpPr>
          <p:spPr>
            <a:xfrm flipH="1">
              <a:off x="1556199" y="1803136"/>
              <a:ext cx="2786593"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flipH="1">
              <a:off x="1041073" y="1349496"/>
              <a:ext cx="3208109" cy="1377707"/>
              <a:chOff x="5841004" y="1380811"/>
              <a:chExt cx="3208109" cy="1377707"/>
            </a:xfrm>
          </p:grpSpPr>
          <p:sp>
            <p:nvSpPr>
              <p:cNvPr id="69" name="MH_SubTitle_1"/>
              <p:cNvSpPr>
                <a:spLocks noChangeArrowheads="1"/>
              </p:cNvSpPr>
              <p:nvPr/>
            </p:nvSpPr>
            <p:spPr bwMode="auto">
              <a:xfrm flipH="1">
                <a:off x="5841004" y="1380811"/>
                <a:ext cx="1779654" cy="475387"/>
              </a:xfrm>
              <a:prstGeom prst="rect">
                <a:avLst/>
              </a:prstGeom>
              <a:noFill/>
            </p:spPr>
            <p:txBody>
              <a:bodyPr wrap="none" rtlCol="0">
                <a:spAutoFit/>
              </a:bodyPr>
              <a:lstStyle/>
              <a:p>
                <a:pPr algn="r"/>
                <a:r>
                  <a:rPr lang="zh-CN" altLang="en-US" sz="2490" b="1" dirty="0">
                    <a:solidFill>
                      <a:srgbClr val="FF1F87"/>
                    </a:solidFill>
                    <a:latin typeface="微软雅黑" panose="020B0503020204020204" pitchFamily="34" charset="-122"/>
                    <a:ea typeface="微软雅黑" panose="020B0503020204020204" pitchFamily="34" charset="-122"/>
                  </a:rPr>
                  <a:t>重点工作一</a:t>
                </a:r>
              </a:p>
            </p:txBody>
          </p:sp>
          <p:sp>
            <p:nvSpPr>
              <p:cNvPr id="70"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50000"/>
                  </a:lnSpc>
                  <a:spcBef>
                    <a:spcPct val="0"/>
                  </a:spcBef>
                  <a:spcAft>
                    <a:spcPct val="0"/>
                  </a:spcAft>
                </a:pPr>
                <a:r>
                  <a:rPr lang="zh-CN" altLang="en-US" sz="1065" dirty="0">
                    <a:solidFill>
                      <a:schemeClr val="tx1">
                        <a:lumMod val="85000"/>
                        <a:lumOff val="15000"/>
                      </a:schemeClr>
                    </a:solidFill>
                    <a:latin typeface="微软雅黑" panose="020B0503020204020204" pitchFamily="34" charset="-122"/>
                    <a:ea typeface="微软雅黑" panose="020B0503020204020204" pitchFamily="34" charset="-122"/>
                    <a:cs typeface="Lato Light" charset="0"/>
                    <a:sym typeface="Lato Light" charset="0"/>
                  </a:rPr>
                  <a:t>单击此处添加文本内容单击此处添加文本内容单击此处添加文本内容单击此处添加文本内容单击此处添加文本内容</a:t>
                </a:r>
              </a:p>
            </p:txBody>
          </p:sp>
        </p:grpSp>
      </p:grpSp>
      <p:grpSp>
        <p:nvGrpSpPr>
          <p:cNvPr id="71" name="组合 70"/>
          <p:cNvGrpSpPr/>
          <p:nvPr/>
        </p:nvGrpSpPr>
        <p:grpSpPr>
          <a:xfrm>
            <a:off x="1029192" y="2865550"/>
            <a:ext cx="3301719" cy="1406282"/>
            <a:chOff x="1028396" y="2865550"/>
            <a:chExt cx="3301719" cy="1406282"/>
          </a:xfrm>
        </p:grpSpPr>
        <p:cxnSp>
          <p:nvCxnSpPr>
            <p:cNvPr id="72" name="直接连接符 71"/>
            <p:cNvCxnSpPr/>
            <p:nvPr/>
          </p:nvCxnSpPr>
          <p:spPr>
            <a:xfrm flipH="1">
              <a:off x="1543522" y="3347765"/>
              <a:ext cx="2786593"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73" name="组合 72"/>
            <p:cNvGrpSpPr/>
            <p:nvPr/>
          </p:nvGrpSpPr>
          <p:grpSpPr>
            <a:xfrm flipH="1">
              <a:off x="1028396" y="2865550"/>
              <a:ext cx="3208109" cy="1406282"/>
              <a:chOff x="5841004" y="1352236"/>
              <a:chExt cx="3208109" cy="1406282"/>
            </a:xfrm>
          </p:grpSpPr>
          <p:sp>
            <p:nvSpPr>
              <p:cNvPr id="74" name="MH_SubTitle_1"/>
              <p:cNvSpPr>
                <a:spLocks noChangeArrowheads="1"/>
              </p:cNvSpPr>
              <p:nvPr/>
            </p:nvSpPr>
            <p:spPr bwMode="auto">
              <a:xfrm flipH="1">
                <a:off x="5841004" y="1352236"/>
                <a:ext cx="1779654" cy="475387"/>
              </a:xfrm>
              <a:prstGeom prst="rect">
                <a:avLst/>
              </a:prstGeom>
              <a:noFill/>
            </p:spPr>
            <p:txBody>
              <a:bodyPr wrap="none" rtlCol="0">
                <a:spAutoFit/>
              </a:bodyPr>
              <a:lstStyle/>
              <a:p>
                <a:pPr algn="r"/>
                <a:r>
                  <a:rPr lang="zh-CN" altLang="en-US" sz="2490" b="1" dirty="0">
                    <a:solidFill>
                      <a:srgbClr val="8D2963"/>
                    </a:solidFill>
                    <a:latin typeface="微软雅黑" panose="020B0503020204020204" pitchFamily="34" charset="-122"/>
                    <a:ea typeface="微软雅黑" panose="020B0503020204020204" pitchFamily="34" charset="-122"/>
                  </a:rPr>
                  <a:t>重点工作三</a:t>
                </a:r>
              </a:p>
            </p:txBody>
          </p:sp>
          <p:sp>
            <p:nvSpPr>
              <p:cNvPr id="75"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50000"/>
                  </a:lnSpc>
                  <a:spcBef>
                    <a:spcPct val="0"/>
                  </a:spcBef>
                  <a:spcAft>
                    <a:spcPct val="0"/>
                  </a:spcAft>
                </a:pPr>
                <a:r>
                  <a:rPr lang="zh-CN" altLang="en-US" sz="1065" dirty="0">
                    <a:solidFill>
                      <a:schemeClr val="tx1">
                        <a:lumMod val="85000"/>
                        <a:lumOff val="15000"/>
                      </a:schemeClr>
                    </a:solidFill>
                    <a:latin typeface="微软雅黑" panose="020B0503020204020204" pitchFamily="34" charset="-122"/>
                    <a:ea typeface="微软雅黑" panose="020B0503020204020204" pitchFamily="34" charset="-122"/>
                    <a:cs typeface="Lato Light" charset="0"/>
                    <a:sym typeface="Lato Light" charset="0"/>
                  </a:rPr>
                  <a:t>单击此处添加文本内容单击此处添加文本内容单击此处添加文本内容单击此处添加文本内容单击此处添加文本内容</a:t>
                </a:r>
              </a:p>
            </p:txBody>
          </p:sp>
        </p:grpSp>
      </p:grpSp>
      <p:grpSp>
        <p:nvGrpSpPr>
          <p:cNvPr id="76" name="组合 75"/>
          <p:cNvGrpSpPr/>
          <p:nvPr/>
        </p:nvGrpSpPr>
        <p:grpSpPr>
          <a:xfrm>
            <a:off x="989249" y="4407483"/>
            <a:ext cx="3367589" cy="1387232"/>
            <a:chOff x="988454" y="4407483"/>
            <a:chExt cx="3367589" cy="1387232"/>
          </a:xfrm>
        </p:grpSpPr>
        <p:grpSp>
          <p:nvGrpSpPr>
            <p:cNvPr id="77" name="组合 76"/>
            <p:cNvGrpSpPr/>
            <p:nvPr/>
          </p:nvGrpSpPr>
          <p:grpSpPr>
            <a:xfrm flipH="1">
              <a:off x="988454" y="4407483"/>
              <a:ext cx="3208109" cy="1387232"/>
              <a:chOff x="5841004" y="1371286"/>
              <a:chExt cx="3208109" cy="1387232"/>
            </a:xfrm>
          </p:grpSpPr>
          <p:sp>
            <p:nvSpPr>
              <p:cNvPr id="79" name="MH_SubTitle_1"/>
              <p:cNvSpPr>
                <a:spLocks noChangeArrowheads="1"/>
              </p:cNvSpPr>
              <p:nvPr/>
            </p:nvSpPr>
            <p:spPr bwMode="auto">
              <a:xfrm flipH="1">
                <a:off x="5841004" y="1371286"/>
                <a:ext cx="1779654" cy="475387"/>
              </a:xfrm>
              <a:prstGeom prst="rect">
                <a:avLst/>
              </a:prstGeom>
              <a:noFill/>
            </p:spPr>
            <p:txBody>
              <a:bodyPr wrap="none" rtlCol="0">
                <a:spAutoFit/>
              </a:bodyPr>
              <a:lstStyle/>
              <a:p>
                <a:pPr algn="r"/>
                <a:r>
                  <a:rPr lang="zh-CN" altLang="en-US" sz="2490" b="1" dirty="0">
                    <a:solidFill>
                      <a:srgbClr val="FF1F87"/>
                    </a:solidFill>
                    <a:latin typeface="微软雅黑" panose="020B0503020204020204" pitchFamily="34" charset="-122"/>
                    <a:ea typeface="微软雅黑" panose="020B0503020204020204" pitchFamily="34" charset="-122"/>
                  </a:rPr>
                  <a:t>重点工作三</a:t>
                </a:r>
              </a:p>
            </p:txBody>
          </p:sp>
          <p:sp>
            <p:nvSpPr>
              <p:cNvPr id="80"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50000"/>
                  </a:lnSpc>
                  <a:spcBef>
                    <a:spcPct val="0"/>
                  </a:spcBef>
                  <a:spcAft>
                    <a:spcPct val="0"/>
                  </a:spcAft>
                </a:pPr>
                <a:r>
                  <a:rPr lang="zh-CN" altLang="en-US" sz="1065" dirty="0">
                    <a:solidFill>
                      <a:schemeClr val="tx1">
                        <a:lumMod val="85000"/>
                        <a:lumOff val="15000"/>
                      </a:schemeClr>
                    </a:solidFill>
                    <a:latin typeface="微软雅黑" panose="020B0503020204020204" pitchFamily="34" charset="-122"/>
                    <a:ea typeface="微软雅黑" panose="020B0503020204020204" pitchFamily="34" charset="-122"/>
                    <a:cs typeface="Lato Light" charset="0"/>
                    <a:sym typeface="Lato Light" charset="0"/>
                  </a:rPr>
                  <a:t>单击此处添加文本内容单击此处添加文本内容单击此处添加文本内容单击此处添加文本内容单击此处添加文本内容</a:t>
                </a:r>
              </a:p>
            </p:txBody>
          </p:sp>
        </p:grpSp>
        <p:sp>
          <p:nvSpPr>
            <p:cNvPr id="78" name="任意多边形 77"/>
            <p:cNvSpPr/>
            <p:nvPr/>
          </p:nvSpPr>
          <p:spPr>
            <a:xfrm flipH="1">
              <a:off x="1517593" y="4614052"/>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grpSp>
        <p:nvGrpSpPr>
          <p:cNvPr id="81" name="组合 80"/>
          <p:cNvGrpSpPr/>
          <p:nvPr/>
        </p:nvGrpSpPr>
        <p:grpSpPr>
          <a:xfrm>
            <a:off x="5365781" y="4921729"/>
            <a:ext cx="1210912" cy="1210912"/>
            <a:chOff x="5364986" y="4921729"/>
            <a:chExt cx="1210912" cy="1210912"/>
          </a:xfrm>
        </p:grpSpPr>
        <p:sp>
          <p:nvSpPr>
            <p:cNvPr id="82" name="椭圆 81"/>
            <p:cNvSpPr/>
            <p:nvPr/>
          </p:nvSpPr>
          <p:spPr>
            <a:xfrm flipH="1">
              <a:off x="5364986" y="4921729"/>
              <a:ext cx="1210912" cy="121091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83" name="椭圆 82"/>
            <p:cNvSpPr/>
            <p:nvPr/>
          </p:nvSpPr>
          <p:spPr>
            <a:xfrm flipH="1">
              <a:off x="5393195" y="4949933"/>
              <a:ext cx="1154499" cy="115449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sp>
        <p:nvSpPr>
          <p:cNvPr id="84" name="KSO_Shape"/>
          <p:cNvSpPr/>
          <p:nvPr/>
        </p:nvSpPr>
        <p:spPr bwMode="auto">
          <a:xfrm>
            <a:off x="5677710" y="5277372"/>
            <a:ext cx="582896" cy="499624"/>
          </a:xfrm>
          <a:custGeom>
            <a:avLst/>
            <a:gdLst>
              <a:gd name="T0" fmla="*/ 354482 w 1812925"/>
              <a:gd name="T1" fmla="*/ 872801 h 1511300"/>
              <a:gd name="T2" fmla="*/ 380318 w 1812925"/>
              <a:gd name="T3" fmla="*/ 984699 h 1511300"/>
              <a:gd name="T4" fmla="*/ 425879 w 1812925"/>
              <a:gd name="T5" fmla="*/ 1087433 h 1511300"/>
              <a:gd name="T6" fmla="*/ 488386 w 1812925"/>
              <a:gd name="T7" fmla="*/ 1179061 h 1511300"/>
              <a:gd name="T8" fmla="*/ 591174 w 1812925"/>
              <a:gd name="T9" fmla="*/ 1276520 h 1511300"/>
              <a:gd name="T10" fmla="*/ 711743 w 1812925"/>
              <a:gd name="T11" fmla="*/ 1346213 h 1511300"/>
              <a:gd name="T12" fmla="*/ 796474 w 1812925"/>
              <a:gd name="T13" fmla="*/ 1375922 h 1511300"/>
              <a:gd name="T14" fmla="*/ 907876 w 1812925"/>
              <a:gd name="T15" fmla="*/ 1394804 h 1511300"/>
              <a:gd name="T16" fmla="*/ 1015110 w 1812925"/>
              <a:gd name="T17" fmla="*/ 1393415 h 1511300"/>
              <a:gd name="T18" fmla="*/ 1118176 w 1812925"/>
              <a:gd name="T19" fmla="*/ 1373702 h 1511300"/>
              <a:gd name="T20" fmla="*/ 1216519 w 1812925"/>
              <a:gd name="T21" fmla="*/ 1335939 h 1511300"/>
              <a:gd name="T22" fmla="*/ 1302085 w 1812925"/>
              <a:gd name="T23" fmla="*/ 1285127 h 1511300"/>
              <a:gd name="T24" fmla="*/ 1341811 w 1812925"/>
              <a:gd name="T25" fmla="*/ 1271245 h 1511300"/>
              <a:gd name="T26" fmla="*/ 1382649 w 1812925"/>
              <a:gd name="T27" fmla="*/ 1275131 h 1511300"/>
              <a:gd name="T28" fmla="*/ 1417930 w 1812925"/>
              <a:gd name="T29" fmla="*/ 1296789 h 1511300"/>
              <a:gd name="T30" fmla="*/ 1441822 w 1812925"/>
              <a:gd name="T31" fmla="*/ 1332607 h 1511300"/>
              <a:gd name="T32" fmla="*/ 1447378 w 1812925"/>
              <a:gd name="T33" fmla="*/ 1373146 h 1511300"/>
              <a:gd name="T34" fmla="*/ 1435710 w 1812925"/>
              <a:gd name="T35" fmla="*/ 1412574 h 1511300"/>
              <a:gd name="T36" fmla="*/ 1407374 w 1812925"/>
              <a:gd name="T37" fmla="*/ 1443950 h 1511300"/>
              <a:gd name="T38" fmla="*/ 1288472 w 1812925"/>
              <a:gd name="T39" fmla="*/ 1512532 h 1511300"/>
              <a:gd name="T40" fmla="*/ 1161792 w 1812925"/>
              <a:gd name="T41" fmla="*/ 1559734 h 1511300"/>
              <a:gd name="T42" fmla="*/ 1028722 w 1812925"/>
              <a:gd name="T43" fmla="*/ 1583891 h 1511300"/>
              <a:gd name="T44" fmla="*/ 874538 w 1812925"/>
              <a:gd name="T45" fmla="*/ 1583335 h 1511300"/>
              <a:gd name="T46" fmla="*/ 770639 w 1812925"/>
              <a:gd name="T47" fmla="*/ 1565565 h 1511300"/>
              <a:gd name="T48" fmla="*/ 648125 w 1812925"/>
              <a:gd name="T49" fmla="*/ 1526415 h 1511300"/>
              <a:gd name="T50" fmla="*/ 534502 w 1812925"/>
              <a:gd name="T51" fmla="*/ 1468106 h 1511300"/>
              <a:gd name="T52" fmla="*/ 433380 w 1812925"/>
              <a:gd name="T53" fmla="*/ 1393693 h 1511300"/>
              <a:gd name="T54" fmla="*/ 342258 w 1812925"/>
              <a:gd name="T55" fmla="*/ 1300954 h 1511300"/>
              <a:gd name="T56" fmla="*/ 283085 w 1812925"/>
              <a:gd name="T57" fmla="*/ 1219322 h 1511300"/>
              <a:gd name="T58" fmla="*/ 221690 w 1812925"/>
              <a:gd name="T59" fmla="*/ 1102705 h 1511300"/>
              <a:gd name="T60" fmla="*/ 180019 w 1812925"/>
              <a:gd name="T61" fmla="*/ 976091 h 1511300"/>
              <a:gd name="T62" fmla="*/ 160017 w 1812925"/>
              <a:gd name="T63" fmla="*/ 840871 h 1511300"/>
              <a:gd name="T64" fmla="*/ 979901 w 1812925"/>
              <a:gd name="T65" fmla="*/ 833 h 1511300"/>
              <a:gd name="T66" fmla="*/ 1097691 w 1812925"/>
              <a:gd name="T67" fmla="*/ 13331 h 1511300"/>
              <a:gd name="T68" fmla="*/ 1216593 w 1812925"/>
              <a:gd name="T69" fmla="*/ 45825 h 1511300"/>
              <a:gd name="T70" fmla="*/ 1371054 w 1812925"/>
              <a:gd name="T71" fmla="*/ 119422 h 1511300"/>
              <a:gd name="T72" fmla="*/ 1533016 w 1812925"/>
              <a:gd name="T73" fmla="*/ 252454 h 1511300"/>
              <a:gd name="T74" fmla="*/ 1614691 w 1812925"/>
              <a:gd name="T75" fmla="*/ 356878 h 1511300"/>
              <a:gd name="T76" fmla="*/ 1678032 w 1812925"/>
              <a:gd name="T77" fmla="*/ 471857 h 1511300"/>
              <a:gd name="T78" fmla="*/ 1721370 w 1812925"/>
              <a:gd name="T79" fmla="*/ 597112 h 1511300"/>
              <a:gd name="T80" fmla="*/ 1743872 w 1812925"/>
              <a:gd name="T81" fmla="*/ 731254 h 1511300"/>
              <a:gd name="T82" fmla="*/ 1555796 w 1812925"/>
              <a:gd name="T83" fmla="*/ 779578 h 1511300"/>
              <a:gd name="T84" fmla="*/ 1541350 w 1812925"/>
              <a:gd name="T85" fmla="*/ 661544 h 1511300"/>
              <a:gd name="T86" fmla="*/ 1505235 w 1812925"/>
              <a:gd name="T87" fmla="*/ 551287 h 1511300"/>
              <a:gd name="T88" fmla="*/ 1449396 w 1812925"/>
              <a:gd name="T89" fmla="*/ 451583 h 1511300"/>
              <a:gd name="T90" fmla="*/ 1369110 w 1812925"/>
              <a:gd name="T91" fmla="*/ 357434 h 1511300"/>
              <a:gd name="T92" fmla="*/ 1239096 w 1812925"/>
              <a:gd name="T93" fmla="*/ 263007 h 1511300"/>
              <a:gd name="T94" fmla="*/ 1127973 w 1812925"/>
              <a:gd name="T95" fmla="*/ 216627 h 1511300"/>
              <a:gd name="T96" fmla="*/ 1010181 w 1812925"/>
              <a:gd name="T97" fmla="*/ 193297 h 1511300"/>
              <a:gd name="T98" fmla="*/ 899058 w 1812925"/>
              <a:gd name="T99" fmla="*/ 193020 h 1511300"/>
              <a:gd name="T100" fmla="*/ 796825 w 1812925"/>
              <a:gd name="T101" fmla="*/ 210794 h 1511300"/>
              <a:gd name="T102" fmla="*/ 698759 w 1812925"/>
              <a:gd name="T103" fmla="*/ 246343 h 1511300"/>
              <a:gd name="T104" fmla="*/ 606805 w 1812925"/>
              <a:gd name="T105" fmla="*/ 299667 h 1511300"/>
              <a:gd name="T106" fmla="*/ 567912 w 1812925"/>
              <a:gd name="T107" fmla="*/ 315497 h 1511300"/>
              <a:gd name="T108" fmla="*/ 526797 w 1812925"/>
              <a:gd name="T109" fmla="*/ 313275 h 1511300"/>
              <a:gd name="T110" fmla="*/ 490404 w 1812925"/>
              <a:gd name="T111" fmla="*/ 293835 h 1511300"/>
              <a:gd name="T112" fmla="*/ 465123 w 1812925"/>
              <a:gd name="T113" fmla="*/ 259119 h 1511300"/>
              <a:gd name="T114" fmla="*/ 457067 w 1812925"/>
              <a:gd name="T115" fmla="*/ 218570 h 1511300"/>
              <a:gd name="T116" fmla="*/ 467345 w 1812925"/>
              <a:gd name="T117" fmla="*/ 178856 h 1511300"/>
              <a:gd name="T118" fmla="*/ 494015 w 1812925"/>
              <a:gd name="T119" fmla="*/ 146640 h 1511300"/>
              <a:gd name="T120" fmla="*/ 602639 w 1812925"/>
              <a:gd name="T121" fmla="*/ 81374 h 1511300"/>
              <a:gd name="T122" fmla="*/ 728763 w 1812925"/>
              <a:gd name="T123" fmla="*/ 32216 h 1511300"/>
              <a:gd name="T124" fmla="*/ 860722 w 1812925"/>
              <a:gd name="T125" fmla="*/ 5555 h 1511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12925" h="1511300">
                <a:moveTo>
                  <a:pt x="241643" y="393700"/>
                </a:moveTo>
                <a:lnTo>
                  <a:pt x="483287" y="755836"/>
                </a:lnTo>
                <a:lnTo>
                  <a:pt x="332326" y="755836"/>
                </a:lnTo>
                <a:lnTo>
                  <a:pt x="332326" y="768789"/>
                </a:lnTo>
                <a:lnTo>
                  <a:pt x="332590" y="781212"/>
                </a:lnTo>
                <a:lnTo>
                  <a:pt x="333648" y="793636"/>
                </a:lnTo>
                <a:lnTo>
                  <a:pt x="334441" y="806324"/>
                </a:lnTo>
                <a:lnTo>
                  <a:pt x="335763" y="818748"/>
                </a:lnTo>
                <a:lnTo>
                  <a:pt x="337349" y="830907"/>
                </a:lnTo>
                <a:lnTo>
                  <a:pt x="338671" y="843066"/>
                </a:lnTo>
                <a:lnTo>
                  <a:pt x="340786" y="855225"/>
                </a:lnTo>
                <a:lnTo>
                  <a:pt x="343165" y="867120"/>
                </a:lnTo>
                <a:lnTo>
                  <a:pt x="345809" y="879015"/>
                </a:lnTo>
                <a:lnTo>
                  <a:pt x="348453" y="890910"/>
                </a:lnTo>
                <a:lnTo>
                  <a:pt x="351361" y="902805"/>
                </a:lnTo>
                <a:lnTo>
                  <a:pt x="354534" y="914436"/>
                </a:lnTo>
                <a:lnTo>
                  <a:pt x="357971" y="925802"/>
                </a:lnTo>
                <a:lnTo>
                  <a:pt x="361936" y="937433"/>
                </a:lnTo>
                <a:lnTo>
                  <a:pt x="365902" y="948799"/>
                </a:lnTo>
                <a:lnTo>
                  <a:pt x="369868" y="959901"/>
                </a:lnTo>
                <a:lnTo>
                  <a:pt x="374362" y="971003"/>
                </a:lnTo>
                <a:lnTo>
                  <a:pt x="379121" y="981841"/>
                </a:lnTo>
                <a:lnTo>
                  <a:pt x="383880" y="992943"/>
                </a:lnTo>
                <a:lnTo>
                  <a:pt x="388639" y="1003781"/>
                </a:lnTo>
                <a:lnTo>
                  <a:pt x="394191" y="1014354"/>
                </a:lnTo>
                <a:lnTo>
                  <a:pt x="399743" y="1024927"/>
                </a:lnTo>
                <a:lnTo>
                  <a:pt x="405295" y="1035236"/>
                </a:lnTo>
                <a:lnTo>
                  <a:pt x="411375" y="1045545"/>
                </a:lnTo>
                <a:lnTo>
                  <a:pt x="417456" y="1055590"/>
                </a:lnTo>
                <a:lnTo>
                  <a:pt x="423537" y="1065635"/>
                </a:lnTo>
                <a:lnTo>
                  <a:pt x="430146" y="1075415"/>
                </a:lnTo>
                <a:lnTo>
                  <a:pt x="436756" y="1085195"/>
                </a:lnTo>
                <a:lnTo>
                  <a:pt x="443630" y="1094976"/>
                </a:lnTo>
                <a:lnTo>
                  <a:pt x="450769" y="1104492"/>
                </a:lnTo>
                <a:lnTo>
                  <a:pt x="458171" y="1113479"/>
                </a:lnTo>
                <a:lnTo>
                  <a:pt x="464781" y="1122466"/>
                </a:lnTo>
                <a:lnTo>
                  <a:pt x="473241" y="1132247"/>
                </a:lnTo>
                <a:lnTo>
                  <a:pt x="481701" y="1141498"/>
                </a:lnTo>
                <a:lnTo>
                  <a:pt x="490161" y="1150750"/>
                </a:lnTo>
                <a:lnTo>
                  <a:pt x="498886" y="1159737"/>
                </a:lnTo>
                <a:lnTo>
                  <a:pt x="500736" y="1161852"/>
                </a:lnTo>
                <a:lnTo>
                  <a:pt x="515806" y="1175861"/>
                </a:lnTo>
                <a:lnTo>
                  <a:pt x="530876" y="1189607"/>
                </a:lnTo>
                <a:lnTo>
                  <a:pt x="546474" y="1202823"/>
                </a:lnTo>
                <a:lnTo>
                  <a:pt x="562601" y="1215247"/>
                </a:lnTo>
                <a:lnTo>
                  <a:pt x="579257" y="1227406"/>
                </a:lnTo>
                <a:lnTo>
                  <a:pt x="596178" y="1238773"/>
                </a:lnTo>
                <a:lnTo>
                  <a:pt x="613627" y="1249346"/>
                </a:lnTo>
                <a:lnTo>
                  <a:pt x="631605" y="1259655"/>
                </a:lnTo>
                <a:lnTo>
                  <a:pt x="633455" y="1260712"/>
                </a:lnTo>
                <a:lnTo>
                  <a:pt x="644031" y="1266528"/>
                </a:lnTo>
                <a:lnTo>
                  <a:pt x="654870" y="1271550"/>
                </a:lnTo>
                <a:lnTo>
                  <a:pt x="665974" y="1276837"/>
                </a:lnTo>
                <a:lnTo>
                  <a:pt x="677342" y="1281595"/>
                </a:lnTo>
                <a:lnTo>
                  <a:pt x="681573" y="1283709"/>
                </a:lnTo>
                <a:lnTo>
                  <a:pt x="685803" y="1285560"/>
                </a:lnTo>
                <a:lnTo>
                  <a:pt x="695320" y="1289525"/>
                </a:lnTo>
                <a:lnTo>
                  <a:pt x="704838" y="1292961"/>
                </a:lnTo>
                <a:lnTo>
                  <a:pt x="724402" y="1299834"/>
                </a:lnTo>
                <a:lnTo>
                  <a:pt x="732598" y="1302741"/>
                </a:lnTo>
                <a:lnTo>
                  <a:pt x="740794" y="1305385"/>
                </a:lnTo>
                <a:lnTo>
                  <a:pt x="749518" y="1307764"/>
                </a:lnTo>
                <a:lnTo>
                  <a:pt x="757978" y="1309878"/>
                </a:lnTo>
                <a:lnTo>
                  <a:pt x="775428" y="1314372"/>
                </a:lnTo>
                <a:lnTo>
                  <a:pt x="786267" y="1316751"/>
                </a:lnTo>
                <a:lnTo>
                  <a:pt x="796842" y="1319130"/>
                </a:lnTo>
                <a:lnTo>
                  <a:pt x="806096" y="1320716"/>
                </a:lnTo>
                <a:lnTo>
                  <a:pt x="815085" y="1322302"/>
                </a:lnTo>
                <a:lnTo>
                  <a:pt x="833591" y="1324681"/>
                </a:lnTo>
                <a:lnTo>
                  <a:pt x="842845" y="1325738"/>
                </a:lnTo>
                <a:lnTo>
                  <a:pt x="852362" y="1327060"/>
                </a:lnTo>
                <a:lnTo>
                  <a:pt x="863995" y="1327853"/>
                </a:lnTo>
                <a:lnTo>
                  <a:pt x="875892" y="1328646"/>
                </a:lnTo>
                <a:lnTo>
                  <a:pt x="887525" y="1329175"/>
                </a:lnTo>
                <a:lnTo>
                  <a:pt x="899158" y="1329439"/>
                </a:lnTo>
                <a:lnTo>
                  <a:pt x="910526" y="1329439"/>
                </a:lnTo>
                <a:lnTo>
                  <a:pt x="921894" y="1329175"/>
                </a:lnTo>
                <a:lnTo>
                  <a:pt x="932734" y="1328910"/>
                </a:lnTo>
                <a:lnTo>
                  <a:pt x="944102" y="1328382"/>
                </a:lnTo>
                <a:lnTo>
                  <a:pt x="954942" y="1327589"/>
                </a:lnTo>
                <a:lnTo>
                  <a:pt x="966046" y="1326531"/>
                </a:lnTo>
                <a:lnTo>
                  <a:pt x="977150" y="1325210"/>
                </a:lnTo>
                <a:lnTo>
                  <a:pt x="988254" y="1323624"/>
                </a:lnTo>
                <a:lnTo>
                  <a:pt x="999093" y="1322302"/>
                </a:lnTo>
                <a:lnTo>
                  <a:pt x="1010197" y="1320452"/>
                </a:lnTo>
                <a:lnTo>
                  <a:pt x="1020772" y="1318337"/>
                </a:lnTo>
                <a:lnTo>
                  <a:pt x="1031876" y="1315694"/>
                </a:lnTo>
                <a:lnTo>
                  <a:pt x="1042452" y="1313315"/>
                </a:lnTo>
                <a:lnTo>
                  <a:pt x="1053556" y="1310671"/>
                </a:lnTo>
                <a:lnTo>
                  <a:pt x="1064131" y="1307764"/>
                </a:lnTo>
                <a:lnTo>
                  <a:pt x="1074706" y="1304592"/>
                </a:lnTo>
                <a:lnTo>
                  <a:pt x="1085281" y="1301155"/>
                </a:lnTo>
                <a:lnTo>
                  <a:pt x="1095856" y="1297719"/>
                </a:lnTo>
                <a:lnTo>
                  <a:pt x="1106167" y="1293754"/>
                </a:lnTo>
                <a:lnTo>
                  <a:pt x="1116742" y="1289789"/>
                </a:lnTo>
                <a:lnTo>
                  <a:pt x="1126789" y="1285560"/>
                </a:lnTo>
                <a:lnTo>
                  <a:pt x="1137100" y="1281330"/>
                </a:lnTo>
                <a:lnTo>
                  <a:pt x="1147675" y="1276837"/>
                </a:lnTo>
                <a:lnTo>
                  <a:pt x="1157721" y="1271814"/>
                </a:lnTo>
                <a:lnTo>
                  <a:pt x="1167768" y="1267056"/>
                </a:lnTo>
                <a:lnTo>
                  <a:pt x="1177286" y="1261770"/>
                </a:lnTo>
                <a:lnTo>
                  <a:pt x="1187332" y="1256483"/>
                </a:lnTo>
                <a:lnTo>
                  <a:pt x="1197114" y="1250668"/>
                </a:lnTo>
                <a:lnTo>
                  <a:pt x="1206896" y="1244852"/>
                </a:lnTo>
                <a:lnTo>
                  <a:pt x="1216414" y="1238773"/>
                </a:lnTo>
                <a:lnTo>
                  <a:pt x="1225932" y="1232693"/>
                </a:lnTo>
                <a:lnTo>
                  <a:pt x="1235185" y="1225820"/>
                </a:lnTo>
                <a:lnTo>
                  <a:pt x="1239151" y="1223441"/>
                </a:lnTo>
                <a:lnTo>
                  <a:pt x="1243116" y="1221062"/>
                </a:lnTo>
                <a:lnTo>
                  <a:pt x="1247082" y="1218948"/>
                </a:lnTo>
                <a:lnTo>
                  <a:pt x="1251312" y="1217097"/>
                </a:lnTo>
                <a:lnTo>
                  <a:pt x="1255278" y="1215247"/>
                </a:lnTo>
                <a:lnTo>
                  <a:pt x="1259772" y="1213925"/>
                </a:lnTo>
                <a:lnTo>
                  <a:pt x="1264002" y="1212604"/>
                </a:lnTo>
                <a:lnTo>
                  <a:pt x="1268232" y="1211546"/>
                </a:lnTo>
                <a:lnTo>
                  <a:pt x="1272727" y="1210753"/>
                </a:lnTo>
                <a:lnTo>
                  <a:pt x="1276957" y="1210225"/>
                </a:lnTo>
                <a:lnTo>
                  <a:pt x="1281187" y="1209696"/>
                </a:lnTo>
                <a:lnTo>
                  <a:pt x="1285417" y="1209696"/>
                </a:lnTo>
                <a:lnTo>
                  <a:pt x="1290176" y="1209696"/>
                </a:lnTo>
                <a:lnTo>
                  <a:pt x="1294406" y="1209696"/>
                </a:lnTo>
                <a:lnTo>
                  <a:pt x="1298636" y="1210489"/>
                </a:lnTo>
                <a:lnTo>
                  <a:pt x="1302866" y="1211018"/>
                </a:lnTo>
                <a:lnTo>
                  <a:pt x="1307096" y="1211811"/>
                </a:lnTo>
                <a:lnTo>
                  <a:pt x="1311326" y="1212868"/>
                </a:lnTo>
                <a:lnTo>
                  <a:pt x="1315821" y="1213925"/>
                </a:lnTo>
                <a:lnTo>
                  <a:pt x="1319787" y="1215511"/>
                </a:lnTo>
                <a:lnTo>
                  <a:pt x="1324017" y="1217362"/>
                </a:lnTo>
                <a:lnTo>
                  <a:pt x="1327982" y="1219212"/>
                </a:lnTo>
                <a:lnTo>
                  <a:pt x="1331419" y="1221062"/>
                </a:lnTo>
                <a:lnTo>
                  <a:pt x="1335385" y="1223441"/>
                </a:lnTo>
                <a:lnTo>
                  <a:pt x="1339086" y="1225820"/>
                </a:lnTo>
                <a:lnTo>
                  <a:pt x="1342788" y="1228728"/>
                </a:lnTo>
                <a:lnTo>
                  <a:pt x="1346225" y="1231371"/>
                </a:lnTo>
                <a:lnTo>
                  <a:pt x="1349397" y="1234543"/>
                </a:lnTo>
                <a:lnTo>
                  <a:pt x="1352834" y="1237451"/>
                </a:lnTo>
                <a:lnTo>
                  <a:pt x="1356007" y="1240887"/>
                </a:lnTo>
                <a:lnTo>
                  <a:pt x="1358650" y="1244588"/>
                </a:lnTo>
                <a:lnTo>
                  <a:pt x="1361294" y="1248289"/>
                </a:lnTo>
                <a:lnTo>
                  <a:pt x="1364202" y="1252254"/>
                </a:lnTo>
                <a:lnTo>
                  <a:pt x="1366582" y="1256219"/>
                </a:lnTo>
                <a:lnTo>
                  <a:pt x="1368697" y="1260448"/>
                </a:lnTo>
                <a:lnTo>
                  <a:pt x="1370548" y="1264413"/>
                </a:lnTo>
                <a:lnTo>
                  <a:pt x="1372134" y="1268642"/>
                </a:lnTo>
                <a:lnTo>
                  <a:pt x="1373456" y="1272872"/>
                </a:lnTo>
                <a:lnTo>
                  <a:pt x="1374778" y="1277101"/>
                </a:lnTo>
                <a:lnTo>
                  <a:pt x="1376100" y="1281330"/>
                </a:lnTo>
                <a:lnTo>
                  <a:pt x="1376628" y="1285560"/>
                </a:lnTo>
                <a:lnTo>
                  <a:pt x="1377157" y="1289789"/>
                </a:lnTo>
                <a:lnTo>
                  <a:pt x="1377950" y="1294283"/>
                </a:lnTo>
                <a:lnTo>
                  <a:pt x="1377950" y="1298776"/>
                </a:lnTo>
                <a:lnTo>
                  <a:pt x="1377950" y="1303006"/>
                </a:lnTo>
                <a:lnTo>
                  <a:pt x="1377421" y="1307235"/>
                </a:lnTo>
                <a:lnTo>
                  <a:pt x="1377157" y="1311729"/>
                </a:lnTo>
                <a:lnTo>
                  <a:pt x="1376628" y="1316222"/>
                </a:lnTo>
                <a:lnTo>
                  <a:pt x="1375835" y="1320452"/>
                </a:lnTo>
                <a:lnTo>
                  <a:pt x="1374513" y="1324417"/>
                </a:lnTo>
                <a:lnTo>
                  <a:pt x="1373191" y="1328646"/>
                </a:lnTo>
                <a:lnTo>
                  <a:pt x="1372134" y="1332875"/>
                </a:lnTo>
                <a:lnTo>
                  <a:pt x="1370283" y="1336840"/>
                </a:lnTo>
                <a:lnTo>
                  <a:pt x="1368432" y="1340805"/>
                </a:lnTo>
                <a:lnTo>
                  <a:pt x="1366317" y="1344770"/>
                </a:lnTo>
                <a:lnTo>
                  <a:pt x="1364202" y="1348471"/>
                </a:lnTo>
                <a:lnTo>
                  <a:pt x="1361823" y="1351907"/>
                </a:lnTo>
                <a:lnTo>
                  <a:pt x="1358915" y="1355608"/>
                </a:lnTo>
                <a:lnTo>
                  <a:pt x="1356271" y="1359044"/>
                </a:lnTo>
                <a:lnTo>
                  <a:pt x="1353098" y="1362481"/>
                </a:lnTo>
                <a:lnTo>
                  <a:pt x="1350190" y="1365653"/>
                </a:lnTo>
                <a:lnTo>
                  <a:pt x="1346753" y="1368825"/>
                </a:lnTo>
                <a:lnTo>
                  <a:pt x="1343052" y="1371732"/>
                </a:lnTo>
                <a:lnTo>
                  <a:pt x="1339351" y="1374640"/>
                </a:lnTo>
                <a:lnTo>
                  <a:pt x="1327189" y="1382834"/>
                </a:lnTo>
                <a:lnTo>
                  <a:pt x="1315028" y="1390764"/>
                </a:lnTo>
                <a:lnTo>
                  <a:pt x="1302602" y="1398694"/>
                </a:lnTo>
                <a:lnTo>
                  <a:pt x="1290176" y="1406360"/>
                </a:lnTo>
                <a:lnTo>
                  <a:pt x="1277750" y="1413497"/>
                </a:lnTo>
                <a:lnTo>
                  <a:pt x="1264795" y="1420634"/>
                </a:lnTo>
                <a:lnTo>
                  <a:pt x="1252105" y="1427242"/>
                </a:lnTo>
                <a:lnTo>
                  <a:pt x="1239151" y="1433851"/>
                </a:lnTo>
                <a:lnTo>
                  <a:pt x="1226196" y="1439930"/>
                </a:lnTo>
                <a:lnTo>
                  <a:pt x="1212977" y="1446274"/>
                </a:lnTo>
                <a:lnTo>
                  <a:pt x="1200022" y="1451825"/>
                </a:lnTo>
                <a:lnTo>
                  <a:pt x="1186803" y="1457376"/>
                </a:lnTo>
                <a:lnTo>
                  <a:pt x="1173320" y="1462663"/>
                </a:lnTo>
                <a:lnTo>
                  <a:pt x="1160101" y="1467421"/>
                </a:lnTo>
                <a:lnTo>
                  <a:pt x="1146353" y="1472443"/>
                </a:lnTo>
                <a:lnTo>
                  <a:pt x="1132870" y="1476672"/>
                </a:lnTo>
                <a:lnTo>
                  <a:pt x="1119122" y="1480902"/>
                </a:lnTo>
                <a:lnTo>
                  <a:pt x="1105639" y="1484867"/>
                </a:lnTo>
                <a:lnTo>
                  <a:pt x="1091626" y="1488567"/>
                </a:lnTo>
                <a:lnTo>
                  <a:pt x="1077879" y="1491739"/>
                </a:lnTo>
                <a:lnTo>
                  <a:pt x="1063866" y="1494911"/>
                </a:lnTo>
                <a:lnTo>
                  <a:pt x="1049854" y="1497555"/>
                </a:lnTo>
                <a:lnTo>
                  <a:pt x="1035842" y="1500462"/>
                </a:lnTo>
                <a:lnTo>
                  <a:pt x="1021830" y="1502841"/>
                </a:lnTo>
                <a:lnTo>
                  <a:pt x="1007818" y="1504692"/>
                </a:lnTo>
                <a:lnTo>
                  <a:pt x="993541" y="1506542"/>
                </a:lnTo>
                <a:lnTo>
                  <a:pt x="979000" y="1507864"/>
                </a:lnTo>
                <a:lnTo>
                  <a:pt x="964988" y="1509185"/>
                </a:lnTo>
                <a:lnTo>
                  <a:pt x="950712" y="1510243"/>
                </a:lnTo>
                <a:lnTo>
                  <a:pt x="936435" y="1510771"/>
                </a:lnTo>
                <a:lnTo>
                  <a:pt x="922159" y="1511300"/>
                </a:lnTo>
                <a:lnTo>
                  <a:pt x="907618" y="1511300"/>
                </a:lnTo>
                <a:lnTo>
                  <a:pt x="888847" y="1511036"/>
                </a:lnTo>
                <a:lnTo>
                  <a:pt x="870076" y="1510507"/>
                </a:lnTo>
                <a:lnTo>
                  <a:pt x="851040" y="1508921"/>
                </a:lnTo>
                <a:lnTo>
                  <a:pt x="832269" y="1507335"/>
                </a:lnTo>
                <a:lnTo>
                  <a:pt x="816935" y="1505220"/>
                </a:lnTo>
                <a:lnTo>
                  <a:pt x="796049" y="1502841"/>
                </a:lnTo>
                <a:lnTo>
                  <a:pt x="785738" y="1501255"/>
                </a:lnTo>
                <a:lnTo>
                  <a:pt x="774899" y="1499669"/>
                </a:lnTo>
                <a:lnTo>
                  <a:pt x="768818" y="1498612"/>
                </a:lnTo>
                <a:lnTo>
                  <a:pt x="762737" y="1497026"/>
                </a:lnTo>
                <a:lnTo>
                  <a:pt x="755335" y="1495440"/>
                </a:lnTo>
                <a:lnTo>
                  <a:pt x="747932" y="1493590"/>
                </a:lnTo>
                <a:lnTo>
                  <a:pt x="733391" y="1490418"/>
                </a:lnTo>
                <a:lnTo>
                  <a:pt x="710919" y="1484867"/>
                </a:lnTo>
                <a:lnTo>
                  <a:pt x="700079" y="1482223"/>
                </a:lnTo>
                <a:lnTo>
                  <a:pt x="688975" y="1478787"/>
                </a:lnTo>
                <a:lnTo>
                  <a:pt x="677342" y="1475086"/>
                </a:lnTo>
                <a:lnTo>
                  <a:pt x="665710" y="1471121"/>
                </a:lnTo>
                <a:lnTo>
                  <a:pt x="653548" y="1466892"/>
                </a:lnTo>
                <a:lnTo>
                  <a:pt x="640858" y="1462663"/>
                </a:lnTo>
                <a:lnTo>
                  <a:pt x="628697" y="1457905"/>
                </a:lnTo>
                <a:lnTo>
                  <a:pt x="616799" y="1453147"/>
                </a:lnTo>
                <a:lnTo>
                  <a:pt x="602787" y="1447067"/>
                </a:lnTo>
                <a:lnTo>
                  <a:pt x="589304" y="1440723"/>
                </a:lnTo>
                <a:lnTo>
                  <a:pt x="575292" y="1434379"/>
                </a:lnTo>
                <a:lnTo>
                  <a:pt x="561544" y="1427507"/>
                </a:lnTo>
                <a:lnTo>
                  <a:pt x="548061" y="1420634"/>
                </a:lnTo>
                <a:lnTo>
                  <a:pt x="543302" y="1417462"/>
                </a:lnTo>
                <a:lnTo>
                  <a:pt x="531669" y="1411118"/>
                </a:lnTo>
                <a:lnTo>
                  <a:pt x="520036" y="1404510"/>
                </a:lnTo>
                <a:lnTo>
                  <a:pt x="508668" y="1397637"/>
                </a:lnTo>
                <a:lnTo>
                  <a:pt x="497564" y="1390500"/>
                </a:lnTo>
                <a:lnTo>
                  <a:pt x="486196" y="1383099"/>
                </a:lnTo>
                <a:lnTo>
                  <a:pt x="475356" y="1375697"/>
                </a:lnTo>
                <a:lnTo>
                  <a:pt x="464516" y="1368296"/>
                </a:lnTo>
                <a:lnTo>
                  <a:pt x="453941" y="1360366"/>
                </a:lnTo>
                <a:lnTo>
                  <a:pt x="443366" y="1351907"/>
                </a:lnTo>
                <a:lnTo>
                  <a:pt x="432790" y="1343713"/>
                </a:lnTo>
                <a:lnTo>
                  <a:pt x="422479" y="1335519"/>
                </a:lnTo>
                <a:lnTo>
                  <a:pt x="412433" y="1326796"/>
                </a:lnTo>
                <a:lnTo>
                  <a:pt x="402387" y="1317808"/>
                </a:lnTo>
                <a:lnTo>
                  <a:pt x="392604" y="1309085"/>
                </a:lnTo>
                <a:lnTo>
                  <a:pt x="383087" y="1299834"/>
                </a:lnTo>
                <a:lnTo>
                  <a:pt x="373569" y="1290582"/>
                </a:lnTo>
                <a:lnTo>
                  <a:pt x="369339" y="1285824"/>
                </a:lnTo>
                <a:lnTo>
                  <a:pt x="357971" y="1274458"/>
                </a:lnTo>
                <a:lnTo>
                  <a:pt x="347131" y="1262827"/>
                </a:lnTo>
                <a:lnTo>
                  <a:pt x="336291" y="1250668"/>
                </a:lnTo>
                <a:lnTo>
                  <a:pt x="325716" y="1238508"/>
                </a:lnTo>
                <a:lnTo>
                  <a:pt x="320429" y="1231636"/>
                </a:lnTo>
                <a:lnTo>
                  <a:pt x="315405" y="1224763"/>
                </a:lnTo>
                <a:lnTo>
                  <a:pt x="301393" y="1207317"/>
                </a:lnTo>
                <a:lnTo>
                  <a:pt x="294255" y="1198330"/>
                </a:lnTo>
                <a:lnTo>
                  <a:pt x="287646" y="1189078"/>
                </a:lnTo>
                <a:lnTo>
                  <a:pt x="286059" y="1186699"/>
                </a:lnTo>
                <a:lnTo>
                  <a:pt x="284737" y="1183791"/>
                </a:lnTo>
                <a:lnTo>
                  <a:pt x="277070" y="1172425"/>
                </a:lnTo>
                <a:lnTo>
                  <a:pt x="269403" y="1160795"/>
                </a:lnTo>
                <a:lnTo>
                  <a:pt x="262001" y="1149164"/>
                </a:lnTo>
                <a:lnTo>
                  <a:pt x="255127" y="1137005"/>
                </a:lnTo>
                <a:lnTo>
                  <a:pt x="247988" y="1125110"/>
                </a:lnTo>
                <a:lnTo>
                  <a:pt x="241379" y="1112950"/>
                </a:lnTo>
                <a:lnTo>
                  <a:pt x="234505" y="1100527"/>
                </a:lnTo>
                <a:lnTo>
                  <a:pt x="228424" y="1087839"/>
                </a:lnTo>
                <a:lnTo>
                  <a:pt x="222344" y="1075415"/>
                </a:lnTo>
                <a:lnTo>
                  <a:pt x="216263" y="1062727"/>
                </a:lnTo>
                <a:lnTo>
                  <a:pt x="210975" y="1049775"/>
                </a:lnTo>
                <a:lnTo>
                  <a:pt x="205423" y="1037087"/>
                </a:lnTo>
                <a:lnTo>
                  <a:pt x="200400" y="1023870"/>
                </a:lnTo>
                <a:lnTo>
                  <a:pt x="195377" y="1010653"/>
                </a:lnTo>
                <a:lnTo>
                  <a:pt x="190618" y="997437"/>
                </a:lnTo>
                <a:lnTo>
                  <a:pt x="186388" y="983956"/>
                </a:lnTo>
                <a:lnTo>
                  <a:pt x="182158" y="970475"/>
                </a:lnTo>
                <a:lnTo>
                  <a:pt x="178192" y="956729"/>
                </a:lnTo>
                <a:lnTo>
                  <a:pt x="174491" y="942984"/>
                </a:lnTo>
                <a:lnTo>
                  <a:pt x="171318" y="929239"/>
                </a:lnTo>
                <a:lnTo>
                  <a:pt x="167881" y="915229"/>
                </a:lnTo>
                <a:lnTo>
                  <a:pt x="165237" y="901219"/>
                </a:lnTo>
                <a:lnTo>
                  <a:pt x="162329" y="887210"/>
                </a:lnTo>
                <a:lnTo>
                  <a:pt x="160214" y="872936"/>
                </a:lnTo>
                <a:lnTo>
                  <a:pt x="158099" y="858662"/>
                </a:lnTo>
                <a:lnTo>
                  <a:pt x="156249" y="844388"/>
                </a:lnTo>
                <a:lnTo>
                  <a:pt x="154662" y="829585"/>
                </a:lnTo>
                <a:lnTo>
                  <a:pt x="153340" y="815047"/>
                </a:lnTo>
                <a:lnTo>
                  <a:pt x="152283" y="800509"/>
                </a:lnTo>
                <a:lnTo>
                  <a:pt x="151754" y="785706"/>
                </a:lnTo>
                <a:lnTo>
                  <a:pt x="151225" y="770903"/>
                </a:lnTo>
                <a:lnTo>
                  <a:pt x="151225" y="755836"/>
                </a:lnTo>
                <a:lnTo>
                  <a:pt x="0" y="755836"/>
                </a:lnTo>
                <a:lnTo>
                  <a:pt x="241643" y="393700"/>
                </a:lnTo>
                <a:close/>
                <a:moveTo>
                  <a:pt x="906894" y="0"/>
                </a:moveTo>
                <a:lnTo>
                  <a:pt x="912182" y="264"/>
                </a:lnTo>
                <a:lnTo>
                  <a:pt x="917469" y="529"/>
                </a:lnTo>
                <a:lnTo>
                  <a:pt x="932539" y="793"/>
                </a:lnTo>
                <a:lnTo>
                  <a:pt x="947344" y="1586"/>
                </a:lnTo>
                <a:lnTo>
                  <a:pt x="962414" y="2380"/>
                </a:lnTo>
                <a:lnTo>
                  <a:pt x="977484" y="3702"/>
                </a:lnTo>
                <a:lnTo>
                  <a:pt x="989645" y="5288"/>
                </a:lnTo>
                <a:lnTo>
                  <a:pt x="1002335" y="6610"/>
                </a:lnTo>
                <a:lnTo>
                  <a:pt x="1020313" y="8725"/>
                </a:lnTo>
                <a:lnTo>
                  <a:pt x="1029038" y="10047"/>
                </a:lnTo>
                <a:lnTo>
                  <a:pt x="1038291" y="11369"/>
                </a:lnTo>
                <a:lnTo>
                  <a:pt x="1044636" y="12691"/>
                </a:lnTo>
                <a:lnTo>
                  <a:pt x="1050981" y="14277"/>
                </a:lnTo>
                <a:lnTo>
                  <a:pt x="1064465" y="17186"/>
                </a:lnTo>
                <a:lnTo>
                  <a:pt x="1077419" y="20358"/>
                </a:lnTo>
                <a:lnTo>
                  <a:pt x="1101478" y="26175"/>
                </a:lnTo>
                <a:lnTo>
                  <a:pt x="1113375" y="29348"/>
                </a:lnTo>
                <a:lnTo>
                  <a:pt x="1125008" y="32521"/>
                </a:lnTo>
                <a:lnTo>
                  <a:pt x="1134790" y="35693"/>
                </a:lnTo>
                <a:lnTo>
                  <a:pt x="1144572" y="38866"/>
                </a:lnTo>
                <a:lnTo>
                  <a:pt x="1157791" y="43625"/>
                </a:lnTo>
                <a:lnTo>
                  <a:pt x="1171274" y="48384"/>
                </a:lnTo>
                <a:lnTo>
                  <a:pt x="1184493" y="53408"/>
                </a:lnTo>
                <a:lnTo>
                  <a:pt x="1197448" y="58431"/>
                </a:lnTo>
                <a:lnTo>
                  <a:pt x="1206701" y="62397"/>
                </a:lnTo>
                <a:lnTo>
                  <a:pt x="1226794" y="71651"/>
                </a:lnTo>
                <a:lnTo>
                  <a:pt x="1246887" y="81434"/>
                </a:lnTo>
                <a:lnTo>
                  <a:pt x="1266716" y="91745"/>
                </a:lnTo>
                <a:lnTo>
                  <a:pt x="1285751" y="102321"/>
                </a:lnTo>
                <a:lnTo>
                  <a:pt x="1304786" y="113690"/>
                </a:lnTo>
                <a:lnTo>
                  <a:pt x="1323557" y="125588"/>
                </a:lnTo>
                <a:lnTo>
                  <a:pt x="1341800" y="138015"/>
                </a:lnTo>
                <a:lnTo>
                  <a:pt x="1359513" y="151234"/>
                </a:lnTo>
                <a:lnTo>
                  <a:pt x="1377227" y="164718"/>
                </a:lnTo>
                <a:lnTo>
                  <a:pt x="1394411" y="178731"/>
                </a:lnTo>
                <a:lnTo>
                  <a:pt x="1411067" y="193538"/>
                </a:lnTo>
                <a:lnTo>
                  <a:pt x="1427459" y="208608"/>
                </a:lnTo>
                <a:lnTo>
                  <a:pt x="1443322" y="224207"/>
                </a:lnTo>
                <a:lnTo>
                  <a:pt x="1458920" y="240336"/>
                </a:lnTo>
                <a:lnTo>
                  <a:pt x="1473725" y="257257"/>
                </a:lnTo>
                <a:lnTo>
                  <a:pt x="1488531" y="274178"/>
                </a:lnTo>
                <a:lnTo>
                  <a:pt x="1492496" y="279466"/>
                </a:lnTo>
                <a:lnTo>
                  <a:pt x="1509152" y="300353"/>
                </a:lnTo>
                <a:lnTo>
                  <a:pt x="1517348" y="311194"/>
                </a:lnTo>
                <a:lnTo>
                  <a:pt x="1525544" y="322034"/>
                </a:lnTo>
                <a:lnTo>
                  <a:pt x="1527130" y="325207"/>
                </a:lnTo>
                <a:lnTo>
                  <a:pt x="1528981" y="328115"/>
                </a:lnTo>
                <a:lnTo>
                  <a:pt x="1536648" y="339748"/>
                </a:lnTo>
                <a:lnTo>
                  <a:pt x="1544050" y="351382"/>
                </a:lnTo>
                <a:lnTo>
                  <a:pt x="1551453" y="362751"/>
                </a:lnTo>
                <a:lnTo>
                  <a:pt x="1558591" y="374913"/>
                </a:lnTo>
                <a:lnTo>
                  <a:pt x="1565465" y="386811"/>
                </a:lnTo>
                <a:lnTo>
                  <a:pt x="1572075" y="399237"/>
                </a:lnTo>
                <a:lnTo>
                  <a:pt x="1578684" y="411400"/>
                </a:lnTo>
                <a:lnTo>
                  <a:pt x="1585029" y="423826"/>
                </a:lnTo>
                <a:lnTo>
                  <a:pt x="1591110" y="436253"/>
                </a:lnTo>
                <a:lnTo>
                  <a:pt x="1596927" y="449208"/>
                </a:lnTo>
                <a:lnTo>
                  <a:pt x="1602214" y="461899"/>
                </a:lnTo>
                <a:lnTo>
                  <a:pt x="1607766" y="474854"/>
                </a:lnTo>
                <a:lnTo>
                  <a:pt x="1612789" y="488074"/>
                </a:lnTo>
                <a:lnTo>
                  <a:pt x="1617548" y="501294"/>
                </a:lnTo>
                <a:lnTo>
                  <a:pt x="1622571" y="514249"/>
                </a:lnTo>
                <a:lnTo>
                  <a:pt x="1626801" y="527734"/>
                </a:lnTo>
                <a:lnTo>
                  <a:pt x="1631032" y="541482"/>
                </a:lnTo>
                <a:lnTo>
                  <a:pt x="1634997" y="554702"/>
                </a:lnTo>
                <a:lnTo>
                  <a:pt x="1638170" y="568451"/>
                </a:lnTo>
                <a:lnTo>
                  <a:pt x="1641871" y="582463"/>
                </a:lnTo>
                <a:lnTo>
                  <a:pt x="1645044" y="596212"/>
                </a:lnTo>
                <a:lnTo>
                  <a:pt x="1647688" y="610225"/>
                </a:lnTo>
                <a:lnTo>
                  <a:pt x="1650596" y="624502"/>
                </a:lnTo>
                <a:lnTo>
                  <a:pt x="1652975" y="638515"/>
                </a:lnTo>
                <a:lnTo>
                  <a:pt x="1655090" y="652793"/>
                </a:lnTo>
                <a:lnTo>
                  <a:pt x="1656941" y="667334"/>
                </a:lnTo>
                <a:lnTo>
                  <a:pt x="1658263" y="681876"/>
                </a:lnTo>
                <a:lnTo>
                  <a:pt x="1659585" y="696154"/>
                </a:lnTo>
                <a:lnTo>
                  <a:pt x="1660642" y="710695"/>
                </a:lnTo>
                <a:lnTo>
                  <a:pt x="1661435" y="725501"/>
                </a:lnTo>
                <a:lnTo>
                  <a:pt x="1661700" y="740308"/>
                </a:lnTo>
                <a:lnTo>
                  <a:pt x="1661700" y="754849"/>
                </a:lnTo>
                <a:lnTo>
                  <a:pt x="1812925" y="754849"/>
                </a:lnTo>
                <a:lnTo>
                  <a:pt x="1571282" y="1117600"/>
                </a:lnTo>
                <a:lnTo>
                  <a:pt x="1329638" y="754849"/>
                </a:lnTo>
                <a:lnTo>
                  <a:pt x="1480864" y="754849"/>
                </a:lnTo>
                <a:lnTo>
                  <a:pt x="1480599" y="742158"/>
                </a:lnTo>
                <a:lnTo>
                  <a:pt x="1480070" y="729467"/>
                </a:lnTo>
                <a:lnTo>
                  <a:pt x="1479277" y="716512"/>
                </a:lnTo>
                <a:lnTo>
                  <a:pt x="1478484" y="704085"/>
                </a:lnTo>
                <a:lnTo>
                  <a:pt x="1477162" y="691394"/>
                </a:lnTo>
                <a:lnTo>
                  <a:pt x="1475576" y="678703"/>
                </a:lnTo>
                <a:lnTo>
                  <a:pt x="1473725" y="666277"/>
                </a:lnTo>
                <a:lnTo>
                  <a:pt x="1471610" y="654115"/>
                </a:lnTo>
                <a:lnTo>
                  <a:pt x="1469231" y="641952"/>
                </a:lnTo>
                <a:lnTo>
                  <a:pt x="1466851" y="629790"/>
                </a:lnTo>
                <a:lnTo>
                  <a:pt x="1463943" y="617628"/>
                </a:lnTo>
                <a:lnTo>
                  <a:pt x="1460771" y="605730"/>
                </a:lnTo>
                <a:lnTo>
                  <a:pt x="1457334" y="593832"/>
                </a:lnTo>
                <a:lnTo>
                  <a:pt x="1453897" y="581935"/>
                </a:lnTo>
                <a:lnTo>
                  <a:pt x="1449931" y="570301"/>
                </a:lnTo>
                <a:lnTo>
                  <a:pt x="1445965" y="558668"/>
                </a:lnTo>
                <a:lnTo>
                  <a:pt x="1441471" y="547299"/>
                </a:lnTo>
                <a:lnTo>
                  <a:pt x="1436976" y="535930"/>
                </a:lnTo>
                <a:lnTo>
                  <a:pt x="1432482" y="524825"/>
                </a:lnTo>
                <a:lnTo>
                  <a:pt x="1427194" y="513721"/>
                </a:lnTo>
                <a:lnTo>
                  <a:pt x="1421907" y="502616"/>
                </a:lnTo>
                <a:lnTo>
                  <a:pt x="1416619" y="492040"/>
                </a:lnTo>
                <a:lnTo>
                  <a:pt x="1410803" y="481464"/>
                </a:lnTo>
                <a:lnTo>
                  <a:pt x="1404986" y="470624"/>
                </a:lnTo>
                <a:lnTo>
                  <a:pt x="1398906" y="460313"/>
                </a:lnTo>
                <a:lnTo>
                  <a:pt x="1392561" y="450001"/>
                </a:lnTo>
                <a:lnTo>
                  <a:pt x="1385951" y="439954"/>
                </a:lnTo>
                <a:lnTo>
                  <a:pt x="1379342" y="429907"/>
                </a:lnTo>
                <a:lnTo>
                  <a:pt x="1372468" y="420125"/>
                </a:lnTo>
                <a:lnTo>
                  <a:pt x="1365065" y="410342"/>
                </a:lnTo>
                <a:lnTo>
                  <a:pt x="1357662" y="400824"/>
                </a:lnTo>
                <a:lnTo>
                  <a:pt x="1350524" y="391570"/>
                </a:lnTo>
                <a:lnTo>
                  <a:pt x="1349202" y="390248"/>
                </a:lnTo>
                <a:lnTo>
                  <a:pt x="1338363" y="377293"/>
                </a:lnTo>
                <a:lnTo>
                  <a:pt x="1326730" y="364602"/>
                </a:lnTo>
                <a:lnTo>
                  <a:pt x="1315097" y="352175"/>
                </a:lnTo>
                <a:lnTo>
                  <a:pt x="1302936" y="340277"/>
                </a:lnTo>
                <a:lnTo>
                  <a:pt x="1290510" y="328644"/>
                </a:lnTo>
                <a:lnTo>
                  <a:pt x="1277555" y="317804"/>
                </a:lnTo>
                <a:lnTo>
                  <a:pt x="1264601" y="306699"/>
                </a:lnTo>
                <a:lnTo>
                  <a:pt x="1251117" y="296387"/>
                </a:lnTo>
                <a:lnTo>
                  <a:pt x="1237369" y="286340"/>
                </a:lnTo>
                <a:lnTo>
                  <a:pt x="1223093" y="276822"/>
                </a:lnTo>
                <a:lnTo>
                  <a:pt x="1208816" y="267568"/>
                </a:lnTo>
                <a:lnTo>
                  <a:pt x="1194275" y="258579"/>
                </a:lnTo>
                <a:lnTo>
                  <a:pt x="1179206" y="250383"/>
                </a:lnTo>
                <a:lnTo>
                  <a:pt x="1163872" y="242451"/>
                </a:lnTo>
                <a:lnTo>
                  <a:pt x="1148802" y="234783"/>
                </a:lnTo>
                <a:lnTo>
                  <a:pt x="1132939" y="227909"/>
                </a:lnTo>
                <a:lnTo>
                  <a:pt x="1128709" y="226058"/>
                </a:lnTo>
                <a:lnTo>
                  <a:pt x="1117869" y="221828"/>
                </a:lnTo>
                <a:lnTo>
                  <a:pt x="1107294" y="217862"/>
                </a:lnTo>
                <a:lnTo>
                  <a:pt x="1096455" y="213896"/>
                </a:lnTo>
                <a:lnTo>
                  <a:pt x="1085615" y="210194"/>
                </a:lnTo>
                <a:lnTo>
                  <a:pt x="1073454" y="206229"/>
                </a:lnTo>
                <a:lnTo>
                  <a:pt x="1063672" y="203585"/>
                </a:lnTo>
                <a:lnTo>
                  <a:pt x="1054418" y="200676"/>
                </a:lnTo>
                <a:lnTo>
                  <a:pt x="1034590" y="196182"/>
                </a:lnTo>
                <a:lnTo>
                  <a:pt x="1026130" y="194066"/>
                </a:lnTo>
                <a:lnTo>
                  <a:pt x="1017141" y="192216"/>
                </a:lnTo>
                <a:lnTo>
                  <a:pt x="1007094" y="190365"/>
                </a:lnTo>
                <a:lnTo>
                  <a:pt x="997048" y="188778"/>
                </a:lnTo>
                <a:lnTo>
                  <a:pt x="976690" y="186134"/>
                </a:lnTo>
                <a:lnTo>
                  <a:pt x="961356" y="184019"/>
                </a:lnTo>
                <a:lnTo>
                  <a:pt x="948930" y="183226"/>
                </a:lnTo>
                <a:lnTo>
                  <a:pt x="936505" y="182169"/>
                </a:lnTo>
                <a:lnTo>
                  <a:pt x="923550" y="181904"/>
                </a:lnTo>
                <a:lnTo>
                  <a:pt x="911124" y="181640"/>
                </a:lnTo>
                <a:lnTo>
                  <a:pt x="899756" y="181640"/>
                </a:lnTo>
                <a:lnTo>
                  <a:pt x="888916" y="181904"/>
                </a:lnTo>
                <a:lnTo>
                  <a:pt x="877548" y="182169"/>
                </a:lnTo>
                <a:lnTo>
                  <a:pt x="866708" y="182697"/>
                </a:lnTo>
                <a:lnTo>
                  <a:pt x="855604" y="183755"/>
                </a:lnTo>
                <a:lnTo>
                  <a:pt x="844765" y="184548"/>
                </a:lnTo>
                <a:lnTo>
                  <a:pt x="833661" y="186134"/>
                </a:lnTo>
                <a:lnTo>
                  <a:pt x="822821" y="187721"/>
                </a:lnTo>
                <a:lnTo>
                  <a:pt x="811982" y="189307"/>
                </a:lnTo>
                <a:lnTo>
                  <a:pt x="801142" y="190894"/>
                </a:lnTo>
                <a:lnTo>
                  <a:pt x="790302" y="193273"/>
                </a:lnTo>
                <a:lnTo>
                  <a:pt x="779463" y="195653"/>
                </a:lnTo>
                <a:lnTo>
                  <a:pt x="768888" y="198032"/>
                </a:lnTo>
                <a:lnTo>
                  <a:pt x="758312" y="200676"/>
                </a:lnTo>
                <a:lnTo>
                  <a:pt x="747473" y="203849"/>
                </a:lnTo>
                <a:lnTo>
                  <a:pt x="737162" y="206757"/>
                </a:lnTo>
                <a:lnTo>
                  <a:pt x="726587" y="210194"/>
                </a:lnTo>
                <a:lnTo>
                  <a:pt x="716276" y="213896"/>
                </a:lnTo>
                <a:lnTo>
                  <a:pt x="705965" y="217598"/>
                </a:lnTo>
                <a:lnTo>
                  <a:pt x="695390" y="221563"/>
                </a:lnTo>
                <a:lnTo>
                  <a:pt x="685079" y="225794"/>
                </a:lnTo>
                <a:lnTo>
                  <a:pt x="675033" y="230024"/>
                </a:lnTo>
                <a:lnTo>
                  <a:pt x="664986" y="234519"/>
                </a:lnTo>
                <a:lnTo>
                  <a:pt x="654940" y="239542"/>
                </a:lnTo>
                <a:lnTo>
                  <a:pt x="644893" y="244302"/>
                </a:lnTo>
                <a:lnTo>
                  <a:pt x="635111" y="249589"/>
                </a:lnTo>
                <a:lnTo>
                  <a:pt x="625329" y="254877"/>
                </a:lnTo>
                <a:lnTo>
                  <a:pt x="615547" y="260430"/>
                </a:lnTo>
                <a:lnTo>
                  <a:pt x="606029" y="266511"/>
                </a:lnTo>
                <a:lnTo>
                  <a:pt x="596512" y="272327"/>
                </a:lnTo>
                <a:lnTo>
                  <a:pt x="586994" y="278673"/>
                </a:lnTo>
                <a:lnTo>
                  <a:pt x="577476" y="285283"/>
                </a:lnTo>
                <a:lnTo>
                  <a:pt x="574039" y="287662"/>
                </a:lnTo>
                <a:lnTo>
                  <a:pt x="570074" y="290042"/>
                </a:lnTo>
                <a:lnTo>
                  <a:pt x="565843" y="292157"/>
                </a:lnTo>
                <a:lnTo>
                  <a:pt x="561878" y="294008"/>
                </a:lnTo>
                <a:lnTo>
                  <a:pt x="557383" y="295859"/>
                </a:lnTo>
                <a:lnTo>
                  <a:pt x="553153" y="296916"/>
                </a:lnTo>
                <a:lnTo>
                  <a:pt x="548923" y="298503"/>
                </a:lnTo>
                <a:lnTo>
                  <a:pt x="544693" y="299560"/>
                </a:lnTo>
                <a:lnTo>
                  <a:pt x="540463" y="300353"/>
                </a:lnTo>
                <a:lnTo>
                  <a:pt x="536233" y="300882"/>
                </a:lnTo>
                <a:lnTo>
                  <a:pt x="531474" y="301411"/>
                </a:lnTo>
                <a:lnTo>
                  <a:pt x="527244" y="301675"/>
                </a:lnTo>
                <a:lnTo>
                  <a:pt x="523014" y="301411"/>
                </a:lnTo>
                <a:lnTo>
                  <a:pt x="518519" y="301411"/>
                </a:lnTo>
                <a:lnTo>
                  <a:pt x="514289" y="300618"/>
                </a:lnTo>
                <a:lnTo>
                  <a:pt x="510059" y="300089"/>
                </a:lnTo>
                <a:lnTo>
                  <a:pt x="505829" y="299296"/>
                </a:lnTo>
                <a:lnTo>
                  <a:pt x="501335" y="298238"/>
                </a:lnTo>
                <a:lnTo>
                  <a:pt x="497369" y="296916"/>
                </a:lnTo>
                <a:lnTo>
                  <a:pt x="493139" y="295594"/>
                </a:lnTo>
                <a:lnTo>
                  <a:pt x="489173" y="293744"/>
                </a:lnTo>
                <a:lnTo>
                  <a:pt x="485208" y="291893"/>
                </a:lnTo>
                <a:lnTo>
                  <a:pt x="481242" y="290042"/>
                </a:lnTo>
                <a:lnTo>
                  <a:pt x="477805" y="287662"/>
                </a:lnTo>
                <a:lnTo>
                  <a:pt x="474104" y="285283"/>
                </a:lnTo>
                <a:lnTo>
                  <a:pt x="470402" y="282639"/>
                </a:lnTo>
                <a:lnTo>
                  <a:pt x="466701" y="279731"/>
                </a:lnTo>
                <a:lnTo>
                  <a:pt x="463264" y="276558"/>
                </a:lnTo>
                <a:lnTo>
                  <a:pt x="460356" y="273649"/>
                </a:lnTo>
                <a:lnTo>
                  <a:pt x="457183" y="270212"/>
                </a:lnTo>
                <a:lnTo>
                  <a:pt x="454275" y="266511"/>
                </a:lnTo>
                <a:lnTo>
                  <a:pt x="451367" y="262809"/>
                </a:lnTo>
                <a:lnTo>
                  <a:pt x="448987" y="258843"/>
                </a:lnTo>
                <a:lnTo>
                  <a:pt x="446608" y="254877"/>
                </a:lnTo>
                <a:lnTo>
                  <a:pt x="444493" y="251176"/>
                </a:lnTo>
                <a:lnTo>
                  <a:pt x="442642" y="246681"/>
                </a:lnTo>
                <a:lnTo>
                  <a:pt x="440792" y="242451"/>
                </a:lnTo>
                <a:lnTo>
                  <a:pt x="439205" y="238220"/>
                </a:lnTo>
                <a:lnTo>
                  <a:pt x="438148" y="233990"/>
                </a:lnTo>
                <a:lnTo>
                  <a:pt x="437090" y="229760"/>
                </a:lnTo>
                <a:lnTo>
                  <a:pt x="436297" y="225529"/>
                </a:lnTo>
                <a:lnTo>
                  <a:pt x="435768" y="221299"/>
                </a:lnTo>
                <a:lnTo>
                  <a:pt x="435240" y="216804"/>
                </a:lnTo>
                <a:lnTo>
                  <a:pt x="434975" y="212310"/>
                </a:lnTo>
                <a:lnTo>
                  <a:pt x="434975" y="208079"/>
                </a:lnTo>
                <a:lnTo>
                  <a:pt x="435240" y="203849"/>
                </a:lnTo>
                <a:lnTo>
                  <a:pt x="436033" y="199354"/>
                </a:lnTo>
                <a:lnTo>
                  <a:pt x="436562" y="194860"/>
                </a:lnTo>
                <a:lnTo>
                  <a:pt x="437355" y="190629"/>
                </a:lnTo>
                <a:lnTo>
                  <a:pt x="438412" y="186663"/>
                </a:lnTo>
                <a:lnTo>
                  <a:pt x="439734" y="182433"/>
                </a:lnTo>
                <a:lnTo>
                  <a:pt x="441056" y="178203"/>
                </a:lnTo>
                <a:lnTo>
                  <a:pt x="442907" y="174237"/>
                </a:lnTo>
                <a:lnTo>
                  <a:pt x="444757" y="170271"/>
                </a:lnTo>
                <a:lnTo>
                  <a:pt x="446608" y="166305"/>
                </a:lnTo>
                <a:lnTo>
                  <a:pt x="448987" y="162603"/>
                </a:lnTo>
                <a:lnTo>
                  <a:pt x="451367" y="159166"/>
                </a:lnTo>
                <a:lnTo>
                  <a:pt x="454011" y="155465"/>
                </a:lnTo>
                <a:lnTo>
                  <a:pt x="456919" y="152027"/>
                </a:lnTo>
                <a:lnTo>
                  <a:pt x="460091" y="148590"/>
                </a:lnTo>
                <a:lnTo>
                  <a:pt x="463000" y="145418"/>
                </a:lnTo>
                <a:lnTo>
                  <a:pt x="466437" y="142245"/>
                </a:lnTo>
                <a:lnTo>
                  <a:pt x="470138" y="139601"/>
                </a:lnTo>
                <a:lnTo>
                  <a:pt x="473839" y="136693"/>
                </a:lnTo>
                <a:lnTo>
                  <a:pt x="486001" y="128232"/>
                </a:lnTo>
                <a:lnTo>
                  <a:pt x="498162" y="120300"/>
                </a:lnTo>
                <a:lnTo>
                  <a:pt x="510588" y="112368"/>
                </a:lnTo>
                <a:lnTo>
                  <a:pt x="522749" y="105229"/>
                </a:lnTo>
                <a:lnTo>
                  <a:pt x="535440" y="97826"/>
                </a:lnTo>
                <a:lnTo>
                  <a:pt x="548130" y="90688"/>
                </a:lnTo>
                <a:lnTo>
                  <a:pt x="560820" y="83813"/>
                </a:lnTo>
                <a:lnTo>
                  <a:pt x="573511" y="77468"/>
                </a:lnTo>
                <a:lnTo>
                  <a:pt x="586730" y="71387"/>
                </a:lnTo>
                <a:lnTo>
                  <a:pt x="599949" y="65306"/>
                </a:lnTo>
                <a:lnTo>
                  <a:pt x="612903" y="59489"/>
                </a:lnTo>
                <a:lnTo>
                  <a:pt x="626122" y="53937"/>
                </a:lnTo>
                <a:lnTo>
                  <a:pt x="639341" y="48649"/>
                </a:lnTo>
                <a:lnTo>
                  <a:pt x="652825" y="43890"/>
                </a:lnTo>
                <a:lnTo>
                  <a:pt x="666572" y="39395"/>
                </a:lnTo>
                <a:lnTo>
                  <a:pt x="680056" y="34636"/>
                </a:lnTo>
                <a:lnTo>
                  <a:pt x="693539" y="30670"/>
                </a:lnTo>
                <a:lnTo>
                  <a:pt x="707287" y="26704"/>
                </a:lnTo>
                <a:lnTo>
                  <a:pt x="721035" y="23267"/>
                </a:lnTo>
                <a:lnTo>
                  <a:pt x="735047" y="19830"/>
                </a:lnTo>
                <a:lnTo>
                  <a:pt x="748795" y="16657"/>
                </a:lnTo>
                <a:lnTo>
                  <a:pt x="762807" y="14013"/>
                </a:lnTo>
                <a:lnTo>
                  <a:pt x="776819" y="11369"/>
                </a:lnTo>
                <a:lnTo>
                  <a:pt x="790831" y="9254"/>
                </a:lnTo>
                <a:lnTo>
                  <a:pt x="805108" y="7139"/>
                </a:lnTo>
                <a:lnTo>
                  <a:pt x="819120" y="5288"/>
                </a:lnTo>
                <a:lnTo>
                  <a:pt x="833396" y="3702"/>
                </a:lnTo>
                <a:lnTo>
                  <a:pt x="847408" y="2380"/>
                </a:lnTo>
                <a:lnTo>
                  <a:pt x="861685" y="1586"/>
                </a:lnTo>
                <a:lnTo>
                  <a:pt x="876226" y="793"/>
                </a:lnTo>
                <a:lnTo>
                  <a:pt x="890502" y="264"/>
                </a:lnTo>
                <a:lnTo>
                  <a:pt x="904779" y="264"/>
                </a:lnTo>
                <a:lnTo>
                  <a:pt x="906894" y="0"/>
                </a:lnTo>
                <a:close/>
              </a:path>
            </a:pathLst>
          </a:custGeom>
          <a:solidFill>
            <a:schemeClr val="bg1">
              <a:lumMod val="85000"/>
            </a:schemeClr>
          </a:solidFill>
          <a:ln>
            <a:noFill/>
          </a:ln>
          <a:effectLst>
            <a:innerShdw blurRad="114300">
              <a:prstClr val="black">
                <a:alpha val="50000"/>
              </a:prstClr>
            </a:innerShdw>
          </a:effectLst>
        </p:spPr>
        <p:txBody>
          <a:bodyPr lIns="91440" tIns="45720" rIns="91440" bIns="45720" anchor="ctr">
            <a:scene3d>
              <a:camera prst="orthographicFront"/>
              <a:lightRig rig="threePt" dir="t"/>
            </a:scene3d>
            <a:sp3d>
              <a:contourClr>
                <a:srgbClr val="FFFFFF"/>
              </a:contourClr>
            </a:sp3d>
          </a:bodyPr>
          <a:lstStyle/>
          <a:p>
            <a:pPr algn="ctr">
              <a:defRPr/>
            </a:pP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85" name="椭圆 84"/>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200"/>
                                  </p:stCondLst>
                                  <p:childTnLst>
                                    <p:set>
                                      <p:cBhvr>
                                        <p:cTn id="17" dur="1" fill="hold">
                                          <p:stCondLst>
                                            <p:cond delay="0"/>
                                          </p:stCondLst>
                                        </p:cTn>
                                        <p:tgtEl>
                                          <p:spTgt spid="81"/>
                                        </p:tgtEl>
                                        <p:attrNameLst>
                                          <p:attrName>style.visibility</p:attrName>
                                        </p:attrNameLst>
                                      </p:cBhvr>
                                      <p:to>
                                        <p:strVal val="visible"/>
                                      </p:to>
                                    </p:set>
                                    <p:animEffect transition="in" filter="fade">
                                      <p:cBhvr>
                                        <p:cTn id="18" dur="500"/>
                                        <p:tgtEl>
                                          <p:spTgt spid="81"/>
                                        </p:tgtEl>
                                      </p:cBhvr>
                                    </p:animEffect>
                                  </p:childTnLst>
                                </p:cTn>
                              </p:par>
                              <p:par>
                                <p:cTn id="19" presetID="10" presetClass="entr" presetSubtype="0" fill="hold" grpId="0" nodeType="withEffect">
                                  <p:stCondLst>
                                    <p:cond delay="200"/>
                                  </p:stCondLst>
                                  <p:childTnLst>
                                    <p:set>
                                      <p:cBhvr>
                                        <p:cTn id="20" dur="1" fill="hold">
                                          <p:stCondLst>
                                            <p:cond delay="0"/>
                                          </p:stCondLst>
                                        </p:cTn>
                                        <p:tgtEl>
                                          <p:spTgt spid="84"/>
                                        </p:tgtEl>
                                        <p:attrNameLst>
                                          <p:attrName>style.visibility</p:attrName>
                                        </p:attrNameLst>
                                      </p:cBhvr>
                                      <p:to>
                                        <p:strVal val="visible"/>
                                      </p:to>
                                    </p:set>
                                    <p:animEffect transition="in" filter="fade">
                                      <p:cBhvr>
                                        <p:cTn id="21" dur="500"/>
                                        <p:tgtEl>
                                          <p:spTgt spid="84"/>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wipe(left)">
                                      <p:cBhvr>
                                        <p:cTn id="25" dur="500"/>
                                        <p:tgtEl>
                                          <p:spTgt spid="43"/>
                                        </p:tgtEl>
                                      </p:cBhvr>
                                    </p:animEffect>
                                  </p:childTnLst>
                                </p:cTn>
                              </p:par>
                              <p:par>
                                <p:cTn id="26" presetID="22" presetClass="entr" presetSubtype="8" fill="hold" nodeType="withEffect">
                                  <p:stCondLst>
                                    <p:cond delay="500"/>
                                  </p:stCondLst>
                                  <p:childTnLst>
                                    <p:set>
                                      <p:cBhvr>
                                        <p:cTn id="27" dur="1" fill="hold">
                                          <p:stCondLst>
                                            <p:cond delay="0"/>
                                          </p:stCondLst>
                                        </p:cTn>
                                        <p:tgtEl>
                                          <p:spTgt spid="60"/>
                                        </p:tgtEl>
                                        <p:attrNameLst>
                                          <p:attrName>style.visibility</p:attrName>
                                        </p:attrNameLst>
                                      </p:cBhvr>
                                      <p:to>
                                        <p:strVal val="visible"/>
                                      </p:to>
                                    </p:set>
                                    <p:animEffect transition="in" filter="wipe(left)">
                                      <p:cBhvr>
                                        <p:cTn id="28" dur="500"/>
                                        <p:tgtEl>
                                          <p:spTgt spid="60"/>
                                        </p:tgtEl>
                                      </p:cBhvr>
                                    </p:animEffect>
                                  </p:childTnLst>
                                </p:cTn>
                              </p:par>
                              <p:par>
                                <p:cTn id="29" presetID="22" presetClass="entr" presetSubtype="8" fill="hold" nodeType="withEffect">
                                  <p:stCondLst>
                                    <p:cond delay="20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500"/>
                                        <p:tgtEl>
                                          <p:spTgt spid="29"/>
                                        </p:tgtEl>
                                      </p:cBhvr>
                                    </p:animEffect>
                                  </p:childTnLst>
                                </p:cTn>
                              </p:par>
                              <p:par>
                                <p:cTn id="32" presetID="22" presetClass="entr" presetSubtype="8" fill="hold" nodeType="withEffect">
                                  <p:stCondLst>
                                    <p:cond delay="600"/>
                                  </p:stCondLst>
                                  <p:childTnLst>
                                    <p:set>
                                      <p:cBhvr>
                                        <p:cTn id="33" dur="1" fill="hold">
                                          <p:stCondLst>
                                            <p:cond delay="0"/>
                                          </p:stCondLst>
                                        </p:cTn>
                                        <p:tgtEl>
                                          <p:spTgt spid="55"/>
                                        </p:tgtEl>
                                        <p:attrNameLst>
                                          <p:attrName>style.visibility</p:attrName>
                                        </p:attrNameLst>
                                      </p:cBhvr>
                                      <p:to>
                                        <p:strVal val="visible"/>
                                      </p:to>
                                    </p:set>
                                    <p:animEffect transition="in" filter="wipe(left)">
                                      <p:cBhvr>
                                        <p:cTn id="34" dur="500"/>
                                        <p:tgtEl>
                                          <p:spTgt spid="55"/>
                                        </p:tgtEl>
                                      </p:cBhvr>
                                    </p:animEffect>
                                  </p:childTnLst>
                                </p:cTn>
                              </p:par>
                              <p:par>
                                <p:cTn id="35" presetID="22" presetClass="entr" presetSubtype="2" fill="hold" nodeType="withEffect">
                                  <p:stCondLst>
                                    <p:cond delay="400"/>
                                  </p:stCondLst>
                                  <p:childTnLst>
                                    <p:set>
                                      <p:cBhvr>
                                        <p:cTn id="36" dur="1" fill="hold">
                                          <p:stCondLst>
                                            <p:cond delay="0"/>
                                          </p:stCondLst>
                                        </p:cTn>
                                        <p:tgtEl>
                                          <p:spTgt spid="36"/>
                                        </p:tgtEl>
                                        <p:attrNameLst>
                                          <p:attrName>style.visibility</p:attrName>
                                        </p:attrNameLst>
                                      </p:cBhvr>
                                      <p:to>
                                        <p:strVal val="visible"/>
                                      </p:to>
                                    </p:set>
                                    <p:animEffect transition="in" filter="wipe(right)">
                                      <p:cBhvr>
                                        <p:cTn id="37" dur="500"/>
                                        <p:tgtEl>
                                          <p:spTgt spid="36"/>
                                        </p:tgtEl>
                                      </p:cBhvr>
                                    </p:animEffect>
                                  </p:childTnLst>
                                </p:cTn>
                              </p:par>
                              <p:par>
                                <p:cTn id="38" presetID="22" presetClass="entr" presetSubtype="2" fill="hold" nodeType="withEffect">
                                  <p:stCondLst>
                                    <p:cond delay="900"/>
                                  </p:stCondLst>
                                  <p:childTnLst>
                                    <p:set>
                                      <p:cBhvr>
                                        <p:cTn id="39" dur="1" fill="hold">
                                          <p:stCondLst>
                                            <p:cond delay="0"/>
                                          </p:stCondLst>
                                        </p:cTn>
                                        <p:tgtEl>
                                          <p:spTgt spid="76"/>
                                        </p:tgtEl>
                                        <p:attrNameLst>
                                          <p:attrName>style.visibility</p:attrName>
                                        </p:attrNameLst>
                                      </p:cBhvr>
                                      <p:to>
                                        <p:strVal val="visible"/>
                                      </p:to>
                                    </p:set>
                                    <p:animEffect transition="in" filter="wipe(right)">
                                      <p:cBhvr>
                                        <p:cTn id="40" dur="500"/>
                                        <p:tgtEl>
                                          <p:spTgt spid="76"/>
                                        </p:tgtEl>
                                      </p:cBhvr>
                                    </p:animEffect>
                                  </p:childTnLst>
                                </p:cTn>
                              </p:par>
                              <p:par>
                                <p:cTn id="41" presetID="22" presetClass="entr" presetSubtype="2" fill="hold" nodeType="withEffect">
                                  <p:stCondLst>
                                    <p:cond delay="600"/>
                                  </p:stCondLst>
                                  <p:childTnLst>
                                    <p:set>
                                      <p:cBhvr>
                                        <p:cTn id="42" dur="1" fill="hold">
                                          <p:stCondLst>
                                            <p:cond delay="0"/>
                                          </p:stCondLst>
                                        </p:cTn>
                                        <p:tgtEl>
                                          <p:spTgt spid="22"/>
                                        </p:tgtEl>
                                        <p:attrNameLst>
                                          <p:attrName>style.visibility</p:attrName>
                                        </p:attrNameLst>
                                      </p:cBhvr>
                                      <p:to>
                                        <p:strVal val="visible"/>
                                      </p:to>
                                    </p:set>
                                    <p:animEffect transition="in" filter="wipe(right)">
                                      <p:cBhvr>
                                        <p:cTn id="43" dur="500"/>
                                        <p:tgtEl>
                                          <p:spTgt spid="22"/>
                                        </p:tgtEl>
                                      </p:cBhvr>
                                    </p:animEffect>
                                  </p:childTnLst>
                                </p:cTn>
                              </p:par>
                              <p:par>
                                <p:cTn id="44" presetID="22" presetClass="entr" presetSubtype="2" fill="hold" nodeType="withEffect">
                                  <p:stCondLst>
                                    <p:cond delay="1100"/>
                                  </p:stCondLst>
                                  <p:childTnLst>
                                    <p:set>
                                      <p:cBhvr>
                                        <p:cTn id="45" dur="1" fill="hold">
                                          <p:stCondLst>
                                            <p:cond delay="0"/>
                                          </p:stCondLst>
                                        </p:cTn>
                                        <p:tgtEl>
                                          <p:spTgt spid="71"/>
                                        </p:tgtEl>
                                        <p:attrNameLst>
                                          <p:attrName>style.visibility</p:attrName>
                                        </p:attrNameLst>
                                      </p:cBhvr>
                                      <p:to>
                                        <p:strVal val="visible"/>
                                      </p:to>
                                    </p:set>
                                    <p:animEffect transition="in" filter="wipe(right)">
                                      <p:cBhvr>
                                        <p:cTn id="46" dur="500"/>
                                        <p:tgtEl>
                                          <p:spTgt spid="71"/>
                                        </p:tgtEl>
                                      </p:cBhvr>
                                    </p:animEffect>
                                  </p:childTnLst>
                                </p:cTn>
                              </p:par>
                              <p:par>
                                <p:cTn id="47" presetID="22" presetClass="entr" presetSubtype="2" fill="hold" nodeType="withEffect">
                                  <p:stCondLst>
                                    <p:cond delay="900"/>
                                  </p:stCondLst>
                                  <p:childTnLst>
                                    <p:set>
                                      <p:cBhvr>
                                        <p:cTn id="48" dur="1" fill="hold">
                                          <p:stCondLst>
                                            <p:cond delay="0"/>
                                          </p:stCondLst>
                                        </p:cTn>
                                        <p:tgtEl>
                                          <p:spTgt spid="15"/>
                                        </p:tgtEl>
                                        <p:attrNameLst>
                                          <p:attrName>style.visibility</p:attrName>
                                        </p:attrNameLst>
                                      </p:cBhvr>
                                      <p:to>
                                        <p:strVal val="visible"/>
                                      </p:to>
                                    </p:set>
                                    <p:animEffect transition="in" filter="wipe(right)">
                                      <p:cBhvr>
                                        <p:cTn id="49" dur="500"/>
                                        <p:tgtEl>
                                          <p:spTgt spid="15"/>
                                        </p:tgtEl>
                                      </p:cBhvr>
                                    </p:animEffect>
                                  </p:childTnLst>
                                </p:cTn>
                              </p:par>
                              <p:par>
                                <p:cTn id="50" presetID="22" presetClass="entr" presetSubtype="2" fill="hold" nodeType="withEffect">
                                  <p:stCondLst>
                                    <p:cond delay="1400"/>
                                  </p:stCondLst>
                                  <p:childTnLst>
                                    <p:set>
                                      <p:cBhvr>
                                        <p:cTn id="51" dur="1" fill="hold">
                                          <p:stCondLst>
                                            <p:cond delay="0"/>
                                          </p:stCondLst>
                                        </p:cTn>
                                        <p:tgtEl>
                                          <p:spTgt spid="65"/>
                                        </p:tgtEl>
                                        <p:attrNameLst>
                                          <p:attrName>style.visibility</p:attrName>
                                        </p:attrNameLst>
                                      </p:cBhvr>
                                      <p:to>
                                        <p:strVal val="visible"/>
                                      </p:to>
                                    </p:set>
                                    <p:animEffect transition="in" filter="wipe(right)">
                                      <p:cBhvr>
                                        <p:cTn id="52" dur="500"/>
                                        <p:tgtEl>
                                          <p:spTgt spid="65"/>
                                        </p:tgtEl>
                                      </p:cBhvr>
                                    </p:animEffect>
                                  </p:childTnLst>
                                </p:cTn>
                              </p:par>
                              <p:par>
                                <p:cTn id="53" presetID="22" presetClass="entr" presetSubtype="8" fill="hold" nodeType="withEffect">
                                  <p:stCondLst>
                                    <p:cond delay="1200"/>
                                  </p:stCondLst>
                                  <p:childTnLst>
                                    <p:set>
                                      <p:cBhvr>
                                        <p:cTn id="54" dur="1" fill="hold">
                                          <p:stCondLst>
                                            <p:cond delay="0"/>
                                          </p:stCondLst>
                                        </p:cTn>
                                        <p:tgtEl>
                                          <p:spTgt spid="4"/>
                                        </p:tgtEl>
                                        <p:attrNameLst>
                                          <p:attrName>style.visibility</p:attrName>
                                        </p:attrNameLst>
                                      </p:cBhvr>
                                      <p:to>
                                        <p:strVal val="visible"/>
                                      </p:to>
                                    </p:set>
                                    <p:animEffect transition="in" filter="wipe(left)">
                                      <p:cBhvr>
                                        <p:cTn id="55" dur="500"/>
                                        <p:tgtEl>
                                          <p:spTgt spid="4"/>
                                        </p:tgtEl>
                                      </p:cBhvr>
                                    </p:animEffect>
                                  </p:childTnLst>
                                </p:cTn>
                              </p:par>
                              <p:par>
                                <p:cTn id="56" presetID="22" presetClass="entr" presetSubtype="8" fill="hold" nodeType="withEffect">
                                  <p:stCondLst>
                                    <p:cond delay="1700"/>
                                  </p:stCondLst>
                                  <p:childTnLst>
                                    <p:set>
                                      <p:cBhvr>
                                        <p:cTn id="57" dur="1" fill="hold">
                                          <p:stCondLst>
                                            <p:cond delay="0"/>
                                          </p:stCondLst>
                                        </p:cTn>
                                        <p:tgtEl>
                                          <p:spTgt spid="50"/>
                                        </p:tgtEl>
                                        <p:attrNameLst>
                                          <p:attrName>style.visibility</p:attrName>
                                        </p:attrNameLst>
                                      </p:cBhvr>
                                      <p:to>
                                        <p:strVal val="visible"/>
                                      </p:to>
                                    </p:set>
                                    <p:animEffect transition="in" filter="wipe(left)">
                                      <p:cBhvr>
                                        <p:cTn id="58" dur="500"/>
                                        <p:tgtEl>
                                          <p:spTgt spid="50"/>
                                        </p:tgtEl>
                                      </p:cBhvr>
                                    </p:animEffect>
                                  </p:childTnLst>
                                </p:cTn>
                              </p:par>
                              <p:par>
                                <p:cTn id="59" presetID="8" presetClass="emph" presetSubtype="0" fill="hold" grpId="1" nodeType="withEffect">
                                  <p:stCondLst>
                                    <p:cond delay="0"/>
                                  </p:stCondLst>
                                  <p:childTnLst>
                                    <p:animRot by="21600000">
                                      <p:cBhvr>
                                        <p:cTn id="60" dur="2000" fill="hold"/>
                                        <p:tgtEl>
                                          <p:spTgt spid="84"/>
                                        </p:tgtEl>
                                        <p:attrNameLst>
                                          <p:attrName>r</p:attrName>
                                        </p:attrNameLst>
                                      </p:cBhvr>
                                    </p:animRot>
                                  </p:childTnLst>
                                </p:cTn>
                              </p:par>
                            </p:childTnLst>
                          </p:cTn>
                        </p:par>
                        <p:par>
                          <p:cTn id="61" fill="hold">
                            <p:stCondLst>
                              <p:cond delay="2000"/>
                            </p:stCondLst>
                            <p:childTnLst>
                              <p:par>
                                <p:cTn id="62" presetID="14" presetClass="entr" presetSubtype="10" fill="hold" grpId="0" nodeType="afterEffect">
                                  <p:stCondLst>
                                    <p:cond delay="0"/>
                                  </p:stCondLst>
                                  <p:childTnLst>
                                    <p:set>
                                      <p:cBhvr>
                                        <p:cTn id="63" dur="1" fill="hold">
                                          <p:stCondLst>
                                            <p:cond delay="0"/>
                                          </p:stCondLst>
                                        </p:cTn>
                                        <p:tgtEl>
                                          <p:spTgt spid="3"/>
                                        </p:tgtEl>
                                        <p:attrNameLst>
                                          <p:attrName>style.visibility</p:attrName>
                                        </p:attrNameLst>
                                      </p:cBhvr>
                                      <p:to>
                                        <p:strVal val="visible"/>
                                      </p:to>
                                    </p:set>
                                    <p:animEffect transition="in" filter="randombar(horizontal)">
                                      <p:cBhvr>
                                        <p:cTn id="6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84" grpId="0" animBg="1"/>
      <p:bldP spid="84" grpId="1" animBg="1"/>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18"/>
          <p:cNvSpPr>
            <a:spLocks noChangeArrowheads="1"/>
          </p:cNvSpPr>
          <p:nvPr/>
        </p:nvSpPr>
        <p:spPr bwMode="auto">
          <a:xfrm>
            <a:off x="2622550" y="195263"/>
            <a:ext cx="3414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smtClean="0">
                <a:solidFill>
                  <a:srgbClr val="8D2963"/>
                </a:solidFill>
                <a:latin typeface="微软雅黑" panose="020B0503020204020204" pitchFamily="34" charset="-122"/>
                <a:ea typeface="微软雅黑" panose="020B0503020204020204" pitchFamily="34" charset="-122"/>
                <a:sym typeface="微软雅黑" panose="020B0503020204020204" pitchFamily="34" charset="-122"/>
              </a:rPr>
              <a:t>点击输入标题 </a:t>
            </a:r>
            <a:endParaRPr lang="en-US" altLang="en-US" sz="4000" b="1">
              <a:solidFill>
                <a:srgbClr val="8D296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文本框 17"/>
          <p:cNvSpPr>
            <a:spLocks noChangeArrowheads="1"/>
          </p:cNvSpPr>
          <p:nvPr/>
        </p:nvSpPr>
        <p:spPr bwMode="auto">
          <a:xfrm>
            <a:off x="941388" y="-4763"/>
            <a:ext cx="669925"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rPr>
              <a:t>1.1</a:t>
            </a:r>
            <a:endParaRPr lang="zh-CN" altLang="en-US" sz="4000">
              <a:solidFill>
                <a:srgbClr val="FEFEFE"/>
              </a:solidFill>
              <a:latin typeface="Impact" panose="020B0806030902050204" pitchFamily="34" charset="0"/>
              <a:ea typeface="方正姚体" panose="02010601030101010101" pitchFamily="2" charset="-122"/>
              <a:sym typeface="Impact" panose="020B0806030902050204" pitchFamily="34" charset="0"/>
            </a:endParaRPr>
          </a:p>
        </p:txBody>
      </p:sp>
      <p:cxnSp>
        <p:nvCxnSpPr>
          <p:cNvPr id="4" name="直接连接符 3"/>
          <p:cNvCxnSpPr/>
          <p:nvPr/>
        </p:nvCxnSpPr>
        <p:spPr>
          <a:xfrm>
            <a:off x="794" y="3962400"/>
            <a:ext cx="12192000" cy="0"/>
          </a:xfrm>
          <a:prstGeom prst="line">
            <a:avLst/>
          </a:prstGeom>
          <a:noFill/>
          <a:ln w="12700" cap="flat" cmpd="sng" algn="ctr">
            <a:solidFill>
              <a:sysClr val="windowText" lastClr="000000">
                <a:lumMod val="65000"/>
                <a:lumOff val="35000"/>
              </a:sysClr>
            </a:solidFill>
            <a:prstDash val="solid"/>
          </a:ln>
          <a:effectLst/>
        </p:spPr>
      </p:cxnSp>
      <p:sp>
        <p:nvSpPr>
          <p:cNvPr id="5" name="TextBox 3073"/>
          <p:cNvSpPr txBox="1"/>
          <p:nvPr/>
        </p:nvSpPr>
        <p:spPr>
          <a:xfrm>
            <a:off x="440151" y="3572655"/>
            <a:ext cx="1942753" cy="830997"/>
          </a:xfrm>
          <a:prstGeom prst="rect">
            <a:avLst/>
          </a:prstGeom>
          <a:noFill/>
        </p:spPr>
        <p:txBody>
          <a:bodyPr wrap="square" lIns="91440" tIns="45720" rIns="91440" bIns="45720" rtlCol="0">
            <a:spAutoFit/>
          </a:bodyPr>
          <a:lstStyle/>
          <a:p>
            <a:pPr algn="just"/>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点击输入简要的文字介绍，文字内容需概括精炼，不用多余的文字修饰，言简意赅的说明分项内容</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689113" y="1557840"/>
            <a:ext cx="1453208" cy="1916247"/>
            <a:chOff x="688318" y="2109655"/>
            <a:chExt cx="1453208" cy="1916246"/>
          </a:xfrm>
        </p:grpSpPr>
        <p:sp>
          <p:nvSpPr>
            <p:cNvPr id="8" name="泪滴形 7"/>
            <p:cNvSpPr/>
            <p:nvPr/>
          </p:nvSpPr>
          <p:spPr>
            <a:xfrm rot="8100000">
              <a:off x="688318" y="2109655"/>
              <a:ext cx="1453208" cy="1453208"/>
            </a:xfrm>
            <a:prstGeom prst="teardrop">
              <a:avLst/>
            </a:prstGeom>
            <a:solidFill>
              <a:srgbClr val="8D2963"/>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794782" y="2227349"/>
              <a:ext cx="1239752" cy="1798552"/>
              <a:chOff x="794782" y="2227349"/>
              <a:chExt cx="1239752" cy="1798552"/>
            </a:xfrm>
          </p:grpSpPr>
          <p:sp>
            <p:nvSpPr>
              <p:cNvPr id="10" name="椭圆 9"/>
              <p:cNvSpPr/>
              <p:nvPr/>
            </p:nvSpPr>
            <p:spPr>
              <a:xfrm>
                <a:off x="1217412" y="3907618"/>
                <a:ext cx="386642" cy="118283"/>
              </a:xfrm>
              <a:prstGeom prst="ellipse">
                <a:avLst/>
              </a:prstGeom>
              <a:solidFill>
                <a:srgbClr val="8D2963"/>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11" name="椭圆 10"/>
              <p:cNvSpPr/>
              <p:nvPr/>
            </p:nvSpPr>
            <p:spPr>
              <a:xfrm>
                <a:off x="794782" y="2227349"/>
                <a:ext cx="1239752" cy="1239752"/>
              </a:xfrm>
              <a:prstGeom prst="ellipse">
                <a:avLst/>
              </a:prstGeom>
              <a:solidFill>
                <a:sysClr val="window" lastClr="FFFFFF"/>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12" name="矩形 11"/>
              <p:cNvSpPr/>
              <p:nvPr/>
            </p:nvSpPr>
            <p:spPr>
              <a:xfrm>
                <a:off x="818701" y="2552892"/>
                <a:ext cx="1146468" cy="584775"/>
              </a:xfrm>
              <a:prstGeom prst="rect">
                <a:avLst/>
              </a:prstGeom>
            </p:spPr>
            <p:txBody>
              <a:bodyPr wrap="none">
                <a:spAutoFit/>
              </a:bodyPr>
              <a:lstStyle/>
              <a:p>
                <a:pPr defTabSz="1218565" fontAlgn="auto">
                  <a:spcBef>
                    <a:spcPts val="0"/>
                  </a:spcBef>
                  <a:spcAft>
                    <a:spcPts val="0"/>
                  </a:spcAft>
                  <a:defRPr/>
                </a:pPr>
                <a:r>
                  <a:rPr lang="en-US" altLang="zh-CN" sz="3200" kern="0" dirty="0">
                    <a:solidFill>
                      <a:srgbClr val="8D2963"/>
                    </a:solidFill>
                    <a:latin typeface="微软雅黑" panose="020B0503020204020204" pitchFamily="34" charset="-122"/>
                    <a:ea typeface="微软雅黑" panose="020B0503020204020204" pitchFamily="34" charset="-122"/>
                  </a:rPr>
                  <a:t>2011</a:t>
                </a:r>
                <a:endParaRPr lang="zh-CN" altLang="en-US" sz="3200" kern="0" dirty="0">
                  <a:solidFill>
                    <a:srgbClr val="8D2963"/>
                  </a:solidFill>
                  <a:latin typeface="微软雅黑" panose="020B0503020204020204" pitchFamily="34" charset="-122"/>
                  <a:ea typeface="微软雅黑" panose="020B0503020204020204" pitchFamily="34" charset="-122"/>
                </a:endParaRPr>
              </a:p>
            </p:txBody>
          </p:sp>
        </p:grpSp>
      </p:grpSp>
      <p:sp>
        <p:nvSpPr>
          <p:cNvPr id="13" name="TextBox 3073"/>
          <p:cNvSpPr txBox="1"/>
          <p:nvPr/>
        </p:nvSpPr>
        <p:spPr>
          <a:xfrm>
            <a:off x="2842346" y="3572655"/>
            <a:ext cx="1942753" cy="830997"/>
          </a:xfrm>
          <a:prstGeom prst="rect">
            <a:avLst/>
          </a:prstGeom>
          <a:noFill/>
        </p:spPr>
        <p:txBody>
          <a:bodyPr wrap="square" lIns="91440" tIns="45720" rIns="91440" bIns="45720" rtlCol="0">
            <a:spAutoFit/>
          </a:bodyPr>
          <a:lstStyle/>
          <a:p>
            <a:pPr algn="just"/>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点击输入简要的文字介绍，文字内容需概括精炼，不用多余的文字修饰，言简意赅的说明分项内容</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049149" y="1557840"/>
            <a:ext cx="1453209" cy="1916247"/>
            <a:chOff x="3090512" y="2109655"/>
            <a:chExt cx="1453208" cy="1916246"/>
          </a:xfrm>
        </p:grpSpPr>
        <p:sp>
          <p:nvSpPr>
            <p:cNvPr id="15" name="泪滴形 14"/>
            <p:cNvSpPr/>
            <p:nvPr/>
          </p:nvSpPr>
          <p:spPr>
            <a:xfrm rot="8100000">
              <a:off x="3090512" y="2109655"/>
              <a:ext cx="1453208" cy="1453208"/>
            </a:xfrm>
            <a:prstGeom prst="teardrop">
              <a:avLst/>
            </a:prstGeom>
            <a:solidFill>
              <a:srgbClr val="FF1F87"/>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3196976" y="2227349"/>
              <a:ext cx="1239752" cy="1798552"/>
              <a:chOff x="3196976" y="2227349"/>
              <a:chExt cx="1239752" cy="1798552"/>
            </a:xfrm>
          </p:grpSpPr>
          <p:sp>
            <p:nvSpPr>
              <p:cNvPr id="17" name="椭圆 16"/>
              <p:cNvSpPr/>
              <p:nvPr/>
            </p:nvSpPr>
            <p:spPr>
              <a:xfrm>
                <a:off x="3619606" y="3907618"/>
                <a:ext cx="386642" cy="118283"/>
              </a:xfrm>
              <a:prstGeom prst="ellipse">
                <a:avLst/>
              </a:prstGeom>
              <a:solidFill>
                <a:srgbClr val="FF1F87"/>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18" name="椭圆 17"/>
              <p:cNvSpPr/>
              <p:nvPr/>
            </p:nvSpPr>
            <p:spPr>
              <a:xfrm>
                <a:off x="3196976" y="2227349"/>
                <a:ext cx="1239752" cy="1239752"/>
              </a:xfrm>
              <a:prstGeom prst="ellipse">
                <a:avLst/>
              </a:prstGeom>
              <a:solidFill>
                <a:sysClr val="window" lastClr="FFFFFF"/>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19" name="矩形 18"/>
              <p:cNvSpPr/>
              <p:nvPr/>
            </p:nvSpPr>
            <p:spPr>
              <a:xfrm>
                <a:off x="3220895" y="2552892"/>
                <a:ext cx="1146467" cy="584775"/>
              </a:xfrm>
              <a:prstGeom prst="rect">
                <a:avLst/>
              </a:prstGeom>
            </p:spPr>
            <p:txBody>
              <a:bodyPr wrap="none">
                <a:spAutoFit/>
              </a:bodyPr>
              <a:lstStyle/>
              <a:p>
                <a:pPr defTabSz="1218565" fontAlgn="auto">
                  <a:spcBef>
                    <a:spcPts val="0"/>
                  </a:spcBef>
                  <a:spcAft>
                    <a:spcPts val="0"/>
                  </a:spcAft>
                  <a:defRPr/>
                </a:pPr>
                <a:r>
                  <a:rPr lang="en-US" altLang="zh-CN" sz="3200" kern="0" dirty="0">
                    <a:solidFill>
                      <a:srgbClr val="FF1F87"/>
                    </a:solidFill>
                    <a:latin typeface="微软雅黑" panose="020B0503020204020204" pitchFamily="34" charset="-122"/>
                    <a:ea typeface="微软雅黑" panose="020B0503020204020204" pitchFamily="34" charset="-122"/>
                  </a:rPr>
                  <a:t>2012</a:t>
                </a:r>
                <a:endParaRPr lang="zh-CN" altLang="en-US" sz="3200" kern="0" dirty="0">
                  <a:solidFill>
                    <a:srgbClr val="FF1F87"/>
                  </a:solidFill>
                  <a:latin typeface="微软雅黑" panose="020B0503020204020204" pitchFamily="34" charset="-122"/>
                  <a:ea typeface="微软雅黑" panose="020B0503020204020204" pitchFamily="34" charset="-122"/>
                </a:endParaRPr>
              </a:p>
            </p:txBody>
          </p:sp>
        </p:grpSp>
      </p:grpSp>
      <p:sp>
        <p:nvSpPr>
          <p:cNvPr id="20" name="TextBox 3073"/>
          <p:cNvSpPr txBox="1"/>
          <p:nvPr/>
        </p:nvSpPr>
        <p:spPr>
          <a:xfrm>
            <a:off x="5205472" y="3572655"/>
            <a:ext cx="1942753" cy="830997"/>
          </a:xfrm>
          <a:prstGeom prst="rect">
            <a:avLst/>
          </a:prstGeom>
          <a:noFill/>
        </p:spPr>
        <p:txBody>
          <a:bodyPr wrap="square" lIns="91440" tIns="45720" rIns="91440" bIns="45720" rtlCol="0">
            <a:spAutoFit/>
          </a:bodyPr>
          <a:lstStyle/>
          <a:p>
            <a:pPr algn="just"/>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点击输入简要的文字介绍，文字内容需概括精炼，不用多余的文字修饰，言简意赅的说明分项内容</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5409181" y="1557840"/>
            <a:ext cx="1453208" cy="1916247"/>
            <a:chOff x="5453639" y="2109655"/>
            <a:chExt cx="1453208" cy="1916246"/>
          </a:xfrm>
        </p:grpSpPr>
        <p:sp>
          <p:nvSpPr>
            <p:cNvPr id="22" name="泪滴形 21"/>
            <p:cNvSpPr/>
            <p:nvPr/>
          </p:nvSpPr>
          <p:spPr>
            <a:xfrm rot="8100000">
              <a:off x="5453639" y="2109655"/>
              <a:ext cx="1453208" cy="1453208"/>
            </a:xfrm>
            <a:prstGeom prst="teardrop">
              <a:avLst/>
            </a:prstGeom>
            <a:solidFill>
              <a:srgbClr val="8D2963"/>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5560103" y="2227349"/>
              <a:ext cx="1239752" cy="1798552"/>
              <a:chOff x="5560103" y="2227349"/>
              <a:chExt cx="1239752" cy="1798552"/>
            </a:xfrm>
          </p:grpSpPr>
          <p:sp>
            <p:nvSpPr>
              <p:cNvPr id="24" name="椭圆 23"/>
              <p:cNvSpPr/>
              <p:nvPr/>
            </p:nvSpPr>
            <p:spPr>
              <a:xfrm>
                <a:off x="5982733" y="3907618"/>
                <a:ext cx="386642" cy="118283"/>
              </a:xfrm>
              <a:prstGeom prst="ellipse">
                <a:avLst/>
              </a:prstGeom>
              <a:solidFill>
                <a:srgbClr val="8D2963"/>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25" name="椭圆 24"/>
              <p:cNvSpPr/>
              <p:nvPr/>
            </p:nvSpPr>
            <p:spPr>
              <a:xfrm>
                <a:off x="5560103" y="2227349"/>
                <a:ext cx="1239752" cy="1239752"/>
              </a:xfrm>
              <a:prstGeom prst="ellipse">
                <a:avLst/>
              </a:prstGeom>
              <a:solidFill>
                <a:sysClr val="window" lastClr="FFFFFF"/>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26" name="矩形 25"/>
              <p:cNvSpPr/>
              <p:nvPr/>
            </p:nvSpPr>
            <p:spPr>
              <a:xfrm>
                <a:off x="5584022" y="2552892"/>
                <a:ext cx="1146468" cy="584775"/>
              </a:xfrm>
              <a:prstGeom prst="rect">
                <a:avLst/>
              </a:prstGeom>
            </p:spPr>
            <p:txBody>
              <a:bodyPr wrap="none">
                <a:spAutoFit/>
              </a:bodyPr>
              <a:lstStyle/>
              <a:p>
                <a:pPr defTabSz="1218565" fontAlgn="auto">
                  <a:spcBef>
                    <a:spcPts val="0"/>
                  </a:spcBef>
                  <a:spcAft>
                    <a:spcPts val="0"/>
                  </a:spcAft>
                  <a:defRPr/>
                </a:pPr>
                <a:r>
                  <a:rPr lang="en-US" altLang="zh-CN" sz="3200" kern="0">
                    <a:solidFill>
                      <a:srgbClr val="8D2963"/>
                    </a:solidFill>
                    <a:latin typeface="微软雅黑" panose="020B0503020204020204" pitchFamily="34" charset="-122"/>
                    <a:ea typeface="微软雅黑" panose="020B0503020204020204" pitchFamily="34" charset="-122"/>
                  </a:rPr>
                  <a:t>2016</a:t>
                </a:r>
                <a:endParaRPr lang="zh-CN" altLang="en-US" sz="3200" kern="0" dirty="0">
                  <a:solidFill>
                    <a:srgbClr val="8D2963"/>
                  </a:solidFill>
                  <a:latin typeface="微软雅黑" panose="020B0503020204020204" pitchFamily="34" charset="-122"/>
                  <a:ea typeface="微软雅黑" panose="020B0503020204020204" pitchFamily="34" charset="-122"/>
                </a:endParaRPr>
              </a:p>
            </p:txBody>
          </p:sp>
        </p:grpSp>
      </p:grpSp>
      <p:sp>
        <p:nvSpPr>
          <p:cNvPr id="27" name="TextBox 3073"/>
          <p:cNvSpPr txBox="1"/>
          <p:nvPr/>
        </p:nvSpPr>
        <p:spPr>
          <a:xfrm>
            <a:off x="7536188" y="3572655"/>
            <a:ext cx="1942753" cy="830997"/>
          </a:xfrm>
          <a:prstGeom prst="rect">
            <a:avLst/>
          </a:prstGeom>
          <a:noFill/>
        </p:spPr>
        <p:txBody>
          <a:bodyPr wrap="square" lIns="91440" tIns="45720" rIns="91440" bIns="45720" rtlCol="0">
            <a:spAutoFit/>
          </a:bodyPr>
          <a:lstStyle/>
          <a:p>
            <a:pPr algn="just"/>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点击输入简要的文字介绍，文字内容需概括精炼，不用多余的文字修饰，言简意赅的说明分项内容</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7769217" y="1557840"/>
            <a:ext cx="1453208" cy="1916247"/>
            <a:chOff x="7619255" y="2109655"/>
            <a:chExt cx="1453208" cy="1916246"/>
          </a:xfrm>
        </p:grpSpPr>
        <p:sp>
          <p:nvSpPr>
            <p:cNvPr id="29" name="泪滴形 28"/>
            <p:cNvSpPr/>
            <p:nvPr/>
          </p:nvSpPr>
          <p:spPr>
            <a:xfrm rot="8100000">
              <a:off x="7619255" y="2109655"/>
              <a:ext cx="1453208" cy="1453208"/>
            </a:xfrm>
            <a:prstGeom prst="teardrop">
              <a:avLst/>
            </a:prstGeom>
            <a:solidFill>
              <a:srgbClr val="FF1F87"/>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7738419" y="2227349"/>
              <a:ext cx="1239752" cy="1798552"/>
              <a:chOff x="7725719" y="2227349"/>
              <a:chExt cx="1239752" cy="1798552"/>
            </a:xfrm>
          </p:grpSpPr>
          <p:sp>
            <p:nvSpPr>
              <p:cNvPr id="31" name="椭圆 30"/>
              <p:cNvSpPr/>
              <p:nvPr/>
            </p:nvSpPr>
            <p:spPr>
              <a:xfrm>
                <a:off x="8148349" y="3907618"/>
                <a:ext cx="386642" cy="118283"/>
              </a:xfrm>
              <a:prstGeom prst="ellipse">
                <a:avLst/>
              </a:prstGeom>
              <a:solidFill>
                <a:srgbClr val="FF1F87"/>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32" name="椭圆 31"/>
              <p:cNvSpPr/>
              <p:nvPr/>
            </p:nvSpPr>
            <p:spPr>
              <a:xfrm>
                <a:off x="7725719" y="2227349"/>
                <a:ext cx="1239752" cy="1239752"/>
              </a:xfrm>
              <a:prstGeom prst="ellipse">
                <a:avLst/>
              </a:prstGeom>
              <a:solidFill>
                <a:sysClr val="window" lastClr="FFFFFF"/>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33" name="矩形 32"/>
              <p:cNvSpPr/>
              <p:nvPr/>
            </p:nvSpPr>
            <p:spPr>
              <a:xfrm>
                <a:off x="7749638" y="2552892"/>
                <a:ext cx="1146468" cy="584775"/>
              </a:xfrm>
              <a:prstGeom prst="rect">
                <a:avLst/>
              </a:prstGeom>
            </p:spPr>
            <p:txBody>
              <a:bodyPr wrap="none">
                <a:spAutoFit/>
              </a:bodyPr>
              <a:lstStyle/>
              <a:p>
                <a:pPr defTabSz="1218565" fontAlgn="auto">
                  <a:spcBef>
                    <a:spcPts val="0"/>
                  </a:spcBef>
                  <a:spcAft>
                    <a:spcPts val="0"/>
                  </a:spcAft>
                  <a:defRPr/>
                </a:pPr>
                <a:r>
                  <a:rPr lang="en-US" altLang="zh-CN" sz="3200" kern="0">
                    <a:solidFill>
                      <a:srgbClr val="FF1F87"/>
                    </a:solidFill>
                    <a:latin typeface="微软雅黑" panose="020B0503020204020204" pitchFamily="34" charset="-122"/>
                    <a:ea typeface="微软雅黑" panose="020B0503020204020204" pitchFamily="34" charset="-122"/>
                  </a:rPr>
                  <a:t>2017</a:t>
                </a:r>
                <a:endParaRPr lang="zh-CN" altLang="en-US" sz="3200" kern="0" dirty="0">
                  <a:solidFill>
                    <a:srgbClr val="FF1F87"/>
                  </a:solidFill>
                  <a:latin typeface="微软雅黑" panose="020B0503020204020204" pitchFamily="34" charset="-122"/>
                  <a:ea typeface="微软雅黑" panose="020B0503020204020204" pitchFamily="34" charset="-122"/>
                </a:endParaRPr>
              </a:p>
            </p:txBody>
          </p:sp>
        </p:grpSp>
      </p:grpSp>
      <p:sp>
        <p:nvSpPr>
          <p:cNvPr id="34" name="TextBox 3073"/>
          <p:cNvSpPr txBox="1"/>
          <p:nvPr/>
        </p:nvSpPr>
        <p:spPr>
          <a:xfrm>
            <a:off x="9892994" y="3572655"/>
            <a:ext cx="1942753" cy="830997"/>
          </a:xfrm>
          <a:prstGeom prst="rect">
            <a:avLst/>
          </a:prstGeom>
          <a:noFill/>
        </p:spPr>
        <p:txBody>
          <a:bodyPr wrap="square" lIns="91440" tIns="45720" rIns="91440" bIns="45720" rtlCol="0">
            <a:spAutoFit/>
          </a:bodyPr>
          <a:lstStyle/>
          <a:p>
            <a:pPr algn="just"/>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点击输入简要的文字介绍，文字内容需概括精炼，不用多余的文字修饰，言简意赅的说明分项内容</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10129252" y="1557840"/>
            <a:ext cx="1453208" cy="1916247"/>
            <a:chOff x="10128460" y="2109655"/>
            <a:chExt cx="1453208" cy="1916246"/>
          </a:xfrm>
        </p:grpSpPr>
        <p:sp>
          <p:nvSpPr>
            <p:cNvPr id="36" name="泪滴形 35"/>
            <p:cNvSpPr/>
            <p:nvPr/>
          </p:nvSpPr>
          <p:spPr>
            <a:xfrm rot="8100000">
              <a:off x="10128460" y="2109655"/>
              <a:ext cx="1453208" cy="1453208"/>
            </a:xfrm>
            <a:prstGeom prst="teardrop">
              <a:avLst/>
            </a:prstGeom>
            <a:solidFill>
              <a:srgbClr val="8D2963"/>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10234924" y="2227349"/>
              <a:ext cx="1239752" cy="1798552"/>
              <a:chOff x="10234924" y="2227349"/>
              <a:chExt cx="1239752" cy="1798552"/>
            </a:xfrm>
          </p:grpSpPr>
          <p:sp>
            <p:nvSpPr>
              <p:cNvPr id="38" name="椭圆 37"/>
              <p:cNvSpPr/>
              <p:nvPr/>
            </p:nvSpPr>
            <p:spPr>
              <a:xfrm>
                <a:off x="10657554" y="3907618"/>
                <a:ext cx="386642" cy="118283"/>
              </a:xfrm>
              <a:prstGeom prst="ellipse">
                <a:avLst/>
              </a:prstGeom>
              <a:solidFill>
                <a:srgbClr val="8D2963"/>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39" name="椭圆 38"/>
              <p:cNvSpPr/>
              <p:nvPr/>
            </p:nvSpPr>
            <p:spPr>
              <a:xfrm>
                <a:off x="10234924" y="2227349"/>
                <a:ext cx="1239752" cy="1239752"/>
              </a:xfrm>
              <a:prstGeom prst="ellipse">
                <a:avLst/>
              </a:prstGeom>
              <a:solidFill>
                <a:sysClr val="window" lastClr="FFFFFF"/>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40" name="矩形 39"/>
              <p:cNvSpPr/>
              <p:nvPr/>
            </p:nvSpPr>
            <p:spPr>
              <a:xfrm>
                <a:off x="10258843" y="2552892"/>
                <a:ext cx="1146468" cy="584775"/>
              </a:xfrm>
              <a:prstGeom prst="rect">
                <a:avLst/>
              </a:prstGeom>
            </p:spPr>
            <p:txBody>
              <a:bodyPr wrap="none">
                <a:spAutoFit/>
              </a:bodyPr>
              <a:lstStyle/>
              <a:p>
                <a:pPr defTabSz="1218565" fontAlgn="auto">
                  <a:spcBef>
                    <a:spcPts val="0"/>
                  </a:spcBef>
                  <a:spcAft>
                    <a:spcPts val="0"/>
                  </a:spcAft>
                  <a:defRPr/>
                </a:pPr>
                <a:r>
                  <a:rPr lang="en-US" altLang="zh-CN" sz="3200" kern="0">
                    <a:solidFill>
                      <a:srgbClr val="8D2963"/>
                    </a:solidFill>
                    <a:latin typeface="微软雅黑" panose="020B0503020204020204" pitchFamily="34" charset="-122"/>
                    <a:ea typeface="微软雅黑" panose="020B0503020204020204" pitchFamily="34" charset="-122"/>
                  </a:rPr>
                  <a:t>2018</a:t>
                </a:r>
                <a:endParaRPr lang="zh-CN" altLang="en-US" sz="3200" kern="0" dirty="0">
                  <a:solidFill>
                    <a:srgbClr val="8D2963"/>
                  </a:solidFill>
                  <a:latin typeface="微软雅黑" panose="020B0503020204020204" pitchFamily="34" charset="-122"/>
                  <a:ea typeface="微软雅黑" panose="020B0503020204020204" pitchFamily="34" charset="-122"/>
                </a:endParaRPr>
              </a:p>
            </p:txBody>
          </p:sp>
        </p:grpSp>
      </p:grpSp>
      <p:sp>
        <p:nvSpPr>
          <p:cNvPr id="2" name="流程图: 延期 1"/>
          <p:cNvSpPr/>
          <p:nvPr/>
        </p:nvSpPr>
        <p:spPr>
          <a:xfrm rot="5400000">
            <a:off x="974725" y="635"/>
            <a:ext cx="735965" cy="763905"/>
          </a:xfrm>
          <a:prstGeom prst="flowChartDelay">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7"/>
          <p:cNvSpPr>
            <a:spLocks noChangeArrowheads="1"/>
          </p:cNvSpPr>
          <p:nvPr/>
        </p:nvSpPr>
        <p:spPr bwMode="auto">
          <a:xfrm>
            <a:off x="969645" y="-46990"/>
            <a:ext cx="669925"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en-US" sz="4000">
                <a:solidFill>
                  <a:schemeClr val="bg1"/>
                </a:solidFill>
                <a:latin typeface="Impact" panose="020B0806030902050204" pitchFamily="34" charset="0"/>
                <a:ea typeface="方正姚体" panose="02010601030101010101" pitchFamily="2" charset="-122"/>
                <a:sym typeface="Impact" panose="020B0806030902050204" pitchFamily="34" charset="0"/>
              </a:rPr>
              <a:t>1.1</a:t>
            </a:r>
          </a:p>
        </p:txBody>
      </p:sp>
      <p:sp>
        <p:nvSpPr>
          <p:cNvPr id="41" name="椭圆 40"/>
          <p:cNvSpPr/>
          <p:nvPr/>
        </p:nvSpPr>
        <p:spPr>
          <a:xfrm>
            <a:off x="1724660" y="659130"/>
            <a:ext cx="198120" cy="198120"/>
          </a:xfrm>
          <a:prstGeom prst="ellipse">
            <a:avLst/>
          </a:prstGeom>
          <a:solidFill>
            <a:srgbClr val="FF1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2000"/>
                                        <p:tgtEl>
                                          <p:spTgt spid="4"/>
                                        </p:tgtEl>
                                      </p:cBhvr>
                                    </p:animEffect>
                                  </p:childTnLst>
                                </p:cTn>
                              </p:par>
                              <p:par>
                                <p:cTn id="17" presetID="47"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750"/>
                                        <p:tgtEl>
                                          <p:spTgt spid="7"/>
                                        </p:tgtEl>
                                      </p:cBhvr>
                                    </p:animEffect>
                                    <p:anim calcmode="lin" valueType="num">
                                      <p:cBhvr>
                                        <p:cTn id="20" dur="750" fill="hold"/>
                                        <p:tgtEl>
                                          <p:spTgt spid="7"/>
                                        </p:tgtEl>
                                        <p:attrNameLst>
                                          <p:attrName>ppt_x</p:attrName>
                                        </p:attrNameLst>
                                      </p:cBhvr>
                                      <p:tavLst>
                                        <p:tav tm="0">
                                          <p:val>
                                            <p:strVal val="#ppt_x"/>
                                          </p:val>
                                        </p:tav>
                                        <p:tav tm="100000">
                                          <p:val>
                                            <p:strVal val="#ppt_x"/>
                                          </p:val>
                                        </p:tav>
                                      </p:tavLst>
                                    </p:anim>
                                    <p:anim calcmode="lin" valueType="num">
                                      <p:cBhvr>
                                        <p:cTn id="21" dur="750" fill="hold"/>
                                        <p:tgtEl>
                                          <p:spTgt spid="7"/>
                                        </p:tgtEl>
                                        <p:attrNameLst>
                                          <p:attrName>ppt_y</p:attrName>
                                        </p:attrNameLst>
                                      </p:cBhvr>
                                      <p:tavLst>
                                        <p:tav tm="0">
                                          <p:val>
                                            <p:strVal val="#ppt_y-.1"/>
                                          </p:val>
                                        </p:tav>
                                        <p:tav tm="100000">
                                          <p:val>
                                            <p:strVal val="#ppt_y"/>
                                          </p:val>
                                        </p:tav>
                                      </p:tavLst>
                                    </p:anim>
                                  </p:childTnLst>
                                </p:cTn>
                              </p:par>
                              <p:par>
                                <p:cTn id="22" presetID="22" presetClass="entr" presetSubtype="1"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1000"/>
                                        <p:tgtEl>
                                          <p:spTgt spid="5"/>
                                        </p:tgtEl>
                                      </p:cBhvr>
                                    </p:animEffect>
                                  </p:childTnLst>
                                </p:cTn>
                              </p:par>
                              <p:par>
                                <p:cTn id="25" presetID="47"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500"/>
                                        <p:tgtEl>
                                          <p:spTgt spid="14"/>
                                        </p:tgtEl>
                                      </p:cBhvr>
                                    </p:animEffect>
                                    <p:anim calcmode="lin" valueType="num">
                                      <p:cBhvr>
                                        <p:cTn id="28" dur="1500" fill="hold"/>
                                        <p:tgtEl>
                                          <p:spTgt spid="14"/>
                                        </p:tgtEl>
                                        <p:attrNameLst>
                                          <p:attrName>ppt_x</p:attrName>
                                        </p:attrNameLst>
                                      </p:cBhvr>
                                      <p:tavLst>
                                        <p:tav tm="0">
                                          <p:val>
                                            <p:strVal val="#ppt_x"/>
                                          </p:val>
                                        </p:tav>
                                        <p:tav tm="100000">
                                          <p:val>
                                            <p:strVal val="#ppt_x"/>
                                          </p:val>
                                        </p:tav>
                                      </p:tavLst>
                                    </p:anim>
                                    <p:anim calcmode="lin" valueType="num">
                                      <p:cBhvr>
                                        <p:cTn id="29" dur="1500" fill="hold"/>
                                        <p:tgtEl>
                                          <p:spTgt spid="14"/>
                                        </p:tgtEl>
                                        <p:attrNameLst>
                                          <p:attrName>ppt_y</p:attrName>
                                        </p:attrNameLst>
                                      </p:cBhvr>
                                      <p:tavLst>
                                        <p:tav tm="0">
                                          <p:val>
                                            <p:strVal val="#ppt_y-.1"/>
                                          </p:val>
                                        </p:tav>
                                        <p:tav tm="100000">
                                          <p:val>
                                            <p:strVal val="#ppt_y"/>
                                          </p:val>
                                        </p:tav>
                                      </p:tavLst>
                                    </p:anim>
                                  </p:childTnLst>
                                </p:cTn>
                              </p:par>
                              <p:par>
                                <p:cTn id="30" presetID="22" presetClass="entr" presetSubtype="1"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1000"/>
                                        <p:tgtEl>
                                          <p:spTgt spid="13"/>
                                        </p:tgtEl>
                                      </p:cBhvr>
                                    </p:animEffect>
                                  </p:childTnLst>
                                </p:cTn>
                              </p:par>
                              <p:par>
                                <p:cTn id="33" presetID="47" presetClass="entr" presetSubtype="0"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500"/>
                                        <p:tgtEl>
                                          <p:spTgt spid="21"/>
                                        </p:tgtEl>
                                      </p:cBhvr>
                                    </p:animEffect>
                                    <p:anim calcmode="lin" valueType="num">
                                      <p:cBhvr>
                                        <p:cTn id="36" dur="1500" fill="hold"/>
                                        <p:tgtEl>
                                          <p:spTgt spid="21"/>
                                        </p:tgtEl>
                                        <p:attrNameLst>
                                          <p:attrName>ppt_x</p:attrName>
                                        </p:attrNameLst>
                                      </p:cBhvr>
                                      <p:tavLst>
                                        <p:tav tm="0">
                                          <p:val>
                                            <p:strVal val="#ppt_x"/>
                                          </p:val>
                                        </p:tav>
                                        <p:tav tm="100000">
                                          <p:val>
                                            <p:strVal val="#ppt_x"/>
                                          </p:val>
                                        </p:tav>
                                      </p:tavLst>
                                    </p:anim>
                                    <p:anim calcmode="lin" valueType="num">
                                      <p:cBhvr>
                                        <p:cTn id="37" dur="1500" fill="hold"/>
                                        <p:tgtEl>
                                          <p:spTgt spid="21"/>
                                        </p:tgtEl>
                                        <p:attrNameLst>
                                          <p:attrName>ppt_y</p:attrName>
                                        </p:attrNameLst>
                                      </p:cBhvr>
                                      <p:tavLst>
                                        <p:tav tm="0">
                                          <p:val>
                                            <p:strVal val="#ppt_y-.1"/>
                                          </p:val>
                                        </p:tav>
                                        <p:tav tm="100000">
                                          <p:val>
                                            <p:strVal val="#ppt_y"/>
                                          </p:val>
                                        </p:tav>
                                      </p:tavLst>
                                    </p:anim>
                                  </p:childTnLst>
                                </p:cTn>
                              </p:par>
                              <p:par>
                                <p:cTn id="38" presetID="22" presetClass="entr" presetSubtype="1"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1000"/>
                                        <p:tgtEl>
                                          <p:spTgt spid="20"/>
                                        </p:tgtEl>
                                      </p:cBhvr>
                                    </p:animEffect>
                                  </p:childTnLst>
                                </p:cTn>
                              </p:par>
                              <p:par>
                                <p:cTn id="41" presetID="47" presetClass="entr" presetSubtype="0"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1500"/>
                                        <p:tgtEl>
                                          <p:spTgt spid="28"/>
                                        </p:tgtEl>
                                      </p:cBhvr>
                                    </p:animEffect>
                                    <p:anim calcmode="lin" valueType="num">
                                      <p:cBhvr>
                                        <p:cTn id="44" dur="1500" fill="hold"/>
                                        <p:tgtEl>
                                          <p:spTgt spid="28"/>
                                        </p:tgtEl>
                                        <p:attrNameLst>
                                          <p:attrName>ppt_x</p:attrName>
                                        </p:attrNameLst>
                                      </p:cBhvr>
                                      <p:tavLst>
                                        <p:tav tm="0">
                                          <p:val>
                                            <p:strVal val="#ppt_x"/>
                                          </p:val>
                                        </p:tav>
                                        <p:tav tm="100000">
                                          <p:val>
                                            <p:strVal val="#ppt_x"/>
                                          </p:val>
                                        </p:tav>
                                      </p:tavLst>
                                    </p:anim>
                                    <p:anim calcmode="lin" valueType="num">
                                      <p:cBhvr>
                                        <p:cTn id="45" dur="1500" fill="hold"/>
                                        <p:tgtEl>
                                          <p:spTgt spid="28"/>
                                        </p:tgtEl>
                                        <p:attrNameLst>
                                          <p:attrName>ppt_y</p:attrName>
                                        </p:attrNameLst>
                                      </p:cBhvr>
                                      <p:tavLst>
                                        <p:tav tm="0">
                                          <p:val>
                                            <p:strVal val="#ppt_y-.1"/>
                                          </p:val>
                                        </p:tav>
                                        <p:tav tm="100000">
                                          <p:val>
                                            <p:strVal val="#ppt_y"/>
                                          </p:val>
                                        </p:tav>
                                      </p:tavLst>
                                    </p:anim>
                                  </p:childTnLst>
                                </p:cTn>
                              </p:par>
                              <p:par>
                                <p:cTn id="46" presetID="22" presetClass="entr" presetSubtype="1"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up)">
                                      <p:cBhvr>
                                        <p:cTn id="48" dur="1000"/>
                                        <p:tgtEl>
                                          <p:spTgt spid="27"/>
                                        </p:tgtEl>
                                      </p:cBhvr>
                                    </p:animEffect>
                                  </p:childTnLst>
                                </p:cTn>
                              </p:par>
                              <p:par>
                                <p:cTn id="49" presetID="47" presetClass="entr" presetSubtype="0" fill="hold" nodeType="with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1500"/>
                                        <p:tgtEl>
                                          <p:spTgt spid="35"/>
                                        </p:tgtEl>
                                      </p:cBhvr>
                                    </p:animEffect>
                                    <p:anim calcmode="lin" valueType="num">
                                      <p:cBhvr>
                                        <p:cTn id="52" dur="1500" fill="hold"/>
                                        <p:tgtEl>
                                          <p:spTgt spid="35"/>
                                        </p:tgtEl>
                                        <p:attrNameLst>
                                          <p:attrName>ppt_x</p:attrName>
                                        </p:attrNameLst>
                                      </p:cBhvr>
                                      <p:tavLst>
                                        <p:tav tm="0">
                                          <p:val>
                                            <p:strVal val="#ppt_x"/>
                                          </p:val>
                                        </p:tav>
                                        <p:tav tm="100000">
                                          <p:val>
                                            <p:strVal val="#ppt_x"/>
                                          </p:val>
                                        </p:tav>
                                      </p:tavLst>
                                    </p:anim>
                                    <p:anim calcmode="lin" valueType="num">
                                      <p:cBhvr>
                                        <p:cTn id="53" dur="1500" fill="hold"/>
                                        <p:tgtEl>
                                          <p:spTgt spid="35"/>
                                        </p:tgtEl>
                                        <p:attrNameLst>
                                          <p:attrName>ppt_y</p:attrName>
                                        </p:attrNameLst>
                                      </p:cBhvr>
                                      <p:tavLst>
                                        <p:tav tm="0">
                                          <p:val>
                                            <p:strVal val="#ppt_y-.1"/>
                                          </p:val>
                                        </p:tav>
                                        <p:tav tm="100000">
                                          <p:val>
                                            <p:strVal val="#ppt_y"/>
                                          </p:val>
                                        </p:tav>
                                      </p:tavLst>
                                    </p:anim>
                                  </p:childTnLst>
                                </p:cTn>
                              </p:par>
                              <p:par>
                                <p:cTn id="54" presetID="22" presetClass="entr" presetSubtype="1"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up)">
                                      <p:cBhvr>
                                        <p:cTn id="56" dur="1000"/>
                                        <p:tgtEl>
                                          <p:spTgt spid="34"/>
                                        </p:tgtEl>
                                      </p:cBhvr>
                                    </p:animEffect>
                                  </p:childTnLst>
                                </p:cTn>
                              </p:par>
                            </p:childTnLst>
                          </p:cTn>
                        </p:par>
                        <p:par>
                          <p:cTn id="57" fill="hold">
                            <p:stCondLst>
                              <p:cond delay="2000"/>
                            </p:stCondLst>
                            <p:childTnLst>
                              <p:par>
                                <p:cTn id="58" presetID="14" presetClass="entr" presetSubtype="10" fill="hold" grpId="0" nodeType="after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randombar(horizontal)">
                                      <p:cBhvr>
                                        <p:cTn id="6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7" grpId="0"/>
      <p:bldP spid="5" grpId="0"/>
      <p:bldP spid="13" grpId="0"/>
      <p:bldP spid="20" grpId="0"/>
      <p:bldP spid="27" grpId="0"/>
      <p:bldP spid="34" grpId="0"/>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2.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TotalTime>
  <Words>4355</Words>
  <Application>Microsoft Office PowerPoint</Application>
  <PresentationFormat>宽屏</PresentationFormat>
  <Paragraphs>685</Paragraphs>
  <Slides>48</Slides>
  <Notes>0</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48</vt:i4>
      </vt:variant>
    </vt:vector>
  </HeadingPairs>
  <TitlesOfParts>
    <vt:vector size="72" baseType="lpstr">
      <vt:lpstr>Aller Light</vt:lpstr>
      <vt:lpstr>Glegoo</vt:lpstr>
      <vt:lpstr>Lato Light</vt:lpstr>
      <vt:lpstr>Malgun Gothic</vt:lpstr>
      <vt:lpstr>Open Sans</vt:lpstr>
      <vt:lpstr>PMingLiU</vt:lpstr>
      <vt:lpstr>Roboto Black</vt:lpstr>
      <vt:lpstr>Roboto condensed</vt:lpstr>
      <vt:lpstr>UKIJ Qolyazma</vt:lpstr>
      <vt:lpstr>方正兰亭黑_GBK</vt:lpstr>
      <vt:lpstr>方正姚体</vt:lpstr>
      <vt:lpstr>方正正纤黑简体</vt:lpstr>
      <vt:lpstr>黑体</vt:lpstr>
      <vt:lpstr>华文黑体</vt:lpstr>
      <vt:lpstr>宋体</vt:lpstr>
      <vt:lpstr>微软雅黑</vt:lpstr>
      <vt:lpstr>张海山锐谐体2.0-授权联系：Samtype@QQ.com</vt:lpstr>
      <vt:lpstr>Algerian</vt:lpstr>
      <vt:lpstr>Arial</vt:lpstr>
      <vt:lpstr>Calibri</vt:lpstr>
      <vt:lpstr>Calibri Light</vt:lpstr>
      <vt:lpstr>Impact</vt:lpstr>
      <vt:lpstr>Palatino Linotype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PGOS</dc:creator>
  <cp:lastModifiedBy>china</cp:lastModifiedBy>
  <cp:revision>42</cp:revision>
  <dcterms:created xsi:type="dcterms:W3CDTF">2016-09-22T01:32:00Z</dcterms:created>
  <dcterms:modified xsi:type="dcterms:W3CDTF">2017-06-15T17:01:16Z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