
<file path=[Content_Types].xml><?xml version="1.0" encoding="utf-8"?>
<Types xmlns="http://schemas.openxmlformats.org/package/2006/content-types">
  <Default Extension="png" ContentType="image/png"/>
  <Default Extension="wma" ContentType="audio/x-ms-wma"/>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1053" r:id="rId2"/>
    <p:sldId id="1102" r:id="rId3"/>
    <p:sldId id="1056" r:id="rId4"/>
    <p:sldId id="1103" r:id="rId5"/>
    <p:sldId id="1061" r:id="rId6"/>
    <p:sldId id="1106" r:id="rId7"/>
    <p:sldId id="1104" r:id="rId8"/>
    <p:sldId id="1105" r:id="rId9"/>
    <p:sldId id="1107" r:id="rId10"/>
    <p:sldId id="1108" r:id="rId11"/>
    <p:sldId id="1130" r:id="rId12"/>
    <p:sldId id="1111" r:id="rId13"/>
    <p:sldId id="1129" r:id="rId14"/>
    <p:sldId id="1113" r:id="rId15"/>
    <p:sldId id="1112" r:id="rId16"/>
    <p:sldId id="1115" r:id="rId17"/>
    <p:sldId id="1132" r:id="rId18"/>
    <p:sldId id="1118" r:id="rId19"/>
    <p:sldId id="1121" r:id="rId20"/>
    <p:sldId id="1123" r:id="rId21"/>
    <p:sldId id="1122" r:id="rId22"/>
    <p:sldId id="1124" r:id="rId23"/>
    <p:sldId id="1126" r:id="rId24"/>
    <p:sldId id="1125" r:id="rId25"/>
    <p:sldId id="1128" r:id="rId26"/>
  </p:sldIdLst>
  <p:sldSz cx="9144000" cy="5143500" type="screen16x9"/>
  <p:notesSz cx="6858000" cy="9144000"/>
  <p:custDataLst>
    <p:tags r:id="rId29"/>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AA7"/>
    <a:srgbClr val="BD1C01"/>
    <a:srgbClr val="920000"/>
    <a:srgbClr val="B40000"/>
    <a:srgbClr val="FFFFFF"/>
    <a:srgbClr val="C13B31"/>
    <a:srgbClr val="306290"/>
    <a:srgbClr val="536D55"/>
    <a:srgbClr val="58745A"/>
    <a:srgbClr val="C43C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94" autoAdjust="0"/>
    <p:restoredTop sz="94434" autoAdjust="0"/>
  </p:normalViewPr>
  <p:slideViewPr>
    <p:cSldViewPr snapToGrid="0">
      <p:cViewPr varScale="1">
        <p:scale>
          <a:sx n="100" d="100"/>
          <a:sy n="100" d="100"/>
        </p:scale>
        <p:origin x="120" y="252"/>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showGuides="1">
      <p:cViewPr varScale="1">
        <p:scale>
          <a:sx n="77" d="100"/>
          <a:sy n="77" d="100"/>
        </p:scale>
        <p:origin x="2544" y="102"/>
      </p:cViewPr>
      <p:guideLst/>
    </p:cSldViewPr>
  </p:notes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4/6/2017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4/6/2017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a:t>
            </a:fld>
            <a:endParaRPr lang="en-US"/>
          </a:p>
        </p:txBody>
      </p:sp>
    </p:spTree>
    <p:extLst>
      <p:ext uri="{BB962C8B-B14F-4D97-AF65-F5344CB8AC3E}">
        <p14:creationId xmlns:p14="http://schemas.microsoft.com/office/powerpoint/2010/main" val="1530062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3857814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3889190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3697958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1011172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3818266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2782980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3921194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3091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3134696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3667790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991589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4153239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3492032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831452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23</a:t>
            </a:fld>
            <a:endParaRPr lang="en-US"/>
          </a:p>
        </p:txBody>
      </p:sp>
    </p:spTree>
    <p:extLst>
      <p:ext uri="{BB962C8B-B14F-4D97-AF65-F5344CB8AC3E}">
        <p14:creationId xmlns:p14="http://schemas.microsoft.com/office/powerpoint/2010/main" val="2099901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496936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25</a:t>
            </a:fld>
            <a:endParaRPr lang="en-US"/>
          </a:p>
        </p:txBody>
      </p:sp>
    </p:spTree>
    <p:extLst>
      <p:ext uri="{BB962C8B-B14F-4D97-AF65-F5344CB8AC3E}">
        <p14:creationId xmlns:p14="http://schemas.microsoft.com/office/powerpoint/2010/main" val="2756487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3159622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364602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4018443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2675176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961816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3974061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3629040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05466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8432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84257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9413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89977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63026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6260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8619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6051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4763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7769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2502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6631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0476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2709" y="0"/>
            <a:ext cx="9141291" cy="5143500"/>
          </a:xfrm>
          <a:prstGeom prst="rect">
            <a:avLst/>
          </a:prstGeom>
        </p:spPr>
      </p:pic>
      <p:sp>
        <p:nvSpPr>
          <p:cNvPr id="5" name="矩形 4"/>
          <p:cNvSpPr/>
          <p:nvPr userDrawn="1"/>
        </p:nvSpPr>
        <p:spPr>
          <a:xfrm>
            <a:off x="0" y="0"/>
            <a:ext cx="9144000" cy="5143500"/>
          </a:xfrm>
          <a:prstGeom prst="rect">
            <a:avLst/>
          </a:prstGeom>
          <a:solidFill>
            <a:srgbClr val="FFEAA7">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80" r:id="rId2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6.xml"/><Relationship Id="rId7" Type="http://schemas.openxmlformats.org/officeDocument/2006/relationships/image" Target="../media/image3.png"/><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2.png"/><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audio" Target="../media/audio2.wav"/><Relationship Id="rId7"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7.png"/><Relationship Id="rId9" Type="http://schemas.openxmlformats.org/officeDocument/2006/relationships/audio" Target="../media/audio2.wav"/></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9" y="0"/>
            <a:ext cx="9141291" cy="514350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70435" t="71852" b="1994"/>
          <a:stretch/>
        </p:blipFill>
        <p:spPr>
          <a:xfrm>
            <a:off x="6587237" y="3783860"/>
            <a:ext cx="2482185" cy="1115325"/>
          </a:xfrm>
          <a:prstGeom prst="rect">
            <a:avLst/>
          </a:prstGeom>
        </p:spPr>
      </p:pic>
      <p:pic>
        <p:nvPicPr>
          <p:cNvPr id="10" name="纯音乐-红旗颂">
            <a:hlinkClick r:id="" action="ppaction://media"/>
          </p:cNvPr>
          <p:cNvPicPr>
            <a:picLocks noChangeAspect="1"/>
          </p:cNvPicPr>
          <p:nvPr>
            <a:audioFile r:link="rId1"/>
            <p:extLst>
              <p:ext uri="{DAA4B4D4-6D71-4841-9C94-3DE7FCFB9230}">
                <p14:media xmlns:p14="http://schemas.microsoft.com/office/powerpoint/2010/main" r:embed="rId2">
                  <p14:trim st="57609" end="298867"/>
                </p14:media>
              </p:ext>
            </p:extLst>
          </p:nvPr>
        </p:nvPicPr>
        <p:blipFill>
          <a:blip r:embed="rId7"/>
          <a:stretch>
            <a:fillRect/>
          </a:stretch>
        </p:blipFill>
        <p:spPr>
          <a:xfrm>
            <a:off x="-616295" y="4337280"/>
            <a:ext cx="457200" cy="457200"/>
          </a:xfrm>
          <a:prstGeom prst="rect">
            <a:avLst/>
          </a:prstGeom>
        </p:spPr>
      </p:pic>
      <p:sp>
        <p:nvSpPr>
          <p:cNvPr id="12" name="文本框 11"/>
          <p:cNvSpPr txBox="1"/>
          <p:nvPr/>
        </p:nvSpPr>
        <p:spPr>
          <a:xfrm>
            <a:off x="3055476" y="2996890"/>
            <a:ext cx="3506088" cy="461665"/>
          </a:xfrm>
          <a:prstGeom prst="rect">
            <a:avLst/>
          </a:prstGeom>
          <a:noFill/>
        </p:spPr>
        <p:txBody>
          <a:bodyPr wrap="none" rtlCol="0">
            <a:spAutoFit/>
          </a:bodyPr>
          <a:lstStyle/>
          <a:p>
            <a:r>
              <a:rPr lang="zh-CN" altLang="en-US" sz="2400" dirty="0" smtClean="0">
                <a:solidFill>
                  <a:schemeClr val="tx2"/>
                </a:solidFill>
                <a:latin typeface="微软雅黑" panose="020B0503020204020204" pitchFamily="34" charset="-122"/>
                <a:ea typeface="微软雅黑" panose="020B0503020204020204" pitchFamily="34" charset="-122"/>
              </a:rPr>
              <a:t>大气中国梦主题</a:t>
            </a:r>
            <a:r>
              <a:rPr lang="en-US" altLang="zh-CN" sz="2400" dirty="0" smtClean="0">
                <a:solidFill>
                  <a:schemeClr val="tx2"/>
                </a:solidFill>
                <a:latin typeface="微软雅黑" panose="020B0503020204020204" pitchFamily="34" charset="-122"/>
                <a:ea typeface="微软雅黑" panose="020B0503020204020204" pitchFamily="34" charset="-122"/>
              </a:rPr>
              <a:t>PPT</a:t>
            </a:r>
            <a:r>
              <a:rPr lang="zh-CN" altLang="en-US" sz="2400" dirty="0" smtClean="0">
                <a:solidFill>
                  <a:schemeClr val="tx2"/>
                </a:solidFill>
                <a:latin typeface="微软雅黑" panose="020B0503020204020204" pitchFamily="34" charset="-122"/>
                <a:ea typeface="微软雅黑" panose="020B0503020204020204" pitchFamily="34" charset="-122"/>
              </a:rPr>
              <a:t>模板</a:t>
            </a:r>
            <a:endParaRPr lang="zh-CN" altLang="en-US" sz="2400" dirty="0">
              <a:solidFill>
                <a:schemeClr val="tx2"/>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8">
            <a:extLst>
              <a:ext uri="{28A0092B-C50C-407E-A947-70E740481C1C}">
                <a14:useLocalDpi xmlns:a14="http://schemas.microsoft.com/office/drawing/2010/main" val="0"/>
              </a:ext>
            </a:extLst>
          </a:blip>
          <a:srcRect l="91309" t="5761" r="3504" b="22305"/>
          <a:stretch/>
        </p:blipFill>
        <p:spPr>
          <a:xfrm>
            <a:off x="8395510" y="287866"/>
            <a:ext cx="474134" cy="3699934"/>
          </a:xfrm>
          <a:prstGeom prst="rect">
            <a:avLst/>
          </a:prstGeom>
        </p:spPr>
      </p:pic>
      <p:sp>
        <p:nvSpPr>
          <p:cNvPr id="13" name="文本框 12"/>
          <p:cNvSpPr txBox="1"/>
          <p:nvPr/>
        </p:nvSpPr>
        <p:spPr>
          <a:xfrm>
            <a:off x="2417689" y="1538067"/>
            <a:ext cx="4980851" cy="1446550"/>
          </a:xfrm>
          <a:prstGeom prst="rect">
            <a:avLst/>
          </a:prstGeom>
          <a:noFill/>
        </p:spPr>
        <p:txBody>
          <a:bodyPr wrap="none" rtlCol="0">
            <a:spAutoFit/>
          </a:bodyPr>
          <a:lstStyle/>
          <a:p>
            <a:r>
              <a:rPr lang="zh-CN" altLang="en-US" sz="8800" dirty="0" smtClean="0">
                <a:solidFill>
                  <a:srgbClr val="BD1C01"/>
                </a:solidFill>
                <a:latin typeface="叶根友毛笔行书2.0版" panose="02010601030101010101" pitchFamily="2" charset="-122"/>
                <a:ea typeface="叶根友毛笔行书2.0版" panose="02010601030101010101" pitchFamily="2" charset="-122"/>
              </a:rPr>
              <a:t>我的</a:t>
            </a:r>
            <a:r>
              <a:rPr lang="zh-CN" altLang="en-US" sz="6600" dirty="0" smtClean="0">
                <a:solidFill>
                  <a:srgbClr val="BD1C01"/>
                </a:solidFill>
                <a:latin typeface="方正隶书繁体" panose="03000509000000000000" pitchFamily="65" charset="-122"/>
                <a:ea typeface="方正隶书繁体" panose="03000509000000000000" pitchFamily="65" charset="-122"/>
              </a:rPr>
              <a:t>中国梦</a:t>
            </a:r>
            <a:endParaRPr lang="zh-CN" altLang="en-US" sz="6600" dirty="0">
              <a:solidFill>
                <a:srgbClr val="BD1C01"/>
              </a:solidFill>
              <a:latin typeface="方正隶书繁体" panose="03000509000000000000" pitchFamily="65" charset="-122"/>
              <a:ea typeface="方正隶书繁体" panose="03000509000000000000" pitchFamily="65" charset="-122"/>
            </a:endParaRPr>
          </a:p>
        </p:txBody>
      </p:sp>
    </p:spTree>
    <p:extLst>
      <p:ext uri="{BB962C8B-B14F-4D97-AF65-F5344CB8AC3E}">
        <p14:creationId xmlns:p14="http://schemas.microsoft.com/office/powerpoint/2010/main" val="3388345261"/>
      </p:ext>
    </p:extLst>
  </p:cSld>
  <p:clrMapOvr>
    <a:masterClrMapping/>
  </p:clrMapOvr>
  <mc:AlternateContent xmlns:mc="http://schemas.openxmlformats.org/markup-compatibility/2006" xmlns:p14="http://schemas.microsoft.com/office/powerpoint/2010/main">
    <mc:Choice Requires="p14">
      <p:transition spd="slow" p14:dur="3400" advClick="0" advTm="10000">
        <p14:reveal/>
      </p:transition>
    </mc:Choice>
    <mc:Fallback xmlns="">
      <p:transition spd="slow" advClick="0" advTm="10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1000"/>
                                            <p:tgtEl>
                                              <p:spTgt spid="8"/>
                                            </p:tgtEl>
                                          </p:cBhvr>
                                        </p:animEffect>
                                      </p:childTnLst>
                                    </p:cTn>
                                  </p:par>
                                </p:childTnLst>
                              </p:cTn>
                            </p:par>
                            <p:par>
                              <p:cTn id="17" fill="hold">
                                <p:stCondLst>
                                  <p:cond delay="1500"/>
                                </p:stCondLst>
                                <p:childTnLst>
                                  <p:par>
                                    <p:cTn id="18" presetID="2" presetClass="entr" presetSubtype="4" fill="hold" grpId="0" nodeType="afterEffect" p14:presetBounceEnd="20000">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14:bounceEnd="2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200"/>
                                </p:stCondLst>
                                <p:childTnLst>
                                  <p:par>
                                    <p:cTn id="23" presetID="2" presetClass="entr" presetSubtype="4" fill="hold" grpId="0" nodeType="afterEffect" p14:presetBounceEnd="20000">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14:bounceEnd="20000">
                                          <p:cBhvr additive="base">
                                            <p:cTn id="25"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42"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10"/>
                    </p:tgtEl>
                  </p:cMediaNode>
                </p:audio>
              </p:childTnLst>
            </p:cTn>
          </p:par>
        </p:tnLst>
        <p:bldLst>
          <p:bldP spid="1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1000"/>
                                            <p:tgtEl>
                                              <p:spTgt spid="8"/>
                                            </p:tgtEl>
                                          </p:cBhvr>
                                        </p:animEffect>
                                      </p:childTnLst>
                                    </p:cTn>
                                  </p:par>
                                </p:childTnLst>
                              </p:cTn>
                            </p:par>
                            <p:par>
                              <p:cTn id="17" fill="hold">
                                <p:stCondLst>
                                  <p:cond delay="1500"/>
                                </p:stCondLst>
                                <p:childTnLst>
                                  <p:par>
                                    <p:cTn id="18" presetID="2" presetClass="entr" presetSubtype="4"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200"/>
                                </p:stCondLst>
                                <p:childTnLst>
                                  <p:par>
                                    <p:cTn id="23" presetID="2" presetClass="entr" presetSubtype="4"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42"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10"/>
                    </p:tgtEl>
                  </p:cMediaNode>
                </p:audio>
              </p:childTnLst>
            </p:cTn>
          </p:par>
        </p:tnLst>
        <p:bldLst>
          <p:bldP spid="12" grpId="0"/>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7318"/>
            <a:ext cx="9141291" cy="5143500"/>
          </a:xfrm>
          <a:prstGeom prst="rect">
            <a:avLst/>
          </a:prstGeom>
        </p:spPr>
      </p:pic>
      <p:sp>
        <p:nvSpPr>
          <p:cNvPr id="7" name="TextBox 16"/>
          <p:cNvSpPr txBox="1"/>
          <p:nvPr/>
        </p:nvSpPr>
        <p:spPr>
          <a:xfrm>
            <a:off x="4296625" y="174759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35701" t="5926" r="36179" b="58236"/>
          <a:stretch/>
        </p:blipFill>
        <p:spPr>
          <a:xfrm>
            <a:off x="1323809" y="1390353"/>
            <a:ext cx="2772228" cy="1843315"/>
          </a:xfrm>
          <a:prstGeom prst="rect">
            <a:avLst/>
          </a:prstGeom>
        </p:spPr>
      </p:pic>
      <p:sp>
        <p:nvSpPr>
          <p:cNvPr id="10" name="Rectangle 17"/>
          <p:cNvSpPr/>
          <p:nvPr/>
        </p:nvSpPr>
        <p:spPr>
          <a:xfrm>
            <a:off x="3664237" y="237362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4138725731"/>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9"/>
                                        </p:tgtEl>
                                      </p:cBhvr>
                                    </p:animEffect>
                                    <p:animScale>
                                      <p:cBhvr>
                                        <p:cTn id="14" dur="250" autoRev="1" fill="hold"/>
                                        <p:tgtEl>
                                          <p:spTgt spid="9"/>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矩形 6"/>
          <p:cNvSpPr/>
          <p:nvPr/>
        </p:nvSpPr>
        <p:spPr>
          <a:xfrm>
            <a:off x="3239169" y="1794044"/>
            <a:ext cx="1640806" cy="151596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5875" y="1794044"/>
            <a:ext cx="1640806" cy="151596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52581" y="1794044"/>
            <a:ext cx="1640806" cy="151596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5577" y="1411386"/>
            <a:ext cx="2051968" cy="3079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smtClean="0">
                <a:solidFill>
                  <a:schemeClr val="bg1"/>
                </a:solidFill>
                <a:latin typeface="微软雅黑" pitchFamily="34" charset="-122"/>
                <a:ea typeface="微软雅黑" pitchFamily="34" charset="-122"/>
              </a:rPr>
              <a:t> 增加</a:t>
            </a:r>
            <a:r>
              <a:rPr lang="zh-CN" altLang="en-US" sz="1400" dirty="0">
                <a:solidFill>
                  <a:schemeClr val="bg1"/>
                </a:solidFill>
                <a:latin typeface="微软雅黑" pitchFamily="34" charset="-122"/>
                <a:ea typeface="微软雅黑" pitchFamily="34" charset="-122"/>
              </a:rPr>
              <a:t>标题内容</a:t>
            </a:r>
          </a:p>
        </p:txBody>
      </p:sp>
      <p:sp>
        <p:nvSpPr>
          <p:cNvPr id="11" name="矩形 10"/>
          <p:cNvSpPr/>
          <p:nvPr/>
        </p:nvSpPr>
        <p:spPr>
          <a:xfrm>
            <a:off x="755576" y="1833667"/>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smtClean="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smtClean="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a:t>
            </a:r>
            <a:r>
              <a:rPr lang="zh-CN" altLang="en-US" sz="1400" dirty="0" smtClean="0">
                <a:solidFill>
                  <a:schemeClr val="tx2"/>
                </a:solidFill>
                <a:latin typeface="微软雅黑" panose="020B0503020204020204" pitchFamily="34" charset="-122"/>
                <a:ea typeface="微软雅黑" panose="020B0503020204020204" pitchFamily="34" charset="-122"/>
              </a:rPr>
              <a:t>说明</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12" name="矩形 11"/>
          <p:cNvSpPr/>
          <p:nvPr/>
        </p:nvSpPr>
        <p:spPr>
          <a:xfrm>
            <a:off x="755577" y="3121124"/>
            <a:ext cx="2051968" cy="3079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smtClean="0">
                <a:solidFill>
                  <a:schemeClr val="bg1"/>
                </a:solidFill>
                <a:latin typeface="微软雅黑" pitchFamily="34" charset="-122"/>
                <a:ea typeface="微软雅黑" pitchFamily="34" charset="-122"/>
              </a:rPr>
              <a:t> 增加</a:t>
            </a:r>
            <a:r>
              <a:rPr lang="zh-CN" altLang="en-US" sz="1400" dirty="0">
                <a:solidFill>
                  <a:schemeClr val="bg1"/>
                </a:solidFill>
                <a:latin typeface="微软雅黑" pitchFamily="34" charset="-122"/>
                <a:ea typeface="微软雅黑" pitchFamily="34" charset="-122"/>
              </a:rPr>
              <a:t>标题内容</a:t>
            </a:r>
          </a:p>
        </p:txBody>
      </p:sp>
      <p:sp>
        <p:nvSpPr>
          <p:cNvPr id="13" name="矩形 12"/>
          <p:cNvSpPr/>
          <p:nvPr/>
        </p:nvSpPr>
        <p:spPr>
          <a:xfrm>
            <a:off x="755576" y="3561859"/>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p>
        </p:txBody>
      </p:sp>
      <p:cxnSp>
        <p:nvCxnSpPr>
          <p:cNvPr id="14" name="直接连接符 13"/>
          <p:cNvCxnSpPr/>
          <p:nvPr/>
        </p:nvCxnSpPr>
        <p:spPr>
          <a:xfrm>
            <a:off x="2951163" y="1411386"/>
            <a:ext cx="0" cy="3060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39"/>
          <p:cNvSpPr txBox="1"/>
          <p:nvPr/>
        </p:nvSpPr>
        <p:spPr>
          <a:xfrm>
            <a:off x="3158336" y="3660106"/>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6" name="文本框 39"/>
          <p:cNvSpPr txBox="1"/>
          <p:nvPr/>
        </p:nvSpPr>
        <p:spPr>
          <a:xfrm>
            <a:off x="5078293"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7" name="文本框 39"/>
          <p:cNvSpPr txBox="1"/>
          <p:nvPr/>
        </p:nvSpPr>
        <p:spPr>
          <a:xfrm>
            <a:off x="6990561"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val="3726620463"/>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等腰三角形 6"/>
          <p:cNvSpPr/>
          <p:nvPr/>
        </p:nvSpPr>
        <p:spPr>
          <a:xfrm rot="21075164">
            <a:off x="1541601" y="1604958"/>
            <a:ext cx="2350775" cy="2521634"/>
          </a:xfrm>
          <a:prstGeom prst="triangle">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等腰三角形 7"/>
          <p:cNvSpPr/>
          <p:nvPr/>
        </p:nvSpPr>
        <p:spPr>
          <a:xfrm rot="484372">
            <a:off x="2562144" y="2022766"/>
            <a:ext cx="1654046" cy="1774265"/>
          </a:xfrm>
          <a:prstGeom prst="triangle">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等腰三角形 8"/>
          <p:cNvSpPr/>
          <p:nvPr/>
        </p:nvSpPr>
        <p:spPr>
          <a:xfrm rot="2405841">
            <a:off x="3528258" y="2445860"/>
            <a:ext cx="1126580" cy="1208462"/>
          </a:xfrm>
          <a:prstGeom prst="triangle">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文本框 4"/>
          <p:cNvSpPr txBox="1"/>
          <p:nvPr/>
        </p:nvSpPr>
        <p:spPr>
          <a:xfrm>
            <a:off x="4225630" y="1095965"/>
            <a:ext cx="3459707" cy="877163"/>
          </a:xfrm>
          <a:prstGeom prst="rect">
            <a:avLst/>
          </a:prstGeom>
          <a:noFill/>
        </p:spPr>
        <p:txBody>
          <a:bodyPr wrap="square"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716989" y="1488065"/>
            <a:ext cx="1374559" cy="0"/>
          </a:xfrm>
          <a:prstGeom prst="line">
            <a:avLst/>
          </a:prstGeom>
          <a:ln>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77880" y="2397593"/>
            <a:ext cx="1374559"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文本框 7"/>
          <p:cNvSpPr txBox="1"/>
          <p:nvPr/>
        </p:nvSpPr>
        <p:spPr>
          <a:xfrm>
            <a:off x="5158300" y="2098203"/>
            <a:ext cx="2759903" cy="877163"/>
          </a:xfrm>
          <a:prstGeom prst="rect">
            <a:avLst/>
          </a:prstGeom>
          <a:noFill/>
        </p:spPr>
        <p:txBody>
          <a:bodyPr wrap="square" rtlCol="0">
            <a:spAutoFit/>
          </a:body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346904" y="3780464"/>
            <a:ext cx="442838" cy="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文本框 9"/>
          <p:cNvSpPr txBox="1"/>
          <p:nvPr/>
        </p:nvSpPr>
        <p:spPr>
          <a:xfrm>
            <a:off x="4804068" y="3333415"/>
            <a:ext cx="2759903" cy="877163"/>
          </a:xfrm>
          <a:prstGeom prst="rect">
            <a:avLst/>
          </a:prstGeom>
          <a:noFill/>
        </p:spPr>
        <p:txBody>
          <a:bodyPr wrap="square" rtlCol="0">
            <a:spAutoFit/>
          </a:body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3561693"/>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750"/>
                                        <p:tgtEl>
                                          <p:spTgt spid="14"/>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1250"/>
                                        <p:tgtEl>
                                          <p:spTgt spid="15"/>
                                        </p:tgtEl>
                                      </p:cBhvr>
                                    </p:animEffect>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750"/>
                                        <p:tgtEl>
                                          <p:spTgt spid="12"/>
                                        </p:tgtEl>
                                      </p:cBhvr>
                                    </p:animEffect>
                                  </p:childTnLst>
                                </p:cTn>
                              </p:par>
                            </p:childTnLst>
                          </p:cTn>
                        </p:par>
                        <p:par>
                          <p:cTn id="30" fill="hold">
                            <p:stCondLst>
                              <p:cond delay="475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1250"/>
                                        <p:tgtEl>
                                          <p:spTgt spid="13"/>
                                        </p:tgtEl>
                                      </p:cBhvr>
                                    </p:animEffect>
                                  </p:childTnLst>
                                </p:cTn>
                              </p:par>
                            </p:childTnLst>
                          </p:cTn>
                        </p:par>
                        <p:par>
                          <p:cTn id="34" fill="hold">
                            <p:stCondLst>
                              <p:cond delay="6000"/>
                            </p:stCondLst>
                            <p:childTnLst>
                              <p:par>
                                <p:cTn id="35" presetID="3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750"/>
                                        <p:tgtEl>
                                          <p:spTgt spid="11"/>
                                        </p:tgtEl>
                                      </p:cBhvr>
                                    </p:animEffect>
                                  </p:childTnLst>
                                </p:cTn>
                              </p:par>
                            </p:childTnLst>
                          </p:cTn>
                        </p:par>
                        <p:par>
                          <p:cTn id="45" fill="hold">
                            <p:stCondLst>
                              <p:cond delay="7750"/>
                            </p:stCondLst>
                            <p:childTnLst>
                              <p:par>
                                <p:cTn id="46" presetID="2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1931"/>
          <p:cNvGrpSpPr/>
          <p:nvPr/>
        </p:nvGrpSpPr>
        <p:grpSpPr>
          <a:xfrm>
            <a:off x="4005792" y="2678036"/>
            <a:ext cx="1080650" cy="1336475"/>
            <a:chOff x="0" y="0"/>
            <a:chExt cx="2881731" cy="3563932"/>
          </a:xfrm>
        </p:grpSpPr>
        <p:sp>
          <p:nvSpPr>
            <p:cNvPr id="8" name="Shape 1927"/>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1"/>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9" name="Shape 1928"/>
            <p:cNvSpPr/>
            <p:nvPr/>
          </p:nvSpPr>
          <p:spPr>
            <a:xfrm>
              <a:off x="773767"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01</a:t>
              </a:r>
            </a:p>
          </p:txBody>
        </p:sp>
        <p:sp>
          <p:nvSpPr>
            <p:cNvPr id="10" name="Shape 1929"/>
            <p:cNvSpPr/>
            <p:nvPr/>
          </p:nvSpPr>
          <p:spPr>
            <a:xfrm>
              <a:off x="20139" y="2007399"/>
              <a:ext cx="286159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1"/>
                  </a:solidFill>
                  <a:latin typeface="微软雅黑" pitchFamily="34" charset="-122"/>
                  <a:ea typeface="微软雅黑" pitchFamily="34" charset="-122"/>
                </a:rPr>
                <a:t>单击编辑标题</a:t>
              </a:r>
            </a:p>
          </p:txBody>
        </p:sp>
        <p:sp>
          <p:nvSpPr>
            <p:cNvPr id="11" name="Shape 1930"/>
            <p:cNvSpPr/>
            <p:nvPr/>
          </p:nvSpPr>
          <p:spPr>
            <a:xfrm>
              <a:off x="0"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2" name="Group 1936"/>
          <p:cNvGrpSpPr/>
          <p:nvPr/>
        </p:nvGrpSpPr>
        <p:grpSpPr>
          <a:xfrm>
            <a:off x="5131463" y="2678036"/>
            <a:ext cx="1078270" cy="1336475"/>
            <a:chOff x="0" y="0"/>
            <a:chExt cx="2875384" cy="3563932"/>
          </a:xfrm>
        </p:grpSpPr>
        <p:sp>
          <p:nvSpPr>
            <p:cNvPr id="13" name="Shape 1932"/>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2"/>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4" name="Shape 1933"/>
            <p:cNvSpPr/>
            <p:nvPr/>
          </p:nvSpPr>
          <p:spPr>
            <a:xfrm>
              <a:off x="773767"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02</a:t>
              </a:r>
            </a:p>
          </p:txBody>
        </p:sp>
        <p:sp>
          <p:nvSpPr>
            <p:cNvPr id="15" name="Shape 1934"/>
            <p:cNvSpPr/>
            <p:nvPr/>
          </p:nvSpPr>
          <p:spPr>
            <a:xfrm>
              <a:off x="20139" y="2007399"/>
              <a:ext cx="2855245"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2"/>
                  </a:solidFill>
                  <a:latin typeface="微软雅黑" pitchFamily="34" charset="-122"/>
                  <a:ea typeface="微软雅黑" pitchFamily="34" charset="-122"/>
                </a:rPr>
                <a:t>单击编辑标题</a:t>
              </a:r>
            </a:p>
          </p:txBody>
        </p:sp>
        <p:sp>
          <p:nvSpPr>
            <p:cNvPr id="16" name="Shape 1935"/>
            <p:cNvSpPr/>
            <p:nvPr/>
          </p:nvSpPr>
          <p:spPr>
            <a:xfrm>
              <a:off x="0"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7" name="Group 1941"/>
          <p:cNvGrpSpPr/>
          <p:nvPr/>
        </p:nvGrpSpPr>
        <p:grpSpPr>
          <a:xfrm>
            <a:off x="6232242" y="2678036"/>
            <a:ext cx="1125671" cy="1336475"/>
            <a:chOff x="-3" y="0"/>
            <a:chExt cx="3001787" cy="3563932"/>
          </a:xfrm>
        </p:grpSpPr>
        <p:sp>
          <p:nvSpPr>
            <p:cNvPr id="18" name="Shape 1937"/>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3"/>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9" name="Shape 1938"/>
            <p:cNvSpPr/>
            <p:nvPr/>
          </p:nvSpPr>
          <p:spPr>
            <a:xfrm>
              <a:off x="840146"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03</a:t>
              </a:r>
            </a:p>
          </p:txBody>
        </p:sp>
        <p:sp>
          <p:nvSpPr>
            <p:cNvPr id="20" name="Shape 1939"/>
            <p:cNvSpPr/>
            <p:nvPr/>
          </p:nvSpPr>
          <p:spPr>
            <a:xfrm>
              <a:off x="-3" y="2007399"/>
              <a:ext cx="3001787"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3"/>
                  </a:solidFill>
                  <a:latin typeface="微软雅黑" pitchFamily="34" charset="-122"/>
                  <a:ea typeface="微软雅黑" pitchFamily="34" charset="-122"/>
                </a:rPr>
                <a:t>单击编辑标题</a:t>
              </a:r>
            </a:p>
          </p:txBody>
        </p:sp>
        <p:sp>
          <p:nvSpPr>
            <p:cNvPr id="21" name="Shape 1940"/>
            <p:cNvSpPr/>
            <p:nvPr/>
          </p:nvSpPr>
          <p:spPr>
            <a:xfrm>
              <a:off x="60029"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22" name="Group 1946"/>
          <p:cNvGrpSpPr/>
          <p:nvPr/>
        </p:nvGrpSpPr>
        <p:grpSpPr>
          <a:xfrm>
            <a:off x="7357914" y="2678036"/>
            <a:ext cx="1105150" cy="1336475"/>
            <a:chOff x="0" y="0"/>
            <a:chExt cx="2947064" cy="3563932"/>
          </a:xfrm>
        </p:grpSpPr>
        <p:sp>
          <p:nvSpPr>
            <p:cNvPr id="23" name="Shape 1942"/>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4"/>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24" name="Shape 1943"/>
            <p:cNvSpPr/>
            <p:nvPr/>
          </p:nvSpPr>
          <p:spPr>
            <a:xfrm>
              <a:off x="827447" y="477280"/>
              <a:ext cx="809418" cy="707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04</a:t>
              </a:r>
            </a:p>
          </p:txBody>
        </p:sp>
        <p:sp>
          <p:nvSpPr>
            <p:cNvPr id="25" name="Shape 1944"/>
            <p:cNvSpPr/>
            <p:nvPr/>
          </p:nvSpPr>
          <p:spPr>
            <a:xfrm>
              <a:off x="0" y="2007399"/>
              <a:ext cx="2947064"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4"/>
                  </a:solidFill>
                  <a:latin typeface="微软雅黑" pitchFamily="34" charset="-122"/>
                  <a:ea typeface="微软雅黑" pitchFamily="34" charset="-122"/>
                </a:rPr>
                <a:t>单击编辑标题</a:t>
              </a:r>
            </a:p>
          </p:txBody>
        </p:sp>
        <p:sp>
          <p:nvSpPr>
            <p:cNvPr id="26" name="Shape 1945"/>
            <p:cNvSpPr/>
            <p:nvPr/>
          </p:nvSpPr>
          <p:spPr>
            <a:xfrm>
              <a:off x="53677" y="2579047"/>
              <a:ext cx="2356955"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sp>
        <p:nvSpPr>
          <p:cNvPr id="27" name="Shape 1947"/>
          <p:cNvSpPr/>
          <p:nvPr/>
        </p:nvSpPr>
        <p:spPr>
          <a:xfrm>
            <a:off x="3969872" y="1671598"/>
            <a:ext cx="4410709" cy="3693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a:defRPr sz="30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28" name="Shape 1951"/>
          <p:cNvSpPr/>
          <p:nvPr/>
        </p:nvSpPr>
        <p:spPr>
          <a:xfrm>
            <a:off x="825500" y="1439225"/>
            <a:ext cx="2555372" cy="2667150"/>
          </a:xfrm>
          <a:prstGeom prst="rect">
            <a:avLst/>
          </a:prstGeom>
          <a:blipFill dpi="0" rotWithShape="1">
            <a:blip r:embed="rId4"/>
            <a:srcRect/>
            <a:stretch>
              <a:fillRect/>
            </a:stretch>
          </a:blip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a:solidFill>
                  <a:srgbClr val="FFFFFF"/>
                </a:solidFill>
              </a:defRPr>
            </a:lvl1pPr>
          </a:lstStyle>
          <a:p>
            <a:pPr lvl="0">
              <a:defRPr sz="1800">
                <a:solidFill>
                  <a:srgbClr val="000000"/>
                </a:solidFill>
              </a:defRPr>
            </a:pPr>
            <a:endParaRPr sz="12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1778973"/>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1+#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Freeform 7"/>
          <p:cNvSpPr>
            <a:spLocks noEditPoints="1"/>
          </p:cNvSpPr>
          <p:nvPr/>
        </p:nvSpPr>
        <p:spPr bwMode="auto">
          <a:xfrm>
            <a:off x="2563490" y="2896725"/>
            <a:ext cx="1232148" cy="12342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3"/>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8" name="Freeform 8"/>
          <p:cNvSpPr>
            <a:spLocks noEditPoints="1"/>
          </p:cNvSpPr>
          <p:nvPr/>
        </p:nvSpPr>
        <p:spPr bwMode="auto">
          <a:xfrm>
            <a:off x="3218498" y="1799264"/>
            <a:ext cx="1234203" cy="1239336"/>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1"/>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9" name="Freeform 9"/>
          <p:cNvSpPr>
            <a:spLocks noEditPoints="1"/>
          </p:cNvSpPr>
          <p:nvPr/>
        </p:nvSpPr>
        <p:spPr bwMode="auto">
          <a:xfrm>
            <a:off x="4653201" y="1801318"/>
            <a:ext cx="1234203" cy="1235229"/>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2"/>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0" name="Freeform 10"/>
          <p:cNvSpPr>
            <a:spLocks noEditPoints="1"/>
          </p:cNvSpPr>
          <p:nvPr/>
        </p:nvSpPr>
        <p:spPr bwMode="auto">
          <a:xfrm>
            <a:off x="5282878" y="2915611"/>
            <a:ext cx="1232148" cy="123214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4"/>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1" name="TextBox 24"/>
          <p:cNvSpPr txBox="1"/>
          <p:nvPr/>
        </p:nvSpPr>
        <p:spPr>
          <a:xfrm>
            <a:off x="2764066" y="3389721"/>
            <a:ext cx="704039" cy="248209"/>
          </a:xfrm>
          <a:prstGeom prst="rect">
            <a:avLst/>
          </a:prstGeom>
          <a:noFill/>
        </p:spPr>
        <p:txBody>
          <a:bodyPr wrap="none" rtlCol="0" anchor="ctr">
            <a:spAutoFit/>
          </a:bodyPr>
          <a:lstStyle/>
          <a:p>
            <a:r>
              <a:rPr lang="zh-CN" altLang="en-US" sz="1013" dirty="0">
                <a:solidFill>
                  <a:schemeClr val="accent3"/>
                </a:solidFill>
                <a:latin typeface="微软雅黑" pitchFamily="34" charset="-122"/>
                <a:ea typeface="微软雅黑" pitchFamily="34" charset="-122"/>
              </a:rPr>
              <a:t>添加标题</a:t>
            </a:r>
          </a:p>
        </p:txBody>
      </p:sp>
      <p:sp>
        <p:nvSpPr>
          <p:cNvPr id="12" name="TextBox 25"/>
          <p:cNvSpPr txBox="1"/>
          <p:nvPr/>
        </p:nvSpPr>
        <p:spPr>
          <a:xfrm>
            <a:off x="3420100" y="2294827"/>
            <a:ext cx="704039" cy="248209"/>
          </a:xfrm>
          <a:prstGeom prst="rect">
            <a:avLst/>
          </a:prstGeom>
          <a:noFill/>
        </p:spPr>
        <p:txBody>
          <a:bodyPr wrap="none" rtlCol="0" anchor="ctr">
            <a:spAutoFit/>
          </a:bodyPr>
          <a:lstStyle/>
          <a:p>
            <a:r>
              <a:rPr lang="zh-CN" altLang="en-US" sz="1013" dirty="0">
                <a:solidFill>
                  <a:schemeClr val="accent1"/>
                </a:solidFill>
                <a:latin typeface="微软雅黑" pitchFamily="34" charset="-122"/>
                <a:ea typeface="微软雅黑" pitchFamily="34" charset="-122"/>
              </a:rPr>
              <a:t>添加标题</a:t>
            </a:r>
          </a:p>
        </p:txBody>
      </p:sp>
      <p:sp>
        <p:nvSpPr>
          <p:cNvPr id="13" name="TextBox 26"/>
          <p:cNvSpPr txBox="1"/>
          <p:nvPr/>
        </p:nvSpPr>
        <p:spPr>
          <a:xfrm>
            <a:off x="4854804" y="2294827"/>
            <a:ext cx="704039" cy="248209"/>
          </a:xfrm>
          <a:prstGeom prst="rect">
            <a:avLst/>
          </a:prstGeom>
          <a:noFill/>
        </p:spPr>
        <p:txBody>
          <a:bodyPr wrap="none" rtlCol="0" anchor="ctr">
            <a:spAutoFit/>
          </a:bodyPr>
          <a:lstStyle/>
          <a:p>
            <a:r>
              <a:rPr lang="zh-CN" altLang="en-US" sz="1013" dirty="0">
                <a:solidFill>
                  <a:schemeClr val="accent2"/>
                </a:solidFill>
                <a:latin typeface="微软雅黑" pitchFamily="34" charset="-122"/>
                <a:ea typeface="微软雅黑" pitchFamily="34" charset="-122"/>
              </a:rPr>
              <a:t>添加标题</a:t>
            </a:r>
          </a:p>
        </p:txBody>
      </p:sp>
      <p:sp>
        <p:nvSpPr>
          <p:cNvPr id="14" name="TextBox 27"/>
          <p:cNvSpPr txBox="1"/>
          <p:nvPr/>
        </p:nvSpPr>
        <p:spPr>
          <a:xfrm>
            <a:off x="5483454" y="3407581"/>
            <a:ext cx="704039" cy="248209"/>
          </a:xfrm>
          <a:prstGeom prst="rect">
            <a:avLst/>
          </a:prstGeom>
          <a:noFill/>
        </p:spPr>
        <p:txBody>
          <a:bodyPr wrap="none" rtlCol="0" anchor="ctr">
            <a:spAutoFit/>
          </a:bodyPr>
          <a:lstStyle/>
          <a:p>
            <a:r>
              <a:rPr lang="zh-CN" altLang="en-US" sz="1013" dirty="0">
                <a:solidFill>
                  <a:schemeClr val="accent4"/>
                </a:solidFill>
                <a:latin typeface="微软雅黑" pitchFamily="34" charset="-122"/>
                <a:ea typeface="微软雅黑" pitchFamily="34" charset="-122"/>
              </a:rPr>
              <a:t>添加标题</a:t>
            </a:r>
          </a:p>
        </p:txBody>
      </p:sp>
      <p:sp>
        <p:nvSpPr>
          <p:cNvPr id="15" name="TextBox 30"/>
          <p:cNvSpPr txBox="1"/>
          <p:nvPr/>
        </p:nvSpPr>
        <p:spPr>
          <a:xfrm>
            <a:off x="1027672"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6" name="TextBox 31"/>
          <p:cNvSpPr txBox="1"/>
          <p:nvPr/>
        </p:nvSpPr>
        <p:spPr>
          <a:xfrm>
            <a:off x="1743587"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7" name="TextBox 32"/>
          <p:cNvSpPr txBox="1"/>
          <p:nvPr/>
        </p:nvSpPr>
        <p:spPr>
          <a:xfrm>
            <a:off x="6582583"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8" name="TextBox 33"/>
          <p:cNvSpPr txBox="1"/>
          <p:nvPr/>
        </p:nvSpPr>
        <p:spPr>
          <a:xfrm>
            <a:off x="5974966"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088145407"/>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8" presetClass="emph" presetSubtype="0" repeatCount="indefinite" fill="hold" grpId="1" nodeType="withEffect">
                                  <p:stCondLst>
                                    <p:cond delay="0"/>
                                  </p:stCondLst>
                                  <p:childTnLst>
                                    <p:animRot by="86400000">
                                      <p:cBhvr>
                                        <p:cTn id="12" dur="8000" fill="hold"/>
                                        <p:tgtEl>
                                          <p:spTgt spid="7"/>
                                        </p:tgtEl>
                                        <p:attrNameLst>
                                          <p:attrName>r</p:attrName>
                                        </p:attrNameLst>
                                      </p:cBhvr>
                                    </p:animRot>
                                  </p:childTnLst>
                                </p:cTn>
                              </p:par>
                              <p:par>
                                <p:cTn id="13" presetID="10" presetClass="entr" presetSubtype="0" fill="hold" grpId="0" nodeType="withEffect">
                                  <p:stCondLst>
                                    <p:cond delay="8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8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repeatCount="indefinite" fill="hold" grpId="1" nodeType="withEffect">
                                  <p:stCondLst>
                                    <p:cond delay="0"/>
                                  </p:stCondLst>
                                  <p:childTnLst>
                                    <p:animRot by="86400000">
                                      <p:cBhvr>
                                        <p:cTn id="20" dur="8000" fill="hold"/>
                                        <p:tgtEl>
                                          <p:spTgt spid="8"/>
                                        </p:tgtEl>
                                        <p:attrNameLst>
                                          <p:attrName>r</p:attrName>
                                        </p:attrNameLst>
                                      </p:cBhvr>
                                    </p:animRot>
                                  </p:childTnLst>
                                </p:cTn>
                              </p:par>
                              <p:par>
                                <p:cTn id="21" presetID="10" presetClass="entr" presetSubtype="0" fill="hold" grpId="0" nodeType="withEffect">
                                  <p:stCondLst>
                                    <p:cond delay="12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12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8" presetClass="emph" presetSubtype="0" repeatCount="indefinite" fill="hold" grpId="1" nodeType="withEffect">
                                  <p:stCondLst>
                                    <p:cond delay="0"/>
                                  </p:stCondLst>
                                  <p:childTnLst>
                                    <p:animRot by="86400000">
                                      <p:cBhvr>
                                        <p:cTn id="28" dur="8000" fill="hold"/>
                                        <p:tgtEl>
                                          <p:spTgt spid="9"/>
                                        </p:tgtEl>
                                        <p:attrNameLst>
                                          <p:attrName>r</p:attrName>
                                        </p:attrNameLst>
                                      </p:cBhvr>
                                    </p:animRot>
                                  </p:childTnLst>
                                </p:cTn>
                              </p:par>
                              <p:par>
                                <p:cTn id="29" presetID="10" presetClass="entr" presetSubtype="0" fill="hold" grpId="0" nodeType="withEffect">
                                  <p:stCondLst>
                                    <p:cond delay="16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10"/>
                                        </p:tgtEl>
                                        <p:attrNameLst>
                                          <p:attrName>r</p:attrName>
                                        </p:attrNameLst>
                                      </p:cBhvr>
                                    </p:animRot>
                                  </p:childTnLst>
                                </p:cTn>
                              </p:par>
                              <p:par>
                                <p:cTn id="37" presetID="12" presetClass="entr" presetSubtype="2" fill="hold" grpId="0" nodeType="withEffect">
                                  <p:stCondLst>
                                    <p:cond delay="2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left)">
                                      <p:cBhvr>
                                        <p:cTn id="40" dur="500"/>
                                        <p:tgtEl>
                                          <p:spTgt spid="15"/>
                                        </p:tgtEl>
                                      </p:cBhvr>
                                    </p:animEffect>
                                  </p:childTnLst>
                                </p:cTn>
                              </p:par>
                              <p:par>
                                <p:cTn id="41" presetID="12" presetClass="entr" presetSubtype="2" fill="hold" grpId="0" nodeType="withEffect">
                                  <p:stCondLst>
                                    <p:cond delay="28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left)">
                                      <p:cBhvr>
                                        <p:cTn id="44" dur="500"/>
                                        <p:tgtEl>
                                          <p:spTgt spid="16"/>
                                        </p:tgtEl>
                                      </p:cBhvr>
                                    </p:animEffect>
                                  </p:childTnLst>
                                </p:cTn>
                              </p:par>
                              <p:par>
                                <p:cTn id="45" presetID="12" presetClass="entr" presetSubtype="8" fill="hold" grpId="0" nodeType="withEffect">
                                  <p:stCondLst>
                                    <p:cond delay="28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par>
                                <p:cTn id="49" presetID="12" presetClass="entr" presetSubtype="8" fill="hold" grpId="0" nodeType="withEffect">
                                  <p:stCondLst>
                                    <p:cond delay="28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p:bldP spid="12" grpId="0"/>
      <p:bldP spid="13" grpId="0"/>
      <p:bldP spid="14" grpId="0"/>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五角星 6"/>
          <p:cNvSpPr/>
          <p:nvPr/>
        </p:nvSpPr>
        <p:spPr>
          <a:xfrm>
            <a:off x="3082529" y="1414464"/>
            <a:ext cx="3086100" cy="3086100"/>
          </a:xfrm>
          <a:prstGeom prst="star5">
            <a:avLst>
              <a:gd name="adj" fmla="val 23495"/>
              <a:gd name="hf" fmla="val 105146"/>
              <a:gd name="vf" fmla="val 110557"/>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tIns="0" bIns="432000" rtlCol="0" anchor="ctr"/>
          <a:lstStyle/>
          <a:p>
            <a:pPr algn="ctr" defTabSz="685783">
              <a:buNone/>
              <a:defRPr/>
            </a:pPr>
            <a:r>
              <a:rPr lang="zh-CN" altLang="en-US" sz="1800" dirty="0">
                <a:solidFill>
                  <a:schemeClr val="accent6"/>
                </a:solidFill>
                <a:latin typeface="微软雅黑" panose="020B0503020204020204" pitchFamily="34" charset="-122"/>
                <a:ea typeface="微软雅黑" panose="020B0503020204020204" pitchFamily="34" charset="-122"/>
              </a:rPr>
              <a:t>添加标题</a:t>
            </a:r>
            <a:endParaRPr lang="en-US" altLang="zh-CN" sz="1800" dirty="0">
              <a:solidFill>
                <a:schemeClr val="accent6"/>
              </a:solidFill>
              <a:latin typeface="微软雅黑" panose="020B0503020204020204" pitchFamily="34" charset="-122"/>
              <a:ea typeface="微软雅黑" panose="020B0503020204020204" pitchFamily="34" charset="-122"/>
            </a:endParaRPr>
          </a:p>
        </p:txBody>
      </p:sp>
      <p:sp>
        <p:nvSpPr>
          <p:cNvPr id="8" name="等腰三角形 7"/>
          <p:cNvSpPr/>
          <p:nvPr/>
        </p:nvSpPr>
        <p:spPr>
          <a:xfrm>
            <a:off x="4218385" y="1543048"/>
            <a:ext cx="825104" cy="9902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2903180">
            <a:off x="3608704" y="3524339"/>
            <a:ext cx="825104" cy="9902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8696820" flipH="1">
            <a:off x="4834534" y="3524339"/>
            <a:ext cx="825104" cy="99026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7355558" flipH="1">
            <a:off x="3233392" y="2286430"/>
            <a:ext cx="825104" cy="99026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4244442">
            <a:off x="5216874" y="2286430"/>
            <a:ext cx="825104" cy="9902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3" name="文本框 7"/>
          <p:cNvSpPr txBox="1"/>
          <p:nvPr/>
        </p:nvSpPr>
        <p:spPr>
          <a:xfrm>
            <a:off x="3235063" y="914847"/>
            <a:ext cx="2779859" cy="646331"/>
          </a:xfrm>
          <a:prstGeom prst="rect">
            <a:avLst/>
          </a:prstGeom>
          <a:noFill/>
        </p:spPr>
        <p:txBody>
          <a:bodyPr wrap="square" rtlCol="0">
            <a:spAutoFit/>
          </a:bodyPr>
          <a:lstStyle/>
          <a:p>
            <a:pPr algn="ct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6200998" y="2393667"/>
            <a:ext cx="1800002" cy="830997"/>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788732" y="4500565"/>
            <a:ext cx="2759794" cy="646331"/>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1719816" y="4500565"/>
            <a:ext cx="2759794" cy="646331"/>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1218009" y="2393667"/>
            <a:ext cx="1864519" cy="830997"/>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6226056"/>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750"/>
                                        <p:tgtEl>
                                          <p:spTgt spid="9"/>
                                        </p:tgtEl>
                                      </p:cBhvr>
                                    </p:animEffect>
                                  </p:childTnLst>
                                </p:cTn>
                              </p:par>
                            </p:childTnLst>
                          </p:cTn>
                        </p:par>
                        <p:par>
                          <p:cTn id="37" fill="hold">
                            <p:stCondLst>
                              <p:cond delay="525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750"/>
                                        <p:tgtEl>
                                          <p:spTgt spid="11"/>
                                        </p:tgtEl>
                                      </p:cBhvr>
                                    </p:animEffect>
                                  </p:childTnLst>
                                </p:cTn>
                              </p:par>
                            </p:childTnLst>
                          </p:cTn>
                        </p:par>
                        <p:par>
                          <p:cTn id="45" fill="hold">
                            <p:stCondLst>
                              <p:cond delay="6500"/>
                            </p:stCondLst>
                            <p:childTnLst>
                              <p:par>
                                <p:cTn id="46" presetID="2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7318"/>
            <a:ext cx="9141291" cy="5143500"/>
          </a:xfrm>
          <a:prstGeom prst="rect">
            <a:avLst/>
          </a:prstGeom>
        </p:spPr>
      </p:pic>
      <p:sp>
        <p:nvSpPr>
          <p:cNvPr id="7" name="TextBox 16"/>
          <p:cNvSpPr txBox="1"/>
          <p:nvPr/>
        </p:nvSpPr>
        <p:spPr>
          <a:xfrm>
            <a:off x="4296625" y="174759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35701" t="5926" r="36179" b="58236"/>
          <a:stretch/>
        </p:blipFill>
        <p:spPr>
          <a:xfrm>
            <a:off x="1323809" y="1390353"/>
            <a:ext cx="2772228" cy="1843315"/>
          </a:xfrm>
          <a:prstGeom prst="rect">
            <a:avLst/>
          </a:prstGeom>
        </p:spPr>
      </p:pic>
      <p:sp>
        <p:nvSpPr>
          <p:cNvPr id="10" name="Rectangle 17"/>
          <p:cNvSpPr/>
          <p:nvPr/>
        </p:nvSpPr>
        <p:spPr>
          <a:xfrm>
            <a:off x="3664237" y="237362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326988452"/>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9"/>
                                        </p:tgtEl>
                                      </p:cBhvr>
                                    </p:animEffect>
                                    <p:animScale>
                                      <p:cBhvr>
                                        <p:cTn id="14" dur="250" autoRev="1" fill="hold"/>
                                        <p:tgtEl>
                                          <p:spTgt spid="9"/>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23" name="矩形 22"/>
          <p:cNvSpPr/>
          <p:nvPr/>
        </p:nvSpPr>
        <p:spPr>
          <a:xfrm>
            <a:off x="2479717" y="1498207"/>
            <a:ext cx="2014918" cy="14229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4" name="矩形 23"/>
          <p:cNvSpPr/>
          <p:nvPr/>
        </p:nvSpPr>
        <p:spPr>
          <a:xfrm>
            <a:off x="4640774" y="1498207"/>
            <a:ext cx="2015372" cy="1429641"/>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5" name="矩形 24"/>
          <p:cNvSpPr/>
          <p:nvPr/>
        </p:nvSpPr>
        <p:spPr>
          <a:xfrm>
            <a:off x="2479717" y="3071339"/>
            <a:ext cx="2014913" cy="142964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6" name="矩形 25"/>
          <p:cNvSpPr/>
          <p:nvPr/>
        </p:nvSpPr>
        <p:spPr>
          <a:xfrm>
            <a:off x="4640774" y="3071339"/>
            <a:ext cx="2015372" cy="1429641"/>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7" name="Isosceles Triangle 3"/>
          <p:cNvSpPr/>
          <p:nvPr/>
        </p:nvSpPr>
        <p:spPr>
          <a:xfrm rot="16200000">
            <a:off x="2327031" y="2150544"/>
            <a:ext cx="157212" cy="1903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8" name="Isosceles Triangle 9"/>
          <p:cNvSpPr/>
          <p:nvPr/>
        </p:nvSpPr>
        <p:spPr>
          <a:xfrm rot="16200000">
            <a:off x="2320218" y="3690668"/>
            <a:ext cx="157212" cy="19035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9" name="Isosceles Triangle 13"/>
          <p:cNvSpPr/>
          <p:nvPr/>
        </p:nvSpPr>
        <p:spPr>
          <a:xfrm rot="5400000">
            <a:off x="6651615" y="2133757"/>
            <a:ext cx="157212" cy="1903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0" name="Isosceles Triangle 29"/>
          <p:cNvSpPr/>
          <p:nvPr/>
        </p:nvSpPr>
        <p:spPr>
          <a:xfrm rot="5400000">
            <a:off x="6651615" y="3707214"/>
            <a:ext cx="157212" cy="1903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1" name="Title 13"/>
          <p:cNvSpPr txBox="1">
            <a:spLocks/>
          </p:cNvSpPr>
          <p:nvPr/>
        </p:nvSpPr>
        <p:spPr bwMode="auto">
          <a:xfrm>
            <a:off x="6825853" y="1821852"/>
            <a:ext cx="1603771" cy="78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eaLnBrk="1" hangingPunct="1">
              <a:defRPr/>
            </a:pPr>
            <a:r>
              <a:rPr lang="zh-CN" altLang="en-US" sz="1400" b="1" dirty="0" smtClean="0">
                <a:solidFill>
                  <a:schemeClr val="accent2"/>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2"/>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2" name="Title 13"/>
          <p:cNvSpPr txBox="1">
            <a:spLocks/>
          </p:cNvSpPr>
          <p:nvPr/>
        </p:nvSpPr>
        <p:spPr bwMode="auto">
          <a:xfrm>
            <a:off x="6825854" y="3395448"/>
            <a:ext cx="1603770" cy="78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defRPr/>
            </a:pPr>
            <a:r>
              <a:rPr lang="zh-CN" altLang="en-US" sz="1400" b="1" dirty="0">
                <a:solidFill>
                  <a:schemeClr val="accent4"/>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4"/>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smtClean="0">
                <a:solidFill>
                  <a:schemeClr val="tx2"/>
                </a:solidFill>
                <a:latin typeface="方正兰亭纤黑简体" panose="03000509000000000000" pitchFamily="65" charset="-122"/>
                <a:ea typeface="方正兰亭纤黑简体" panose="03000509000000000000" pitchFamily="65" charset="-122"/>
              </a:rPr>
              <a:t>具</a:t>
            </a:r>
            <a:r>
              <a:rPr lang="zh-CN" altLang="en-US" sz="1050" dirty="0">
                <a:solidFill>
                  <a:schemeClr val="tx2"/>
                </a:solidFill>
                <a:latin typeface="方正兰亭纤黑简体" panose="03000509000000000000" pitchFamily="65" charset="-122"/>
                <a:ea typeface="方正兰亭纤黑简体" panose="03000509000000000000" pitchFamily="65" charset="-122"/>
              </a:rPr>
              <a:t>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3" name="Title 13"/>
          <p:cNvSpPr txBox="1">
            <a:spLocks/>
          </p:cNvSpPr>
          <p:nvPr/>
        </p:nvSpPr>
        <p:spPr bwMode="auto">
          <a:xfrm>
            <a:off x="628650" y="1707552"/>
            <a:ext cx="1666876" cy="110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eaLnBrk="1" hangingPunct="1">
              <a:defRPr/>
            </a:pPr>
            <a:r>
              <a:rPr lang="zh-CN" altLang="en-US" sz="1400" b="1" dirty="0" smtClean="0">
                <a:solidFill>
                  <a:schemeClr val="accent1"/>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1"/>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52" name="Title 13"/>
          <p:cNvSpPr txBox="1">
            <a:spLocks/>
          </p:cNvSpPr>
          <p:nvPr/>
        </p:nvSpPr>
        <p:spPr bwMode="auto">
          <a:xfrm>
            <a:off x="628651" y="3395448"/>
            <a:ext cx="1666876" cy="78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a:defRPr/>
            </a:pPr>
            <a:r>
              <a:rPr lang="zh-CN" altLang="en-US" sz="1400" b="1" dirty="0">
                <a:solidFill>
                  <a:schemeClr val="accent3"/>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3"/>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smtClean="0">
                <a:solidFill>
                  <a:schemeClr val="tx2"/>
                </a:solidFill>
                <a:latin typeface="方正兰亭纤黑简体" panose="03000509000000000000" pitchFamily="65" charset="-122"/>
                <a:ea typeface="方正兰亭纤黑简体" panose="03000509000000000000" pitchFamily="65" charset="-122"/>
              </a:rPr>
              <a:t>具</a:t>
            </a:r>
            <a:r>
              <a:rPr lang="zh-CN" altLang="en-US" sz="1050" dirty="0">
                <a:solidFill>
                  <a:schemeClr val="tx2"/>
                </a:solidFill>
                <a:latin typeface="方正兰亭纤黑简体" panose="03000509000000000000" pitchFamily="65" charset="-122"/>
                <a:ea typeface="方正兰亭纤黑简体" panose="03000509000000000000" pitchFamily="65" charset="-122"/>
              </a:rPr>
              <a:t>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Tree>
    <p:extLst>
      <p:ext uri="{BB962C8B-B14F-4D97-AF65-F5344CB8AC3E}">
        <p14:creationId xmlns:p14="http://schemas.microsoft.com/office/powerpoint/2010/main" val="3076610635"/>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ppt_x"/>
                                          </p:val>
                                        </p:tav>
                                        <p:tav tm="100000">
                                          <p:val>
                                            <p:strVal val="#ppt_x"/>
                                          </p:val>
                                        </p:tav>
                                      </p:tavLst>
                                    </p:anim>
                                    <p:anim calcmode="lin" valueType="num">
                                      <p:cBhvr additive="base">
                                        <p:cTn id="6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1887637" y="1932639"/>
            <a:ext cx="487016" cy="487014"/>
            <a:chOff x="854087" y="2686245"/>
            <a:chExt cx="1367655" cy="1367650"/>
          </a:xfrm>
        </p:grpSpPr>
        <p:sp>
          <p:nvSpPr>
            <p:cNvPr id="8" name="椭圆 7"/>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1035163" y="2867321"/>
              <a:ext cx="1005502" cy="1005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0" name="椭圆 9"/>
            <p:cNvSpPr/>
            <p:nvPr/>
          </p:nvSpPr>
          <p:spPr>
            <a:xfrm>
              <a:off x="1355145" y="3187303"/>
              <a:ext cx="365536" cy="365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11" name="任意多边形 10"/>
          <p:cNvSpPr/>
          <p:nvPr/>
        </p:nvSpPr>
        <p:spPr>
          <a:xfrm>
            <a:off x="1160923" y="1719911"/>
            <a:ext cx="4964930" cy="2016146"/>
          </a:xfrm>
          <a:custGeom>
            <a:avLst/>
            <a:gdLst>
              <a:gd name="connsiteX0" fmla="*/ 4754880 w 4754880"/>
              <a:gd name="connsiteY0" fmla="*/ 0 h 1933302"/>
              <a:gd name="connsiteX1" fmla="*/ 744582 w 4754880"/>
              <a:gd name="connsiteY1" fmla="*/ 1175657 h 1933302"/>
              <a:gd name="connsiteX2" fmla="*/ 757645 w 4754880"/>
              <a:gd name="connsiteY2" fmla="*/ 705394 h 1933302"/>
              <a:gd name="connsiteX3" fmla="*/ 0 w 4754880"/>
              <a:gd name="connsiteY3" fmla="*/ 1802674 h 1933302"/>
              <a:gd name="connsiteX4" fmla="*/ 1397725 w 4754880"/>
              <a:gd name="connsiteY4" fmla="*/ 1933302 h 1933302"/>
              <a:gd name="connsiteX5" fmla="*/ 1058091 w 4754880"/>
              <a:gd name="connsiteY5" fmla="*/ 1724297 h 1933302"/>
              <a:gd name="connsiteX6" fmla="*/ 4754880 w 4754880"/>
              <a:gd name="connsiteY6" fmla="*/ 0 h 1933302"/>
              <a:gd name="connsiteX0" fmla="*/ 4846320 w 4846320"/>
              <a:gd name="connsiteY0" fmla="*/ 0 h 1933303"/>
              <a:gd name="connsiteX1" fmla="*/ 836022 w 4846320"/>
              <a:gd name="connsiteY1" fmla="*/ 1175657 h 1933303"/>
              <a:gd name="connsiteX2" fmla="*/ 849085 w 4846320"/>
              <a:gd name="connsiteY2" fmla="*/ 705394 h 1933303"/>
              <a:gd name="connsiteX3" fmla="*/ 0 w 4846320"/>
              <a:gd name="connsiteY3" fmla="*/ 1933303 h 1933303"/>
              <a:gd name="connsiteX4" fmla="*/ 1489165 w 4846320"/>
              <a:gd name="connsiteY4" fmla="*/ 1933302 h 1933303"/>
              <a:gd name="connsiteX5" fmla="*/ 1149531 w 4846320"/>
              <a:gd name="connsiteY5" fmla="*/ 1724297 h 1933303"/>
              <a:gd name="connsiteX6" fmla="*/ 4846320 w 4846320"/>
              <a:gd name="connsiteY6" fmla="*/ 0 h 1933303"/>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449977 w 4807132"/>
              <a:gd name="connsiteY4" fmla="*/ 1933302 h 2103120"/>
              <a:gd name="connsiteX5" fmla="*/ 1110343 w 4807132"/>
              <a:gd name="connsiteY5" fmla="*/ 1724297 h 2103120"/>
              <a:gd name="connsiteX6" fmla="*/ 4807132 w 4807132"/>
              <a:gd name="connsiteY6" fmla="*/ 0 h 2103120"/>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658983 w 4807132"/>
              <a:gd name="connsiteY4" fmla="*/ 1985553 h 2103120"/>
              <a:gd name="connsiteX5" fmla="*/ 1110343 w 4807132"/>
              <a:gd name="connsiteY5" fmla="*/ 1724297 h 2103120"/>
              <a:gd name="connsiteX6" fmla="*/ 4807132 w 4807132"/>
              <a:gd name="connsiteY6" fmla="*/ 0 h 2103120"/>
              <a:gd name="connsiteX0" fmla="*/ 4754881 w 4754881"/>
              <a:gd name="connsiteY0" fmla="*/ 0 h 1985553"/>
              <a:gd name="connsiteX1" fmla="*/ 744583 w 4754881"/>
              <a:gd name="connsiteY1" fmla="*/ 1175657 h 1985553"/>
              <a:gd name="connsiteX2" fmla="*/ 757646 w 4754881"/>
              <a:gd name="connsiteY2" fmla="*/ 705394 h 1985553"/>
              <a:gd name="connsiteX3" fmla="*/ 0 w 4754881"/>
              <a:gd name="connsiteY3" fmla="*/ 1841863 h 1985553"/>
              <a:gd name="connsiteX4" fmla="*/ 1606732 w 4754881"/>
              <a:gd name="connsiteY4" fmla="*/ 1985553 h 1985553"/>
              <a:gd name="connsiteX5" fmla="*/ 1058092 w 4754881"/>
              <a:gd name="connsiteY5" fmla="*/ 1724297 h 1985553"/>
              <a:gd name="connsiteX6" fmla="*/ 4754881 w 4754881"/>
              <a:gd name="connsiteY6" fmla="*/ 0 h 1985553"/>
              <a:gd name="connsiteX0" fmla="*/ 4794069 w 4794069"/>
              <a:gd name="connsiteY0" fmla="*/ 0 h 1985553"/>
              <a:gd name="connsiteX1" fmla="*/ 783771 w 4794069"/>
              <a:gd name="connsiteY1" fmla="*/ 1175657 h 1985553"/>
              <a:gd name="connsiteX2" fmla="*/ 796834 w 4794069"/>
              <a:gd name="connsiteY2" fmla="*/ 70539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985553"/>
              <a:gd name="connsiteX1" fmla="*/ 783771 w 4794069"/>
              <a:gd name="connsiteY1" fmla="*/ 1175657 h 1985553"/>
              <a:gd name="connsiteX2" fmla="*/ 770708 w 4794069"/>
              <a:gd name="connsiteY2" fmla="*/ 88827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854926"/>
              <a:gd name="connsiteX1" fmla="*/ 783771 w 4794069"/>
              <a:gd name="connsiteY1" fmla="*/ 1175657 h 1854926"/>
              <a:gd name="connsiteX2" fmla="*/ 770708 w 4794069"/>
              <a:gd name="connsiteY2" fmla="*/ 888274 h 1854926"/>
              <a:gd name="connsiteX3" fmla="*/ 0 w 4794069"/>
              <a:gd name="connsiteY3" fmla="*/ 1854926 h 1854926"/>
              <a:gd name="connsiteX4" fmla="*/ 1358537 w 4794069"/>
              <a:gd name="connsiteY4" fmla="*/ 1854924 h 1854926"/>
              <a:gd name="connsiteX5" fmla="*/ 1097280 w 4794069"/>
              <a:gd name="connsiteY5" fmla="*/ 1724297 h 1854926"/>
              <a:gd name="connsiteX6" fmla="*/ 4794069 w 4794069"/>
              <a:gd name="connsiteY6" fmla="*/ 0 h 1854926"/>
              <a:gd name="connsiteX0" fmla="*/ 4728755 w 4728755"/>
              <a:gd name="connsiteY0" fmla="*/ 0 h 1920240"/>
              <a:gd name="connsiteX1" fmla="*/ 718457 w 4728755"/>
              <a:gd name="connsiteY1" fmla="*/ 1175657 h 1920240"/>
              <a:gd name="connsiteX2" fmla="*/ 705394 w 4728755"/>
              <a:gd name="connsiteY2" fmla="*/ 888274 h 1920240"/>
              <a:gd name="connsiteX3" fmla="*/ 0 w 4728755"/>
              <a:gd name="connsiteY3" fmla="*/ 1920240 h 1920240"/>
              <a:gd name="connsiteX4" fmla="*/ 1293223 w 4728755"/>
              <a:gd name="connsiteY4" fmla="*/ 1854924 h 1920240"/>
              <a:gd name="connsiteX5" fmla="*/ 1031966 w 4728755"/>
              <a:gd name="connsiteY5" fmla="*/ 1724297 h 1920240"/>
              <a:gd name="connsiteX6" fmla="*/ 4728755 w 4728755"/>
              <a:gd name="connsiteY6"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8755" h="1920240">
                <a:moveTo>
                  <a:pt x="4728755" y="0"/>
                </a:moveTo>
                <a:lnTo>
                  <a:pt x="718457" y="1175657"/>
                </a:lnTo>
                <a:lnTo>
                  <a:pt x="705394" y="888274"/>
                </a:lnTo>
                <a:lnTo>
                  <a:pt x="0" y="1920240"/>
                </a:lnTo>
                <a:lnTo>
                  <a:pt x="1293223" y="1854924"/>
                </a:lnTo>
                <a:lnTo>
                  <a:pt x="1031966" y="1724297"/>
                </a:lnTo>
                <a:lnTo>
                  <a:pt x="472875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026981" y="1897515"/>
            <a:ext cx="200768" cy="200768"/>
            <a:chOff x="691820" y="2523976"/>
            <a:chExt cx="1692188" cy="1692188"/>
          </a:xfrm>
        </p:grpSpPr>
        <p:sp>
          <p:nvSpPr>
            <p:cNvPr id="13" name="椭圆 12"/>
            <p:cNvSpPr/>
            <p:nvPr/>
          </p:nvSpPr>
          <p:spPr>
            <a:xfrm>
              <a:off x="691820" y="2523976"/>
              <a:ext cx="1692188" cy="1692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4" name="椭圆 13"/>
            <p:cNvSpPr/>
            <p:nvPr/>
          </p:nvSpPr>
          <p:spPr>
            <a:xfrm>
              <a:off x="774614" y="2606772"/>
              <a:ext cx="1526600" cy="1526596"/>
            </a:xfrm>
            <a:prstGeom prst="ellipse">
              <a:avLst/>
            </a:prstGeom>
            <a:solidFill>
              <a:srgbClr val="5539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a:off x="922111" y="2754269"/>
              <a:ext cx="1231606" cy="1231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a:xfrm>
              <a:off x="1081702" y="2913861"/>
              <a:ext cx="912423" cy="91241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643027" y="1426372"/>
            <a:ext cx="651711" cy="651711"/>
            <a:chOff x="691820" y="2523976"/>
            <a:chExt cx="1692188" cy="1692188"/>
          </a:xfrm>
        </p:grpSpPr>
        <p:sp>
          <p:nvSpPr>
            <p:cNvPr id="18" name="椭圆 17"/>
            <p:cNvSpPr/>
            <p:nvPr/>
          </p:nvSpPr>
          <p:spPr>
            <a:xfrm>
              <a:off x="691820" y="2523976"/>
              <a:ext cx="1692188" cy="1692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9" name="椭圆 18"/>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0" name="椭圆 19"/>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tx2"/>
                  </a:solidFill>
                  <a:latin typeface="微软雅黑" panose="020B0503020204020204" pitchFamily="34" charset="-122"/>
                  <a:ea typeface="微软雅黑" panose="020B0503020204020204" pitchFamily="34" charset="-122"/>
                </a:rPr>
                <a:t>1</a:t>
              </a:r>
              <a:endParaRPr lang="zh-CN" altLang="en-US" sz="1013" dirty="0">
                <a:solidFill>
                  <a:schemeClr val="tx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272062" y="2191538"/>
            <a:ext cx="1247425" cy="1247425"/>
            <a:chOff x="691820" y="2523976"/>
            <a:chExt cx="1692188" cy="1692188"/>
          </a:xfrm>
        </p:grpSpPr>
        <p:sp>
          <p:nvSpPr>
            <p:cNvPr id="22" name="椭圆 21"/>
            <p:cNvSpPr/>
            <p:nvPr/>
          </p:nvSpPr>
          <p:spPr>
            <a:xfrm>
              <a:off x="691820" y="2523976"/>
              <a:ext cx="1692188" cy="1692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3" name="椭圆 22"/>
            <p:cNvSpPr/>
            <p:nvPr/>
          </p:nvSpPr>
          <p:spPr>
            <a:xfrm>
              <a:off x="854087" y="2686245"/>
              <a:ext cx="1367655" cy="1367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4" name="椭圆 23"/>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solidFill>
                  <a:latin typeface="微软雅黑" panose="020B0503020204020204" pitchFamily="34" charset="-122"/>
                  <a:ea typeface="微软雅黑" panose="020B0503020204020204" pitchFamily="34" charset="-122"/>
                </a:rPr>
                <a:t>2</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156989" y="1448477"/>
            <a:ext cx="144224" cy="144224"/>
            <a:chOff x="691820" y="2523976"/>
            <a:chExt cx="1692188" cy="1692188"/>
          </a:xfrm>
          <a:solidFill>
            <a:schemeClr val="accent6"/>
          </a:solidFill>
        </p:grpSpPr>
        <p:sp>
          <p:nvSpPr>
            <p:cNvPr id="26" name="椭圆 25"/>
            <p:cNvSpPr/>
            <p:nvPr/>
          </p:nvSpPr>
          <p:spPr>
            <a:xfrm>
              <a:off x="691820" y="2523976"/>
              <a:ext cx="1692188" cy="16921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7" name="椭圆 26"/>
            <p:cNvSpPr/>
            <p:nvPr/>
          </p:nvSpPr>
          <p:spPr>
            <a:xfrm>
              <a:off x="854087" y="2686245"/>
              <a:ext cx="1367655" cy="1367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a:xfrm>
              <a:off x="1035163" y="2867321"/>
              <a:ext cx="1005502" cy="1005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93776" y="1534908"/>
            <a:ext cx="284995" cy="284993"/>
            <a:chOff x="691820" y="2523976"/>
            <a:chExt cx="1692188" cy="1692188"/>
          </a:xfrm>
        </p:grpSpPr>
        <p:sp>
          <p:nvSpPr>
            <p:cNvPr id="30" name="椭圆 29"/>
            <p:cNvSpPr/>
            <p:nvPr/>
          </p:nvSpPr>
          <p:spPr>
            <a:xfrm>
              <a:off x="691820" y="2523976"/>
              <a:ext cx="1692188" cy="1692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1" name="椭圆 30"/>
            <p:cNvSpPr/>
            <p:nvPr/>
          </p:nvSpPr>
          <p:spPr>
            <a:xfrm>
              <a:off x="774614" y="2606772"/>
              <a:ext cx="1526600" cy="15265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2" name="椭圆 31"/>
            <p:cNvSpPr/>
            <p:nvPr/>
          </p:nvSpPr>
          <p:spPr>
            <a:xfrm>
              <a:off x="1053492" y="2885650"/>
              <a:ext cx="968844" cy="968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3" name="椭圆 32"/>
            <p:cNvSpPr/>
            <p:nvPr/>
          </p:nvSpPr>
          <p:spPr>
            <a:xfrm>
              <a:off x="1220821" y="3052979"/>
              <a:ext cx="634186" cy="634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378177" y="1924837"/>
            <a:ext cx="146965" cy="146965"/>
            <a:chOff x="691820" y="2523976"/>
            <a:chExt cx="1692188" cy="1692188"/>
          </a:xfrm>
        </p:grpSpPr>
        <p:sp>
          <p:nvSpPr>
            <p:cNvPr id="35" name="椭圆 34"/>
            <p:cNvSpPr/>
            <p:nvPr/>
          </p:nvSpPr>
          <p:spPr>
            <a:xfrm>
              <a:off x="691820" y="2523976"/>
              <a:ext cx="1692188" cy="16921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6" name="椭圆 35"/>
            <p:cNvSpPr/>
            <p:nvPr/>
          </p:nvSpPr>
          <p:spPr>
            <a:xfrm>
              <a:off x="854087" y="2686245"/>
              <a:ext cx="1367655" cy="1367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7" name="椭圆 36"/>
            <p:cNvSpPr/>
            <p:nvPr/>
          </p:nvSpPr>
          <p:spPr>
            <a:xfrm>
              <a:off x="1035163" y="2867321"/>
              <a:ext cx="1005502" cy="1005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sp>
        <p:nvSpPr>
          <p:cNvPr id="38" name="TextBox 134"/>
          <p:cNvSpPr txBox="1"/>
          <p:nvPr/>
        </p:nvSpPr>
        <p:spPr>
          <a:xfrm>
            <a:off x="6589188" y="1426372"/>
            <a:ext cx="1040671" cy="248209"/>
          </a:xfrm>
          <a:prstGeom prst="rect">
            <a:avLst/>
          </a:prstGeom>
          <a:noFill/>
        </p:spPr>
        <p:txBody>
          <a:bodyPr wrap="none" rtlCol="0">
            <a:spAutoFit/>
          </a:bodyPr>
          <a:lstStyle/>
          <a:p>
            <a:pPr algn="ctr"/>
            <a:r>
              <a:rPr lang="zh-CN" altLang="en-US" sz="1013" dirty="0">
                <a:solidFill>
                  <a:schemeClr val="accent1"/>
                </a:solidFill>
                <a:latin typeface="微软雅黑" pitchFamily="34" charset="-122"/>
                <a:ea typeface="微软雅黑" pitchFamily="34" charset="-122"/>
              </a:rPr>
              <a:t>在此输入标题</a:t>
            </a:r>
            <a:r>
              <a:rPr lang="en-US" altLang="zh-CN" sz="1013" dirty="0">
                <a:solidFill>
                  <a:schemeClr val="accent1"/>
                </a:solidFill>
                <a:latin typeface="微软雅黑" pitchFamily="34" charset="-122"/>
                <a:ea typeface="微软雅黑" pitchFamily="34" charset="-122"/>
              </a:rPr>
              <a:t>1</a:t>
            </a:r>
            <a:endParaRPr lang="zh-CN" altLang="en-US" sz="1013" dirty="0">
              <a:solidFill>
                <a:schemeClr val="accent1"/>
              </a:solidFill>
              <a:latin typeface="微软雅黑" pitchFamily="34" charset="-122"/>
              <a:ea typeface="微软雅黑" pitchFamily="34" charset="-122"/>
            </a:endParaRPr>
          </a:p>
        </p:txBody>
      </p:sp>
      <p:sp>
        <p:nvSpPr>
          <p:cNvPr id="39" name="TextBox 135"/>
          <p:cNvSpPr txBox="1"/>
          <p:nvPr/>
        </p:nvSpPr>
        <p:spPr>
          <a:xfrm>
            <a:off x="6461220" y="1733138"/>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
        <p:nvSpPr>
          <p:cNvPr id="40" name="TextBox 134"/>
          <p:cNvSpPr txBox="1"/>
          <p:nvPr/>
        </p:nvSpPr>
        <p:spPr>
          <a:xfrm>
            <a:off x="3771752" y="3018349"/>
            <a:ext cx="1040671" cy="248209"/>
          </a:xfrm>
          <a:prstGeom prst="rect">
            <a:avLst/>
          </a:prstGeom>
          <a:noFill/>
        </p:spPr>
        <p:txBody>
          <a:bodyPr wrap="none" rtlCol="0">
            <a:spAutoFit/>
          </a:bodyPr>
          <a:lstStyle/>
          <a:p>
            <a:pPr algn="ctr"/>
            <a:r>
              <a:rPr lang="zh-CN" altLang="en-US" sz="1013" dirty="0">
                <a:solidFill>
                  <a:schemeClr val="accent5"/>
                </a:solidFill>
                <a:latin typeface="微软雅黑" pitchFamily="34" charset="-122"/>
                <a:ea typeface="微软雅黑" pitchFamily="34" charset="-122"/>
              </a:rPr>
              <a:t>在此输入标题</a:t>
            </a:r>
            <a:r>
              <a:rPr lang="en-US" altLang="zh-CN" sz="1013" dirty="0">
                <a:solidFill>
                  <a:schemeClr val="accent5"/>
                </a:solidFill>
                <a:latin typeface="微软雅黑" pitchFamily="34" charset="-122"/>
                <a:ea typeface="微软雅黑" pitchFamily="34" charset="-122"/>
              </a:rPr>
              <a:t>2</a:t>
            </a:r>
            <a:endParaRPr lang="zh-CN" altLang="en-US" sz="1013" dirty="0">
              <a:solidFill>
                <a:schemeClr val="accent5"/>
              </a:solidFill>
              <a:latin typeface="微软雅黑" pitchFamily="34" charset="-122"/>
              <a:ea typeface="微软雅黑" pitchFamily="34" charset="-122"/>
            </a:endParaRPr>
          </a:p>
        </p:txBody>
      </p:sp>
      <p:sp>
        <p:nvSpPr>
          <p:cNvPr id="41" name="TextBox 135"/>
          <p:cNvSpPr txBox="1"/>
          <p:nvPr/>
        </p:nvSpPr>
        <p:spPr>
          <a:xfrm>
            <a:off x="3643784" y="3325115"/>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061880916"/>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6"/>
          <p:cNvGrpSpPr>
            <a:grpSpLocks/>
          </p:cNvGrpSpPr>
          <p:nvPr/>
        </p:nvGrpSpPr>
        <p:grpSpPr bwMode="auto">
          <a:xfrm>
            <a:off x="3370064" y="1479947"/>
            <a:ext cx="2490788" cy="2906315"/>
            <a:chOff x="6" y="0"/>
            <a:chExt cx="4184" cy="4881"/>
          </a:xfrm>
        </p:grpSpPr>
        <p:grpSp>
          <p:nvGrpSpPr>
            <p:cNvPr id="8" name="Group 7"/>
            <p:cNvGrpSpPr>
              <a:grpSpLocks/>
            </p:cNvGrpSpPr>
            <p:nvPr/>
          </p:nvGrpSpPr>
          <p:grpSpPr bwMode="auto">
            <a:xfrm>
              <a:off x="6" y="0"/>
              <a:ext cx="4184" cy="4881"/>
              <a:chOff x="6" y="0"/>
              <a:chExt cx="4184" cy="4881"/>
            </a:xfrm>
          </p:grpSpPr>
          <p:sp>
            <p:nvSpPr>
              <p:cNvPr id="12" name="AutoShape 8"/>
              <p:cNvSpPr>
                <a:spLocks/>
              </p:cNvSpPr>
              <p:nvPr/>
            </p:nvSpPr>
            <p:spPr bwMode="auto">
              <a:xfrm>
                <a:off x="6" y="0"/>
                <a:ext cx="4184" cy="2499"/>
              </a:xfrm>
              <a:custGeom>
                <a:avLst/>
                <a:gdLst>
                  <a:gd name="T0" fmla="*/ 0 w 21600"/>
                  <a:gd name="T1" fmla="*/ 289 h 21600"/>
                  <a:gd name="T2" fmla="*/ 0 w 21600"/>
                  <a:gd name="T3" fmla="*/ 156 h 21600"/>
                  <a:gd name="T4" fmla="*/ 407 w 21600"/>
                  <a:gd name="T5" fmla="*/ 0 h 21600"/>
                  <a:gd name="T6" fmla="*/ 810 w 21600"/>
                  <a:gd name="T7" fmla="*/ 157 h 21600"/>
                  <a:gd name="T8" fmla="*/ 810 w 21600"/>
                  <a:gd name="T9" fmla="*/ 289 h 21600"/>
                  <a:gd name="T10" fmla="*/ 408 w 21600"/>
                  <a:gd name="T11" fmla="*/ 136 h 21600"/>
                  <a:gd name="T12" fmla="*/ 0 w 21600"/>
                  <a:gd name="T13" fmla="*/ 289 h 21600"/>
                  <a:gd name="T14" fmla="*/ 0 w 21600"/>
                  <a:gd name="T15" fmla="*/ 289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3" name="AutoShape 10"/>
              <p:cNvSpPr>
                <a:spLocks/>
              </p:cNvSpPr>
              <p:nvPr/>
            </p:nvSpPr>
            <p:spPr bwMode="auto">
              <a:xfrm>
                <a:off x="261" y="1537"/>
                <a:ext cx="3656" cy="2184"/>
              </a:xfrm>
              <a:custGeom>
                <a:avLst/>
                <a:gdLst>
                  <a:gd name="T0" fmla="*/ 0 w 21600"/>
                  <a:gd name="T1" fmla="*/ 221 h 21600"/>
                  <a:gd name="T2" fmla="*/ 0 w 21600"/>
                  <a:gd name="T3" fmla="*/ 119 h 21600"/>
                  <a:gd name="T4" fmla="*/ 311 w 21600"/>
                  <a:gd name="T5" fmla="*/ 0 h 21600"/>
                  <a:gd name="T6" fmla="*/ 619 w 21600"/>
                  <a:gd name="T7" fmla="*/ 120 h 21600"/>
                  <a:gd name="T8" fmla="*/ 619 w 21600"/>
                  <a:gd name="T9" fmla="*/ 221 h 21600"/>
                  <a:gd name="T10" fmla="*/ 311 w 21600"/>
                  <a:gd name="T11" fmla="*/ 104 h 21600"/>
                  <a:gd name="T12" fmla="*/ 0 w 21600"/>
                  <a:gd name="T13" fmla="*/ 221 h 21600"/>
                  <a:gd name="T14" fmla="*/ 0 w 21600"/>
                  <a:gd name="T15" fmla="*/ 22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4" name="AutoShape 12"/>
              <p:cNvSpPr>
                <a:spLocks/>
              </p:cNvSpPr>
              <p:nvPr/>
            </p:nvSpPr>
            <p:spPr bwMode="auto">
              <a:xfrm>
                <a:off x="486" y="2956"/>
                <a:ext cx="3222" cy="1925"/>
              </a:xfrm>
              <a:custGeom>
                <a:avLst/>
                <a:gdLst>
                  <a:gd name="T0" fmla="*/ 0 w 21600"/>
                  <a:gd name="T1" fmla="*/ 171 h 21600"/>
                  <a:gd name="T2" fmla="*/ 0 w 21600"/>
                  <a:gd name="T3" fmla="*/ 93 h 21600"/>
                  <a:gd name="T4" fmla="*/ 241 w 21600"/>
                  <a:gd name="T5" fmla="*/ 0 h 21600"/>
                  <a:gd name="T6" fmla="*/ 481 w 21600"/>
                  <a:gd name="T7" fmla="*/ 93 h 21600"/>
                  <a:gd name="T8" fmla="*/ 481 w 21600"/>
                  <a:gd name="T9" fmla="*/ 172 h 21600"/>
                  <a:gd name="T10" fmla="*/ 242 w 21600"/>
                  <a:gd name="T11" fmla="*/ 81 h 21600"/>
                  <a:gd name="T12" fmla="*/ 0 w 21600"/>
                  <a:gd name="T13" fmla="*/ 171 h 21600"/>
                  <a:gd name="T14" fmla="*/ 0 w 21600"/>
                  <a:gd name="T15" fmla="*/ 17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3"/>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sp>
          <p:nvSpPr>
            <p:cNvPr id="9" name="AutoShape 14"/>
            <p:cNvSpPr>
              <a:spLocks/>
            </p:cNvSpPr>
            <p:nvPr/>
          </p:nvSpPr>
          <p:spPr bwMode="auto">
            <a:xfrm>
              <a:off x="1841" y="1839"/>
              <a:ext cx="560" cy="560"/>
            </a:xfrm>
            <a:custGeom>
              <a:avLst/>
              <a:gdLst>
                <a:gd name="T0" fmla="*/ 12 w 21600"/>
                <a:gd name="T1" fmla="*/ 5 h 21588"/>
                <a:gd name="T2" fmla="*/ 11 w 21600"/>
                <a:gd name="T3" fmla="*/ 7 h 21588"/>
                <a:gd name="T4" fmla="*/ 10 w 21600"/>
                <a:gd name="T5" fmla="*/ 9 h 21588"/>
                <a:gd name="T6" fmla="*/ 8 w 21600"/>
                <a:gd name="T7" fmla="*/ 10 h 21588"/>
                <a:gd name="T8" fmla="*/ 6 w 21600"/>
                <a:gd name="T9" fmla="*/ 10 h 21588"/>
                <a:gd name="T10" fmla="*/ 5 w 21600"/>
                <a:gd name="T11" fmla="*/ 10 h 21588"/>
                <a:gd name="T12" fmla="*/ 5 w 21600"/>
                <a:gd name="T13" fmla="*/ 10 h 21588"/>
                <a:gd name="T14" fmla="*/ 2 w 21600"/>
                <a:gd name="T15" fmla="*/ 12 h 21588"/>
                <a:gd name="T16" fmla="*/ 2 w 21600"/>
                <a:gd name="T17" fmla="*/ 12 h 21588"/>
                <a:gd name="T18" fmla="*/ 2 w 21600"/>
                <a:gd name="T19" fmla="*/ 12 h 21588"/>
                <a:gd name="T20" fmla="*/ 1 w 21600"/>
                <a:gd name="T21" fmla="*/ 12 h 21588"/>
                <a:gd name="T22" fmla="*/ 1 w 21600"/>
                <a:gd name="T23" fmla="*/ 12 h 21588"/>
                <a:gd name="T24" fmla="*/ 1 w 21600"/>
                <a:gd name="T25" fmla="*/ 12 h 21588"/>
                <a:gd name="T26" fmla="*/ 1 w 21600"/>
                <a:gd name="T27" fmla="*/ 11 h 21588"/>
                <a:gd name="T28" fmla="*/ 2 w 21600"/>
                <a:gd name="T29" fmla="*/ 11 h 21588"/>
                <a:gd name="T30" fmla="*/ 2 w 21600"/>
                <a:gd name="T31" fmla="*/ 11 h 21588"/>
                <a:gd name="T32" fmla="*/ 2 w 21600"/>
                <a:gd name="T33" fmla="*/ 11 h 21588"/>
                <a:gd name="T34" fmla="*/ 2 w 21600"/>
                <a:gd name="T35" fmla="*/ 10 h 21588"/>
                <a:gd name="T36" fmla="*/ 2 w 21600"/>
                <a:gd name="T37" fmla="*/ 9 h 21588"/>
                <a:gd name="T38" fmla="*/ 1 w 21600"/>
                <a:gd name="T39" fmla="*/ 8 h 21588"/>
                <a:gd name="T40" fmla="*/ 0 w 21600"/>
                <a:gd name="T41" fmla="*/ 5 h 21588"/>
                <a:gd name="T42" fmla="*/ 0 w 21600"/>
                <a:gd name="T43" fmla="*/ 3 h 21588"/>
                <a:gd name="T44" fmla="*/ 2 w 21600"/>
                <a:gd name="T45" fmla="*/ 2 h 21588"/>
                <a:gd name="T46" fmla="*/ 4 w 21600"/>
                <a:gd name="T47" fmla="*/ 0 h 21588"/>
                <a:gd name="T48" fmla="*/ 6 w 21600"/>
                <a:gd name="T49" fmla="*/ 0 h 21588"/>
                <a:gd name="T50" fmla="*/ 8 w 21600"/>
                <a:gd name="T51" fmla="*/ 0 h 21588"/>
                <a:gd name="T52" fmla="*/ 10 w 21600"/>
                <a:gd name="T53" fmla="*/ 2 h 21588"/>
                <a:gd name="T54" fmla="*/ 11 w 21600"/>
                <a:gd name="T55" fmla="*/ 3 h 21588"/>
                <a:gd name="T56" fmla="*/ 12 w 21600"/>
                <a:gd name="T57" fmla="*/ 5 h 21588"/>
                <a:gd name="T58" fmla="*/ 15 w 21600"/>
                <a:gd name="T59" fmla="*/ 8 h 21588"/>
                <a:gd name="T60" fmla="*/ 14 w 21600"/>
                <a:gd name="T61" fmla="*/ 10 h 21588"/>
                <a:gd name="T62" fmla="*/ 12 w 21600"/>
                <a:gd name="T63" fmla="*/ 12 h 21588"/>
                <a:gd name="T64" fmla="*/ 12 w 21600"/>
                <a:gd name="T65" fmla="*/ 13 h 21588"/>
                <a:gd name="T66" fmla="*/ 13 w 21600"/>
                <a:gd name="T67" fmla="*/ 13 h 21588"/>
                <a:gd name="T68" fmla="*/ 13 w 21600"/>
                <a:gd name="T69" fmla="*/ 14 h 21588"/>
                <a:gd name="T70" fmla="*/ 13 w 21600"/>
                <a:gd name="T71" fmla="*/ 14 h 21588"/>
                <a:gd name="T72" fmla="*/ 13 w 21600"/>
                <a:gd name="T73" fmla="*/ 14 h 21588"/>
                <a:gd name="T74" fmla="*/ 13 w 21600"/>
                <a:gd name="T75" fmla="*/ 14 h 21588"/>
                <a:gd name="T76" fmla="*/ 13 w 21600"/>
                <a:gd name="T77" fmla="*/ 14 h 21588"/>
                <a:gd name="T78" fmla="*/ 13 w 21600"/>
                <a:gd name="T79" fmla="*/ 14 h 21588"/>
                <a:gd name="T80" fmla="*/ 13 w 21600"/>
                <a:gd name="T81" fmla="*/ 15 h 21588"/>
                <a:gd name="T82" fmla="*/ 13 w 21600"/>
                <a:gd name="T83" fmla="*/ 14 h 21588"/>
                <a:gd name="T84" fmla="*/ 12 w 21600"/>
                <a:gd name="T85" fmla="*/ 14 h 21588"/>
                <a:gd name="T86" fmla="*/ 11 w 21600"/>
                <a:gd name="T87" fmla="*/ 14 h 21588"/>
                <a:gd name="T88" fmla="*/ 10 w 21600"/>
                <a:gd name="T89" fmla="*/ 13 h 21588"/>
                <a:gd name="T90" fmla="*/ 9 w 21600"/>
                <a:gd name="T91" fmla="*/ 13 h 21588"/>
                <a:gd name="T92" fmla="*/ 9 w 21600"/>
                <a:gd name="T93" fmla="*/ 13 h 21588"/>
                <a:gd name="T94" fmla="*/ 7 w 21600"/>
                <a:gd name="T95" fmla="*/ 13 h 21588"/>
                <a:gd name="T96" fmla="*/ 5 w 21600"/>
                <a:gd name="T97" fmla="*/ 12 h 21588"/>
                <a:gd name="T98" fmla="*/ 5 w 21600"/>
                <a:gd name="T99" fmla="*/ 12 h 21588"/>
                <a:gd name="T100" fmla="*/ 5 w 21600"/>
                <a:gd name="T101" fmla="*/ 12 h 21588"/>
                <a:gd name="T102" fmla="*/ 6 w 21600"/>
                <a:gd name="T103" fmla="*/ 12 h 21588"/>
                <a:gd name="T104" fmla="*/ 9 w 21600"/>
                <a:gd name="T105" fmla="*/ 11 h 21588"/>
                <a:gd name="T106" fmla="*/ 11 w 21600"/>
                <a:gd name="T107" fmla="*/ 10 h 21588"/>
                <a:gd name="T108" fmla="*/ 12 w 21600"/>
                <a:gd name="T109" fmla="*/ 8 h 21588"/>
                <a:gd name="T110" fmla="*/ 13 w 21600"/>
                <a:gd name="T111" fmla="*/ 5 h 21588"/>
                <a:gd name="T112" fmla="*/ 13 w 21600"/>
                <a:gd name="T113" fmla="*/ 4 h 21588"/>
                <a:gd name="T114" fmla="*/ 14 w 21600"/>
                <a:gd name="T115" fmla="*/ 6 h 21588"/>
                <a:gd name="T116" fmla="*/ 15 w 21600"/>
                <a:gd name="T117" fmla="*/ 8 h 215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588">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40"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0" name="AutoShape 15"/>
            <p:cNvSpPr>
              <a:spLocks/>
            </p:cNvSpPr>
            <p:nvPr/>
          </p:nvSpPr>
          <p:spPr bwMode="auto">
            <a:xfrm>
              <a:off x="1869" y="3281"/>
              <a:ext cx="490" cy="490"/>
            </a:xfrm>
            <a:custGeom>
              <a:avLst/>
              <a:gdLst>
                <a:gd name="T0" fmla="*/ 11 w 21376"/>
                <a:gd name="T1" fmla="*/ 10 h 21600"/>
                <a:gd name="T2" fmla="*/ 11 w 21376"/>
                <a:gd name="T3" fmla="*/ 11 h 21600"/>
                <a:gd name="T4" fmla="*/ 11 w 21376"/>
                <a:gd name="T5" fmla="*/ 11 h 21600"/>
                <a:gd name="T6" fmla="*/ 10 w 21376"/>
                <a:gd name="T7" fmla="*/ 11 h 21600"/>
                <a:gd name="T8" fmla="*/ 1 w 21376"/>
                <a:gd name="T9" fmla="*/ 11 h 21600"/>
                <a:gd name="T10" fmla="*/ 1 w 21376"/>
                <a:gd name="T11" fmla="*/ 11 h 21600"/>
                <a:gd name="T12" fmla="*/ 0 w 21376"/>
                <a:gd name="T13" fmla="*/ 11 h 21600"/>
                <a:gd name="T14" fmla="*/ 0 w 21376"/>
                <a:gd name="T15" fmla="*/ 10 h 21600"/>
                <a:gd name="T16" fmla="*/ 4 w 21376"/>
                <a:gd name="T17" fmla="*/ 4 h 21600"/>
                <a:gd name="T18" fmla="*/ 4 w 21376"/>
                <a:gd name="T19" fmla="*/ 1 h 21600"/>
                <a:gd name="T20" fmla="*/ 3 w 21376"/>
                <a:gd name="T21" fmla="*/ 1 h 21600"/>
                <a:gd name="T22" fmla="*/ 3 w 21376"/>
                <a:gd name="T23" fmla="*/ 1 h 21600"/>
                <a:gd name="T24" fmla="*/ 3 w 21376"/>
                <a:gd name="T25" fmla="*/ 1 h 21600"/>
                <a:gd name="T26" fmla="*/ 3 w 21376"/>
                <a:gd name="T27" fmla="*/ 0 h 21600"/>
                <a:gd name="T28" fmla="*/ 3 w 21376"/>
                <a:gd name="T29" fmla="*/ 0 h 21600"/>
                <a:gd name="T30" fmla="*/ 8 w 21376"/>
                <a:gd name="T31" fmla="*/ 0 h 21600"/>
                <a:gd name="T32" fmla="*/ 8 w 21376"/>
                <a:gd name="T33" fmla="*/ 0 h 21600"/>
                <a:gd name="T34" fmla="*/ 8 w 21376"/>
                <a:gd name="T35" fmla="*/ 1 h 21600"/>
                <a:gd name="T36" fmla="*/ 8 w 21376"/>
                <a:gd name="T37" fmla="*/ 1 h 21600"/>
                <a:gd name="T38" fmla="*/ 8 w 21376"/>
                <a:gd name="T39" fmla="*/ 1 h 21600"/>
                <a:gd name="T40" fmla="*/ 7 w 21376"/>
                <a:gd name="T41" fmla="*/ 1 h 21600"/>
                <a:gd name="T42" fmla="*/ 7 w 21376"/>
                <a:gd name="T43" fmla="*/ 4 h 21600"/>
                <a:gd name="T44" fmla="*/ 11 w 21376"/>
                <a:gd name="T45" fmla="*/ 10 h 21600"/>
                <a:gd name="T46" fmla="*/ 3 w 21376"/>
                <a:gd name="T47" fmla="*/ 8 h 21600"/>
                <a:gd name="T48" fmla="*/ 8 w 21376"/>
                <a:gd name="T49" fmla="*/ 8 h 21600"/>
                <a:gd name="T50" fmla="*/ 6 w 21376"/>
                <a:gd name="T51" fmla="*/ 4 h 21600"/>
                <a:gd name="T52" fmla="*/ 6 w 21376"/>
                <a:gd name="T53" fmla="*/ 1 h 21600"/>
                <a:gd name="T54" fmla="*/ 5 w 21376"/>
                <a:gd name="T55" fmla="*/ 1 h 21600"/>
                <a:gd name="T56" fmla="*/ 5 w 21376"/>
                <a:gd name="T57" fmla="*/ 4 h 21600"/>
                <a:gd name="T58" fmla="*/ 3 w 21376"/>
                <a:gd name="T59" fmla="*/ 8 h 21600"/>
                <a:gd name="T60" fmla="*/ 3 w 21376"/>
                <a:gd name="T61" fmla="*/ 8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1" name="AutoShape 16"/>
            <p:cNvSpPr>
              <a:spLocks/>
            </p:cNvSpPr>
            <p:nvPr/>
          </p:nvSpPr>
          <p:spPr bwMode="auto">
            <a:xfrm>
              <a:off x="1859" y="468"/>
              <a:ext cx="490" cy="428"/>
            </a:xfrm>
            <a:custGeom>
              <a:avLst/>
              <a:gdLst>
                <a:gd name="T0" fmla="*/ 11 w 21600"/>
                <a:gd name="T1" fmla="*/ 0 h 21600"/>
                <a:gd name="T2" fmla="*/ 11 w 21600"/>
                <a:gd name="T3" fmla="*/ 8 h 21600"/>
                <a:gd name="T4" fmla="*/ 10 w 21600"/>
                <a:gd name="T5" fmla="*/ 8 h 21600"/>
                <a:gd name="T6" fmla="*/ 0 w 21600"/>
                <a:gd name="T7" fmla="*/ 8 h 21600"/>
                <a:gd name="T8" fmla="*/ 0 w 21600"/>
                <a:gd name="T9" fmla="*/ 1 h 21600"/>
                <a:gd name="T10" fmla="*/ 1 w 21600"/>
                <a:gd name="T11" fmla="*/ 0 h 21600"/>
                <a:gd name="T12" fmla="*/ 10 w 21600"/>
                <a:gd name="T13" fmla="*/ 1 h 21600"/>
                <a:gd name="T14" fmla="*/ 4 w 21600"/>
                <a:gd name="T15" fmla="*/ 1 h 21600"/>
                <a:gd name="T16" fmla="*/ 1 w 21600"/>
                <a:gd name="T17" fmla="*/ 2 h 21600"/>
                <a:gd name="T18" fmla="*/ 10 w 21600"/>
                <a:gd name="T19" fmla="*/ 1 h 21600"/>
                <a:gd name="T20" fmla="*/ 1 w 21600"/>
                <a:gd name="T21" fmla="*/ 7 h 21600"/>
                <a:gd name="T22" fmla="*/ 10 w 21600"/>
                <a:gd name="T23" fmla="*/ 8 h 21600"/>
                <a:gd name="T24" fmla="*/ 2 w 21600"/>
                <a:gd name="T25" fmla="*/ 1 h 21600"/>
                <a:gd name="T26" fmla="*/ 4 w 21600"/>
                <a:gd name="T27" fmla="*/ 1 h 21600"/>
                <a:gd name="T28" fmla="*/ 2 w 21600"/>
                <a:gd name="T29" fmla="*/ 1 h 21600"/>
                <a:gd name="T30" fmla="*/ 4 w 21600"/>
                <a:gd name="T31" fmla="*/ 5 h 21600"/>
                <a:gd name="T32" fmla="*/ 5 w 21600"/>
                <a:gd name="T33" fmla="*/ 6 h 21600"/>
                <a:gd name="T34" fmla="*/ 6 w 21600"/>
                <a:gd name="T35" fmla="*/ 6 h 21600"/>
                <a:gd name="T36" fmla="*/ 8 w 21600"/>
                <a:gd name="T37" fmla="*/ 5 h 21600"/>
                <a:gd name="T38" fmla="*/ 8 w 21600"/>
                <a:gd name="T39" fmla="*/ 4 h 21600"/>
                <a:gd name="T40" fmla="*/ 6 w 21600"/>
                <a:gd name="T41" fmla="*/ 3 h 21600"/>
                <a:gd name="T42" fmla="*/ 5 w 21600"/>
                <a:gd name="T43" fmla="*/ 3 h 21600"/>
                <a:gd name="T44" fmla="*/ 4 w 21600"/>
                <a:gd name="T45" fmla="*/ 4 h 21600"/>
                <a:gd name="T46" fmla="*/ 7 w 21600"/>
                <a:gd name="T47" fmla="*/ 5 h 21600"/>
                <a:gd name="T48" fmla="*/ 7 w 21600"/>
                <a:gd name="T49" fmla="*/ 6 h 21600"/>
                <a:gd name="T50" fmla="*/ 6 w 21600"/>
                <a:gd name="T51" fmla="*/ 6 h 21600"/>
                <a:gd name="T52" fmla="*/ 4 w 21600"/>
                <a:gd name="T53" fmla="*/ 6 h 21600"/>
                <a:gd name="T54" fmla="*/ 4 w 21600"/>
                <a:gd name="T55" fmla="*/ 5 h 21600"/>
                <a:gd name="T56" fmla="*/ 4 w 21600"/>
                <a:gd name="T57" fmla="*/ 4 h 21600"/>
                <a:gd name="T58" fmla="*/ 6 w 21600"/>
                <a:gd name="T59" fmla="*/ 3 h 21600"/>
                <a:gd name="T60" fmla="*/ 7 w 21600"/>
                <a:gd name="T61" fmla="*/ 4 h 21600"/>
                <a:gd name="T62" fmla="*/ 7 w 21600"/>
                <a:gd name="T63" fmla="*/ 5 h 21600"/>
                <a:gd name="T64" fmla="*/ 5 w 21600"/>
                <a:gd name="T65" fmla="*/ 4 h 21600"/>
                <a:gd name="T66" fmla="*/ 6 w 21600"/>
                <a:gd name="T67" fmla="*/ 4 h 21600"/>
                <a:gd name="T68" fmla="*/ 6 w 21600"/>
                <a:gd name="T69" fmla="*/ 4 h 21600"/>
                <a:gd name="T70" fmla="*/ 6 w 21600"/>
                <a:gd name="T71" fmla="*/ 4 h 21600"/>
                <a:gd name="T72" fmla="*/ 4 w 21600"/>
                <a:gd name="T73" fmla="*/ 5 h 21600"/>
                <a:gd name="T74" fmla="*/ 5 w 21600"/>
                <a:gd name="T75" fmla="*/ 5 h 21600"/>
                <a:gd name="T76" fmla="*/ 5 w 21600"/>
                <a:gd name="T77" fmla="*/ 5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grpSp>
        <p:nvGrpSpPr>
          <p:cNvPr id="15" name="Group 17"/>
          <p:cNvGrpSpPr>
            <a:grpSpLocks/>
          </p:cNvGrpSpPr>
          <p:nvPr/>
        </p:nvGrpSpPr>
        <p:grpSpPr bwMode="auto">
          <a:xfrm>
            <a:off x="905471" y="2327077"/>
            <a:ext cx="7408664" cy="2256830"/>
            <a:chOff x="0" y="0"/>
            <a:chExt cx="12445" cy="3791"/>
          </a:xfrm>
        </p:grpSpPr>
        <p:sp>
          <p:nvSpPr>
            <p:cNvPr id="16" name="Rectangle 18"/>
            <p:cNvSpPr>
              <a:spLocks/>
            </p:cNvSpPr>
            <p:nvPr/>
          </p:nvSpPr>
          <p:spPr bwMode="auto">
            <a:xfrm>
              <a:off x="8781" y="0"/>
              <a:ext cx="87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02</a:t>
              </a:r>
            </a:p>
          </p:txBody>
        </p:sp>
        <p:sp>
          <p:nvSpPr>
            <p:cNvPr id="17" name="Rectangle 19"/>
            <p:cNvSpPr>
              <a:spLocks/>
            </p:cNvSpPr>
            <p:nvPr/>
          </p:nvSpPr>
          <p:spPr bwMode="auto">
            <a:xfrm>
              <a:off x="9807" y="512"/>
              <a:ext cx="263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Rectangle 20"/>
            <p:cNvSpPr>
              <a:spLocks/>
            </p:cNvSpPr>
            <p:nvPr/>
          </p:nvSpPr>
          <p:spPr bwMode="auto">
            <a:xfrm>
              <a:off x="9797" y="224"/>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21"/>
            <p:cNvSpPr>
              <a:spLocks/>
            </p:cNvSpPr>
            <p:nvPr/>
          </p:nvSpPr>
          <p:spPr bwMode="auto">
            <a:xfrm>
              <a:off x="8782" y="1370"/>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04</a:t>
              </a:r>
            </a:p>
          </p:txBody>
        </p:sp>
        <p:sp>
          <p:nvSpPr>
            <p:cNvPr id="20" name="Rectangle 22"/>
            <p:cNvSpPr>
              <a:spLocks/>
            </p:cNvSpPr>
            <p:nvPr/>
          </p:nvSpPr>
          <p:spPr bwMode="auto">
            <a:xfrm>
              <a:off x="9807" y="1882"/>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Rectangle 23"/>
            <p:cNvSpPr>
              <a:spLocks/>
            </p:cNvSpPr>
            <p:nvPr/>
          </p:nvSpPr>
          <p:spPr bwMode="auto">
            <a:xfrm>
              <a:off x="9797" y="1595"/>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Rectangle 24"/>
            <p:cNvSpPr>
              <a:spLocks/>
            </p:cNvSpPr>
            <p:nvPr/>
          </p:nvSpPr>
          <p:spPr bwMode="auto">
            <a:xfrm>
              <a:off x="8770" y="2789"/>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06</a:t>
              </a:r>
            </a:p>
          </p:txBody>
        </p:sp>
        <p:sp>
          <p:nvSpPr>
            <p:cNvPr id="23" name="Rectangle 25"/>
            <p:cNvSpPr>
              <a:spLocks/>
            </p:cNvSpPr>
            <p:nvPr/>
          </p:nvSpPr>
          <p:spPr bwMode="auto">
            <a:xfrm>
              <a:off x="9807" y="3301"/>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Rectangle 26"/>
            <p:cNvSpPr>
              <a:spLocks/>
            </p:cNvSpPr>
            <p:nvPr/>
          </p:nvSpPr>
          <p:spPr bwMode="auto">
            <a:xfrm>
              <a:off x="9797" y="3014"/>
              <a:ext cx="20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7"/>
            <p:cNvSpPr>
              <a:spLocks/>
            </p:cNvSpPr>
            <p:nvPr/>
          </p:nvSpPr>
          <p:spPr bwMode="auto">
            <a:xfrm>
              <a:off x="2784" y="0"/>
              <a:ext cx="87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01</a:t>
              </a:r>
            </a:p>
          </p:txBody>
        </p:sp>
        <p:sp>
          <p:nvSpPr>
            <p:cNvPr id="26" name="Rectangle 28"/>
            <p:cNvSpPr>
              <a:spLocks/>
            </p:cNvSpPr>
            <p:nvPr/>
          </p:nvSpPr>
          <p:spPr bwMode="auto">
            <a:xfrm>
              <a:off x="2784" y="1370"/>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03</a:t>
              </a:r>
            </a:p>
          </p:txBody>
        </p:sp>
        <p:sp>
          <p:nvSpPr>
            <p:cNvPr id="27" name="Rectangle 29"/>
            <p:cNvSpPr>
              <a:spLocks/>
            </p:cNvSpPr>
            <p:nvPr/>
          </p:nvSpPr>
          <p:spPr bwMode="auto">
            <a:xfrm>
              <a:off x="2774" y="2789"/>
              <a:ext cx="872"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05</a:t>
              </a:r>
            </a:p>
          </p:txBody>
        </p:sp>
        <p:sp>
          <p:nvSpPr>
            <p:cNvPr id="28" name="Rectangle 30"/>
            <p:cNvSpPr>
              <a:spLocks/>
            </p:cNvSpPr>
            <p:nvPr/>
          </p:nvSpPr>
          <p:spPr bwMode="auto">
            <a:xfrm>
              <a:off x="0" y="512"/>
              <a:ext cx="263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Rectangle 31"/>
            <p:cNvSpPr>
              <a:spLocks/>
            </p:cNvSpPr>
            <p:nvPr/>
          </p:nvSpPr>
          <p:spPr bwMode="auto">
            <a:xfrm>
              <a:off x="559" y="224"/>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Rectangle 32"/>
            <p:cNvSpPr>
              <a:spLocks/>
            </p:cNvSpPr>
            <p:nvPr/>
          </p:nvSpPr>
          <p:spPr bwMode="auto">
            <a:xfrm>
              <a:off x="0" y="1858"/>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Rectangle 33"/>
            <p:cNvSpPr>
              <a:spLocks/>
            </p:cNvSpPr>
            <p:nvPr/>
          </p:nvSpPr>
          <p:spPr bwMode="auto">
            <a:xfrm>
              <a:off x="559" y="1571"/>
              <a:ext cx="20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Rectangle 34"/>
            <p:cNvSpPr>
              <a:spLocks/>
            </p:cNvSpPr>
            <p:nvPr/>
          </p:nvSpPr>
          <p:spPr bwMode="auto">
            <a:xfrm>
              <a:off x="0" y="3223"/>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Rectangle 35"/>
            <p:cNvSpPr>
              <a:spLocks/>
            </p:cNvSpPr>
            <p:nvPr/>
          </p:nvSpPr>
          <p:spPr bwMode="auto">
            <a:xfrm>
              <a:off x="559" y="2936"/>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899204995"/>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5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9" y="7318"/>
            <a:ext cx="9141291" cy="5143500"/>
          </a:xfrm>
          <a:prstGeom prst="rect">
            <a:avLst/>
          </a:prstGeom>
        </p:spPr>
      </p:pic>
      <p:sp>
        <p:nvSpPr>
          <p:cNvPr id="30" name="椭圆 29"/>
          <p:cNvSpPr/>
          <p:nvPr/>
        </p:nvSpPr>
        <p:spPr>
          <a:xfrm>
            <a:off x="4211587" y="1694055"/>
            <a:ext cx="394692" cy="394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1</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1" name="椭圆 30"/>
          <p:cNvSpPr/>
          <p:nvPr/>
        </p:nvSpPr>
        <p:spPr>
          <a:xfrm>
            <a:off x="5421783" y="2337529"/>
            <a:ext cx="394692" cy="3946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2</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2" name="椭圆 31"/>
          <p:cNvSpPr/>
          <p:nvPr/>
        </p:nvSpPr>
        <p:spPr>
          <a:xfrm>
            <a:off x="3567572" y="3100961"/>
            <a:ext cx="394692" cy="3946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3</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3" name="椭圆 32"/>
          <p:cNvSpPr/>
          <p:nvPr/>
        </p:nvSpPr>
        <p:spPr>
          <a:xfrm>
            <a:off x="5421783" y="3769795"/>
            <a:ext cx="394692" cy="3831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4</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4" name="TextBox 38"/>
          <p:cNvSpPr txBox="1"/>
          <p:nvPr/>
        </p:nvSpPr>
        <p:spPr>
          <a:xfrm>
            <a:off x="4643635" y="1684763"/>
            <a:ext cx="3528392" cy="307777"/>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标题内容：</a:t>
            </a:r>
            <a:r>
              <a:rPr lang="zh-CN" altLang="en-US" sz="1200" dirty="0" smtClean="0">
                <a:solidFill>
                  <a:schemeClr val="tx2"/>
                </a:solidFill>
                <a:latin typeface="微软雅黑" pitchFamily="34" charset="-122"/>
                <a:ea typeface="微软雅黑" pitchFamily="34" charset="-122"/>
              </a:rPr>
              <a:t>此处添加标题项目</a:t>
            </a:r>
            <a:endParaRPr lang="zh-CN" altLang="en-US" sz="1200" dirty="0">
              <a:solidFill>
                <a:schemeClr val="tx2"/>
              </a:solidFill>
              <a:latin typeface="微软雅黑" pitchFamily="34" charset="-122"/>
              <a:ea typeface="微软雅黑" pitchFamily="34" charset="-122"/>
            </a:endParaRPr>
          </a:p>
        </p:txBody>
      </p:sp>
      <p:sp>
        <p:nvSpPr>
          <p:cNvPr id="35" name="TextBox 39"/>
          <p:cNvSpPr txBox="1"/>
          <p:nvPr/>
        </p:nvSpPr>
        <p:spPr>
          <a:xfrm>
            <a:off x="5881783" y="2329634"/>
            <a:ext cx="3528392" cy="307777"/>
          </a:xfrm>
          <a:prstGeom prst="rect">
            <a:avLst/>
          </a:prstGeom>
          <a:noFill/>
        </p:spPr>
        <p:txBody>
          <a:bodyPr wrap="square" rtlCol="0">
            <a:spAutoFit/>
          </a:bodyPr>
          <a:lstStyle/>
          <a:p>
            <a:r>
              <a:rPr lang="zh-CN" altLang="en-US" dirty="0">
                <a:solidFill>
                  <a:schemeClr val="accent2"/>
                </a:solidFill>
                <a:latin typeface="微软雅黑" pitchFamily="34" charset="-122"/>
                <a:ea typeface="微软雅黑" pitchFamily="34" charset="-122"/>
              </a:rPr>
              <a:t>标题</a:t>
            </a:r>
            <a:r>
              <a:rPr lang="zh-CN" altLang="en-US" dirty="0" smtClean="0">
                <a:solidFill>
                  <a:schemeClr val="accent2"/>
                </a:solidFill>
                <a:latin typeface="微软雅黑" pitchFamily="34" charset="-122"/>
                <a:ea typeface="微软雅黑" pitchFamily="34" charset="-122"/>
              </a:rPr>
              <a:t>内容：</a:t>
            </a:r>
            <a:r>
              <a:rPr lang="zh-CN" altLang="en-US" sz="1200" dirty="0">
                <a:solidFill>
                  <a:schemeClr val="tx2"/>
                </a:solidFill>
                <a:latin typeface="微软雅黑" pitchFamily="34" charset="-122"/>
                <a:ea typeface="微软雅黑" pitchFamily="34" charset="-122"/>
              </a:rPr>
              <a:t>此处添加标题项目</a:t>
            </a:r>
          </a:p>
        </p:txBody>
      </p:sp>
      <p:sp>
        <p:nvSpPr>
          <p:cNvPr id="36" name="TextBox 40"/>
          <p:cNvSpPr txBox="1"/>
          <p:nvPr/>
        </p:nvSpPr>
        <p:spPr>
          <a:xfrm>
            <a:off x="4046964" y="3126321"/>
            <a:ext cx="3528392" cy="307777"/>
          </a:xfrm>
          <a:prstGeom prst="rect">
            <a:avLst/>
          </a:prstGeom>
          <a:noFill/>
        </p:spPr>
        <p:txBody>
          <a:bodyPr wrap="square" rtlCol="0">
            <a:spAutoFit/>
          </a:bodyPr>
          <a:lstStyle/>
          <a:p>
            <a:r>
              <a:rPr lang="zh-CN" altLang="en-US" dirty="0">
                <a:solidFill>
                  <a:schemeClr val="accent3"/>
                </a:solidFill>
                <a:latin typeface="微软雅黑" pitchFamily="34" charset="-122"/>
                <a:ea typeface="微软雅黑" pitchFamily="34" charset="-122"/>
              </a:rPr>
              <a:t>标题</a:t>
            </a:r>
            <a:r>
              <a:rPr lang="zh-CN" altLang="en-US" dirty="0" smtClean="0">
                <a:solidFill>
                  <a:schemeClr val="accent3"/>
                </a:solidFill>
                <a:latin typeface="微软雅黑" pitchFamily="34" charset="-122"/>
                <a:ea typeface="微软雅黑" pitchFamily="34" charset="-122"/>
              </a:rPr>
              <a:t>内容：</a:t>
            </a:r>
            <a:r>
              <a:rPr lang="zh-CN" altLang="en-US" sz="1200" dirty="0">
                <a:solidFill>
                  <a:schemeClr val="tx2"/>
                </a:solidFill>
                <a:latin typeface="微软雅黑" pitchFamily="34" charset="-122"/>
                <a:ea typeface="微软雅黑" pitchFamily="34" charset="-122"/>
              </a:rPr>
              <a:t>此处添加标题项目</a:t>
            </a:r>
          </a:p>
        </p:txBody>
      </p:sp>
      <p:sp>
        <p:nvSpPr>
          <p:cNvPr id="37" name="TextBox 41"/>
          <p:cNvSpPr txBox="1"/>
          <p:nvPr/>
        </p:nvSpPr>
        <p:spPr>
          <a:xfrm>
            <a:off x="5925839" y="3782543"/>
            <a:ext cx="3528392" cy="307777"/>
          </a:xfrm>
          <a:prstGeom prst="rect">
            <a:avLst/>
          </a:prstGeom>
          <a:noFill/>
        </p:spPr>
        <p:txBody>
          <a:bodyPr wrap="square" rtlCol="0">
            <a:spAutoFit/>
          </a:bodyPr>
          <a:lstStyle/>
          <a:p>
            <a:r>
              <a:rPr lang="zh-CN" altLang="en-US" dirty="0">
                <a:solidFill>
                  <a:schemeClr val="accent4"/>
                </a:solidFill>
                <a:latin typeface="微软雅黑" pitchFamily="34" charset="-122"/>
                <a:ea typeface="微软雅黑" pitchFamily="34" charset="-122"/>
              </a:rPr>
              <a:t>标题内容</a:t>
            </a:r>
            <a:r>
              <a:rPr lang="en-US" altLang="zh-CN" dirty="0" smtClean="0">
                <a:solidFill>
                  <a:schemeClr val="accent4"/>
                </a:solidFill>
                <a:latin typeface="微软雅黑" pitchFamily="34" charset="-122"/>
                <a:ea typeface="微软雅黑" pitchFamily="34" charset="-122"/>
              </a:rPr>
              <a:t>1</a:t>
            </a:r>
            <a:r>
              <a:rPr lang="zh-CN" altLang="en-US" sz="1200" dirty="0" smtClean="0">
                <a:solidFill>
                  <a:schemeClr val="tx2"/>
                </a:solidFill>
                <a:latin typeface="微软雅黑" pitchFamily="34" charset="-122"/>
                <a:ea typeface="微软雅黑" pitchFamily="34" charset="-122"/>
              </a:rPr>
              <a:t>此处</a:t>
            </a:r>
            <a:r>
              <a:rPr lang="zh-CN" altLang="en-US" sz="1200" dirty="0">
                <a:solidFill>
                  <a:schemeClr val="tx2"/>
                </a:solidFill>
                <a:latin typeface="微软雅黑" pitchFamily="34" charset="-122"/>
                <a:ea typeface="微软雅黑" pitchFamily="34" charset="-122"/>
              </a:rPr>
              <a:t>添加标题项目</a:t>
            </a:r>
          </a:p>
        </p:txBody>
      </p:sp>
      <p:sp>
        <p:nvSpPr>
          <p:cNvPr id="15" name="Title 2"/>
          <p:cNvSpPr txBox="1">
            <a:spLocks/>
          </p:cNvSpPr>
          <p:nvPr/>
        </p:nvSpPr>
        <p:spPr>
          <a:xfrm>
            <a:off x="899592" y="605880"/>
            <a:ext cx="272786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dirty="0" smtClean="0">
                <a:solidFill>
                  <a:schemeClr val="tx2"/>
                </a:solidFill>
              </a:rPr>
              <a:t>目录 </a:t>
            </a:r>
            <a:r>
              <a:rPr lang="en-US" altLang="zh-CN" dirty="0" smtClean="0">
                <a:solidFill>
                  <a:schemeClr val="tx2"/>
                </a:solidFill>
              </a:rPr>
              <a:t>CONTENTS</a:t>
            </a:r>
            <a:endParaRPr lang="en-US" dirty="0">
              <a:solidFill>
                <a:schemeClr val="tx2"/>
              </a:solidFill>
            </a:endParaRPr>
          </a:p>
        </p:txBody>
      </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l="70435" t="71852" b="1994"/>
          <a:stretch/>
        </p:blipFill>
        <p:spPr>
          <a:xfrm>
            <a:off x="1145275" y="2182982"/>
            <a:ext cx="2482185" cy="1115325"/>
          </a:xfrm>
          <a:prstGeom prst="rect">
            <a:avLst/>
          </a:prstGeom>
        </p:spPr>
      </p:pic>
    </p:spTree>
    <p:extLst>
      <p:ext uri="{BB962C8B-B14F-4D97-AF65-F5344CB8AC3E}">
        <p14:creationId xmlns:p14="http://schemas.microsoft.com/office/powerpoint/2010/main" val="1195219930"/>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subTnLst>
                                    <p:audio>
                                      <p:cMediaNode>
                                        <p:cTn display="0" masterRel="sameClick">
                                          <p:stCondLst>
                                            <p:cond evt="begin" delay="0">
                                              <p:tn val="15"/>
                                            </p:cond>
                                          </p:stCondLst>
                                          <p:endCondLst>
                                            <p:cond evt="onStopAudio" delay="0">
                                              <p:tgtEl>
                                                <p:sldTgt/>
                                              </p:tgtEl>
                                            </p:cond>
                                          </p:endCondLst>
                                        </p:cTn>
                                        <p:tgtEl>
                                          <p:sndTgt r:embed="rId3"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42" presetClass="path" presetSubtype="0" accel="50000" decel="50000" fill="hold" grpId="1" nodeType="withEffect">
                                  <p:stCondLst>
                                    <p:cond delay="0"/>
                                  </p:stCondLst>
                                  <p:childTnLst>
                                    <p:animMotion origin="layout" path="M -0.18108 0.20062 L 0.00208 -0.01018 " pathEditMode="relative" rAng="0" ptsTypes="AA">
                                      <p:cBhvr>
                                        <p:cTn id="36" dur="1000" fill="hold"/>
                                        <p:tgtEl>
                                          <p:spTgt spid="30"/>
                                        </p:tgtEl>
                                        <p:attrNameLst>
                                          <p:attrName>ppt_x</p:attrName>
                                          <p:attrName>ppt_y</p:attrName>
                                        </p:attrNameLst>
                                      </p:cBhvr>
                                      <p:rCtr x="9149" y="-10556"/>
                                    </p:animMotion>
                                  </p:childTnLst>
                                </p:cTn>
                              </p:par>
                              <p:par>
                                <p:cTn id="37" presetID="42" presetClass="path" presetSubtype="0" accel="50000" decel="50000" fill="hold" grpId="1" nodeType="withEffect">
                                  <p:stCondLst>
                                    <p:cond delay="0"/>
                                  </p:stCondLst>
                                  <p:childTnLst>
                                    <p:animMotion origin="layout" path="M -0.22448 0.075 L 0.0007 -0.0034 " pathEditMode="relative" rAng="0" ptsTypes="AA">
                                      <p:cBhvr>
                                        <p:cTn id="38" dur="1000" fill="hold"/>
                                        <p:tgtEl>
                                          <p:spTgt spid="31"/>
                                        </p:tgtEl>
                                        <p:attrNameLst>
                                          <p:attrName>ppt_x</p:attrName>
                                          <p:attrName>ppt_y</p:attrName>
                                        </p:attrNameLst>
                                      </p:cBhvr>
                                      <p:rCtr x="11250" y="-3920"/>
                                    </p:animMotion>
                                  </p:childTnLst>
                                </p:cTn>
                              </p:par>
                              <p:par>
                                <p:cTn id="39" presetID="42" presetClass="path" presetSubtype="0" accel="50000" decel="50000" fill="hold" grpId="1" nodeType="withEffect">
                                  <p:stCondLst>
                                    <p:cond delay="0"/>
                                  </p:stCondLst>
                                  <p:childTnLst>
                                    <p:animMotion origin="layout" path="M -0.22448 -0.07284 L 0.0007 -0.00031 " pathEditMode="relative" rAng="0" ptsTypes="AA">
                                      <p:cBhvr>
                                        <p:cTn id="40" dur="1000" fill="hold"/>
                                        <p:tgtEl>
                                          <p:spTgt spid="32"/>
                                        </p:tgtEl>
                                        <p:attrNameLst>
                                          <p:attrName>ppt_x</p:attrName>
                                          <p:attrName>ppt_y</p:attrName>
                                        </p:attrNameLst>
                                      </p:cBhvr>
                                      <p:rCtr x="11250" y="3611"/>
                                    </p:animMotion>
                                  </p:childTnLst>
                                </p:cTn>
                              </p:par>
                              <p:par>
                                <p:cTn id="41" presetID="42" presetClass="path" presetSubtype="0" accel="50000" decel="50000" fill="hold" grpId="1" nodeType="withEffect">
                                  <p:stCondLst>
                                    <p:cond delay="0"/>
                                  </p:stCondLst>
                                  <p:childTnLst>
                                    <p:animMotion origin="layout" path="M -0.18108 -0.19877 L -0.00087 -0.00155 " pathEditMode="relative" rAng="0" ptsTypes="AA">
                                      <p:cBhvr>
                                        <p:cTn id="42" dur="1000" fill="hold"/>
                                        <p:tgtEl>
                                          <p:spTgt spid="33"/>
                                        </p:tgtEl>
                                        <p:attrNameLst>
                                          <p:attrName>ppt_x</p:attrName>
                                          <p:attrName>ppt_y</p:attrName>
                                        </p:attrNameLst>
                                      </p:cBhvr>
                                      <p:rCtr x="9010" y="9846"/>
                                    </p:animMotion>
                                  </p:childTnLst>
                                </p:cTn>
                              </p:par>
                              <p:par>
                                <p:cTn id="43" presetID="10" presetClass="entr" presetSubtype="0" fill="hold" grpId="0"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childTnLst>
                                </p:cTn>
                              </p:par>
                              <p:par>
                                <p:cTn id="55" presetID="26" presetClass="emph" presetSubtype="0" fill="hold" grpId="2" nodeType="withEffect">
                                  <p:stCondLst>
                                    <p:cond delay="2000"/>
                                  </p:stCondLst>
                                  <p:childTnLst>
                                    <p:animEffect transition="out" filter="fade">
                                      <p:cBhvr>
                                        <p:cTn id="56" dur="500" tmFilter="0, 0; .2, .5; .8, .5; 1, 0"/>
                                        <p:tgtEl>
                                          <p:spTgt spid="30"/>
                                        </p:tgtEl>
                                      </p:cBhvr>
                                    </p:animEffect>
                                    <p:animScale>
                                      <p:cBhvr>
                                        <p:cTn id="57" dur="250" autoRev="1" fill="hold"/>
                                        <p:tgtEl>
                                          <p:spTgt spid="30"/>
                                        </p:tgtEl>
                                      </p:cBhvr>
                                      <p:by x="105000" y="105000"/>
                                    </p:animScale>
                                  </p:childTnLst>
                                </p:cTn>
                              </p:par>
                              <p:par>
                                <p:cTn id="58" presetID="26" presetClass="emph" presetSubtype="0" fill="hold" grpId="1" nodeType="withEffect">
                                  <p:stCondLst>
                                    <p:cond delay="2000"/>
                                  </p:stCondLst>
                                  <p:childTnLst>
                                    <p:animEffect transition="out" filter="fade">
                                      <p:cBhvr>
                                        <p:cTn id="59" dur="500" tmFilter="0, 0; .2, .5; .8, .5; 1, 0"/>
                                        <p:tgtEl>
                                          <p:spTgt spid="34"/>
                                        </p:tgtEl>
                                      </p:cBhvr>
                                    </p:animEffect>
                                    <p:animScale>
                                      <p:cBhvr>
                                        <p:cTn id="60" dur="250" autoRev="1" fill="hold"/>
                                        <p:tgtEl>
                                          <p:spTgt spid="34"/>
                                        </p:tgtEl>
                                      </p:cBhvr>
                                      <p:by x="105000" y="105000"/>
                                    </p:animScale>
                                  </p:childTnLst>
                                </p:cTn>
                              </p:par>
                              <p:par>
                                <p:cTn id="61" presetID="26" presetClass="emph" presetSubtype="0" fill="hold" grpId="2" nodeType="withEffect">
                                  <p:stCondLst>
                                    <p:cond delay="2500"/>
                                  </p:stCondLst>
                                  <p:childTnLst>
                                    <p:animEffect transition="out" filter="fade">
                                      <p:cBhvr>
                                        <p:cTn id="62" dur="500" tmFilter="0, 0; .2, .5; .8, .5; 1, 0"/>
                                        <p:tgtEl>
                                          <p:spTgt spid="31"/>
                                        </p:tgtEl>
                                      </p:cBhvr>
                                    </p:animEffect>
                                    <p:animScale>
                                      <p:cBhvr>
                                        <p:cTn id="63" dur="250" autoRev="1" fill="hold"/>
                                        <p:tgtEl>
                                          <p:spTgt spid="31"/>
                                        </p:tgtEl>
                                      </p:cBhvr>
                                      <p:by x="105000" y="105000"/>
                                    </p:animScale>
                                  </p:childTnLst>
                                </p:cTn>
                              </p:par>
                              <p:par>
                                <p:cTn id="64" presetID="26" presetClass="emph" presetSubtype="0" fill="hold" grpId="1" nodeType="withEffect">
                                  <p:stCondLst>
                                    <p:cond delay="2500"/>
                                  </p:stCondLst>
                                  <p:childTnLst>
                                    <p:animEffect transition="out" filter="fade">
                                      <p:cBhvr>
                                        <p:cTn id="65" dur="500" tmFilter="0, 0; .2, .5; .8, .5; 1, 0"/>
                                        <p:tgtEl>
                                          <p:spTgt spid="35"/>
                                        </p:tgtEl>
                                      </p:cBhvr>
                                    </p:animEffect>
                                    <p:animScale>
                                      <p:cBhvr>
                                        <p:cTn id="66" dur="250" autoRev="1" fill="hold"/>
                                        <p:tgtEl>
                                          <p:spTgt spid="35"/>
                                        </p:tgtEl>
                                      </p:cBhvr>
                                      <p:by x="105000" y="105000"/>
                                    </p:animScale>
                                  </p:childTnLst>
                                </p:cTn>
                              </p:par>
                              <p:par>
                                <p:cTn id="67" presetID="26" presetClass="emph" presetSubtype="0" fill="hold" grpId="2" nodeType="withEffect">
                                  <p:stCondLst>
                                    <p:cond delay="3000"/>
                                  </p:stCondLst>
                                  <p:childTnLst>
                                    <p:animEffect transition="out" filter="fade">
                                      <p:cBhvr>
                                        <p:cTn id="68" dur="500" tmFilter="0, 0; .2, .5; .8, .5; 1, 0"/>
                                        <p:tgtEl>
                                          <p:spTgt spid="32"/>
                                        </p:tgtEl>
                                      </p:cBhvr>
                                    </p:animEffect>
                                    <p:animScale>
                                      <p:cBhvr>
                                        <p:cTn id="69" dur="250" autoRev="1" fill="hold"/>
                                        <p:tgtEl>
                                          <p:spTgt spid="32"/>
                                        </p:tgtEl>
                                      </p:cBhvr>
                                      <p:by x="105000" y="105000"/>
                                    </p:animScale>
                                  </p:childTnLst>
                                </p:cTn>
                              </p:par>
                              <p:par>
                                <p:cTn id="70" presetID="26" presetClass="emph" presetSubtype="0" fill="hold" grpId="1" nodeType="withEffect">
                                  <p:stCondLst>
                                    <p:cond delay="3000"/>
                                  </p:stCondLst>
                                  <p:childTnLst>
                                    <p:animEffect transition="out" filter="fade">
                                      <p:cBhvr>
                                        <p:cTn id="71" dur="500" tmFilter="0, 0; .2, .5; .8, .5; 1, 0"/>
                                        <p:tgtEl>
                                          <p:spTgt spid="36"/>
                                        </p:tgtEl>
                                      </p:cBhvr>
                                    </p:animEffect>
                                    <p:animScale>
                                      <p:cBhvr>
                                        <p:cTn id="72" dur="250" autoRev="1" fill="hold"/>
                                        <p:tgtEl>
                                          <p:spTgt spid="36"/>
                                        </p:tgtEl>
                                      </p:cBhvr>
                                      <p:by x="105000" y="105000"/>
                                    </p:animScale>
                                  </p:childTnLst>
                                </p:cTn>
                              </p:par>
                              <p:par>
                                <p:cTn id="73" presetID="26" presetClass="emph" presetSubtype="0" fill="hold" grpId="2" nodeType="withEffect">
                                  <p:stCondLst>
                                    <p:cond delay="3500"/>
                                  </p:stCondLst>
                                  <p:childTnLst>
                                    <p:animEffect transition="out" filter="fade">
                                      <p:cBhvr>
                                        <p:cTn id="74" dur="500" tmFilter="0, 0; .2, .5; .8, .5; 1, 0"/>
                                        <p:tgtEl>
                                          <p:spTgt spid="33"/>
                                        </p:tgtEl>
                                      </p:cBhvr>
                                    </p:animEffect>
                                    <p:animScale>
                                      <p:cBhvr>
                                        <p:cTn id="75" dur="250" autoRev="1" fill="hold"/>
                                        <p:tgtEl>
                                          <p:spTgt spid="33"/>
                                        </p:tgtEl>
                                      </p:cBhvr>
                                      <p:by x="105000" y="105000"/>
                                    </p:animScale>
                                  </p:childTnLst>
                                </p:cTn>
                              </p:par>
                              <p:par>
                                <p:cTn id="76" presetID="26" presetClass="emph" presetSubtype="0" fill="hold" grpId="1" nodeType="withEffect">
                                  <p:stCondLst>
                                    <p:cond delay="3500"/>
                                  </p:stCondLst>
                                  <p:childTnLst>
                                    <p:animEffect transition="out" filter="fade">
                                      <p:cBhvr>
                                        <p:cTn id="77" dur="500" tmFilter="0, 0; .2, .5; .8, .5; 1, 0"/>
                                        <p:tgtEl>
                                          <p:spTgt spid="37"/>
                                        </p:tgtEl>
                                      </p:cBhvr>
                                    </p:animEffect>
                                    <p:animScale>
                                      <p:cBhvr>
                                        <p:cTn id="78"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p:bldP spid="34" grpId="1"/>
      <p:bldP spid="35" grpId="0"/>
      <p:bldP spid="35" grpId="1"/>
      <p:bldP spid="36" grpId="0"/>
      <p:bldP spid="36" grpId="1"/>
      <p:bldP spid="37" grpId="0"/>
      <p:bldP spid="37" grpId="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29" name="Oval 140"/>
          <p:cNvSpPr/>
          <p:nvPr/>
        </p:nvSpPr>
        <p:spPr>
          <a:xfrm>
            <a:off x="569158" y="1347052"/>
            <a:ext cx="3498787" cy="3168352"/>
          </a:xfrm>
          <a:prstGeom prst="ellipse">
            <a:avLst/>
          </a:prstGeom>
          <a:blipFill dpi="0" rotWithShape="1">
            <a:blip r:embed="rId4"/>
            <a:srcRect/>
            <a:stretch>
              <a:fillRect l="-16000" r="-1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2"/>
              </a:solidFill>
              <a:latin typeface="微软雅黑" panose="020B0503020204020204" pitchFamily="34" charset="-122"/>
              <a:ea typeface="微软雅黑" panose="020B0503020204020204" pitchFamily="34" charset="-122"/>
            </a:endParaRPr>
          </a:p>
        </p:txBody>
      </p:sp>
      <p:sp>
        <p:nvSpPr>
          <p:cNvPr id="30" name="Dikdörtgen 141"/>
          <p:cNvSpPr/>
          <p:nvPr/>
        </p:nvSpPr>
        <p:spPr>
          <a:xfrm>
            <a:off x="5049784" y="2139073"/>
            <a:ext cx="3150096" cy="646331"/>
          </a:xfrm>
          <a:prstGeom prst="rect">
            <a:avLst/>
          </a:prstGeom>
        </p:spPr>
        <p:txBody>
          <a:bodyPr wrap="square">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31" name="Dikdörtgen 144"/>
          <p:cNvSpPr/>
          <p:nvPr/>
        </p:nvSpPr>
        <p:spPr>
          <a:xfrm>
            <a:off x="5049557" y="3291201"/>
            <a:ext cx="3150096" cy="646331"/>
          </a:xfrm>
          <a:prstGeom prst="rect">
            <a:avLst/>
          </a:prstGeom>
        </p:spPr>
        <p:txBody>
          <a:bodyPr wrap="square">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32" name="Metin kutusu 142"/>
          <p:cNvSpPr txBox="1"/>
          <p:nvPr/>
        </p:nvSpPr>
        <p:spPr>
          <a:xfrm>
            <a:off x="5017807" y="3043239"/>
            <a:ext cx="1261884" cy="307777"/>
          </a:xfrm>
          <a:prstGeom prst="rect">
            <a:avLst/>
          </a:prstGeom>
          <a:noFill/>
        </p:spPr>
        <p:txBody>
          <a:bodyPr wrap="none" rtlCol="0">
            <a:spAutoFit/>
          </a:bodyPr>
          <a:lstStyle/>
          <a:p>
            <a:r>
              <a:rPr lang="zh-CN" altLang="en-US" dirty="0">
                <a:solidFill>
                  <a:schemeClr val="accent2"/>
                </a:solidFill>
                <a:latin typeface="微软雅黑" pitchFamily="34" charset="-122"/>
                <a:ea typeface="微软雅黑" pitchFamily="34" charset="-122"/>
              </a:rPr>
              <a:t>单击编辑标题</a:t>
            </a:r>
            <a:endParaRPr lang="tr-TR" sz="1400" b="1" dirty="0">
              <a:solidFill>
                <a:schemeClr val="accent2"/>
              </a:solidFill>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33" name="Metin kutusu 146"/>
          <p:cNvSpPr txBox="1"/>
          <p:nvPr/>
        </p:nvSpPr>
        <p:spPr>
          <a:xfrm>
            <a:off x="5017809" y="1891111"/>
            <a:ext cx="1261884" cy="307777"/>
          </a:xfrm>
          <a:prstGeom prst="rect">
            <a:avLst/>
          </a:prstGeom>
          <a:noFill/>
        </p:spPr>
        <p:txBody>
          <a:bodyPr wrap="none" rtlCol="0">
            <a:spAutoFit/>
          </a:bodyPr>
          <a:lstStyle/>
          <a:p>
            <a:r>
              <a:rPr lang="zh-CN" altLang="en-US" dirty="0">
                <a:solidFill>
                  <a:schemeClr val="accent1"/>
                </a:solidFill>
                <a:latin typeface="微软雅黑" pitchFamily="34" charset="-122"/>
                <a:ea typeface="微软雅黑" pitchFamily="34" charset="-122"/>
              </a:rPr>
              <a:t>单击编辑标题</a:t>
            </a:r>
            <a:endParaRPr lang="tr-TR" sz="1400" b="1" dirty="0">
              <a:solidFill>
                <a:schemeClr val="tx2"/>
              </a:solidFill>
              <a:latin typeface="微软雅黑" panose="020B0503020204020204" pitchFamily="34" charset="-122"/>
              <a:ea typeface="微软雅黑" panose="020B0503020204020204" pitchFamily="34" charset="-122"/>
              <a:cs typeface="Arial Unicode MS" panose="020B0604020202020204" pitchFamily="34" charset="-128"/>
            </a:endParaRPr>
          </a:p>
        </p:txBody>
      </p:sp>
    </p:spTree>
    <p:extLst>
      <p:ext uri="{BB962C8B-B14F-4D97-AF65-F5344CB8AC3E}">
        <p14:creationId xmlns:p14="http://schemas.microsoft.com/office/powerpoint/2010/main" val="2866832904"/>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1000" fill="hold"/>
                                        <p:tgtEl>
                                          <p:spTgt spid="30"/>
                                        </p:tgtEl>
                                        <p:attrNameLst>
                                          <p:attrName>ppt_w</p:attrName>
                                        </p:attrNameLst>
                                      </p:cBhvr>
                                      <p:tavLst>
                                        <p:tav tm="0">
                                          <p:val>
                                            <p:fltVal val="0"/>
                                          </p:val>
                                        </p:tav>
                                        <p:tav tm="100000">
                                          <p:val>
                                            <p:strVal val="#ppt_w"/>
                                          </p:val>
                                        </p:tav>
                                      </p:tavLst>
                                    </p:anim>
                                    <p:anim calcmode="lin" valueType="num">
                                      <p:cBhvr>
                                        <p:cTn id="11" dur="1000" fill="hold"/>
                                        <p:tgtEl>
                                          <p:spTgt spid="30"/>
                                        </p:tgtEl>
                                        <p:attrNameLst>
                                          <p:attrName>ppt_h</p:attrName>
                                        </p:attrNameLst>
                                      </p:cBhvr>
                                      <p:tavLst>
                                        <p:tav tm="0">
                                          <p:val>
                                            <p:fltVal val="0"/>
                                          </p:val>
                                        </p:tav>
                                        <p:tav tm="100000">
                                          <p:val>
                                            <p:strVal val="#ppt_h"/>
                                          </p:val>
                                        </p:tav>
                                      </p:tavLst>
                                    </p:anim>
                                    <p:anim calcmode="lin" valueType="num">
                                      <p:cBhvr>
                                        <p:cTn id="12" dur="1000" fill="hold"/>
                                        <p:tgtEl>
                                          <p:spTgt spid="30"/>
                                        </p:tgtEl>
                                        <p:attrNameLst>
                                          <p:attrName>style.rotation</p:attrName>
                                        </p:attrNameLst>
                                      </p:cBhvr>
                                      <p:tavLst>
                                        <p:tav tm="0">
                                          <p:val>
                                            <p:fltVal val="90"/>
                                          </p:val>
                                        </p:tav>
                                        <p:tav tm="100000">
                                          <p:val>
                                            <p:fltVal val="0"/>
                                          </p:val>
                                        </p:tav>
                                      </p:tavLst>
                                    </p:anim>
                                    <p:animEffect transition="in" filter="fade">
                                      <p:cBhvr>
                                        <p:cTn id="13" dur="1000"/>
                                        <p:tgtEl>
                                          <p:spTgt spid="30"/>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1000" fill="hold"/>
                                        <p:tgtEl>
                                          <p:spTgt spid="31"/>
                                        </p:tgtEl>
                                        <p:attrNameLst>
                                          <p:attrName>ppt_w</p:attrName>
                                        </p:attrNameLst>
                                      </p:cBhvr>
                                      <p:tavLst>
                                        <p:tav tm="0">
                                          <p:val>
                                            <p:fltVal val="0"/>
                                          </p:val>
                                        </p:tav>
                                        <p:tav tm="100000">
                                          <p:val>
                                            <p:strVal val="#ppt_w"/>
                                          </p:val>
                                        </p:tav>
                                      </p:tavLst>
                                    </p:anim>
                                    <p:anim calcmode="lin" valueType="num">
                                      <p:cBhvr>
                                        <p:cTn id="17" dur="1000" fill="hold"/>
                                        <p:tgtEl>
                                          <p:spTgt spid="31"/>
                                        </p:tgtEl>
                                        <p:attrNameLst>
                                          <p:attrName>ppt_h</p:attrName>
                                        </p:attrNameLst>
                                      </p:cBhvr>
                                      <p:tavLst>
                                        <p:tav tm="0">
                                          <p:val>
                                            <p:fltVal val="0"/>
                                          </p:val>
                                        </p:tav>
                                        <p:tav tm="100000">
                                          <p:val>
                                            <p:strVal val="#ppt_h"/>
                                          </p:val>
                                        </p:tav>
                                      </p:tavLst>
                                    </p:anim>
                                    <p:anim calcmode="lin" valueType="num">
                                      <p:cBhvr>
                                        <p:cTn id="18" dur="1000" fill="hold"/>
                                        <p:tgtEl>
                                          <p:spTgt spid="31"/>
                                        </p:tgtEl>
                                        <p:attrNameLst>
                                          <p:attrName>style.rotation</p:attrName>
                                        </p:attrNameLst>
                                      </p:cBhvr>
                                      <p:tavLst>
                                        <p:tav tm="0">
                                          <p:val>
                                            <p:fltVal val="90"/>
                                          </p:val>
                                        </p:tav>
                                        <p:tav tm="100000">
                                          <p:val>
                                            <p:fltVal val="0"/>
                                          </p:val>
                                        </p:tav>
                                      </p:tavLst>
                                    </p:anim>
                                    <p:animEffect transition="in" filter="fade">
                                      <p:cBhvr>
                                        <p:cTn id="19" dur="1000"/>
                                        <p:tgtEl>
                                          <p:spTgt spid="31"/>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000" fill="hold"/>
                                        <p:tgtEl>
                                          <p:spTgt spid="32"/>
                                        </p:tgtEl>
                                        <p:attrNameLst>
                                          <p:attrName>ppt_w</p:attrName>
                                        </p:attrNameLst>
                                      </p:cBhvr>
                                      <p:tavLst>
                                        <p:tav tm="0">
                                          <p:val>
                                            <p:fltVal val="0"/>
                                          </p:val>
                                        </p:tav>
                                        <p:tav tm="100000">
                                          <p:val>
                                            <p:strVal val="#ppt_w"/>
                                          </p:val>
                                        </p:tav>
                                      </p:tavLst>
                                    </p:anim>
                                    <p:anim calcmode="lin" valueType="num">
                                      <p:cBhvr>
                                        <p:cTn id="23" dur="1000" fill="hold"/>
                                        <p:tgtEl>
                                          <p:spTgt spid="32"/>
                                        </p:tgtEl>
                                        <p:attrNameLst>
                                          <p:attrName>ppt_h</p:attrName>
                                        </p:attrNameLst>
                                      </p:cBhvr>
                                      <p:tavLst>
                                        <p:tav tm="0">
                                          <p:val>
                                            <p:fltVal val="0"/>
                                          </p:val>
                                        </p:tav>
                                        <p:tav tm="100000">
                                          <p:val>
                                            <p:strVal val="#ppt_h"/>
                                          </p:val>
                                        </p:tav>
                                      </p:tavLst>
                                    </p:anim>
                                    <p:anim calcmode="lin" valueType="num">
                                      <p:cBhvr>
                                        <p:cTn id="24" dur="1000" fill="hold"/>
                                        <p:tgtEl>
                                          <p:spTgt spid="32"/>
                                        </p:tgtEl>
                                        <p:attrNameLst>
                                          <p:attrName>style.rotation</p:attrName>
                                        </p:attrNameLst>
                                      </p:cBhvr>
                                      <p:tavLst>
                                        <p:tav tm="0">
                                          <p:val>
                                            <p:fltVal val="90"/>
                                          </p:val>
                                        </p:tav>
                                        <p:tav tm="100000">
                                          <p:val>
                                            <p:fltVal val="0"/>
                                          </p:val>
                                        </p:tav>
                                      </p:tavLst>
                                    </p:anim>
                                    <p:animEffect transition="in" filter="fade">
                                      <p:cBhvr>
                                        <p:cTn id="25" dur="1000"/>
                                        <p:tgtEl>
                                          <p:spTgt spid="32"/>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style.rotation</p:attrName>
                                        </p:attrNameLst>
                                      </p:cBhvr>
                                      <p:tavLst>
                                        <p:tav tm="0">
                                          <p:val>
                                            <p:fltVal val="90"/>
                                          </p:val>
                                        </p:tav>
                                        <p:tav tm="100000">
                                          <p:val>
                                            <p:fltVal val="0"/>
                                          </p:val>
                                        </p:tav>
                                      </p:tavLst>
                                    </p:anim>
                                    <p:animEffect transition="in" filter="fade">
                                      <p:cBhvr>
                                        <p:cTn id="3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7318"/>
            <a:ext cx="9141291" cy="5143500"/>
          </a:xfrm>
          <a:prstGeom prst="rect">
            <a:avLst/>
          </a:prstGeom>
        </p:spPr>
      </p:pic>
      <p:sp>
        <p:nvSpPr>
          <p:cNvPr id="7" name="TextBox 16"/>
          <p:cNvSpPr txBox="1"/>
          <p:nvPr/>
        </p:nvSpPr>
        <p:spPr>
          <a:xfrm>
            <a:off x="4296625" y="174759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35701" t="5926" r="36179" b="58236"/>
          <a:stretch/>
        </p:blipFill>
        <p:spPr>
          <a:xfrm>
            <a:off x="1323809" y="1390353"/>
            <a:ext cx="2772228" cy="1843315"/>
          </a:xfrm>
          <a:prstGeom prst="rect">
            <a:avLst/>
          </a:prstGeom>
        </p:spPr>
      </p:pic>
      <p:sp>
        <p:nvSpPr>
          <p:cNvPr id="10" name="Rectangle 17"/>
          <p:cNvSpPr/>
          <p:nvPr/>
        </p:nvSpPr>
        <p:spPr>
          <a:xfrm>
            <a:off x="3664237" y="237362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615042477"/>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9"/>
                                        </p:tgtEl>
                                      </p:cBhvr>
                                    </p:animEffect>
                                    <p:animScale>
                                      <p:cBhvr>
                                        <p:cTn id="14" dur="250" autoRev="1" fill="hold"/>
                                        <p:tgtEl>
                                          <p:spTgt spid="9"/>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Rectangle 2"/>
          <p:cNvSpPr>
            <a:spLocks noChangeArrowheads="1"/>
          </p:cNvSpPr>
          <p:nvPr/>
        </p:nvSpPr>
        <p:spPr bwMode="gray">
          <a:xfrm>
            <a:off x="5585346" y="1288306"/>
            <a:ext cx="2659062" cy="1555750"/>
          </a:xfrm>
          <a:prstGeom prst="rect">
            <a:avLst/>
          </a:prstGeom>
          <a:blipFill>
            <a:blip r:embed="rId5"/>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3"/>
          <p:cNvSpPr>
            <a:spLocks noChangeArrowheads="1"/>
          </p:cNvSpPr>
          <p:nvPr/>
        </p:nvSpPr>
        <p:spPr bwMode="gray">
          <a:xfrm>
            <a:off x="2703264" y="1288306"/>
            <a:ext cx="2659062" cy="1555750"/>
          </a:xfrm>
          <a:prstGeom prst="rect">
            <a:avLst/>
          </a:prstGeom>
          <a:blipFill>
            <a:blip r:embed="rId6"/>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6"/>
          <p:cNvSpPr>
            <a:spLocks noChangeArrowheads="1"/>
          </p:cNvSpPr>
          <p:nvPr/>
        </p:nvSpPr>
        <p:spPr bwMode="gray">
          <a:xfrm>
            <a:off x="5585346" y="3080594"/>
            <a:ext cx="2659062" cy="1555750"/>
          </a:xfrm>
          <a:prstGeom prst="rect">
            <a:avLst/>
          </a:prstGeom>
          <a:blipFill>
            <a:blip r:embed="rId7"/>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 name="Rectangle 7"/>
          <p:cNvSpPr>
            <a:spLocks noChangeArrowheads="1"/>
          </p:cNvSpPr>
          <p:nvPr/>
        </p:nvSpPr>
        <p:spPr bwMode="gray">
          <a:xfrm>
            <a:off x="2703264" y="3080594"/>
            <a:ext cx="2659062" cy="1555750"/>
          </a:xfrm>
          <a:prstGeom prst="rect">
            <a:avLst/>
          </a:prstGeom>
          <a:blipFill>
            <a:blip r:embed="rId8"/>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1" name="AutoShape 11"/>
          <p:cNvSpPr>
            <a:spLocks noChangeArrowheads="1"/>
          </p:cNvSpPr>
          <p:nvPr/>
        </p:nvSpPr>
        <p:spPr bwMode="gray">
          <a:xfrm>
            <a:off x="804614" y="1757945"/>
            <a:ext cx="1827212" cy="616471"/>
          </a:xfrm>
          <a:prstGeom prst="homePlate">
            <a:avLst>
              <a:gd name="adj" fmla="val 26172"/>
            </a:avLst>
          </a:prstGeom>
          <a:solidFill>
            <a:schemeClr val="accent1"/>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AutoShape 11"/>
          <p:cNvSpPr>
            <a:spLocks noChangeArrowheads="1"/>
          </p:cNvSpPr>
          <p:nvPr/>
        </p:nvSpPr>
        <p:spPr bwMode="gray">
          <a:xfrm>
            <a:off x="804614" y="3550233"/>
            <a:ext cx="1827212" cy="616471"/>
          </a:xfrm>
          <a:prstGeom prst="homePlate">
            <a:avLst>
              <a:gd name="adj" fmla="val 26172"/>
            </a:avLst>
          </a:prstGeom>
          <a:solidFill>
            <a:schemeClr val="accent3"/>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矩形 12"/>
          <p:cNvSpPr/>
          <p:nvPr/>
        </p:nvSpPr>
        <p:spPr>
          <a:xfrm>
            <a:off x="8892480" y="1288306"/>
            <a:ext cx="251520" cy="38551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660152"/>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6000">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14:bounceEnd="46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2.wav"/>
                                            </p:tgtEl>
                                          </p:cMediaNode>
                                        </p:audio>
                                      </p:subTnLst>
                                    </p:cTn>
                                  </p:par>
                                  <p:par>
                                    <p:cTn id="9" presetID="2" presetClass="entr" presetSubtype="2" fill="hold" grpId="0" nodeType="withEffect" p14:presetBounceEnd="46000">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14:bounceEnd="46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6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6000">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14:bounceEnd="46000">
                                          <p:cBhvr additive="base">
                                            <p:cTn id="15"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6000">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14:bounceEnd="46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46000">
                                          <p:cBhvr additive="base">
                                            <p:cTn id="20"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嘀2.wav"/>
                                            </p:tgtEl>
                                          </p:cMediaNode>
                                        </p:audio>
                                      </p:subTnLst>
                                    </p:cTn>
                                  </p:par>
                                  <p:par>
                                    <p:cTn id="21" presetID="2" presetClass="entr" presetSubtype="2" fill="hold" grpId="0" nodeType="withEffect" p14:presetBounceEnd="46000">
                                      <p:stCondLst>
                                        <p:cond delay="2500"/>
                                      </p:stCondLst>
                                      <p:childTnLst>
                                        <p:set>
                                          <p:cBhvr>
                                            <p:cTn id="22" dur="1" fill="hold">
                                              <p:stCondLst>
                                                <p:cond delay="0"/>
                                              </p:stCondLst>
                                            </p:cTn>
                                            <p:tgtEl>
                                              <p:spTgt spid="10"/>
                                            </p:tgtEl>
                                            <p:attrNameLst>
                                              <p:attrName>style.visibility</p:attrName>
                                            </p:attrNameLst>
                                          </p:cBhvr>
                                          <p:to>
                                            <p:strVal val="visible"/>
                                          </p:to>
                                        </p:set>
                                        <p:anim calcmode="lin" valueType="num" p14:bounceEnd="46000">
                                          <p:cBhvr additive="base">
                                            <p:cTn id="23" dur="500" fill="hold"/>
                                            <p:tgtEl>
                                              <p:spTgt spid="10"/>
                                            </p:tgtEl>
                                            <p:attrNameLst>
                                              <p:attrName>ppt_x</p:attrName>
                                            </p:attrNameLst>
                                          </p:cBhvr>
                                          <p:tavLst>
                                            <p:tav tm="0">
                                              <p:val>
                                                <p:strVal val="1+#ppt_w/2"/>
                                              </p:val>
                                            </p:tav>
                                            <p:tav tm="100000">
                                              <p:val>
                                                <p:strVal val="#ppt_x"/>
                                              </p:val>
                                            </p:tav>
                                          </p:tavLst>
                                        </p:anim>
                                        <p:anim calcmode="lin" valueType="num" p14:bounceEnd="46000">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6000">
                                      <p:stCondLst>
                                        <p:cond delay="3000"/>
                                      </p:stCondLst>
                                      <p:childTnLst>
                                        <p:set>
                                          <p:cBhvr>
                                            <p:cTn id="26" dur="1" fill="hold">
                                              <p:stCondLst>
                                                <p:cond delay="0"/>
                                              </p:stCondLst>
                                            </p:cTn>
                                            <p:tgtEl>
                                              <p:spTgt spid="9"/>
                                            </p:tgtEl>
                                            <p:attrNameLst>
                                              <p:attrName>style.visibility</p:attrName>
                                            </p:attrNameLst>
                                          </p:cBhvr>
                                          <p:to>
                                            <p:strVal val="visible"/>
                                          </p:to>
                                        </p:set>
                                        <p:anim calcmode="lin" valueType="num" p14:bounceEnd="46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3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9" name="嘀2.wav"/>
                                            </p:tgtEl>
                                          </p:cMediaNode>
                                        </p:audio>
                                      </p:subTnLst>
                                    </p:cTn>
                                  </p:par>
                                  <p:par>
                                    <p:cTn id="9" presetID="2" presetClass="entr" presetSubtype="2"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9" name="嘀2.wav"/>
                                            </p:tgtEl>
                                          </p:cMediaNode>
                                        </p:audio>
                                      </p:subTnLst>
                                    </p:cTn>
                                  </p:par>
                                  <p:par>
                                    <p:cTn id="21" presetID="2" presetClass="entr" presetSubtype="2" fill="hold" grpId="0" nodeType="withEffect">
                                      <p:stCondLst>
                                        <p:cond delay="2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30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3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17"/>
          <p:cNvGrpSpPr>
            <a:grpSpLocks/>
          </p:cNvGrpSpPr>
          <p:nvPr/>
        </p:nvGrpSpPr>
        <p:grpSpPr bwMode="auto">
          <a:xfrm>
            <a:off x="2554288" y="2011363"/>
            <a:ext cx="1271587" cy="3132137"/>
            <a:chOff x="6200230" y="2780928"/>
            <a:chExt cx="1695970" cy="4176464"/>
          </a:xfrm>
        </p:grpSpPr>
        <p:sp>
          <p:nvSpPr>
            <p:cNvPr id="8" name="Freeform 11"/>
            <p:cNvSpPr>
              <a:spLocks noEditPoints="1"/>
            </p:cNvSpPr>
            <p:nvPr/>
          </p:nvSpPr>
          <p:spPr bwMode="auto">
            <a:xfrm>
              <a:off x="6200230" y="2956623"/>
              <a:ext cx="1475769" cy="3027037"/>
            </a:xfrm>
            <a:custGeom>
              <a:avLst/>
              <a:gdLst>
                <a:gd name="T0" fmla="*/ 689 w 921"/>
                <a:gd name="T1" fmla="*/ 146 h 1890"/>
                <a:gd name="T2" fmla="*/ 775 w 921"/>
                <a:gd name="T3" fmla="*/ 60 h 1890"/>
                <a:gd name="T4" fmla="*/ 861 w 921"/>
                <a:gd name="T5" fmla="*/ 146 h 1890"/>
                <a:gd name="T6" fmla="*/ 775 w 921"/>
                <a:gd name="T7" fmla="*/ 232 h 1890"/>
                <a:gd name="T8" fmla="*/ 689 w 921"/>
                <a:gd name="T9" fmla="*/ 146 h 1890"/>
                <a:gd name="T10" fmla="*/ 632 w 921"/>
                <a:gd name="T11" fmla="*/ 115 h 1890"/>
                <a:gd name="T12" fmla="*/ 252 w 921"/>
                <a:gd name="T13" fmla="*/ 115 h 1890"/>
                <a:gd name="T14" fmla="*/ 7 w 921"/>
                <a:gd name="T15" fmla="*/ 294 h 1890"/>
                <a:gd name="T16" fmla="*/ 7 w 921"/>
                <a:gd name="T17" fmla="*/ 1890 h 1890"/>
                <a:gd name="T18" fmla="*/ 56 w 921"/>
                <a:gd name="T19" fmla="*/ 1890 h 1890"/>
                <a:gd name="T20" fmla="*/ 56 w 921"/>
                <a:gd name="T21" fmla="*/ 298 h 1890"/>
                <a:gd name="T22" fmla="*/ 252 w 921"/>
                <a:gd name="T23" fmla="*/ 165 h 1890"/>
                <a:gd name="T24" fmla="*/ 630 w 921"/>
                <a:gd name="T25" fmla="*/ 165 h 1890"/>
                <a:gd name="T26" fmla="*/ 775 w 921"/>
                <a:gd name="T27" fmla="*/ 292 h 1890"/>
                <a:gd name="T28" fmla="*/ 921 w 921"/>
                <a:gd name="T29" fmla="*/ 146 h 1890"/>
                <a:gd name="T30" fmla="*/ 775 w 921"/>
                <a:gd name="T31" fmla="*/ 0 h 1890"/>
                <a:gd name="T32" fmla="*/ 632 w 921"/>
                <a:gd name="T33" fmla="*/ 115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689" y="146"/>
                  </a:moveTo>
                  <a:cubicBezTo>
                    <a:pt x="689" y="98"/>
                    <a:pt x="728" y="60"/>
                    <a:pt x="775" y="60"/>
                  </a:cubicBezTo>
                  <a:cubicBezTo>
                    <a:pt x="823" y="60"/>
                    <a:pt x="861" y="98"/>
                    <a:pt x="861" y="146"/>
                  </a:cubicBezTo>
                  <a:cubicBezTo>
                    <a:pt x="861" y="194"/>
                    <a:pt x="823" y="232"/>
                    <a:pt x="775" y="232"/>
                  </a:cubicBezTo>
                  <a:cubicBezTo>
                    <a:pt x="728" y="232"/>
                    <a:pt x="689" y="194"/>
                    <a:pt x="689" y="146"/>
                  </a:cubicBezTo>
                  <a:moveTo>
                    <a:pt x="632" y="115"/>
                  </a:move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ubicBezTo>
                    <a:pt x="705" y="0"/>
                    <a:pt x="646" y="49"/>
                    <a:pt x="632" y="115"/>
                  </a:cubicBezTo>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9" name="Freeform 21"/>
            <p:cNvSpPr>
              <a:spLocks/>
            </p:cNvSpPr>
            <p:nvPr/>
          </p:nvSpPr>
          <p:spPr bwMode="auto">
            <a:xfrm>
              <a:off x="6210816" y="5983660"/>
              <a:ext cx="950676" cy="421246"/>
            </a:xfrm>
            <a:custGeom>
              <a:avLst/>
              <a:gdLst>
                <a:gd name="T0" fmla="*/ 0 w 598"/>
                <a:gd name="T1" fmla="*/ 0 h 266"/>
                <a:gd name="T2" fmla="*/ 294 w 598"/>
                <a:gd name="T3" fmla="*/ 266 h 266"/>
                <a:gd name="T4" fmla="*/ 598 w 598"/>
                <a:gd name="T5" fmla="*/ 266 h 266"/>
                <a:gd name="T6" fmla="*/ 50 w 598"/>
                <a:gd name="T7" fmla="*/ 0 h 266"/>
                <a:gd name="T8" fmla="*/ 0 w 598"/>
                <a:gd name="T9" fmla="*/ 0 h 266"/>
              </a:gdLst>
              <a:ahLst/>
              <a:cxnLst>
                <a:cxn ang="0">
                  <a:pos x="T0" y="T1"/>
                </a:cxn>
                <a:cxn ang="0">
                  <a:pos x="T2" y="T3"/>
                </a:cxn>
                <a:cxn ang="0">
                  <a:pos x="T4" y="T5"/>
                </a:cxn>
                <a:cxn ang="0">
                  <a:pos x="T6" y="T7"/>
                </a:cxn>
                <a:cxn ang="0">
                  <a:pos x="T8" y="T9"/>
                </a:cxn>
              </a:cxnLst>
              <a:rect l="0" t="0" r="r" b="b"/>
              <a:pathLst>
                <a:path w="598" h="266">
                  <a:moveTo>
                    <a:pt x="0" y="0"/>
                  </a:moveTo>
                  <a:lnTo>
                    <a:pt x="294" y="266"/>
                  </a:lnTo>
                  <a:lnTo>
                    <a:pt x="598" y="266"/>
                  </a:lnTo>
                  <a:lnTo>
                    <a:pt x="50" y="0"/>
                  </a:lnTo>
                  <a:lnTo>
                    <a:pt x="0" y="0"/>
                  </a:lnTo>
                  <a:close/>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0" name="Rectangle 31"/>
            <p:cNvSpPr>
              <a:spLocks noChangeArrowheads="1"/>
            </p:cNvSpPr>
            <p:nvPr/>
          </p:nvSpPr>
          <p:spPr bwMode="auto">
            <a:xfrm>
              <a:off x="6674892" y="6398592"/>
              <a:ext cx="479425" cy="558800"/>
            </a:xfrm>
            <a:prstGeom prst="rect">
              <a:avLst/>
            </a:prstGeom>
            <a:solidFill>
              <a:schemeClr val="accent2"/>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4</a:t>
              </a:r>
            </a:p>
          </p:txBody>
        </p:sp>
        <p:sp>
          <p:nvSpPr>
            <p:cNvPr id="11" name="Oval 131"/>
            <p:cNvSpPr/>
            <p:nvPr/>
          </p:nvSpPr>
          <p:spPr>
            <a:xfrm>
              <a:off x="7176312" y="2780928"/>
              <a:ext cx="719888" cy="71971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12" name="Group 144"/>
            <p:cNvGrpSpPr/>
            <p:nvPr/>
          </p:nvGrpSpPr>
          <p:grpSpPr>
            <a:xfrm>
              <a:off x="7392144" y="2996952"/>
              <a:ext cx="287335" cy="288419"/>
              <a:chOff x="2700338" y="2224088"/>
              <a:chExt cx="420688" cy="422275"/>
            </a:xfrm>
            <a:solidFill>
              <a:schemeClr val="bg2"/>
            </a:solidFill>
          </p:grpSpPr>
          <p:sp>
            <p:nvSpPr>
              <p:cNvPr id="13" name="Freeform 12"/>
              <p:cNvSpPr>
                <a:spLocks noEditPoints="1"/>
              </p:cNvSpPr>
              <p:nvPr/>
            </p:nvSpPr>
            <p:spPr bwMode="auto">
              <a:xfrm>
                <a:off x="2830513" y="2352675"/>
                <a:ext cx="161925" cy="163513"/>
              </a:xfrm>
              <a:custGeom>
                <a:avLst/>
                <a:gdLst>
                  <a:gd name="T0" fmla="*/ 38 w 77"/>
                  <a:gd name="T1" fmla="*/ 0 h 77"/>
                  <a:gd name="T2" fmla="*/ 9 w 77"/>
                  <a:gd name="T3" fmla="*/ 13 h 77"/>
                  <a:gd name="T4" fmla="*/ 0 w 77"/>
                  <a:gd name="T5" fmla="*/ 39 h 77"/>
                  <a:gd name="T6" fmla="*/ 38 w 77"/>
                  <a:gd name="T7" fmla="*/ 77 h 77"/>
                  <a:gd name="T8" fmla="*/ 64 w 77"/>
                  <a:gd name="T9" fmla="*/ 67 h 77"/>
                  <a:gd name="T10" fmla="*/ 77 w 77"/>
                  <a:gd name="T11" fmla="*/ 42 h 77"/>
                  <a:gd name="T12" fmla="*/ 77 w 77"/>
                  <a:gd name="T13" fmla="*/ 39 h 77"/>
                  <a:gd name="T14" fmla="*/ 38 w 77"/>
                  <a:gd name="T15" fmla="*/ 0 h 77"/>
                  <a:gd name="T16" fmla="*/ 66 w 77"/>
                  <a:gd name="T17" fmla="*/ 41 h 77"/>
                  <a:gd name="T18" fmla="*/ 38 w 77"/>
                  <a:gd name="T19" fmla="*/ 67 h 77"/>
                  <a:gd name="T20" fmla="*/ 10 w 77"/>
                  <a:gd name="T21" fmla="*/ 39 h 77"/>
                  <a:gd name="T22" fmla="*/ 17 w 77"/>
                  <a:gd name="T23" fmla="*/ 20 h 77"/>
                  <a:gd name="T24" fmla="*/ 38 w 77"/>
                  <a:gd name="T25" fmla="*/ 10 h 77"/>
                  <a:gd name="T26" fmla="*/ 67 w 77"/>
                  <a:gd name="T27" fmla="*/ 39 h 77"/>
                  <a:gd name="T28" fmla="*/ 66 w 77"/>
                  <a:gd name="T29"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7">
                    <a:moveTo>
                      <a:pt x="38" y="0"/>
                    </a:moveTo>
                    <a:cubicBezTo>
                      <a:pt x="27" y="0"/>
                      <a:pt x="17" y="5"/>
                      <a:pt x="9" y="13"/>
                    </a:cubicBezTo>
                    <a:cubicBezTo>
                      <a:pt x="3" y="20"/>
                      <a:pt x="0" y="29"/>
                      <a:pt x="0" y="39"/>
                    </a:cubicBezTo>
                    <a:cubicBezTo>
                      <a:pt x="0" y="60"/>
                      <a:pt x="17" y="77"/>
                      <a:pt x="38" y="77"/>
                    </a:cubicBezTo>
                    <a:cubicBezTo>
                      <a:pt x="48" y="77"/>
                      <a:pt x="57" y="74"/>
                      <a:pt x="64" y="67"/>
                    </a:cubicBezTo>
                    <a:cubicBezTo>
                      <a:pt x="72" y="60"/>
                      <a:pt x="76" y="51"/>
                      <a:pt x="77" y="42"/>
                    </a:cubicBezTo>
                    <a:cubicBezTo>
                      <a:pt x="77" y="41"/>
                      <a:pt x="77" y="40"/>
                      <a:pt x="77" y="39"/>
                    </a:cubicBezTo>
                    <a:cubicBezTo>
                      <a:pt x="77" y="17"/>
                      <a:pt x="59" y="0"/>
                      <a:pt x="38" y="0"/>
                    </a:cubicBezTo>
                    <a:close/>
                    <a:moveTo>
                      <a:pt x="66" y="41"/>
                    </a:moveTo>
                    <a:cubicBezTo>
                      <a:pt x="65" y="56"/>
                      <a:pt x="53" y="67"/>
                      <a:pt x="38" y="67"/>
                    </a:cubicBezTo>
                    <a:cubicBezTo>
                      <a:pt x="23" y="67"/>
                      <a:pt x="10" y="54"/>
                      <a:pt x="10" y="39"/>
                    </a:cubicBezTo>
                    <a:cubicBezTo>
                      <a:pt x="10" y="32"/>
                      <a:pt x="12" y="25"/>
                      <a:pt x="17" y="20"/>
                    </a:cubicBezTo>
                    <a:cubicBezTo>
                      <a:pt x="22" y="14"/>
                      <a:pt x="30" y="10"/>
                      <a:pt x="38" y="10"/>
                    </a:cubicBezTo>
                    <a:cubicBezTo>
                      <a:pt x="54" y="10"/>
                      <a:pt x="67" y="23"/>
                      <a:pt x="67" y="39"/>
                    </a:cubicBezTo>
                    <a:cubicBezTo>
                      <a:pt x="67" y="40"/>
                      <a:pt x="67" y="41"/>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4" name="Freeform 13"/>
              <p:cNvSpPr>
                <a:spLocks noEditPoints="1"/>
              </p:cNvSpPr>
              <p:nvPr/>
            </p:nvSpPr>
            <p:spPr bwMode="auto">
              <a:xfrm>
                <a:off x="2700338" y="2224088"/>
                <a:ext cx="420688" cy="422275"/>
              </a:xfrm>
              <a:custGeom>
                <a:avLst/>
                <a:gdLst>
                  <a:gd name="T0" fmla="*/ 178 w 198"/>
                  <a:gd name="T1" fmla="*/ 90 h 199"/>
                  <a:gd name="T2" fmla="*/ 110 w 198"/>
                  <a:gd name="T3" fmla="*/ 22 h 199"/>
                  <a:gd name="T4" fmla="*/ 108 w 198"/>
                  <a:gd name="T5" fmla="*/ 5 h 199"/>
                  <a:gd name="T6" fmla="*/ 95 w 198"/>
                  <a:gd name="T7" fmla="*/ 0 h 199"/>
                  <a:gd name="T8" fmla="*/ 90 w 198"/>
                  <a:gd name="T9" fmla="*/ 20 h 199"/>
                  <a:gd name="T10" fmla="*/ 40 w 198"/>
                  <a:gd name="T11" fmla="*/ 47 h 199"/>
                  <a:gd name="T12" fmla="*/ 20 w 198"/>
                  <a:gd name="T13" fmla="*/ 90 h 199"/>
                  <a:gd name="T14" fmla="*/ 0 w 198"/>
                  <a:gd name="T15" fmla="*/ 95 h 199"/>
                  <a:gd name="T16" fmla="*/ 5 w 198"/>
                  <a:gd name="T17" fmla="*/ 109 h 199"/>
                  <a:gd name="T18" fmla="*/ 21 w 198"/>
                  <a:gd name="T19" fmla="*/ 109 h 199"/>
                  <a:gd name="T20" fmla="*/ 90 w 198"/>
                  <a:gd name="T21" fmla="*/ 179 h 199"/>
                  <a:gd name="T22" fmla="*/ 95 w 198"/>
                  <a:gd name="T23" fmla="*/ 199 h 199"/>
                  <a:gd name="T24" fmla="*/ 108 w 198"/>
                  <a:gd name="T25" fmla="*/ 194 h 199"/>
                  <a:gd name="T26" fmla="*/ 109 w 198"/>
                  <a:gd name="T27" fmla="*/ 178 h 199"/>
                  <a:gd name="T28" fmla="*/ 178 w 198"/>
                  <a:gd name="T29" fmla="*/ 109 h 199"/>
                  <a:gd name="T30" fmla="*/ 198 w 198"/>
                  <a:gd name="T31" fmla="*/ 104 h 199"/>
                  <a:gd name="T32" fmla="*/ 194 w 198"/>
                  <a:gd name="T33" fmla="*/ 90 h 199"/>
                  <a:gd name="T34" fmla="*/ 108 w 198"/>
                  <a:gd name="T35" fmla="*/ 160 h 199"/>
                  <a:gd name="T36" fmla="*/ 95 w 198"/>
                  <a:gd name="T37" fmla="*/ 155 h 199"/>
                  <a:gd name="T38" fmla="*/ 90 w 198"/>
                  <a:gd name="T39" fmla="*/ 162 h 199"/>
                  <a:gd name="T40" fmla="*/ 36 w 198"/>
                  <a:gd name="T41" fmla="*/ 109 h 199"/>
                  <a:gd name="T42" fmla="*/ 39 w 198"/>
                  <a:gd name="T43" fmla="*/ 109 h 199"/>
                  <a:gd name="T44" fmla="*/ 44 w 198"/>
                  <a:gd name="T45" fmla="*/ 95 h 199"/>
                  <a:gd name="T46" fmla="*/ 36 w 198"/>
                  <a:gd name="T47" fmla="*/ 90 h 199"/>
                  <a:gd name="T48" fmla="*/ 52 w 198"/>
                  <a:gd name="T49" fmla="*/ 57 h 199"/>
                  <a:gd name="T50" fmla="*/ 90 w 198"/>
                  <a:gd name="T51" fmla="*/ 37 h 199"/>
                  <a:gd name="T52" fmla="*/ 95 w 198"/>
                  <a:gd name="T53" fmla="*/ 44 h 199"/>
                  <a:gd name="T54" fmla="*/ 108 w 198"/>
                  <a:gd name="T55" fmla="*/ 39 h 199"/>
                  <a:gd name="T56" fmla="*/ 110 w 198"/>
                  <a:gd name="T57" fmla="*/ 37 h 199"/>
                  <a:gd name="T58" fmla="*/ 162 w 198"/>
                  <a:gd name="T59" fmla="*/ 90 h 199"/>
                  <a:gd name="T60" fmla="*/ 155 w 198"/>
                  <a:gd name="T61" fmla="*/ 95 h 199"/>
                  <a:gd name="T62" fmla="*/ 160 w 198"/>
                  <a:gd name="T63" fmla="*/ 109 h 199"/>
                  <a:gd name="T64" fmla="*/ 162 w 198"/>
                  <a:gd name="T65" fmla="*/ 110 h 199"/>
                  <a:gd name="T66" fmla="*/ 108 w 198"/>
                  <a:gd name="T67" fmla="*/ 16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8" h="199">
                    <a:moveTo>
                      <a:pt x="194" y="90"/>
                    </a:moveTo>
                    <a:cubicBezTo>
                      <a:pt x="194" y="90"/>
                      <a:pt x="182" y="90"/>
                      <a:pt x="178" y="90"/>
                    </a:cubicBezTo>
                    <a:cubicBezTo>
                      <a:pt x="177" y="90"/>
                      <a:pt x="177" y="90"/>
                      <a:pt x="177" y="89"/>
                    </a:cubicBezTo>
                    <a:cubicBezTo>
                      <a:pt x="173" y="54"/>
                      <a:pt x="145" y="26"/>
                      <a:pt x="110" y="22"/>
                    </a:cubicBezTo>
                    <a:cubicBezTo>
                      <a:pt x="109" y="22"/>
                      <a:pt x="108" y="21"/>
                      <a:pt x="108" y="20"/>
                    </a:cubicBezTo>
                    <a:cubicBezTo>
                      <a:pt x="108" y="17"/>
                      <a:pt x="108" y="5"/>
                      <a:pt x="108" y="5"/>
                    </a:cubicBezTo>
                    <a:cubicBezTo>
                      <a:pt x="108" y="2"/>
                      <a:pt x="106" y="0"/>
                      <a:pt x="104" y="0"/>
                    </a:cubicBezTo>
                    <a:cubicBezTo>
                      <a:pt x="95" y="0"/>
                      <a:pt x="95" y="0"/>
                      <a:pt x="95" y="0"/>
                    </a:cubicBezTo>
                    <a:cubicBezTo>
                      <a:pt x="92" y="0"/>
                      <a:pt x="90" y="2"/>
                      <a:pt x="90" y="5"/>
                    </a:cubicBezTo>
                    <a:cubicBezTo>
                      <a:pt x="90" y="5"/>
                      <a:pt x="90" y="17"/>
                      <a:pt x="90" y="20"/>
                    </a:cubicBezTo>
                    <a:cubicBezTo>
                      <a:pt x="90" y="21"/>
                      <a:pt x="89" y="22"/>
                      <a:pt x="89" y="22"/>
                    </a:cubicBezTo>
                    <a:cubicBezTo>
                      <a:pt x="70" y="24"/>
                      <a:pt x="53" y="34"/>
                      <a:pt x="40" y="47"/>
                    </a:cubicBezTo>
                    <a:cubicBezTo>
                      <a:pt x="30" y="59"/>
                      <a:pt x="23" y="73"/>
                      <a:pt x="21" y="89"/>
                    </a:cubicBezTo>
                    <a:cubicBezTo>
                      <a:pt x="21" y="90"/>
                      <a:pt x="21" y="90"/>
                      <a:pt x="20" y="90"/>
                    </a:cubicBezTo>
                    <a:cubicBezTo>
                      <a:pt x="16" y="90"/>
                      <a:pt x="5" y="90"/>
                      <a:pt x="5" y="90"/>
                    </a:cubicBezTo>
                    <a:cubicBezTo>
                      <a:pt x="2" y="90"/>
                      <a:pt x="0" y="92"/>
                      <a:pt x="0" y="95"/>
                    </a:cubicBezTo>
                    <a:cubicBezTo>
                      <a:pt x="0" y="104"/>
                      <a:pt x="0" y="104"/>
                      <a:pt x="0" y="104"/>
                    </a:cubicBezTo>
                    <a:cubicBezTo>
                      <a:pt x="0" y="106"/>
                      <a:pt x="2" y="109"/>
                      <a:pt x="5" y="109"/>
                    </a:cubicBezTo>
                    <a:cubicBezTo>
                      <a:pt x="5" y="109"/>
                      <a:pt x="16" y="109"/>
                      <a:pt x="20" y="109"/>
                    </a:cubicBezTo>
                    <a:cubicBezTo>
                      <a:pt x="21" y="109"/>
                      <a:pt x="21" y="109"/>
                      <a:pt x="21" y="109"/>
                    </a:cubicBezTo>
                    <a:cubicBezTo>
                      <a:pt x="25" y="145"/>
                      <a:pt x="54" y="173"/>
                      <a:pt x="89" y="178"/>
                    </a:cubicBezTo>
                    <a:cubicBezTo>
                      <a:pt x="89" y="178"/>
                      <a:pt x="90" y="178"/>
                      <a:pt x="90" y="179"/>
                    </a:cubicBezTo>
                    <a:cubicBezTo>
                      <a:pt x="90" y="182"/>
                      <a:pt x="90" y="194"/>
                      <a:pt x="90" y="194"/>
                    </a:cubicBezTo>
                    <a:cubicBezTo>
                      <a:pt x="90" y="196"/>
                      <a:pt x="92" y="199"/>
                      <a:pt x="95" y="199"/>
                    </a:cubicBezTo>
                    <a:cubicBezTo>
                      <a:pt x="104" y="199"/>
                      <a:pt x="104" y="199"/>
                      <a:pt x="104" y="199"/>
                    </a:cubicBezTo>
                    <a:cubicBezTo>
                      <a:pt x="106" y="199"/>
                      <a:pt x="108" y="196"/>
                      <a:pt x="108" y="194"/>
                    </a:cubicBezTo>
                    <a:cubicBezTo>
                      <a:pt x="108" y="194"/>
                      <a:pt x="108" y="182"/>
                      <a:pt x="108" y="179"/>
                    </a:cubicBezTo>
                    <a:cubicBezTo>
                      <a:pt x="108" y="178"/>
                      <a:pt x="109" y="178"/>
                      <a:pt x="109" y="178"/>
                    </a:cubicBezTo>
                    <a:cubicBezTo>
                      <a:pt x="145" y="173"/>
                      <a:pt x="173" y="145"/>
                      <a:pt x="178" y="109"/>
                    </a:cubicBezTo>
                    <a:cubicBezTo>
                      <a:pt x="178" y="109"/>
                      <a:pt x="178" y="109"/>
                      <a:pt x="178" y="109"/>
                    </a:cubicBezTo>
                    <a:cubicBezTo>
                      <a:pt x="182" y="109"/>
                      <a:pt x="194" y="109"/>
                      <a:pt x="194" y="109"/>
                    </a:cubicBezTo>
                    <a:cubicBezTo>
                      <a:pt x="196" y="109"/>
                      <a:pt x="198" y="106"/>
                      <a:pt x="198" y="104"/>
                    </a:cubicBezTo>
                    <a:cubicBezTo>
                      <a:pt x="198" y="95"/>
                      <a:pt x="198" y="95"/>
                      <a:pt x="198" y="95"/>
                    </a:cubicBezTo>
                    <a:cubicBezTo>
                      <a:pt x="198" y="92"/>
                      <a:pt x="196" y="90"/>
                      <a:pt x="194" y="90"/>
                    </a:cubicBezTo>
                    <a:close/>
                    <a:moveTo>
                      <a:pt x="108" y="162"/>
                    </a:moveTo>
                    <a:cubicBezTo>
                      <a:pt x="108" y="162"/>
                      <a:pt x="108" y="160"/>
                      <a:pt x="108" y="160"/>
                    </a:cubicBezTo>
                    <a:cubicBezTo>
                      <a:pt x="108" y="157"/>
                      <a:pt x="106" y="155"/>
                      <a:pt x="104" y="155"/>
                    </a:cubicBezTo>
                    <a:cubicBezTo>
                      <a:pt x="95" y="155"/>
                      <a:pt x="95" y="155"/>
                      <a:pt x="95" y="155"/>
                    </a:cubicBezTo>
                    <a:cubicBezTo>
                      <a:pt x="92" y="155"/>
                      <a:pt x="90" y="157"/>
                      <a:pt x="90" y="160"/>
                    </a:cubicBezTo>
                    <a:cubicBezTo>
                      <a:pt x="90" y="160"/>
                      <a:pt x="90" y="162"/>
                      <a:pt x="90" y="162"/>
                    </a:cubicBezTo>
                    <a:cubicBezTo>
                      <a:pt x="90" y="163"/>
                      <a:pt x="89" y="163"/>
                      <a:pt x="89" y="163"/>
                    </a:cubicBezTo>
                    <a:cubicBezTo>
                      <a:pt x="61" y="158"/>
                      <a:pt x="40" y="137"/>
                      <a:pt x="36" y="109"/>
                    </a:cubicBezTo>
                    <a:cubicBezTo>
                      <a:pt x="36" y="109"/>
                      <a:pt x="36" y="109"/>
                      <a:pt x="36" y="109"/>
                    </a:cubicBezTo>
                    <a:cubicBezTo>
                      <a:pt x="39" y="109"/>
                      <a:pt x="39" y="109"/>
                      <a:pt x="39" y="109"/>
                    </a:cubicBezTo>
                    <a:cubicBezTo>
                      <a:pt x="41" y="109"/>
                      <a:pt x="44" y="106"/>
                      <a:pt x="44" y="104"/>
                    </a:cubicBezTo>
                    <a:cubicBezTo>
                      <a:pt x="44" y="95"/>
                      <a:pt x="44" y="95"/>
                      <a:pt x="44" y="95"/>
                    </a:cubicBezTo>
                    <a:cubicBezTo>
                      <a:pt x="44" y="92"/>
                      <a:pt x="41" y="90"/>
                      <a:pt x="39" y="90"/>
                    </a:cubicBezTo>
                    <a:cubicBezTo>
                      <a:pt x="36" y="90"/>
                      <a:pt x="36" y="90"/>
                      <a:pt x="36" y="90"/>
                    </a:cubicBezTo>
                    <a:cubicBezTo>
                      <a:pt x="36" y="90"/>
                      <a:pt x="36" y="90"/>
                      <a:pt x="36" y="90"/>
                    </a:cubicBezTo>
                    <a:cubicBezTo>
                      <a:pt x="38" y="77"/>
                      <a:pt x="44" y="66"/>
                      <a:pt x="52" y="57"/>
                    </a:cubicBezTo>
                    <a:cubicBezTo>
                      <a:pt x="61" y="46"/>
                      <a:pt x="74" y="39"/>
                      <a:pt x="89" y="37"/>
                    </a:cubicBezTo>
                    <a:cubicBezTo>
                      <a:pt x="89" y="37"/>
                      <a:pt x="90" y="36"/>
                      <a:pt x="90" y="37"/>
                    </a:cubicBezTo>
                    <a:cubicBezTo>
                      <a:pt x="90" y="37"/>
                      <a:pt x="90" y="39"/>
                      <a:pt x="90" y="39"/>
                    </a:cubicBezTo>
                    <a:cubicBezTo>
                      <a:pt x="90" y="42"/>
                      <a:pt x="92" y="44"/>
                      <a:pt x="95" y="44"/>
                    </a:cubicBezTo>
                    <a:cubicBezTo>
                      <a:pt x="104" y="44"/>
                      <a:pt x="104" y="44"/>
                      <a:pt x="104" y="44"/>
                    </a:cubicBezTo>
                    <a:cubicBezTo>
                      <a:pt x="106" y="44"/>
                      <a:pt x="108" y="42"/>
                      <a:pt x="108" y="39"/>
                    </a:cubicBezTo>
                    <a:cubicBezTo>
                      <a:pt x="108" y="39"/>
                      <a:pt x="108" y="37"/>
                      <a:pt x="108" y="37"/>
                    </a:cubicBezTo>
                    <a:cubicBezTo>
                      <a:pt x="108" y="36"/>
                      <a:pt x="109" y="37"/>
                      <a:pt x="110" y="37"/>
                    </a:cubicBezTo>
                    <a:cubicBezTo>
                      <a:pt x="137" y="41"/>
                      <a:pt x="158" y="62"/>
                      <a:pt x="162" y="89"/>
                    </a:cubicBezTo>
                    <a:cubicBezTo>
                      <a:pt x="162" y="89"/>
                      <a:pt x="162" y="90"/>
                      <a:pt x="162" y="90"/>
                    </a:cubicBezTo>
                    <a:cubicBezTo>
                      <a:pt x="161" y="90"/>
                      <a:pt x="160" y="90"/>
                      <a:pt x="160" y="90"/>
                    </a:cubicBezTo>
                    <a:cubicBezTo>
                      <a:pt x="157" y="90"/>
                      <a:pt x="155" y="92"/>
                      <a:pt x="155" y="95"/>
                    </a:cubicBezTo>
                    <a:cubicBezTo>
                      <a:pt x="155" y="104"/>
                      <a:pt x="155" y="104"/>
                      <a:pt x="155" y="104"/>
                    </a:cubicBezTo>
                    <a:cubicBezTo>
                      <a:pt x="155" y="106"/>
                      <a:pt x="157" y="109"/>
                      <a:pt x="160" y="109"/>
                    </a:cubicBezTo>
                    <a:cubicBezTo>
                      <a:pt x="160" y="109"/>
                      <a:pt x="161" y="109"/>
                      <a:pt x="162" y="109"/>
                    </a:cubicBezTo>
                    <a:cubicBezTo>
                      <a:pt x="163" y="109"/>
                      <a:pt x="162" y="109"/>
                      <a:pt x="162" y="110"/>
                    </a:cubicBezTo>
                    <a:cubicBezTo>
                      <a:pt x="158" y="137"/>
                      <a:pt x="137" y="158"/>
                      <a:pt x="110" y="163"/>
                    </a:cubicBezTo>
                    <a:cubicBezTo>
                      <a:pt x="109" y="163"/>
                      <a:pt x="108" y="163"/>
                      <a:pt x="108" y="1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15" name="Group 19"/>
          <p:cNvGrpSpPr>
            <a:grpSpLocks/>
          </p:cNvGrpSpPr>
          <p:nvPr/>
        </p:nvGrpSpPr>
        <p:grpSpPr bwMode="auto">
          <a:xfrm>
            <a:off x="2667000" y="2930525"/>
            <a:ext cx="1223963" cy="2212975"/>
            <a:chOff x="6349455" y="4005064"/>
            <a:chExt cx="1631950" cy="2952328"/>
          </a:xfrm>
        </p:grpSpPr>
        <p:sp>
          <p:nvSpPr>
            <p:cNvPr id="16" name="Freeform 13"/>
            <p:cNvSpPr>
              <a:spLocks noEditPoints="1"/>
            </p:cNvSpPr>
            <p:nvPr/>
          </p:nvSpPr>
          <p:spPr bwMode="auto">
            <a:xfrm>
              <a:off x="6349455" y="4159670"/>
              <a:ext cx="1318683" cy="1819260"/>
            </a:xfrm>
            <a:custGeom>
              <a:avLst/>
              <a:gdLst>
                <a:gd name="T0" fmla="*/ 590 w 822"/>
                <a:gd name="T1" fmla="*/ 147 h 1135"/>
                <a:gd name="T2" fmla="*/ 676 w 822"/>
                <a:gd name="T3" fmla="*/ 60 h 1135"/>
                <a:gd name="T4" fmla="*/ 762 w 822"/>
                <a:gd name="T5" fmla="*/ 147 h 1135"/>
                <a:gd name="T6" fmla="*/ 676 w 822"/>
                <a:gd name="T7" fmla="*/ 233 h 1135"/>
                <a:gd name="T8" fmla="*/ 590 w 822"/>
                <a:gd name="T9" fmla="*/ 147 h 1135"/>
                <a:gd name="T10" fmla="*/ 532 w 822"/>
                <a:gd name="T11" fmla="*/ 122 h 1135"/>
                <a:gd name="T12" fmla="*/ 202 w 822"/>
                <a:gd name="T13" fmla="*/ 119 h 1135"/>
                <a:gd name="T14" fmla="*/ 0 w 822"/>
                <a:gd name="T15" fmla="*/ 333 h 1135"/>
                <a:gd name="T16" fmla="*/ 0 w 822"/>
                <a:gd name="T17" fmla="*/ 1135 h 1135"/>
                <a:gd name="T18" fmla="*/ 49 w 822"/>
                <a:gd name="T19" fmla="*/ 1135 h 1135"/>
                <a:gd name="T20" fmla="*/ 49 w 822"/>
                <a:gd name="T21" fmla="*/ 333 h 1135"/>
                <a:gd name="T22" fmla="*/ 202 w 822"/>
                <a:gd name="T23" fmla="*/ 168 h 1135"/>
                <a:gd name="T24" fmla="*/ 532 w 822"/>
                <a:gd name="T25" fmla="*/ 171 h 1135"/>
                <a:gd name="T26" fmla="*/ 676 w 822"/>
                <a:gd name="T27" fmla="*/ 293 h 1135"/>
                <a:gd name="T28" fmla="*/ 822 w 822"/>
                <a:gd name="T29" fmla="*/ 147 h 1135"/>
                <a:gd name="T30" fmla="*/ 676 w 822"/>
                <a:gd name="T31" fmla="*/ 0 h 1135"/>
                <a:gd name="T32" fmla="*/ 532 w 822"/>
                <a:gd name="T33" fmla="*/ 12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590" y="147"/>
                  </a:moveTo>
                  <a:cubicBezTo>
                    <a:pt x="590" y="99"/>
                    <a:pt x="628" y="60"/>
                    <a:pt x="676" y="60"/>
                  </a:cubicBezTo>
                  <a:cubicBezTo>
                    <a:pt x="723" y="60"/>
                    <a:pt x="762" y="99"/>
                    <a:pt x="762" y="147"/>
                  </a:cubicBezTo>
                  <a:cubicBezTo>
                    <a:pt x="762" y="194"/>
                    <a:pt x="723" y="233"/>
                    <a:pt x="676" y="233"/>
                  </a:cubicBezTo>
                  <a:cubicBezTo>
                    <a:pt x="628" y="233"/>
                    <a:pt x="590" y="194"/>
                    <a:pt x="590" y="147"/>
                  </a:cubicBezTo>
                  <a:moveTo>
                    <a:pt x="532" y="122"/>
                  </a:move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ubicBezTo>
                    <a:pt x="604" y="0"/>
                    <a:pt x="544" y="53"/>
                    <a:pt x="532" y="122"/>
                  </a:cubicBezTo>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7" name="Freeform 23"/>
            <p:cNvSpPr>
              <a:spLocks/>
            </p:cNvSpPr>
            <p:nvPr/>
          </p:nvSpPr>
          <p:spPr bwMode="auto">
            <a:xfrm>
              <a:off x="6349455" y="5978930"/>
              <a:ext cx="1629833" cy="429931"/>
            </a:xfrm>
            <a:custGeom>
              <a:avLst/>
              <a:gdLst>
                <a:gd name="T0" fmla="*/ 0 w 1026"/>
                <a:gd name="T1" fmla="*/ 0 h 271"/>
                <a:gd name="T2" fmla="*/ 719 w 1026"/>
                <a:gd name="T3" fmla="*/ 271 h 271"/>
                <a:gd name="T4" fmla="*/ 1026 w 1026"/>
                <a:gd name="T5" fmla="*/ 271 h 271"/>
                <a:gd name="T6" fmla="*/ 50 w 1026"/>
                <a:gd name="T7" fmla="*/ 0 h 271"/>
                <a:gd name="T8" fmla="*/ 0 w 1026"/>
                <a:gd name="T9" fmla="*/ 0 h 271"/>
              </a:gdLst>
              <a:ahLst/>
              <a:cxnLst>
                <a:cxn ang="0">
                  <a:pos x="T0" y="T1"/>
                </a:cxn>
                <a:cxn ang="0">
                  <a:pos x="T2" y="T3"/>
                </a:cxn>
                <a:cxn ang="0">
                  <a:pos x="T4" y="T5"/>
                </a:cxn>
                <a:cxn ang="0">
                  <a:pos x="T6" y="T7"/>
                </a:cxn>
                <a:cxn ang="0">
                  <a:pos x="T8" y="T9"/>
                </a:cxn>
              </a:cxnLst>
              <a:rect l="0" t="0" r="r" b="b"/>
              <a:pathLst>
                <a:path w="1026" h="271">
                  <a:moveTo>
                    <a:pt x="0" y="0"/>
                  </a:moveTo>
                  <a:lnTo>
                    <a:pt x="719" y="271"/>
                  </a:lnTo>
                  <a:lnTo>
                    <a:pt x="1026" y="271"/>
                  </a:lnTo>
                  <a:lnTo>
                    <a:pt x="50" y="0"/>
                  </a:lnTo>
                  <a:lnTo>
                    <a:pt x="0" y="0"/>
                  </a:lnTo>
                  <a:close/>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8" name="Rectangle 33"/>
            <p:cNvSpPr>
              <a:spLocks noChangeArrowheads="1"/>
            </p:cNvSpPr>
            <p:nvPr/>
          </p:nvSpPr>
          <p:spPr bwMode="auto">
            <a:xfrm>
              <a:off x="7490867" y="6408117"/>
              <a:ext cx="490538" cy="549275"/>
            </a:xfrm>
            <a:prstGeom prst="rect">
              <a:avLst/>
            </a:prstGeom>
            <a:solidFill>
              <a:schemeClr val="accent1"/>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5</a:t>
              </a:r>
            </a:p>
          </p:txBody>
        </p:sp>
        <p:sp>
          <p:nvSpPr>
            <p:cNvPr id="19" name="Oval 130"/>
            <p:cNvSpPr/>
            <p:nvPr/>
          </p:nvSpPr>
          <p:spPr>
            <a:xfrm>
              <a:off x="7177072" y="4005064"/>
              <a:ext cx="719666" cy="72008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0" name="Group 147"/>
            <p:cNvGrpSpPr/>
            <p:nvPr/>
          </p:nvGrpSpPr>
          <p:grpSpPr>
            <a:xfrm>
              <a:off x="7392144" y="4221088"/>
              <a:ext cx="323116" cy="324202"/>
              <a:chOff x="4906963" y="2173288"/>
              <a:chExt cx="473075" cy="474663"/>
            </a:xfrm>
            <a:solidFill>
              <a:schemeClr val="bg2"/>
            </a:solidFill>
          </p:grpSpPr>
          <p:sp>
            <p:nvSpPr>
              <p:cNvPr id="21"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2"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23" name="Group 14"/>
          <p:cNvGrpSpPr>
            <a:grpSpLocks/>
          </p:cNvGrpSpPr>
          <p:nvPr/>
        </p:nvGrpSpPr>
        <p:grpSpPr bwMode="auto">
          <a:xfrm>
            <a:off x="1127125" y="1687513"/>
            <a:ext cx="1530350" cy="3455987"/>
            <a:chOff x="4295800" y="2348880"/>
            <a:chExt cx="2040955" cy="4608512"/>
          </a:xfrm>
        </p:grpSpPr>
        <p:sp>
          <p:nvSpPr>
            <p:cNvPr id="24" name="Freeform 5"/>
            <p:cNvSpPr>
              <a:spLocks noEditPoints="1"/>
            </p:cNvSpPr>
            <p:nvPr/>
          </p:nvSpPr>
          <p:spPr bwMode="auto">
            <a:xfrm>
              <a:off x="4526573" y="2471661"/>
              <a:ext cx="1613286" cy="3664370"/>
            </a:xfrm>
            <a:custGeom>
              <a:avLst/>
              <a:gdLst>
                <a:gd name="T0" fmla="*/ 61 w 1007"/>
                <a:gd name="T1" fmla="*/ 146 h 2288"/>
                <a:gd name="T2" fmla="*/ 147 w 1007"/>
                <a:gd name="T3" fmla="*/ 60 h 2288"/>
                <a:gd name="T4" fmla="*/ 233 w 1007"/>
                <a:gd name="T5" fmla="*/ 146 h 2288"/>
                <a:gd name="T6" fmla="*/ 147 w 1007"/>
                <a:gd name="T7" fmla="*/ 233 h 2288"/>
                <a:gd name="T8" fmla="*/ 61 w 1007"/>
                <a:gd name="T9" fmla="*/ 146 h 2288"/>
                <a:gd name="T10" fmla="*/ 0 w 1007"/>
                <a:gd name="T11" fmla="*/ 146 h 2288"/>
                <a:gd name="T12" fmla="*/ 147 w 1007"/>
                <a:gd name="T13" fmla="*/ 293 h 2288"/>
                <a:gd name="T14" fmla="*/ 291 w 1007"/>
                <a:gd name="T15" fmla="*/ 171 h 2288"/>
                <a:gd name="T16" fmla="*/ 728 w 1007"/>
                <a:gd name="T17" fmla="*/ 171 h 2288"/>
                <a:gd name="T18" fmla="*/ 957 w 1007"/>
                <a:gd name="T19" fmla="*/ 351 h 2288"/>
                <a:gd name="T20" fmla="*/ 957 w 1007"/>
                <a:gd name="T21" fmla="*/ 2288 h 2288"/>
                <a:gd name="T22" fmla="*/ 1007 w 1007"/>
                <a:gd name="T23" fmla="*/ 2288 h 2288"/>
                <a:gd name="T24" fmla="*/ 1007 w 1007"/>
                <a:gd name="T25" fmla="*/ 351 h 2288"/>
                <a:gd name="T26" fmla="*/ 914 w 1007"/>
                <a:gd name="T27" fmla="*/ 170 h 2288"/>
                <a:gd name="T28" fmla="*/ 728 w 1007"/>
                <a:gd name="T29" fmla="*/ 122 h 2288"/>
                <a:gd name="T30" fmla="*/ 291 w 1007"/>
                <a:gd name="T31" fmla="*/ 122 h 2288"/>
                <a:gd name="T32" fmla="*/ 147 w 1007"/>
                <a:gd name="T33" fmla="*/ 0 h 2288"/>
                <a:gd name="T34" fmla="*/ 0 w 1007"/>
                <a:gd name="T35" fmla="*/ 146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61" y="146"/>
                  </a:moveTo>
                  <a:cubicBezTo>
                    <a:pt x="61" y="99"/>
                    <a:pt x="99" y="60"/>
                    <a:pt x="147" y="60"/>
                  </a:cubicBezTo>
                  <a:cubicBezTo>
                    <a:pt x="194" y="60"/>
                    <a:pt x="233" y="99"/>
                    <a:pt x="233" y="146"/>
                  </a:cubicBezTo>
                  <a:cubicBezTo>
                    <a:pt x="233" y="194"/>
                    <a:pt x="194" y="233"/>
                    <a:pt x="147" y="233"/>
                  </a:cubicBezTo>
                  <a:cubicBezTo>
                    <a:pt x="99" y="233"/>
                    <a:pt x="61" y="194"/>
                    <a:pt x="61" y="146"/>
                  </a:cubicBezTo>
                  <a:moveTo>
                    <a:pt x="0" y="146"/>
                  </a:move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ubicBezTo>
                    <a:pt x="854" y="130"/>
                    <a:pt x="780" y="122"/>
                    <a:pt x="728" y="122"/>
                  </a:cubicBezTo>
                  <a:cubicBezTo>
                    <a:pt x="291" y="122"/>
                    <a:pt x="291" y="122"/>
                    <a:pt x="291" y="122"/>
                  </a:cubicBezTo>
                  <a:cubicBezTo>
                    <a:pt x="279" y="53"/>
                    <a:pt x="219" y="0"/>
                    <a:pt x="147" y="0"/>
                  </a:cubicBezTo>
                  <a:cubicBezTo>
                    <a:pt x="66" y="0"/>
                    <a:pt x="0" y="66"/>
                    <a:pt x="0" y="146"/>
                  </a:cubicBezTo>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5" name="Freeform 19"/>
            <p:cNvSpPr>
              <a:spLocks/>
            </p:cNvSpPr>
            <p:nvPr/>
          </p:nvSpPr>
          <p:spPr bwMode="auto">
            <a:xfrm>
              <a:off x="5854040" y="5992081"/>
              <a:ext cx="482715" cy="410681"/>
            </a:xfrm>
            <a:custGeom>
              <a:avLst/>
              <a:gdLst>
                <a:gd name="T0" fmla="*/ 129 w 304"/>
                <a:gd name="T1" fmla="*/ 0 h 258"/>
                <a:gd name="T2" fmla="*/ 0 w 304"/>
                <a:gd name="T3" fmla="*/ 258 h 258"/>
                <a:gd name="T4" fmla="*/ 304 w 304"/>
                <a:gd name="T5" fmla="*/ 258 h 258"/>
                <a:gd name="T6" fmla="*/ 180 w 304"/>
                <a:gd name="T7" fmla="*/ 0 h 258"/>
                <a:gd name="T8" fmla="*/ 129 w 304"/>
                <a:gd name="T9" fmla="*/ 0 h 258"/>
              </a:gdLst>
              <a:ahLst/>
              <a:cxnLst>
                <a:cxn ang="0">
                  <a:pos x="T0" y="T1"/>
                </a:cxn>
                <a:cxn ang="0">
                  <a:pos x="T2" y="T3"/>
                </a:cxn>
                <a:cxn ang="0">
                  <a:pos x="T4" y="T5"/>
                </a:cxn>
                <a:cxn ang="0">
                  <a:pos x="T6" y="T7"/>
                </a:cxn>
                <a:cxn ang="0">
                  <a:pos x="T8" y="T9"/>
                </a:cxn>
              </a:cxnLst>
              <a:rect l="0" t="0" r="r" b="b"/>
              <a:pathLst>
                <a:path w="304" h="258">
                  <a:moveTo>
                    <a:pt x="129" y="0"/>
                  </a:moveTo>
                  <a:lnTo>
                    <a:pt x="0" y="258"/>
                  </a:lnTo>
                  <a:lnTo>
                    <a:pt x="304" y="258"/>
                  </a:lnTo>
                  <a:lnTo>
                    <a:pt x="180" y="0"/>
                  </a:lnTo>
                  <a:lnTo>
                    <a:pt x="129" y="0"/>
                  </a:lnTo>
                  <a:close/>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5854155" y="6401767"/>
              <a:ext cx="482600" cy="555625"/>
            </a:xfrm>
            <a:prstGeom prst="rect">
              <a:avLst/>
            </a:prstGeom>
            <a:solidFill>
              <a:schemeClr val="accent3"/>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3</a:t>
              </a:r>
            </a:p>
          </p:txBody>
        </p:sp>
        <p:sp>
          <p:nvSpPr>
            <p:cNvPr id="27" name="Oval 13"/>
            <p:cNvSpPr/>
            <p:nvPr/>
          </p:nvSpPr>
          <p:spPr>
            <a:xfrm>
              <a:off x="4295800" y="2348880"/>
              <a:ext cx="719839" cy="71974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8" name="Group 150"/>
            <p:cNvGrpSpPr/>
            <p:nvPr/>
          </p:nvGrpSpPr>
          <p:grpSpPr>
            <a:xfrm>
              <a:off x="4511824" y="2564904"/>
              <a:ext cx="240711" cy="278661"/>
              <a:chOff x="1285876" y="2968625"/>
              <a:chExt cx="352425" cy="407988"/>
            </a:xfrm>
            <a:solidFill>
              <a:schemeClr val="bg2"/>
            </a:solidFill>
          </p:grpSpPr>
          <p:sp>
            <p:nvSpPr>
              <p:cNvPr id="29"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0"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1" name="Group 15"/>
          <p:cNvGrpSpPr>
            <a:grpSpLocks/>
          </p:cNvGrpSpPr>
          <p:nvPr/>
        </p:nvGrpSpPr>
        <p:grpSpPr bwMode="auto">
          <a:xfrm>
            <a:off x="1127125" y="2497138"/>
            <a:ext cx="1268413" cy="2646362"/>
            <a:chOff x="4295800" y="3429000"/>
            <a:chExt cx="1691705" cy="3528392"/>
          </a:xfrm>
        </p:grpSpPr>
        <p:sp>
          <p:nvSpPr>
            <p:cNvPr id="32" name="Freeform 7"/>
            <p:cNvSpPr>
              <a:spLocks noEditPoints="1"/>
            </p:cNvSpPr>
            <p:nvPr/>
          </p:nvSpPr>
          <p:spPr bwMode="auto">
            <a:xfrm>
              <a:off x="4526584" y="3549646"/>
              <a:ext cx="1460921" cy="2431988"/>
            </a:xfrm>
            <a:custGeom>
              <a:avLst/>
              <a:gdLst>
                <a:gd name="T0" fmla="*/ 61 w 912"/>
                <a:gd name="T1" fmla="*/ 146 h 1520"/>
                <a:gd name="T2" fmla="*/ 147 w 912"/>
                <a:gd name="T3" fmla="*/ 60 h 1520"/>
                <a:gd name="T4" fmla="*/ 233 w 912"/>
                <a:gd name="T5" fmla="*/ 146 h 1520"/>
                <a:gd name="T6" fmla="*/ 147 w 912"/>
                <a:gd name="T7" fmla="*/ 232 h 1520"/>
                <a:gd name="T8" fmla="*/ 61 w 912"/>
                <a:gd name="T9" fmla="*/ 146 h 1520"/>
                <a:gd name="T10" fmla="*/ 0 w 912"/>
                <a:gd name="T11" fmla="*/ 146 h 1520"/>
                <a:gd name="T12" fmla="*/ 147 w 912"/>
                <a:gd name="T13" fmla="*/ 292 h 1520"/>
                <a:gd name="T14" fmla="*/ 290 w 912"/>
                <a:gd name="T15" fmla="*/ 174 h 1520"/>
                <a:gd name="T16" fmla="*/ 673 w 912"/>
                <a:gd name="T17" fmla="*/ 174 h 1520"/>
                <a:gd name="T18" fmla="*/ 862 w 912"/>
                <a:gd name="T19" fmla="*/ 317 h 1520"/>
                <a:gd name="T20" fmla="*/ 862 w 912"/>
                <a:gd name="T21" fmla="*/ 1520 h 1520"/>
                <a:gd name="T22" fmla="*/ 912 w 912"/>
                <a:gd name="T23" fmla="*/ 1520 h 1520"/>
                <a:gd name="T24" fmla="*/ 912 w 912"/>
                <a:gd name="T25" fmla="*/ 317 h 1520"/>
                <a:gd name="T26" fmla="*/ 673 w 912"/>
                <a:gd name="T27" fmla="*/ 125 h 1520"/>
                <a:gd name="T28" fmla="*/ 292 w 912"/>
                <a:gd name="T29" fmla="*/ 125 h 1520"/>
                <a:gd name="T30" fmla="*/ 147 w 912"/>
                <a:gd name="T31" fmla="*/ 0 h 1520"/>
                <a:gd name="T32" fmla="*/ 0 w 912"/>
                <a:gd name="T33" fmla="*/ 14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1" y="146"/>
                  </a:moveTo>
                  <a:cubicBezTo>
                    <a:pt x="61" y="99"/>
                    <a:pt x="99" y="60"/>
                    <a:pt x="147" y="60"/>
                  </a:cubicBezTo>
                  <a:cubicBezTo>
                    <a:pt x="194" y="60"/>
                    <a:pt x="233" y="99"/>
                    <a:pt x="233" y="146"/>
                  </a:cubicBezTo>
                  <a:cubicBezTo>
                    <a:pt x="233" y="194"/>
                    <a:pt x="194" y="232"/>
                    <a:pt x="147" y="232"/>
                  </a:cubicBezTo>
                  <a:cubicBezTo>
                    <a:pt x="99" y="232"/>
                    <a:pt x="61" y="194"/>
                    <a:pt x="61" y="146"/>
                  </a:cubicBezTo>
                  <a:moveTo>
                    <a:pt x="0" y="146"/>
                  </a:move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8"/>
                    <a:pt x="820" y="125"/>
                    <a:pt x="673" y="125"/>
                  </a:cubicBezTo>
                  <a:cubicBezTo>
                    <a:pt x="292" y="125"/>
                    <a:pt x="292" y="125"/>
                    <a:pt x="292" y="125"/>
                  </a:cubicBezTo>
                  <a:cubicBezTo>
                    <a:pt x="281" y="54"/>
                    <a:pt x="220" y="0"/>
                    <a:pt x="147" y="0"/>
                  </a:cubicBezTo>
                  <a:cubicBezTo>
                    <a:pt x="66" y="0"/>
                    <a:pt x="0" y="65"/>
                    <a:pt x="0" y="146"/>
                  </a:cubicBezTo>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5038965" y="5981634"/>
              <a:ext cx="948540" cy="419089"/>
            </a:xfrm>
            <a:custGeom>
              <a:avLst/>
              <a:gdLst>
                <a:gd name="T0" fmla="*/ 547 w 597"/>
                <a:gd name="T1" fmla="*/ 0 h 264"/>
                <a:gd name="T2" fmla="*/ 0 w 597"/>
                <a:gd name="T3" fmla="*/ 264 h 264"/>
                <a:gd name="T4" fmla="*/ 307 w 597"/>
                <a:gd name="T5" fmla="*/ 264 h 264"/>
                <a:gd name="T6" fmla="*/ 597 w 597"/>
                <a:gd name="T7" fmla="*/ 0 h 264"/>
                <a:gd name="T8" fmla="*/ 547 w 597"/>
                <a:gd name="T9" fmla="*/ 0 h 264"/>
              </a:gdLst>
              <a:ahLst/>
              <a:cxnLst>
                <a:cxn ang="0">
                  <a:pos x="T0" y="T1"/>
                </a:cxn>
                <a:cxn ang="0">
                  <a:pos x="T2" y="T3"/>
                </a:cxn>
                <a:cxn ang="0">
                  <a:pos x="T4" y="T5"/>
                </a:cxn>
                <a:cxn ang="0">
                  <a:pos x="T6" y="T7"/>
                </a:cxn>
                <a:cxn ang="0">
                  <a:pos x="T8" y="T9"/>
                </a:cxn>
              </a:cxnLst>
              <a:rect l="0" t="0" r="r" b="b"/>
              <a:pathLst>
                <a:path w="597" h="264">
                  <a:moveTo>
                    <a:pt x="547" y="0"/>
                  </a:moveTo>
                  <a:lnTo>
                    <a:pt x="0" y="264"/>
                  </a:lnTo>
                  <a:lnTo>
                    <a:pt x="307" y="264"/>
                  </a:lnTo>
                  <a:lnTo>
                    <a:pt x="597" y="0"/>
                  </a:lnTo>
                  <a:lnTo>
                    <a:pt x="547" y="0"/>
                  </a:lnTo>
                  <a:close/>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4" name="Rectangle 27"/>
            <p:cNvSpPr>
              <a:spLocks noChangeArrowheads="1"/>
            </p:cNvSpPr>
            <p:nvPr/>
          </p:nvSpPr>
          <p:spPr bwMode="auto">
            <a:xfrm>
              <a:off x="5039767" y="6401767"/>
              <a:ext cx="484188" cy="555625"/>
            </a:xfrm>
            <a:prstGeom prst="rect">
              <a:avLst/>
            </a:prstGeom>
            <a:solidFill>
              <a:schemeClr val="accent4"/>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2</a:t>
              </a:r>
            </a:p>
          </p:txBody>
        </p:sp>
        <p:sp>
          <p:nvSpPr>
            <p:cNvPr id="35" name="Oval 128"/>
            <p:cNvSpPr/>
            <p:nvPr/>
          </p:nvSpPr>
          <p:spPr>
            <a:xfrm>
              <a:off x="4295800" y="3429000"/>
              <a:ext cx="719874" cy="71964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36" name="Group 153"/>
            <p:cNvGrpSpPr/>
            <p:nvPr/>
          </p:nvGrpSpPr>
          <p:grpSpPr>
            <a:xfrm>
              <a:off x="4511824" y="3717032"/>
              <a:ext cx="252701" cy="239260"/>
              <a:chOff x="2700338" y="4484688"/>
              <a:chExt cx="447675" cy="423863"/>
            </a:xfrm>
            <a:solidFill>
              <a:schemeClr val="bg2"/>
            </a:solidFill>
          </p:grpSpPr>
          <p:sp>
            <p:nvSpPr>
              <p:cNvPr id="37" name="Freeform 55"/>
              <p:cNvSpPr>
                <a:spLocks/>
              </p:cNvSpPr>
              <p:nvPr/>
            </p:nvSpPr>
            <p:spPr bwMode="auto">
              <a:xfrm>
                <a:off x="2700338" y="4484688"/>
                <a:ext cx="447675" cy="423863"/>
              </a:xfrm>
              <a:custGeom>
                <a:avLst/>
                <a:gdLst>
                  <a:gd name="T0" fmla="*/ 211 w 211"/>
                  <a:gd name="T1" fmla="*/ 192 h 200"/>
                  <a:gd name="T2" fmla="*/ 204 w 211"/>
                  <a:gd name="T3" fmla="*/ 200 h 200"/>
                  <a:gd name="T4" fmla="*/ 10 w 211"/>
                  <a:gd name="T5" fmla="*/ 200 h 200"/>
                  <a:gd name="T6" fmla="*/ 0 w 211"/>
                  <a:gd name="T7" fmla="*/ 190 h 200"/>
                  <a:gd name="T8" fmla="*/ 0 w 211"/>
                  <a:gd name="T9" fmla="*/ 7 h 200"/>
                  <a:gd name="T10" fmla="*/ 8 w 211"/>
                  <a:gd name="T11" fmla="*/ 0 h 200"/>
                  <a:gd name="T12" fmla="*/ 16 w 211"/>
                  <a:gd name="T13" fmla="*/ 7 h 200"/>
                  <a:gd name="T14" fmla="*/ 16 w 211"/>
                  <a:gd name="T15" fmla="*/ 174 h 200"/>
                  <a:gd name="T16" fmla="*/ 26 w 211"/>
                  <a:gd name="T17" fmla="*/ 184 h 200"/>
                  <a:gd name="T18" fmla="*/ 204 w 211"/>
                  <a:gd name="T19" fmla="*/ 184 h 200"/>
                  <a:gd name="T20" fmla="*/ 211 w 211"/>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0">
                    <a:moveTo>
                      <a:pt x="211" y="192"/>
                    </a:moveTo>
                    <a:cubicBezTo>
                      <a:pt x="211" y="196"/>
                      <a:pt x="210" y="200"/>
                      <a:pt x="204" y="200"/>
                    </a:cubicBezTo>
                    <a:cubicBezTo>
                      <a:pt x="10" y="200"/>
                      <a:pt x="10" y="200"/>
                      <a:pt x="10" y="200"/>
                    </a:cubicBezTo>
                    <a:cubicBezTo>
                      <a:pt x="5" y="200"/>
                      <a:pt x="0" y="196"/>
                      <a:pt x="0" y="190"/>
                    </a:cubicBezTo>
                    <a:cubicBezTo>
                      <a:pt x="0" y="7"/>
                      <a:pt x="0" y="7"/>
                      <a:pt x="0" y="7"/>
                    </a:cubicBezTo>
                    <a:cubicBezTo>
                      <a:pt x="0" y="1"/>
                      <a:pt x="4" y="0"/>
                      <a:pt x="8" y="0"/>
                    </a:cubicBezTo>
                    <a:cubicBezTo>
                      <a:pt x="12" y="0"/>
                      <a:pt x="16" y="1"/>
                      <a:pt x="16" y="7"/>
                    </a:cubicBezTo>
                    <a:cubicBezTo>
                      <a:pt x="16" y="174"/>
                      <a:pt x="16" y="174"/>
                      <a:pt x="16" y="174"/>
                    </a:cubicBezTo>
                    <a:cubicBezTo>
                      <a:pt x="16" y="180"/>
                      <a:pt x="20" y="184"/>
                      <a:pt x="26" y="184"/>
                    </a:cubicBezTo>
                    <a:cubicBezTo>
                      <a:pt x="204" y="184"/>
                      <a:pt x="204" y="184"/>
                      <a:pt x="204" y="184"/>
                    </a:cubicBezTo>
                    <a:cubicBezTo>
                      <a:pt x="210" y="184"/>
                      <a:pt x="211" y="188"/>
                      <a:pt x="211" y="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8" name="Freeform 56"/>
              <p:cNvSpPr>
                <a:spLocks/>
              </p:cNvSpPr>
              <p:nvPr/>
            </p:nvSpPr>
            <p:spPr bwMode="auto">
              <a:xfrm>
                <a:off x="2768601" y="4524375"/>
                <a:ext cx="347663" cy="300038"/>
              </a:xfrm>
              <a:custGeom>
                <a:avLst/>
                <a:gdLst>
                  <a:gd name="T0" fmla="*/ 160 w 164"/>
                  <a:gd name="T1" fmla="*/ 49 h 141"/>
                  <a:gd name="T2" fmla="*/ 164 w 164"/>
                  <a:gd name="T3" fmla="*/ 47 h 141"/>
                  <a:gd name="T4" fmla="*/ 160 w 164"/>
                  <a:gd name="T5" fmla="*/ 5 h 141"/>
                  <a:gd name="T6" fmla="*/ 155 w 164"/>
                  <a:gd name="T7" fmla="*/ 1 h 141"/>
                  <a:gd name="T8" fmla="*/ 116 w 164"/>
                  <a:gd name="T9" fmla="*/ 16 h 141"/>
                  <a:gd name="T10" fmla="*/ 115 w 164"/>
                  <a:gd name="T11" fmla="*/ 21 h 141"/>
                  <a:gd name="T12" fmla="*/ 122 w 164"/>
                  <a:gd name="T13" fmla="*/ 25 h 141"/>
                  <a:gd name="T14" fmla="*/ 124 w 164"/>
                  <a:gd name="T15" fmla="*/ 32 h 141"/>
                  <a:gd name="T16" fmla="*/ 94 w 164"/>
                  <a:gd name="T17" fmla="*/ 78 h 141"/>
                  <a:gd name="T18" fmla="*/ 87 w 164"/>
                  <a:gd name="T19" fmla="*/ 80 h 141"/>
                  <a:gd name="T20" fmla="*/ 40 w 164"/>
                  <a:gd name="T21" fmla="*/ 62 h 141"/>
                  <a:gd name="T22" fmla="*/ 32 w 164"/>
                  <a:gd name="T23" fmla="*/ 64 h 141"/>
                  <a:gd name="T24" fmla="*/ 3 w 164"/>
                  <a:gd name="T25" fmla="*/ 100 h 141"/>
                  <a:gd name="T26" fmla="*/ 0 w 164"/>
                  <a:gd name="T27" fmla="*/ 109 h 141"/>
                  <a:gd name="T28" fmla="*/ 0 w 164"/>
                  <a:gd name="T29" fmla="*/ 138 h 141"/>
                  <a:gd name="T30" fmla="*/ 3 w 164"/>
                  <a:gd name="T31" fmla="*/ 139 h 141"/>
                  <a:gd name="T32" fmla="*/ 40 w 164"/>
                  <a:gd name="T33" fmla="*/ 95 h 141"/>
                  <a:gd name="T34" fmla="*/ 48 w 164"/>
                  <a:gd name="T35" fmla="*/ 93 h 141"/>
                  <a:gd name="T36" fmla="*/ 95 w 164"/>
                  <a:gd name="T37" fmla="*/ 111 h 141"/>
                  <a:gd name="T38" fmla="*/ 103 w 164"/>
                  <a:gd name="T39" fmla="*/ 108 h 141"/>
                  <a:gd name="T40" fmla="*/ 145 w 164"/>
                  <a:gd name="T41" fmla="*/ 45 h 141"/>
                  <a:gd name="T42" fmla="*/ 152 w 164"/>
                  <a:gd name="T43" fmla="*/ 44 h 141"/>
                  <a:gd name="T44" fmla="*/ 160 w 164"/>
                  <a:gd name="T45" fmla="*/ 4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41">
                    <a:moveTo>
                      <a:pt x="160" y="49"/>
                    </a:moveTo>
                    <a:cubicBezTo>
                      <a:pt x="163" y="51"/>
                      <a:pt x="164" y="50"/>
                      <a:pt x="164" y="47"/>
                    </a:cubicBezTo>
                    <a:cubicBezTo>
                      <a:pt x="160" y="5"/>
                      <a:pt x="160" y="5"/>
                      <a:pt x="160" y="5"/>
                    </a:cubicBezTo>
                    <a:cubicBezTo>
                      <a:pt x="160" y="2"/>
                      <a:pt x="158" y="0"/>
                      <a:pt x="155" y="1"/>
                    </a:cubicBezTo>
                    <a:cubicBezTo>
                      <a:pt x="116" y="16"/>
                      <a:pt x="116" y="16"/>
                      <a:pt x="116" y="16"/>
                    </a:cubicBezTo>
                    <a:cubicBezTo>
                      <a:pt x="113" y="17"/>
                      <a:pt x="113" y="19"/>
                      <a:pt x="115" y="21"/>
                    </a:cubicBezTo>
                    <a:cubicBezTo>
                      <a:pt x="122" y="25"/>
                      <a:pt x="122" y="25"/>
                      <a:pt x="122" y="25"/>
                    </a:cubicBezTo>
                    <a:cubicBezTo>
                      <a:pt x="125" y="27"/>
                      <a:pt x="125" y="30"/>
                      <a:pt x="124" y="32"/>
                    </a:cubicBezTo>
                    <a:cubicBezTo>
                      <a:pt x="94" y="78"/>
                      <a:pt x="94" y="78"/>
                      <a:pt x="94" y="78"/>
                    </a:cubicBezTo>
                    <a:cubicBezTo>
                      <a:pt x="92" y="80"/>
                      <a:pt x="89" y="81"/>
                      <a:pt x="87" y="80"/>
                    </a:cubicBezTo>
                    <a:cubicBezTo>
                      <a:pt x="40" y="62"/>
                      <a:pt x="40" y="62"/>
                      <a:pt x="40" y="62"/>
                    </a:cubicBezTo>
                    <a:cubicBezTo>
                      <a:pt x="37" y="61"/>
                      <a:pt x="34" y="62"/>
                      <a:pt x="32" y="64"/>
                    </a:cubicBezTo>
                    <a:cubicBezTo>
                      <a:pt x="3" y="100"/>
                      <a:pt x="3" y="100"/>
                      <a:pt x="3" y="100"/>
                    </a:cubicBezTo>
                    <a:cubicBezTo>
                      <a:pt x="1" y="102"/>
                      <a:pt x="0" y="106"/>
                      <a:pt x="0" y="109"/>
                    </a:cubicBezTo>
                    <a:cubicBezTo>
                      <a:pt x="0" y="138"/>
                      <a:pt x="0" y="138"/>
                      <a:pt x="0" y="138"/>
                    </a:cubicBezTo>
                    <a:cubicBezTo>
                      <a:pt x="0" y="140"/>
                      <a:pt x="1" y="141"/>
                      <a:pt x="3" y="139"/>
                    </a:cubicBezTo>
                    <a:cubicBezTo>
                      <a:pt x="40" y="95"/>
                      <a:pt x="40" y="95"/>
                      <a:pt x="40" y="95"/>
                    </a:cubicBezTo>
                    <a:cubicBezTo>
                      <a:pt x="42" y="93"/>
                      <a:pt x="46" y="92"/>
                      <a:pt x="48" y="93"/>
                    </a:cubicBezTo>
                    <a:cubicBezTo>
                      <a:pt x="95" y="111"/>
                      <a:pt x="95" y="111"/>
                      <a:pt x="95" y="111"/>
                    </a:cubicBezTo>
                    <a:cubicBezTo>
                      <a:pt x="98" y="112"/>
                      <a:pt x="101" y="111"/>
                      <a:pt x="103" y="108"/>
                    </a:cubicBezTo>
                    <a:cubicBezTo>
                      <a:pt x="145" y="45"/>
                      <a:pt x="145" y="45"/>
                      <a:pt x="145" y="45"/>
                    </a:cubicBezTo>
                    <a:cubicBezTo>
                      <a:pt x="146" y="43"/>
                      <a:pt x="149" y="42"/>
                      <a:pt x="152" y="44"/>
                    </a:cubicBezTo>
                    <a:lnTo>
                      <a:pt x="16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9" name="Group 16"/>
          <p:cNvGrpSpPr>
            <a:grpSpLocks/>
          </p:cNvGrpSpPr>
          <p:nvPr/>
        </p:nvGrpSpPr>
        <p:grpSpPr bwMode="auto">
          <a:xfrm>
            <a:off x="1071563" y="3416300"/>
            <a:ext cx="1216025" cy="1727200"/>
            <a:chOff x="4223792" y="4653136"/>
            <a:chExt cx="1620838" cy="2304256"/>
          </a:xfrm>
        </p:grpSpPr>
        <p:sp>
          <p:nvSpPr>
            <p:cNvPr id="40" name="Freeform 9"/>
            <p:cNvSpPr>
              <a:spLocks noEditPoints="1"/>
            </p:cNvSpPr>
            <p:nvPr/>
          </p:nvSpPr>
          <p:spPr bwMode="auto">
            <a:xfrm>
              <a:off x="4526376" y="4748441"/>
              <a:ext cx="1318254" cy="1238961"/>
            </a:xfrm>
            <a:custGeom>
              <a:avLst/>
              <a:gdLst>
                <a:gd name="T0" fmla="*/ 61 w 823"/>
                <a:gd name="T1" fmla="*/ 147 h 774"/>
                <a:gd name="T2" fmla="*/ 147 w 823"/>
                <a:gd name="T3" fmla="*/ 60 h 774"/>
                <a:gd name="T4" fmla="*/ 233 w 823"/>
                <a:gd name="T5" fmla="*/ 147 h 774"/>
                <a:gd name="T6" fmla="*/ 147 w 823"/>
                <a:gd name="T7" fmla="*/ 233 h 774"/>
                <a:gd name="T8" fmla="*/ 61 w 823"/>
                <a:gd name="T9" fmla="*/ 147 h 774"/>
                <a:gd name="T10" fmla="*/ 0 w 823"/>
                <a:gd name="T11" fmla="*/ 147 h 774"/>
                <a:gd name="T12" fmla="*/ 147 w 823"/>
                <a:gd name="T13" fmla="*/ 293 h 774"/>
                <a:gd name="T14" fmla="*/ 289 w 823"/>
                <a:gd name="T15" fmla="*/ 180 h 774"/>
                <a:gd name="T16" fmla="*/ 581 w 823"/>
                <a:gd name="T17" fmla="*/ 180 h 774"/>
                <a:gd name="T18" fmla="*/ 774 w 823"/>
                <a:gd name="T19" fmla="*/ 330 h 774"/>
                <a:gd name="T20" fmla="*/ 774 w 823"/>
                <a:gd name="T21" fmla="*/ 774 h 774"/>
                <a:gd name="T22" fmla="*/ 823 w 823"/>
                <a:gd name="T23" fmla="*/ 774 h 774"/>
                <a:gd name="T24" fmla="*/ 823 w 823"/>
                <a:gd name="T25" fmla="*/ 330 h 774"/>
                <a:gd name="T26" fmla="*/ 778 w 823"/>
                <a:gd name="T27" fmla="*/ 203 h 774"/>
                <a:gd name="T28" fmla="*/ 581 w 823"/>
                <a:gd name="T29" fmla="*/ 131 h 774"/>
                <a:gd name="T30" fmla="*/ 292 w 823"/>
                <a:gd name="T31" fmla="*/ 131 h 774"/>
                <a:gd name="T32" fmla="*/ 147 w 823"/>
                <a:gd name="T33" fmla="*/ 0 h 774"/>
                <a:gd name="T34" fmla="*/ 0 w 823"/>
                <a:gd name="T35" fmla="*/ 14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61" y="147"/>
                  </a:moveTo>
                  <a:cubicBezTo>
                    <a:pt x="61" y="99"/>
                    <a:pt x="99" y="60"/>
                    <a:pt x="147" y="60"/>
                  </a:cubicBezTo>
                  <a:cubicBezTo>
                    <a:pt x="194" y="60"/>
                    <a:pt x="233" y="99"/>
                    <a:pt x="233" y="147"/>
                  </a:cubicBezTo>
                  <a:cubicBezTo>
                    <a:pt x="233" y="194"/>
                    <a:pt x="194" y="233"/>
                    <a:pt x="147" y="233"/>
                  </a:cubicBezTo>
                  <a:cubicBezTo>
                    <a:pt x="99" y="233"/>
                    <a:pt x="61" y="194"/>
                    <a:pt x="61" y="147"/>
                  </a:cubicBezTo>
                  <a:moveTo>
                    <a:pt x="0" y="147"/>
                  </a:move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ubicBezTo>
                    <a:pt x="737" y="155"/>
                    <a:pt x="671" y="131"/>
                    <a:pt x="581" y="131"/>
                  </a:cubicBezTo>
                  <a:cubicBezTo>
                    <a:pt x="292" y="131"/>
                    <a:pt x="292" y="131"/>
                    <a:pt x="292" y="131"/>
                  </a:cubicBezTo>
                  <a:cubicBezTo>
                    <a:pt x="285" y="58"/>
                    <a:pt x="222" y="0"/>
                    <a:pt x="147" y="0"/>
                  </a:cubicBezTo>
                  <a:cubicBezTo>
                    <a:pt x="66" y="0"/>
                    <a:pt x="0" y="66"/>
                    <a:pt x="0" y="147"/>
                  </a:cubicBezTo>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1" name="Freeform 15"/>
            <p:cNvSpPr>
              <a:spLocks/>
            </p:cNvSpPr>
            <p:nvPr/>
          </p:nvSpPr>
          <p:spPr bwMode="auto">
            <a:xfrm>
              <a:off x="4223792" y="5987402"/>
              <a:ext cx="1620838" cy="406633"/>
            </a:xfrm>
            <a:custGeom>
              <a:avLst/>
              <a:gdLst>
                <a:gd name="T0" fmla="*/ 972 w 1021"/>
                <a:gd name="T1" fmla="*/ 0 h 256"/>
                <a:gd name="T2" fmla="*/ 0 w 1021"/>
                <a:gd name="T3" fmla="*/ 256 h 256"/>
                <a:gd name="T4" fmla="*/ 300 w 1021"/>
                <a:gd name="T5" fmla="*/ 256 h 256"/>
                <a:gd name="T6" fmla="*/ 1021 w 1021"/>
                <a:gd name="T7" fmla="*/ 0 h 256"/>
                <a:gd name="T8" fmla="*/ 972 w 1021"/>
                <a:gd name="T9" fmla="*/ 0 h 256"/>
              </a:gdLst>
              <a:ahLst/>
              <a:cxnLst>
                <a:cxn ang="0">
                  <a:pos x="T0" y="T1"/>
                </a:cxn>
                <a:cxn ang="0">
                  <a:pos x="T2" y="T3"/>
                </a:cxn>
                <a:cxn ang="0">
                  <a:pos x="T4" y="T5"/>
                </a:cxn>
                <a:cxn ang="0">
                  <a:pos x="T6" y="T7"/>
                </a:cxn>
                <a:cxn ang="0">
                  <a:pos x="T8" y="T9"/>
                </a:cxn>
              </a:cxnLst>
              <a:rect l="0" t="0" r="r" b="b"/>
              <a:pathLst>
                <a:path w="1021" h="256">
                  <a:moveTo>
                    <a:pt x="972" y="0"/>
                  </a:moveTo>
                  <a:lnTo>
                    <a:pt x="0" y="256"/>
                  </a:lnTo>
                  <a:lnTo>
                    <a:pt x="300" y="256"/>
                  </a:lnTo>
                  <a:lnTo>
                    <a:pt x="1021" y="0"/>
                  </a:lnTo>
                  <a:lnTo>
                    <a:pt x="972" y="0"/>
                  </a:lnTo>
                  <a:close/>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2" name="Rectangle 25"/>
            <p:cNvSpPr>
              <a:spLocks noChangeArrowheads="1"/>
            </p:cNvSpPr>
            <p:nvPr/>
          </p:nvSpPr>
          <p:spPr bwMode="auto">
            <a:xfrm>
              <a:off x="4223792" y="6393829"/>
              <a:ext cx="473075" cy="563563"/>
            </a:xfrm>
            <a:prstGeom prst="rect">
              <a:avLst/>
            </a:prstGeom>
            <a:solidFill>
              <a:schemeClr val="accent5"/>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1</a:t>
              </a:r>
            </a:p>
          </p:txBody>
        </p:sp>
        <p:sp>
          <p:nvSpPr>
            <p:cNvPr id="43" name="Oval 129"/>
            <p:cNvSpPr/>
            <p:nvPr/>
          </p:nvSpPr>
          <p:spPr>
            <a:xfrm>
              <a:off x="4295735" y="4653136"/>
              <a:ext cx="719432" cy="72008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44" name="Group 156"/>
            <p:cNvGrpSpPr/>
            <p:nvPr/>
          </p:nvGrpSpPr>
          <p:grpSpPr>
            <a:xfrm>
              <a:off x="4511824" y="4869160"/>
              <a:ext cx="255301" cy="253328"/>
              <a:chOff x="2736851" y="5092700"/>
              <a:chExt cx="411163" cy="407988"/>
            </a:xfrm>
            <a:solidFill>
              <a:schemeClr val="bg2"/>
            </a:solidFill>
          </p:grpSpPr>
          <p:sp>
            <p:nvSpPr>
              <p:cNvPr id="45"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6"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sp>
        <p:nvSpPr>
          <p:cNvPr id="47" name="圆角矩形 46"/>
          <p:cNvSpPr/>
          <p:nvPr/>
        </p:nvSpPr>
        <p:spPr>
          <a:xfrm>
            <a:off x="4527966" y="2218933"/>
            <a:ext cx="1762125" cy="32861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48" name="文本框 14"/>
          <p:cNvSpPr txBox="1">
            <a:spLocks noChangeArrowheads="1"/>
          </p:cNvSpPr>
          <p:nvPr/>
        </p:nvSpPr>
        <p:spPr bwMode="auto">
          <a:xfrm>
            <a:off x="4726799" y="2235781"/>
            <a:ext cx="1356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49" name="矩形 18"/>
          <p:cNvSpPr>
            <a:spLocks noChangeArrowheads="1"/>
          </p:cNvSpPr>
          <p:nvPr/>
        </p:nvSpPr>
        <p:spPr bwMode="auto">
          <a:xfrm>
            <a:off x="4533920" y="2697565"/>
            <a:ext cx="16609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50" name="圆角矩形 49"/>
          <p:cNvSpPr/>
          <p:nvPr/>
        </p:nvSpPr>
        <p:spPr>
          <a:xfrm>
            <a:off x="6488924" y="2218933"/>
            <a:ext cx="1762125" cy="3286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1" name="文本框 14"/>
          <p:cNvSpPr txBox="1">
            <a:spLocks noChangeArrowheads="1"/>
          </p:cNvSpPr>
          <p:nvPr/>
        </p:nvSpPr>
        <p:spPr bwMode="auto">
          <a:xfrm>
            <a:off x="6687757" y="2235781"/>
            <a:ext cx="1356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52" name="矩形 18"/>
          <p:cNvSpPr>
            <a:spLocks noChangeArrowheads="1"/>
          </p:cNvSpPr>
          <p:nvPr/>
        </p:nvSpPr>
        <p:spPr bwMode="auto">
          <a:xfrm>
            <a:off x="6494878" y="2697565"/>
            <a:ext cx="16609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2431601"/>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14:presetBounceEnd="46000">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14:bounceEnd="46000">
                                          <p:cBhvr additive="base">
                                            <p:cTn id="28" dur="500" fill="hold"/>
                                            <p:tgtEl>
                                              <p:spTgt spid="47"/>
                                            </p:tgtEl>
                                            <p:attrNameLst>
                                              <p:attrName>ppt_x</p:attrName>
                                            </p:attrNameLst>
                                          </p:cBhvr>
                                          <p:tavLst>
                                            <p:tav tm="0">
                                              <p:val>
                                                <p:strVal val="#ppt_x"/>
                                              </p:val>
                                            </p:tav>
                                            <p:tav tm="100000">
                                              <p:val>
                                                <p:strVal val="#ppt_x"/>
                                              </p:val>
                                            </p:tav>
                                          </p:tavLst>
                                        </p:anim>
                                        <p:anim calcmode="lin" valueType="num" p14:bounceEnd="46000">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8000">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14:bounceEnd="48000">
                                          <p:cBhvr additive="base">
                                            <p:cTn id="36" dur="500" fill="hold"/>
                                            <p:tgtEl>
                                              <p:spTgt spid="4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14:presetBounceEnd="46000">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14:bounceEnd="46000">
                                          <p:cBhvr additive="base">
                                            <p:cTn id="42" dur="500" fill="hold"/>
                                            <p:tgtEl>
                                              <p:spTgt spid="50"/>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48000">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14:bounceEnd="48000">
                                          <p:cBhvr additive="base">
                                            <p:cTn id="50" dur="500" fill="hold"/>
                                            <p:tgtEl>
                                              <p:spTgt spid="52"/>
                                            </p:tgtEl>
                                            <p:attrNameLst>
                                              <p:attrName>ppt_x</p:attrName>
                                            </p:attrNameLst>
                                          </p:cBhvr>
                                          <p:tavLst>
                                            <p:tav tm="0">
                                              <p:val>
                                                <p:strVal val="#ppt_x"/>
                                              </p:val>
                                            </p:tav>
                                            <p:tav tm="100000">
                                              <p:val>
                                                <p:strVal val="#ppt_x"/>
                                              </p:val>
                                            </p:tav>
                                          </p:tavLst>
                                        </p:anim>
                                        <p:anim calcmode="lin" valueType="num" p14:bounceEnd="48000">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ppt_x"/>
                                              </p:val>
                                            </p:tav>
                                            <p:tav tm="100000">
                                              <p:val>
                                                <p:strVal val="#ppt_x"/>
                                              </p:val>
                                            </p:tav>
                                          </p:tavLst>
                                        </p:anim>
                                        <p:anim calcmode="lin" valueType="num">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931171" y="2688765"/>
            <a:ext cx="1551772" cy="1410297"/>
            <a:chOff x="1030439" y="3618023"/>
            <a:chExt cx="1551772" cy="1410297"/>
          </a:xfrm>
        </p:grpSpPr>
        <p:sp>
          <p:nvSpPr>
            <p:cNvPr id="8"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139650" y="3618023"/>
              <a:ext cx="1365121" cy="947175"/>
              <a:chOff x="1139650" y="3618023"/>
              <a:chExt cx="1365121" cy="947175"/>
            </a:xfrm>
          </p:grpSpPr>
          <p:sp>
            <p:nvSpPr>
              <p:cNvPr id="10" name="椭圆 9"/>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8"/>
              <p:cNvSpPr txBox="1"/>
              <p:nvPr/>
            </p:nvSpPr>
            <p:spPr>
              <a:xfrm>
                <a:off x="1422777" y="3933056"/>
                <a:ext cx="800219" cy="369332"/>
              </a:xfrm>
              <a:prstGeom prst="rect">
                <a:avLst/>
              </a:prstGeom>
              <a:noFill/>
            </p:spPr>
            <p:txBody>
              <a:bodyPr wrap="none" rtlCol="0">
                <a:spAutoFit/>
              </a:bodyPr>
              <a:lstStyle/>
              <a:p>
                <a:pPr algn="ctr"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grpSp>
        <p:nvGrpSpPr>
          <p:cNvPr id="14" name="组合 13"/>
          <p:cNvGrpSpPr/>
          <p:nvPr/>
        </p:nvGrpSpPr>
        <p:grpSpPr>
          <a:xfrm>
            <a:off x="2803620" y="1309751"/>
            <a:ext cx="1551772" cy="1615375"/>
            <a:chOff x="2902888" y="2239009"/>
            <a:chExt cx="1551772" cy="1615375"/>
          </a:xfrm>
          <a:solidFill>
            <a:schemeClr val="accent2"/>
          </a:solidFill>
        </p:grpSpPr>
        <p:sp>
          <p:nvSpPr>
            <p:cNvPr id="15"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rot="1267204">
              <a:off x="3283185" y="223900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2996214" y="3854372"/>
              <a:ext cx="13651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82187" y="3503169"/>
              <a:ext cx="420" cy="351215"/>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3294985" y="2395058"/>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0" name="组合 19"/>
          <p:cNvGrpSpPr/>
          <p:nvPr/>
        </p:nvGrpSpPr>
        <p:grpSpPr>
          <a:xfrm>
            <a:off x="4676069" y="2671249"/>
            <a:ext cx="1551772" cy="1416247"/>
            <a:chOff x="4775337" y="3600507"/>
            <a:chExt cx="1551772" cy="1416247"/>
          </a:xfrm>
          <a:solidFill>
            <a:schemeClr val="accent3"/>
          </a:solidFill>
        </p:grpSpPr>
        <p:sp>
          <p:nvSpPr>
            <p:cNvPr id="21" name="椭圆 20"/>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2"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4868663" y="3600507"/>
              <a:ext cx="1365121" cy="0"/>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551222" y="3600508"/>
              <a:ext cx="0" cy="114855"/>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a:xfrm>
              <a:off x="5167193" y="3933056"/>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6" name="组合 25"/>
          <p:cNvGrpSpPr/>
          <p:nvPr/>
        </p:nvGrpSpPr>
        <p:grpSpPr>
          <a:xfrm>
            <a:off x="6731897" y="1249217"/>
            <a:ext cx="1551772" cy="1615375"/>
            <a:chOff x="6831165" y="2178475"/>
            <a:chExt cx="1551772" cy="1615375"/>
          </a:xfrm>
        </p:grpSpPr>
        <p:sp>
          <p:nvSpPr>
            <p:cNvPr id="27"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TextBox 26"/>
            <p:cNvSpPr txBox="1"/>
            <p:nvPr/>
          </p:nvSpPr>
          <p:spPr>
            <a:xfrm>
              <a:off x="7255425" y="2348880"/>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sp>
        <p:nvSpPr>
          <p:cNvPr id="32" name="TextBox 27"/>
          <p:cNvSpPr txBox="1"/>
          <p:nvPr/>
        </p:nvSpPr>
        <p:spPr>
          <a:xfrm>
            <a:off x="827584" y="1159081"/>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3" name="TextBox 28"/>
          <p:cNvSpPr txBox="1"/>
          <p:nvPr/>
        </p:nvSpPr>
        <p:spPr>
          <a:xfrm>
            <a:off x="2687344" y="297245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4" name="TextBox 29"/>
          <p:cNvSpPr txBox="1"/>
          <p:nvPr/>
        </p:nvSpPr>
        <p:spPr>
          <a:xfrm>
            <a:off x="4676069" y="1131590"/>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5" name="TextBox 30"/>
          <p:cNvSpPr txBox="1"/>
          <p:nvPr/>
        </p:nvSpPr>
        <p:spPr>
          <a:xfrm>
            <a:off x="6593710" y="292512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Tree>
    <p:extLst>
      <p:ext uri="{BB962C8B-B14F-4D97-AF65-F5344CB8AC3E}">
        <p14:creationId xmlns:p14="http://schemas.microsoft.com/office/powerpoint/2010/main" val="3534619022"/>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par>
                                <p:cTn id="13" presetID="1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down)">
                                      <p:cBhvr>
                                        <p:cTn id="20" dur="500"/>
                                        <p:tgtEl>
                                          <p:spTgt spid="26"/>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7318"/>
            <a:ext cx="9141291" cy="5143500"/>
          </a:xfrm>
          <a:prstGeom prst="rect">
            <a:avLst/>
          </a:prstGeom>
        </p:spPr>
      </p:pic>
    </p:spTree>
    <p:extLst>
      <p:ext uri="{BB962C8B-B14F-4D97-AF65-F5344CB8AC3E}">
        <p14:creationId xmlns:p14="http://schemas.microsoft.com/office/powerpoint/2010/main" val="2419914189"/>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7318"/>
            <a:ext cx="9141291" cy="5143500"/>
          </a:xfrm>
          <a:prstGeom prst="rect">
            <a:avLst/>
          </a:prstGeom>
        </p:spPr>
      </p:pic>
      <p:sp>
        <p:nvSpPr>
          <p:cNvPr id="11" name="TextBox 16"/>
          <p:cNvSpPr txBox="1"/>
          <p:nvPr/>
        </p:nvSpPr>
        <p:spPr>
          <a:xfrm>
            <a:off x="4296625" y="174759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val="0"/>
              </a:ext>
            </a:extLst>
          </a:blip>
          <a:srcRect l="35701" t="5926" r="36179" b="58236"/>
          <a:stretch/>
        </p:blipFill>
        <p:spPr>
          <a:xfrm>
            <a:off x="1323809" y="1390353"/>
            <a:ext cx="2772228" cy="1843315"/>
          </a:xfrm>
          <a:prstGeom prst="rect">
            <a:avLst/>
          </a:prstGeom>
        </p:spPr>
      </p:pic>
      <p:sp>
        <p:nvSpPr>
          <p:cNvPr id="13" name="Rectangle 17"/>
          <p:cNvSpPr/>
          <p:nvPr/>
        </p:nvSpPr>
        <p:spPr>
          <a:xfrm>
            <a:off x="3664237" y="237362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468944801"/>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32" name="Rectangle 6"/>
          <p:cNvSpPr>
            <a:spLocks noChangeArrowheads="1"/>
          </p:cNvSpPr>
          <p:nvPr/>
        </p:nvSpPr>
        <p:spPr bwMode="auto">
          <a:xfrm>
            <a:off x="864989" y="1329612"/>
            <a:ext cx="3111588" cy="1504950"/>
          </a:xfrm>
          <a:prstGeom prst="rect">
            <a:avLst/>
          </a:prstGeom>
          <a:blipFill dpi="0" rotWithShape="1">
            <a:blip r:embed="rId4"/>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3" name="Rectangle 7"/>
          <p:cNvSpPr>
            <a:spLocks noChangeArrowheads="1"/>
          </p:cNvSpPr>
          <p:nvPr/>
        </p:nvSpPr>
        <p:spPr bwMode="auto">
          <a:xfrm>
            <a:off x="5314213" y="1329612"/>
            <a:ext cx="2963608" cy="1504950"/>
          </a:xfrm>
          <a:prstGeom prst="rect">
            <a:avLst/>
          </a:prstGeom>
          <a:blipFill dpi="0" rotWithShape="1">
            <a:blip r:embed="rId5"/>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4" name="Rectangle 8"/>
          <p:cNvSpPr>
            <a:spLocks noChangeArrowheads="1"/>
          </p:cNvSpPr>
          <p:nvPr/>
        </p:nvSpPr>
        <p:spPr bwMode="auto">
          <a:xfrm>
            <a:off x="3832027" y="1329612"/>
            <a:ext cx="1504950" cy="1504950"/>
          </a:xfrm>
          <a:prstGeom prst="rect">
            <a:avLst/>
          </a:prstGeom>
          <a:solidFill>
            <a:schemeClr val="accent1"/>
          </a:solidFill>
          <a:ln>
            <a:noFill/>
          </a:ln>
          <a:extLst/>
        </p:spPr>
        <p:txBody>
          <a:bodyPr vert="horz" wrap="square" lIns="68580" tIns="34290" rIns="68580" bIns="34290" numCol="1" anchor="ctr" anchorCtr="0" compatLnSpc="1">
            <a:prstTxWarp prst="textNoShape">
              <a:avLst/>
            </a:prstTxWarp>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在此输入主标题概述文字在此输入主标题概述文字</a:t>
            </a:r>
          </a:p>
        </p:txBody>
      </p:sp>
      <p:sp>
        <p:nvSpPr>
          <p:cNvPr id="35" name="Oval 9"/>
          <p:cNvSpPr>
            <a:spLocks noChangeArrowheads="1"/>
          </p:cNvSpPr>
          <p:nvPr/>
        </p:nvSpPr>
        <p:spPr bwMode="auto">
          <a:xfrm>
            <a:off x="914996" y="3136311"/>
            <a:ext cx="542925" cy="542925"/>
          </a:xfrm>
          <a:prstGeom prst="ellipse">
            <a:avLst/>
          </a:prstGeom>
          <a:solidFill>
            <a:schemeClr val="accent2"/>
          </a:solidFill>
          <a:ln>
            <a:noFill/>
          </a:ln>
          <a:extLst/>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01</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6" name="Oval 10"/>
          <p:cNvSpPr>
            <a:spLocks noChangeArrowheads="1"/>
          </p:cNvSpPr>
          <p:nvPr/>
        </p:nvSpPr>
        <p:spPr bwMode="auto">
          <a:xfrm>
            <a:off x="4664274" y="3136311"/>
            <a:ext cx="539354" cy="542925"/>
          </a:xfrm>
          <a:prstGeom prst="ellipse">
            <a:avLst/>
          </a:prstGeom>
          <a:solidFill>
            <a:schemeClr val="accent5"/>
          </a:solidFill>
          <a:ln>
            <a:noFill/>
          </a:ln>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03</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7" name="Oval 11"/>
          <p:cNvSpPr>
            <a:spLocks noChangeArrowheads="1"/>
          </p:cNvSpPr>
          <p:nvPr/>
        </p:nvSpPr>
        <p:spPr bwMode="auto">
          <a:xfrm>
            <a:off x="914996" y="3954282"/>
            <a:ext cx="542925" cy="542925"/>
          </a:xfrm>
          <a:prstGeom prst="ellipse">
            <a:avLst/>
          </a:prstGeom>
          <a:solidFill>
            <a:schemeClr val="accent3"/>
          </a:solidFill>
          <a:ln>
            <a:noFill/>
          </a:ln>
          <a:extLst/>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02</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8" name="Oval 12"/>
          <p:cNvSpPr>
            <a:spLocks noChangeArrowheads="1"/>
          </p:cNvSpPr>
          <p:nvPr/>
        </p:nvSpPr>
        <p:spPr bwMode="auto">
          <a:xfrm>
            <a:off x="4664274" y="3954282"/>
            <a:ext cx="539354" cy="542925"/>
          </a:xfrm>
          <a:prstGeom prst="ellipse">
            <a:avLst/>
          </a:prstGeom>
          <a:solidFill>
            <a:schemeClr val="accent4"/>
          </a:solidFill>
          <a:ln>
            <a:noFill/>
          </a:ln>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04</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9" name="TextBox 10"/>
          <p:cNvSpPr txBox="1"/>
          <p:nvPr/>
        </p:nvSpPr>
        <p:spPr>
          <a:xfrm>
            <a:off x="1548364" y="3136311"/>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2"/>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0" name="TextBox 11"/>
          <p:cNvSpPr txBox="1"/>
          <p:nvPr/>
        </p:nvSpPr>
        <p:spPr>
          <a:xfrm>
            <a:off x="1548364" y="3357885"/>
            <a:ext cx="2807612" cy="542456"/>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1" name="TextBox 12"/>
          <p:cNvSpPr txBox="1"/>
          <p:nvPr/>
        </p:nvSpPr>
        <p:spPr>
          <a:xfrm>
            <a:off x="1548364" y="3949043"/>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3"/>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2" name="TextBox 13"/>
          <p:cNvSpPr txBox="1"/>
          <p:nvPr/>
        </p:nvSpPr>
        <p:spPr>
          <a:xfrm>
            <a:off x="1548364" y="4170617"/>
            <a:ext cx="2807612" cy="392415"/>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3" name="TextBox 14"/>
          <p:cNvSpPr txBox="1"/>
          <p:nvPr/>
        </p:nvSpPr>
        <p:spPr>
          <a:xfrm>
            <a:off x="5314213" y="3136311"/>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5"/>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4" name="TextBox 15"/>
          <p:cNvSpPr txBox="1"/>
          <p:nvPr/>
        </p:nvSpPr>
        <p:spPr>
          <a:xfrm>
            <a:off x="5314213" y="3357885"/>
            <a:ext cx="2807612" cy="392415"/>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45" name="TextBox 16"/>
          <p:cNvSpPr txBox="1"/>
          <p:nvPr/>
        </p:nvSpPr>
        <p:spPr>
          <a:xfrm>
            <a:off x="5314213" y="3949043"/>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4"/>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6" name="TextBox 17"/>
          <p:cNvSpPr txBox="1"/>
          <p:nvPr/>
        </p:nvSpPr>
        <p:spPr>
          <a:xfrm>
            <a:off x="5314213" y="4170617"/>
            <a:ext cx="2807612" cy="392415"/>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您的内容打在这里，或者通过复制您的文本后，在此框中选择粘贴，并选择只保留文字。通过通过复制您的文本。</a:t>
            </a:r>
          </a:p>
        </p:txBody>
      </p:sp>
    </p:spTree>
    <p:extLst>
      <p:ext uri="{BB962C8B-B14F-4D97-AF65-F5344CB8AC3E}">
        <p14:creationId xmlns:p14="http://schemas.microsoft.com/office/powerpoint/2010/main" val="1391164146"/>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22000">
                                          <p:cBhvr additive="base">
                                            <p:cTn id="7" dur="500" fill="hold"/>
                                            <p:tgtEl>
                                              <p:spTgt spid="32"/>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2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22000">
                                          <p:cBhvr additive="base">
                                            <p:cTn id="11" dur="500" fill="hold"/>
                                            <p:tgtEl>
                                              <p:spTgt spid="33"/>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fmla="#ppt_w*sin(2.5*pi*$)">
                                              <p:val>
                                                <p:fltVal val="0"/>
                                              </p:val>
                                            </p:tav>
                                            <p:tav tm="100000">
                                              <p:val>
                                                <p:fltVal val="1"/>
                                              </p:val>
                                            </p:tav>
                                          </p:tavLst>
                                        </p:anim>
                                        <p:anim calcmode="lin" valueType="num">
                                          <p:cBhvr>
                                            <p:cTn id="17" dur="500" fill="hold"/>
                                            <p:tgtEl>
                                              <p:spTgt spid="35"/>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fmla="#ppt_w*sin(2.5*pi*$)">
                                              <p:val>
                                                <p:fltVal val="0"/>
                                              </p:val>
                                            </p:tav>
                                            <p:tav tm="100000">
                                              <p:val>
                                                <p:fltVal val="1"/>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fmla="#ppt_w*sin(2.5*pi*$)">
                                              <p:val>
                                                <p:fltVal val="0"/>
                                              </p:val>
                                            </p:tav>
                                            <p:tav tm="100000">
                                              <p:val>
                                                <p:fltVal val="1"/>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par>
                                    <p:cTn id="26" presetID="19" presetClass="entr" presetSubtype="1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fmla="#ppt_w*sin(2.5*pi*$)">
                                              <p:val>
                                                <p:fltVal val="0"/>
                                              </p:val>
                                            </p:tav>
                                            <p:tav tm="100000">
                                              <p:val>
                                                <p:fltVal val="1"/>
                                              </p:val>
                                            </p:tav>
                                          </p:tavLst>
                                        </p:anim>
                                        <p:anim calcmode="lin" valueType="num">
                                          <p:cBhvr>
                                            <p:cTn id="29" dur="500" fill="hold"/>
                                            <p:tgtEl>
                                              <p:spTgt spid="38"/>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fmla="#ppt_w*sin(2.5*pi*$)">
                                              <p:val>
                                                <p:fltVal val="0"/>
                                              </p:val>
                                            </p:tav>
                                            <p:tav tm="100000">
                                              <p:val>
                                                <p:fltVal val="1"/>
                                              </p:val>
                                            </p:tav>
                                          </p:tavLst>
                                        </p:anim>
                                        <p:anim calcmode="lin" valueType="num">
                                          <p:cBhvr>
                                            <p:cTn id="17" dur="500" fill="hold"/>
                                            <p:tgtEl>
                                              <p:spTgt spid="35"/>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fmla="#ppt_w*sin(2.5*pi*$)">
                                              <p:val>
                                                <p:fltVal val="0"/>
                                              </p:val>
                                            </p:tav>
                                            <p:tav tm="100000">
                                              <p:val>
                                                <p:fltVal val="1"/>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fmla="#ppt_w*sin(2.5*pi*$)">
                                              <p:val>
                                                <p:fltVal val="0"/>
                                              </p:val>
                                            </p:tav>
                                            <p:tav tm="100000">
                                              <p:val>
                                                <p:fltVal val="1"/>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par>
                                    <p:cTn id="26" presetID="19" presetClass="entr" presetSubtype="1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fmla="#ppt_w*sin(2.5*pi*$)">
                                              <p:val>
                                                <p:fltVal val="0"/>
                                              </p:val>
                                            </p:tav>
                                            <p:tav tm="100000">
                                              <p:val>
                                                <p:fltVal val="1"/>
                                              </p:val>
                                            </p:tav>
                                          </p:tavLst>
                                        </p:anim>
                                        <p:anim calcmode="lin" valueType="num">
                                          <p:cBhvr>
                                            <p:cTn id="29" dur="500" fill="hold"/>
                                            <p:tgtEl>
                                              <p:spTgt spid="38"/>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矩形 6"/>
          <p:cNvSpPr/>
          <p:nvPr/>
        </p:nvSpPr>
        <p:spPr>
          <a:xfrm>
            <a:off x="5180410" y="1269291"/>
            <a:ext cx="2544365" cy="310268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8" name="圆角矩形 7"/>
          <p:cNvSpPr/>
          <p:nvPr/>
        </p:nvSpPr>
        <p:spPr>
          <a:xfrm>
            <a:off x="657225" y="1521619"/>
            <a:ext cx="3443288" cy="1107281"/>
          </a:xfrm>
          <a:prstGeom prst="roundRect">
            <a:avLst>
              <a:gd name="adj" fmla="val 9083"/>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6"/>
          <p:cNvSpPr>
            <a:spLocks noChangeArrowheads="1"/>
          </p:cNvSpPr>
          <p:nvPr/>
        </p:nvSpPr>
        <p:spPr bwMode="auto">
          <a:xfrm>
            <a:off x="907256" y="1768079"/>
            <a:ext cx="294322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10" name="圆角矩形 9"/>
          <p:cNvSpPr/>
          <p:nvPr/>
        </p:nvSpPr>
        <p:spPr>
          <a:xfrm>
            <a:off x="657225" y="3178969"/>
            <a:ext cx="3443288" cy="1107281"/>
          </a:xfrm>
          <a:prstGeom prst="roundRect">
            <a:avLst>
              <a:gd name="adj" fmla="val 9083"/>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8"/>
          <p:cNvSpPr>
            <a:spLocks noChangeArrowheads="1"/>
          </p:cNvSpPr>
          <p:nvPr/>
        </p:nvSpPr>
        <p:spPr bwMode="auto">
          <a:xfrm>
            <a:off x="907256" y="3425429"/>
            <a:ext cx="294322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a:solidFill>
                <a:schemeClr val="tx2"/>
              </a:solidFill>
              <a:latin typeface="微软雅黑" pitchFamily="34" charset="-122"/>
              <a:ea typeface="微软雅黑" pitchFamily="34" charset="-122"/>
              <a:sym typeface="Arial" pitchFamily="34" charset="0"/>
            </a:endParaRPr>
          </a:p>
        </p:txBody>
      </p:sp>
      <p:sp>
        <p:nvSpPr>
          <p:cNvPr id="12" name="圆角矩形 11"/>
          <p:cNvSpPr/>
          <p:nvPr/>
        </p:nvSpPr>
        <p:spPr>
          <a:xfrm>
            <a:off x="1148954" y="1346597"/>
            <a:ext cx="2459831" cy="3464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文本框 10"/>
          <p:cNvSpPr txBox="1">
            <a:spLocks noChangeArrowheads="1"/>
          </p:cNvSpPr>
          <p:nvPr/>
        </p:nvSpPr>
        <p:spPr bwMode="auto">
          <a:xfrm>
            <a:off x="1322785" y="1383507"/>
            <a:ext cx="2097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
        <p:nvSpPr>
          <p:cNvPr id="14" name="圆角矩形 13"/>
          <p:cNvSpPr/>
          <p:nvPr/>
        </p:nvSpPr>
        <p:spPr>
          <a:xfrm>
            <a:off x="1148954" y="3034903"/>
            <a:ext cx="2459831" cy="3464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文本框 13"/>
          <p:cNvSpPr txBox="1">
            <a:spLocks noChangeArrowheads="1"/>
          </p:cNvSpPr>
          <p:nvPr/>
        </p:nvSpPr>
        <p:spPr bwMode="auto">
          <a:xfrm>
            <a:off x="1308498" y="3074194"/>
            <a:ext cx="2097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1404593004"/>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44" name="Freeform 12"/>
          <p:cNvSpPr>
            <a:spLocks/>
          </p:cNvSpPr>
          <p:nvPr/>
        </p:nvSpPr>
        <p:spPr bwMode="auto">
          <a:xfrm flipH="1">
            <a:off x="7927250" y="1385831"/>
            <a:ext cx="513495" cy="183949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 name="connsiteX0" fmla="*/ 10414 w 10414"/>
              <a:gd name="connsiteY0" fmla="*/ 9873 h 10359"/>
              <a:gd name="connsiteX1" fmla="*/ 0 w 10414"/>
              <a:gd name="connsiteY1" fmla="*/ 0 h 10359"/>
              <a:gd name="connsiteX2" fmla="*/ 414 w 10414"/>
              <a:gd name="connsiteY2" fmla="*/ 3289 h 10359"/>
              <a:gd name="connsiteX3" fmla="*/ 10414 w 10414"/>
              <a:gd name="connsiteY3" fmla="*/ 10359 h 10359"/>
              <a:gd name="connsiteX4" fmla="*/ 10414 w 10414"/>
              <a:gd name="connsiteY4" fmla="*/ 9873 h 10359"/>
              <a:gd name="connsiteX0" fmla="*/ 10414 w 10414"/>
              <a:gd name="connsiteY0" fmla="*/ 10472 h 10958"/>
              <a:gd name="connsiteX1" fmla="*/ 0 w 10414"/>
              <a:gd name="connsiteY1" fmla="*/ 0 h 10958"/>
              <a:gd name="connsiteX2" fmla="*/ 414 w 10414"/>
              <a:gd name="connsiteY2" fmla="*/ 3888 h 10958"/>
              <a:gd name="connsiteX3" fmla="*/ 10414 w 10414"/>
              <a:gd name="connsiteY3" fmla="*/ 10958 h 10958"/>
              <a:gd name="connsiteX4" fmla="*/ 10414 w 10414"/>
              <a:gd name="connsiteY4" fmla="*/ 10472 h 10958"/>
              <a:gd name="connsiteX0" fmla="*/ 10207 w 10207"/>
              <a:gd name="connsiteY0" fmla="*/ 9873 h 10359"/>
              <a:gd name="connsiteX1" fmla="*/ 0 w 10207"/>
              <a:gd name="connsiteY1" fmla="*/ 0 h 10359"/>
              <a:gd name="connsiteX2" fmla="*/ 207 w 10207"/>
              <a:gd name="connsiteY2" fmla="*/ 3289 h 10359"/>
              <a:gd name="connsiteX3" fmla="*/ 10207 w 10207"/>
              <a:gd name="connsiteY3" fmla="*/ 10359 h 10359"/>
              <a:gd name="connsiteX4" fmla="*/ 10207 w 10207"/>
              <a:gd name="connsiteY4" fmla="*/ 9873 h 10359"/>
              <a:gd name="connsiteX0" fmla="*/ 10067 w 10067"/>
              <a:gd name="connsiteY0" fmla="*/ 9954 h 10440"/>
              <a:gd name="connsiteX1" fmla="*/ 0 w 10067"/>
              <a:gd name="connsiteY1" fmla="*/ 0 h 10440"/>
              <a:gd name="connsiteX2" fmla="*/ 67 w 10067"/>
              <a:gd name="connsiteY2" fmla="*/ 3370 h 10440"/>
              <a:gd name="connsiteX3" fmla="*/ 10067 w 10067"/>
              <a:gd name="connsiteY3" fmla="*/ 10440 h 10440"/>
              <a:gd name="connsiteX4" fmla="*/ 10067 w 10067"/>
              <a:gd name="connsiteY4" fmla="*/ 9954 h 1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7" h="10440">
                <a:moveTo>
                  <a:pt x="10067" y="9954"/>
                </a:moveTo>
                <a:lnTo>
                  <a:pt x="0" y="0"/>
                </a:lnTo>
                <a:cubicBezTo>
                  <a:pt x="22" y="1123"/>
                  <a:pt x="45" y="2247"/>
                  <a:pt x="67" y="3370"/>
                </a:cubicBezTo>
                <a:lnTo>
                  <a:pt x="10067" y="10440"/>
                </a:lnTo>
                <a:lnTo>
                  <a:pt x="10067" y="9954"/>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5" name="Freeform 13"/>
          <p:cNvSpPr>
            <a:spLocks/>
          </p:cNvSpPr>
          <p:nvPr/>
        </p:nvSpPr>
        <p:spPr bwMode="auto">
          <a:xfrm flipH="1">
            <a:off x="7907663" y="2230916"/>
            <a:ext cx="542949" cy="1350944"/>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135"/>
              <a:gd name="connsiteY0" fmla="*/ 9189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9189 h 11514"/>
              <a:gd name="connsiteX0" fmla="*/ 10000 w 10135"/>
              <a:gd name="connsiteY0" fmla="*/ 10824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10824 h 11514"/>
              <a:gd name="connsiteX0" fmla="*/ 10270 w 10270"/>
              <a:gd name="connsiteY0" fmla="*/ 10824 h 11514"/>
              <a:gd name="connsiteX1" fmla="*/ 0 w 10270"/>
              <a:gd name="connsiteY1" fmla="*/ 0 h 11514"/>
              <a:gd name="connsiteX2" fmla="*/ 0 w 10270"/>
              <a:gd name="connsiteY2" fmla="*/ 5135 h 11514"/>
              <a:gd name="connsiteX3" fmla="*/ 10135 w 10270"/>
              <a:gd name="connsiteY3" fmla="*/ 11514 h 11514"/>
              <a:gd name="connsiteX4" fmla="*/ 10270 w 10270"/>
              <a:gd name="connsiteY4" fmla="*/ 10824 h 11514"/>
              <a:gd name="connsiteX0" fmla="*/ 10270 w 10270"/>
              <a:gd name="connsiteY0" fmla="*/ 10824 h 11393"/>
              <a:gd name="connsiteX1" fmla="*/ 0 w 10270"/>
              <a:gd name="connsiteY1" fmla="*/ 0 h 11393"/>
              <a:gd name="connsiteX2" fmla="*/ 0 w 10270"/>
              <a:gd name="connsiteY2" fmla="*/ 5135 h 11393"/>
              <a:gd name="connsiteX3" fmla="*/ 10270 w 10270"/>
              <a:gd name="connsiteY3" fmla="*/ 11393 h 11393"/>
              <a:gd name="connsiteX4" fmla="*/ 10270 w 10270"/>
              <a:gd name="connsiteY4" fmla="*/ 10824 h 11393"/>
              <a:gd name="connsiteX0" fmla="*/ 10270 w 10270"/>
              <a:gd name="connsiteY0" fmla="*/ 10824 h 11514"/>
              <a:gd name="connsiteX1" fmla="*/ 0 w 10270"/>
              <a:gd name="connsiteY1" fmla="*/ 0 h 11514"/>
              <a:gd name="connsiteX2" fmla="*/ 0 w 10270"/>
              <a:gd name="connsiteY2" fmla="*/ 5135 h 11514"/>
              <a:gd name="connsiteX3" fmla="*/ 10270 w 10270"/>
              <a:gd name="connsiteY3" fmla="*/ 11514 h 11514"/>
              <a:gd name="connsiteX4" fmla="*/ 10270 w 10270"/>
              <a:gd name="connsiteY4" fmla="*/ 10824 h 11514"/>
              <a:gd name="connsiteX0" fmla="*/ 10270 w 10270"/>
              <a:gd name="connsiteY0" fmla="*/ 10824 h 11453"/>
              <a:gd name="connsiteX1" fmla="*/ 0 w 10270"/>
              <a:gd name="connsiteY1" fmla="*/ 0 h 11453"/>
              <a:gd name="connsiteX2" fmla="*/ 0 w 10270"/>
              <a:gd name="connsiteY2" fmla="*/ 5135 h 11453"/>
              <a:gd name="connsiteX3" fmla="*/ 10270 w 10270"/>
              <a:gd name="connsiteY3" fmla="*/ 11453 h 11453"/>
              <a:gd name="connsiteX4" fmla="*/ 10270 w 10270"/>
              <a:gd name="connsiteY4" fmla="*/ 10824 h 11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0" h="11453">
                <a:moveTo>
                  <a:pt x="10270" y="10824"/>
                </a:moveTo>
                <a:lnTo>
                  <a:pt x="0" y="0"/>
                </a:lnTo>
                <a:lnTo>
                  <a:pt x="0" y="5135"/>
                </a:lnTo>
                <a:lnTo>
                  <a:pt x="10270" y="11453"/>
                </a:lnTo>
                <a:lnTo>
                  <a:pt x="10270" y="10824"/>
                </a:lnTo>
                <a:close/>
              </a:path>
            </a:pathLst>
          </a:custGeom>
          <a:solidFill>
            <a:schemeClr val="accent3">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6" name="Freeform 15"/>
          <p:cNvSpPr>
            <a:spLocks/>
          </p:cNvSpPr>
          <p:nvPr/>
        </p:nvSpPr>
        <p:spPr bwMode="auto">
          <a:xfrm flipH="1">
            <a:off x="7935221" y="3850557"/>
            <a:ext cx="515391" cy="600404"/>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7" name="Rectangle 37"/>
          <p:cNvSpPr>
            <a:spLocks noChangeArrowheads="1"/>
          </p:cNvSpPr>
          <p:nvPr/>
        </p:nvSpPr>
        <p:spPr bwMode="auto">
          <a:xfrm flipH="1">
            <a:off x="8437329" y="1391810"/>
            <a:ext cx="706670" cy="590421"/>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8" name="Rectangle 38"/>
          <p:cNvSpPr>
            <a:spLocks noChangeArrowheads="1"/>
          </p:cNvSpPr>
          <p:nvPr/>
        </p:nvSpPr>
        <p:spPr bwMode="auto">
          <a:xfrm flipH="1">
            <a:off x="8450613" y="2230916"/>
            <a:ext cx="693388" cy="605717"/>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9" name="Rectangle 39"/>
          <p:cNvSpPr>
            <a:spLocks noChangeArrowheads="1"/>
          </p:cNvSpPr>
          <p:nvPr/>
        </p:nvSpPr>
        <p:spPr bwMode="auto">
          <a:xfrm flipH="1">
            <a:off x="8450613" y="3850557"/>
            <a:ext cx="693388" cy="600404"/>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0" name="Rectangle 42"/>
          <p:cNvSpPr>
            <a:spLocks noChangeArrowheads="1"/>
          </p:cNvSpPr>
          <p:nvPr/>
        </p:nvSpPr>
        <p:spPr bwMode="auto">
          <a:xfrm flipH="1">
            <a:off x="7058526" y="3119891"/>
            <a:ext cx="868727" cy="99900"/>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1" name="Freeform 43"/>
          <p:cNvSpPr>
            <a:spLocks noEditPoints="1"/>
          </p:cNvSpPr>
          <p:nvPr/>
        </p:nvSpPr>
        <p:spPr bwMode="auto">
          <a:xfrm flipH="1">
            <a:off x="6384608" y="1580862"/>
            <a:ext cx="584464" cy="1160957"/>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2" name="Freeform 44"/>
          <p:cNvSpPr>
            <a:spLocks/>
          </p:cNvSpPr>
          <p:nvPr/>
        </p:nvSpPr>
        <p:spPr bwMode="auto">
          <a:xfrm flipH="1">
            <a:off x="6649401" y="2741819"/>
            <a:ext cx="409125" cy="483511"/>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3" name="Rectangle 45"/>
          <p:cNvSpPr>
            <a:spLocks noChangeArrowheads="1"/>
          </p:cNvSpPr>
          <p:nvPr/>
        </p:nvSpPr>
        <p:spPr bwMode="auto">
          <a:xfrm flipH="1">
            <a:off x="5530951" y="3479137"/>
            <a:ext cx="2390989" cy="95639"/>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4" name="Freeform 46"/>
          <p:cNvSpPr>
            <a:spLocks/>
          </p:cNvSpPr>
          <p:nvPr/>
        </p:nvSpPr>
        <p:spPr bwMode="auto">
          <a:xfrm flipH="1">
            <a:off x="5140422" y="3094793"/>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5" name="Freeform 47"/>
          <p:cNvSpPr>
            <a:spLocks noEditPoints="1"/>
          </p:cNvSpPr>
          <p:nvPr/>
        </p:nvSpPr>
        <p:spPr bwMode="auto">
          <a:xfrm flipH="1">
            <a:off x="4902283" y="1579076"/>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6" name="Rectangle 48"/>
          <p:cNvSpPr>
            <a:spLocks noChangeArrowheads="1"/>
          </p:cNvSpPr>
          <p:nvPr/>
        </p:nvSpPr>
        <p:spPr bwMode="auto">
          <a:xfrm flipH="1">
            <a:off x="2492486" y="4110909"/>
            <a:ext cx="5454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7" name="Freeform 49"/>
          <p:cNvSpPr>
            <a:spLocks noEditPoints="1"/>
          </p:cNvSpPr>
          <p:nvPr/>
        </p:nvSpPr>
        <p:spPr bwMode="auto">
          <a:xfrm flipH="1">
            <a:off x="1860708" y="1580861"/>
            <a:ext cx="584464" cy="145053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8" name="Freeform 50"/>
          <p:cNvSpPr>
            <a:spLocks/>
          </p:cNvSpPr>
          <p:nvPr/>
        </p:nvSpPr>
        <p:spPr bwMode="auto">
          <a:xfrm flipH="1">
            <a:off x="2098848" y="3643338"/>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9" name="TextBox 31"/>
          <p:cNvSpPr txBox="1"/>
          <p:nvPr/>
        </p:nvSpPr>
        <p:spPr>
          <a:xfrm flipH="1">
            <a:off x="6528176"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4</a:t>
            </a:r>
          </a:p>
        </p:txBody>
      </p:sp>
      <p:sp>
        <p:nvSpPr>
          <p:cNvPr id="60" name="TextBox 32"/>
          <p:cNvSpPr txBox="1"/>
          <p:nvPr/>
        </p:nvSpPr>
        <p:spPr>
          <a:xfrm flipH="1">
            <a:off x="5043195"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3</a:t>
            </a:r>
          </a:p>
        </p:txBody>
      </p:sp>
      <p:sp>
        <p:nvSpPr>
          <p:cNvPr id="61" name="TextBox 33"/>
          <p:cNvSpPr txBox="1"/>
          <p:nvPr/>
        </p:nvSpPr>
        <p:spPr>
          <a:xfrm flipH="1">
            <a:off x="2008018"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1</a:t>
            </a:r>
          </a:p>
        </p:txBody>
      </p:sp>
      <p:grpSp>
        <p:nvGrpSpPr>
          <p:cNvPr id="62" name="Group 34"/>
          <p:cNvGrpSpPr/>
          <p:nvPr/>
        </p:nvGrpSpPr>
        <p:grpSpPr>
          <a:xfrm flipH="1">
            <a:off x="8696826" y="1521258"/>
            <a:ext cx="242553" cy="292645"/>
            <a:chOff x="134906" y="3220464"/>
            <a:chExt cx="730251" cy="881063"/>
          </a:xfrm>
          <a:solidFill>
            <a:schemeClr val="bg1"/>
          </a:solidFill>
        </p:grpSpPr>
        <p:sp>
          <p:nvSpPr>
            <p:cNvPr id="63"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4"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5" name="Line 36"/>
            <p:cNvSpPr>
              <a:spLocks noChangeShapeType="1"/>
            </p:cNvSpPr>
            <p:nvPr/>
          </p:nvSpPr>
          <p:spPr bwMode="auto">
            <a:xfrm>
              <a:off x="742919" y="3904677"/>
              <a:ext cx="0" cy="19685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6" name="Line 37"/>
            <p:cNvSpPr>
              <a:spLocks noChangeShapeType="1"/>
            </p:cNvSpPr>
            <p:nvPr/>
          </p:nvSpPr>
          <p:spPr bwMode="auto">
            <a:xfrm>
              <a:off x="652432" y="3949127"/>
              <a:ext cx="0" cy="15240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7" name="Line 38"/>
            <p:cNvSpPr>
              <a:spLocks noChangeShapeType="1"/>
            </p:cNvSpPr>
            <p:nvPr/>
          </p:nvSpPr>
          <p:spPr bwMode="auto">
            <a:xfrm>
              <a:off x="560357" y="4011039"/>
              <a:ext cx="0" cy="90488"/>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8" name="Oval 39"/>
            <p:cNvSpPr>
              <a:spLocks noChangeArrowheads="1"/>
            </p:cNvSpPr>
            <p:nvPr/>
          </p:nvSpPr>
          <p:spPr bwMode="auto">
            <a:xfrm>
              <a:off x="480981" y="3296664"/>
              <a:ext cx="38100" cy="38100"/>
            </a:xfrm>
            <a:prstGeom prst="ellips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69" name="Freeform 5"/>
          <p:cNvSpPr>
            <a:spLocks noEditPoints="1"/>
          </p:cNvSpPr>
          <p:nvPr/>
        </p:nvSpPr>
        <p:spPr bwMode="auto">
          <a:xfrm flipH="1">
            <a:off x="8686834" y="2417560"/>
            <a:ext cx="262537" cy="25727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70" name="Group 42"/>
          <p:cNvGrpSpPr/>
          <p:nvPr/>
        </p:nvGrpSpPr>
        <p:grpSpPr>
          <a:xfrm flipH="1">
            <a:off x="2699384" y="1639386"/>
            <a:ext cx="280742" cy="428459"/>
            <a:chOff x="6553" y="1835403"/>
            <a:chExt cx="576263" cy="879476"/>
          </a:xfrm>
          <a:solidFill>
            <a:schemeClr val="accent1"/>
          </a:solidFill>
        </p:grpSpPr>
        <p:sp>
          <p:nvSpPr>
            <p:cNvPr id="71"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2"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3"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4" name="Oval 5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75" name="TextBox 47"/>
          <p:cNvSpPr txBox="1"/>
          <p:nvPr/>
        </p:nvSpPr>
        <p:spPr>
          <a:xfrm flipH="1">
            <a:off x="6736582" y="2155841"/>
            <a:ext cx="1261884" cy="307777"/>
          </a:xfrm>
          <a:prstGeom prst="rect">
            <a:avLst/>
          </a:prstGeom>
          <a:noFill/>
        </p:spPr>
        <p:txBody>
          <a:bodyPr wrap="none" rtlCol="0">
            <a:spAutoFit/>
          </a:bodyPr>
          <a:lstStyle/>
          <a:p>
            <a:r>
              <a:rPr lang="zh-CN" altLang="en-US" dirty="0">
                <a:solidFill>
                  <a:schemeClr val="accent4"/>
                </a:solidFill>
                <a:latin typeface="微软雅黑" pitchFamily="34" charset="-122"/>
                <a:ea typeface="微软雅黑" pitchFamily="34" charset="-122"/>
              </a:rPr>
              <a:t>单击编辑标题</a:t>
            </a:r>
          </a:p>
        </p:txBody>
      </p:sp>
      <p:sp>
        <p:nvSpPr>
          <p:cNvPr id="76" name="TextBox 48"/>
          <p:cNvSpPr txBox="1"/>
          <p:nvPr/>
        </p:nvSpPr>
        <p:spPr>
          <a:xfrm flipH="1">
            <a:off x="6794950" y="2351398"/>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a:t>
            </a:r>
            <a:r>
              <a:rPr lang="zh-CN" altLang="en-US" sz="1000" dirty="0" smtClean="0">
                <a:solidFill>
                  <a:schemeClr val="tx2"/>
                </a:solidFill>
                <a:latin typeface="微软雅黑" pitchFamily="34" charset="-122"/>
                <a:ea typeface="微软雅黑" pitchFamily="34" charset="-122"/>
                <a:sym typeface="Arial" pitchFamily="34" charset="0"/>
              </a:rPr>
              <a:t>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49"/>
          <p:cNvSpPr txBox="1"/>
          <p:nvPr/>
        </p:nvSpPr>
        <p:spPr>
          <a:xfrm flipH="1">
            <a:off x="5283800" y="2155841"/>
            <a:ext cx="1261884" cy="307777"/>
          </a:xfrm>
          <a:prstGeom prst="rect">
            <a:avLst/>
          </a:prstGeom>
          <a:noFill/>
        </p:spPr>
        <p:txBody>
          <a:bodyPr wrap="none" rtlCol="0">
            <a:spAutoFit/>
          </a:bodyPr>
          <a:lstStyle/>
          <a:p>
            <a:r>
              <a:rPr lang="zh-CN" altLang="en-US" dirty="0">
                <a:solidFill>
                  <a:schemeClr val="accent3"/>
                </a:solidFill>
                <a:latin typeface="微软雅黑" pitchFamily="34" charset="-122"/>
                <a:ea typeface="微软雅黑" pitchFamily="34" charset="-122"/>
              </a:rPr>
              <a:t>单击编辑标题</a:t>
            </a:r>
          </a:p>
        </p:txBody>
      </p:sp>
      <p:sp>
        <p:nvSpPr>
          <p:cNvPr id="78" name="TextBox 50"/>
          <p:cNvSpPr txBox="1"/>
          <p:nvPr/>
        </p:nvSpPr>
        <p:spPr>
          <a:xfrm flipH="1">
            <a:off x="5283800" y="2409766"/>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a:t>
            </a:r>
            <a:r>
              <a:rPr lang="zh-CN" altLang="en-US" sz="1000" dirty="0" smtClean="0">
                <a:solidFill>
                  <a:schemeClr val="tx2"/>
                </a:solidFill>
                <a:latin typeface="微软雅黑" pitchFamily="34" charset="-122"/>
                <a:ea typeface="微软雅黑" pitchFamily="34" charset="-122"/>
                <a:sym typeface="Arial" pitchFamily="34" charset="0"/>
              </a:rPr>
              <a:t>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51"/>
          <p:cNvSpPr txBox="1"/>
          <p:nvPr/>
        </p:nvSpPr>
        <p:spPr>
          <a:xfrm flipH="1">
            <a:off x="2213624" y="2155841"/>
            <a:ext cx="1261884" cy="307777"/>
          </a:xfrm>
          <a:prstGeom prst="rect">
            <a:avLst/>
          </a:prstGeom>
          <a:noFill/>
        </p:spPr>
        <p:txBody>
          <a:bodyPr wrap="none" rtlCol="0">
            <a:spAutoFit/>
          </a:bodyPr>
          <a:lstStyle/>
          <a:p>
            <a:r>
              <a:rPr lang="zh-CN" altLang="en-US" dirty="0">
                <a:solidFill>
                  <a:schemeClr val="accent1"/>
                </a:solidFill>
                <a:latin typeface="微软雅黑" pitchFamily="34" charset="-122"/>
                <a:ea typeface="微软雅黑" pitchFamily="34" charset="-122"/>
              </a:rPr>
              <a:t>单击编辑标题</a:t>
            </a:r>
          </a:p>
        </p:txBody>
      </p:sp>
      <p:sp>
        <p:nvSpPr>
          <p:cNvPr id="80" name="TextBox 52"/>
          <p:cNvSpPr txBox="1"/>
          <p:nvPr/>
        </p:nvSpPr>
        <p:spPr>
          <a:xfrm flipH="1">
            <a:off x="2213624" y="2409766"/>
            <a:ext cx="1252261"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grpSp>
        <p:nvGrpSpPr>
          <p:cNvPr id="81" name="Group 53"/>
          <p:cNvGrpSpPr/>
          <p:nvPr/>
        </p:nvGrpSpPr>
        <p:grpSpPr>
          <a:xfrm flipH="1">
            <a:off x="7343614" y="1606582"/>
            <a:ext cx="357773" cy="431660"/>
            <a:chOff x="134906" y="3220464"/>
            <a:chExt cx="730251" cy="881063"/>
          </a:xfrm>
          <a:solidFill>
            <a:schemeClr val="accent4"/>
          </a:solidFill>
        </p:grpSpPr>
        <p:sp>
          <p:nvSpPr>
            <p:cNvPr id="82"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3"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4" name="Line 36"/>
            <p:cNvSpPr>
              <a:spLocks noChangeShapeType="1"/>
            </p:cNvSpPr>
            <p:nvPr/>
          </p:nvSpPr>
          <p:spPr bwMode="auto">
            <a:xfrm>
              <a:off x="742919" y="3904677"/>
              <a:ext cx="0" cy="19685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5" name="Line 37"/>
            <p:cNvSpPr>
              <a:spLocks noChangeShapeType="1"/>
            </p:cNvSpPr>
            <p:nvPr/>
          </p:nvSpPr>
          <p:spPr bwMode="auto">
            <a:xfrm>
              <a:off x="652432" y="3949127"/>
              <a:ext cx="0" cy="15240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6" name="Line 38"/>
            <p:cNvSpPr>
              <a:spLocks noChangeShapeType="1"/>
            </p:cNvSpPr>
            <p:nvPr/>
          </p:nvSpPr>
          <p:spPr bwMode="auto">
            <a:xfrm>
              <a:off x="560357" y="4011039"/>
              <a:ext cx="0" cy="90488"/>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7" name="Oval 39"/>
            <p:cNvSpPr>
              <a:spLocks noChangeArrowheads="1"/>
            </p:cNvSpPr>
            <p:nvPr/>
          </p:nvSpPr>
          <p:spPr bwMode="auto">
            <a:xfrm>
              <a:off x="480981" y="3296664"/>
              <a:ext cx="38100" cy="38100"/>
            </a:xfrm>
            <a:prstGeom prst="ellips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88" name="Freeform 5"/>
          <p:cNvSpPr>
            <a:spLocks noEditPoints="1"/>
          </p:cNvSpPr>
          <p:nvPr/>
        </p:nvSpPr>
        <p:spPr bwMode="auto">
          <a:xfrm flipH="1">
            <a:off x="5732595" y="1702515"/>
            <a:ext cx="354336" cy="347234"/>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89" name="Group 61"/>
          <p:cNvGrpSpPr/>
          <p:nvPr/>
        </p:nvGrpSpPr>
        <p:grpSpPr>
          <a:xfrm flipH="1">
            <a:off x="8737108" y="4022073"/>
            <a:ext cx="177344" cy="270654"/>
            <a:chOff x="6553" y="1835403"/>
            <a:chExt cx="576263" cy="879476"/>
          </a:xfrm>
          <a:solidFill>
            <a:schemeClr val="bg1"/>
          </a:solidFill>
        </p:grpSpPr>
        <p:sp>
          <p:nvSpPr>
            <p:cNvPr id="90"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1"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2" name="Line 52"/>
            <p:cNvSpPr>
              <a:spLocks noChangeShapeType="1"/>
            </p:cNvSpPr>
            <p:nvPr/>
          </p:nvSpPr>
          <p:spPr bwMode="auto">
            <a:xfrm>
              <a:off x="292303" y="2291016"/>
              <a:ext cx="0" cy="423863"/>
            </a:xfrm>
            <a:prstGeom prst="lin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3" name="Oval 53"/>
            <p:cNvSpPr>
              <a:spLocks noChangeArrowheads="1"/>
            </p:cNvSpPr>
            <p:nvPr/>
          </p:nvSpPr>
          <p:spPr bwMode="auto">
            <a:xfrm>
              <a:off x="216103" y="2138616"/>
              <a:ext cx="152400" cy="152400"/>
            </a:xfrm>
            <a:prstGeom prst="ellips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94" name="Rectangle 48"/>
          <p:cNvSpPr>
            <a:spLocks noChangeArrowheads="1"/>
          </p:cNvSpPr>
          <p:nvPr/>
        </p:nvSpPr>
        <p:spPr bwMode="auto">
          <a:xfrm rot="5400000" flipH="1">
            <a:off x="1610051" y="3083764"/>
            <a:ext cx="1080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5" name="Freeform 67"/>
          <p:cNvSpPr>
            <a:spLocks/>
          </p:cNvSpPr>
          <p:nvPr/>
        </p:nvSpPr>
        <p:spPr bwMode="auto">
          <a:xfrm flipH="1">
            <a:off x="7909310" y="3076627"/>
            <a:ext cx="547337" cy="794270"/>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335 w 10000"/>
              <a:gd name="connsiteY2" fmla="*/ 7573 h 10000"/>
              <a:gd name="connsiteX3" fmla="*/ 10000 w 10000"/>
              <a:gd name="connsiteY3" fmla="*/ 10000 h 10000"/>
              <a:gd name="connsiteX4" fmla="*/ 10000 w 10000"/>
              <a:gd name="connsiteY4" fmla="*/ 9189 h 10000"/>
              <a:gd name="connsiteX0" fmla="*/ 10083 w 10083"/>
              <a:gd name="connsiteY0" fmla="*/ 9189 h 10000"/>
              <a:gd name="connsiteX1" fmla="*/ 83 w 10083"/>
              <a:gd name="connsiteY1" fmla="*/ 0 h 10000"/>
              <a:gd name="connsiteX2" fmla="*/ 13 w 10083"/>
              <a:gd name="connsiteY2" fmla="*/ 7483 h 10000"/>
              <a:gd name="connsiteX3" fmla="*/ 10083 w 10083"/>
              <a:gd name="connsiteY3" fmla="*/ 10000 h 10000"/>
              <a:gd name="connsiteX4" fmla="*/ 10083 w 10083"/>
              <a:gd name="connsiteY4" fmla="*/ 9189 h 10000"/>
              <a:gd name="connsiteX0" fmla="*/ 10353 w 10353"/>
              <a:gd name="connsiteY0" fmla="*/ 8919 h 10000"/>
              <a:gd name="connsiteX1" fmla="*/ 83 w 10353"/>
              <a:gd name="connsiteY1" fmla="*/ 0 h 10000"/>
              <a:gd name="connsiteX2" fmla="*/ 13 w 10353"/>
              <a:gd name="connsiteY2" fmla="*/ 7483 h 10000"/>
              <a:gd name="connsiteX3" fmla="*/ 10083 w 10353"/>
              <a:gd name="connsiteY3" fmla="*/ 10000 h 10000"/>
              <a:gd name="connsiteX4" fmla="*/ 10353 w 10353"/>
              <a:gd name="connsiteY4" fmla="*/ 891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3" h="10000">
                <a:moveTo>
                  <a:pt x="10353" y="8919"/>
                </a:moveTo>
                <a:lnTo>
                  <a:pt x="83" y="0"/>
                </a:lnTo>
                <a:cubicBezTo>
                  <a:pt x="150" y="2464"/>
                  <a:pt x="-54" y="5019"/>
                  <a:pt x="13" y="7483"/>
                </a:cubicBezTo>
                <a:lnTo>
                  <a:pt x="10083" y="10000"/>
                </a:lnTo>
                <a:lnTo>
                  <a:pt x="10353" y="8919"/>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6" name="Rectangle 38"/>
          <p:cNvSpPr>
            <a:spLocks noChangeArrowheads="1"/>
          </p:cNvSpPr>
          <p:nvPr/>
        </p:nvSpPr>
        <p:spPr bwMode="auto">
          <a:xfrm flipH="1">
            <a:off x="8448852" y="3076627"/>
            <a:ext cx="693388" cy="605717"/>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7" name="Rectangle 45"/>
          <p:cNvSpPr>
            <a:spLocks noChangeArrowheads="1"/>
          </p:cNvSpPr>
          <p:nvPr/>
        </p:nvSpPr>
        <p:spPr bwMode="auto">
          <a:xfrm flipH="1">
            <a:off x="5529190" y="3781922"/>
            <a:ext cx="2390989" cy="918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8" name="Freeform 46"/>
          <p:cNvSpPr>
            <a:spLocks/>
          </p:cNvSpPr>
          <p:nvPr/>
        </p:nvSpPr>
        <p:spPr bwMode="auto">
          <a:xfrm flipH="1">
            <a:off x="3645618" y="3390435"/>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9" name="Freeform 47"/>
          <p:cNvSpPr>
            <a:spLocks noEditPoints="1"/>
          </p:cNvSpPr>
          <p:nvPr/>
        </p:nvSpPr>
        <p:spPr bwMode="auto">
          <a:xfrm flipH="1">
            <a:off x="3400335" y="1574681"/>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0" name="TextBox 72"/>
          <p:cNvSpPr txBox="1"/>
          <p:nvPr/>
        </p:nvSpPr>
        <p:spPr>
          <a:xfrm flipH="1">
            <a:off x="3541247" y="1686547"/>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2</a:t>
            </a:r>
          </a:p>
        </p:txBody>
      </p:sp>
      <p:sp>
        <p:nvSpPr>
          <p:cNvPr id="101" name="Rectangle 48"/>
          <p:cNvSpPr>
            <a:spLocks noChangeArrowheads="1"/>
          </p:cNvSpPr>
          <p:nvPr/>
        </p:nvSpPr>
        <p:spPr bwMode="auto">
          <a:xfrm rot="5400000" flipH="1">
            <a:off x="3287244" y="3025830"/>
            <a:ext cx="810000" cy="1026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2" name="Rectangle 48"/>
          <p:cNvSpPr>
            <a:spLocks noChangeArrowheads="1"/>
          </p:cNvSpPr>
          <p:nvPr/>
        </p:nvSpPr>
        <p:spPr bwMode="auto">
          <a:xfrm rot="5400000" flipH="1">
            <a:off x="4921655" y="2813351"/>
            <a:ext cx="540000" cy="102600"/>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3" name="Rectangle 48"/>
          <p:cNvSpPr>
            <a:spLocks noChangeArrowheads="1"/>
          </p:cNvSpPr>
          <p:nvPr/>
        </p:nvSpPr>
        <p:spPr bwMode="auto">
          <a:xfrm flipH="1">
            <a:off x="4012427" y="3776201"/>
            <a:ext cx="1620000" cy="945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4" name="Freeform 9"/>
          <p:cNvSpPr>
            <a:spLocks/>
          </p:cNvSpPr>
          <p:nvPr/>
        </p:nvSpPr>
        <p:spPr bwMode="auto">
          <a:xfrm flipH="1">
            <a:off x="8666433" y="3234678"/>
            <a:ext cx="300758" cy="285869"/>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5" name="TextBox 78"/>
          <p:cNvSpPr txBox="1"/>
          <p:nvPr/>
        </p:nvSpPr>
        <p:spPr>
          <a:xfrm flipH="1">
            <a:off x="3803515" y="2409766"/>
            <a:ext cx="1269160"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106" name="Freeform 9"/>
          <p:cNvSpPr>
            <a:spLocks/>
          </p:cNvSpPr>
          <p:nvPr/>
        </p:nvSpPr>
        <p:spPr bwMode="auto">
          <a:xfrm flipH="1">
            <a:off x="4244860" y="1700414"/>
            <a:ext cx="356807" cy="339143"/>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7" name="TextBox 80"/>
          <p:cNvSpPr txBox="1"/>
          <p:nvPr/>
        </p:nvSpPr>
        <p:spPr>
          <a:xfrm flipH="1">
            <a:off x="3804797" y="2169275"/>
            <a:ext cx="1261884" cy="307777"/>
          </a:xfrm>
          <a:prstGeom prst="rect">
            <a:avLst/>
          </a:prstGeom>
          <a:noFill/>
        </p:spPr>
        <p:txBody>
          <a:bodyPr wrap="none" rtlCol="0">
            <a:spAutoFit/>
          </a:bodyPr>
          <a:lstStyle/>
          <a:p>
            <a:r>
              <a:rPr lang="zh-CN" altLang="en-US" dirty="0">
                <a:solidFill>
                  <a:schemeClr val="accent2"/>
                </a:solidFill>
                <a:latin typeface="微软雅黑" pitchFamily="34" charset="-122"/>
                <a:ea typeface="微软雅黑" pitchFamily="34" charset="-122"/>
              </a:rPr>
              <a:t>单击编辑标题</a:t>
            </a:r>
          </a:p>
        </p:txBody>
      </p:sp>
    </p:spTree>
    <p:extLst>
      <p:ext uri="{BB962C8B-B14F-4D97-AF65-F5344CB8AC3E}">
        <p14:creationId xmlns:p14="http://schemas.microsoft.com/office/powerpoint/2010/main" val="3521785742"/>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53" presetClass="entr" presetSubtype="16"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fltVal val="0"/>
                                          </p:val>
                                        </p:tav>
                                        <p:tav tm="100000">
                                          <p:val>
                                            <p:strVal val="#ppt_w"/>
                                          </p:val>
                                        </p:tav>
                                      </p:tavLst>
                                    </p:anim>
                                    <p:anim calcmode="lin" valueType="num">
                                      <p:cBhvr>
                                        <p:cTn id="11" dur="500" fill="hold"/>
                                        <p:tgtEl>
                                          <p:spTgt spid="62"/>
                                        </p:tgtEl>
                                        <p:attrNameLst>
                                          <p:attrName>ppt_h</p:attrName>
                                        </p:attrNameLst>
                                      </p:cBhvr>
                                      <p:tavLst>
                                        <p:tav tm="0">
                                          <p:val>
                                            <p:fltVal val="0"/>
                                          </p:val>
                                        </p:tav>
                                        <p:tav tm="100000">
                                          <p:val>
                                            <p:strVal val="#ppt_h"/>
                                          </p:val>
                                        </p:tav>
                                      </p:tavLst>
                                    </p:anim>
                                    <p:animEffect transition="in" filter="fade">
                                      <p:cBhvr>
                                        <p:cTn id="12" dur="500"/>
                                        <p:tgtEl>
                                          <p:spTgt spid="62"/>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500"/>
                                        <p:tgtEl>
                                          <p:spTgt spid="4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right)">
                                      <p:cBhvr>
                                        <p:cTn id="20" dur="500"/>
                                        <p:tgtEl>
                                          <p:spTgt spid="50"/>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53" presetClass="entr" presetSubtype="16"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fltVal val="0"/>
                                          </p:val>
                                        </p:tav>
                                        <p:tav tm="100000">
                                          <p:val>
                                            <p:strVal val="#ppt_w"/>
                                          </p:val>
                                        </p:tav>
                                      </p:tavLst>
                                    </p:anim>
                                    <p:anim calcmode="lin" valueType="num">
                                      <p:cBhvr>
                                        <p:cTn id="51" dur="500" fill="hold"/>
                                        <p:tgtEl>
                                          <p:spTgt spid="69"/>
                                        </p:tgtEl>
                                        <p:attrNameLst>
                                          <p:attrName>ppt_h</p:attrName>
                                        </p:attrNameLst>
                                      </p:cBhvr>
                                      <p:tavLst>
                                        <p:tav tm="0">
                                          <p:val>
                                            <p:fltVal val="0"/>
                                          </p:val>
                                        </p:tav>
                                        <p:tav tm="100000">
                                          <p:val>
                                            <p:strVal val="#ppt_h"/>
                                          </p:val>
                                        </p:tav>
                                      </p:tavLst>
                                    </p:anim>
                                    <p:animEffect transition="in" filter="fade">
                                      <p:cBhvr>
                                        <p:cTn id="52" dur="500"/>
                                        <p:tgtEl>
                                          <p:spTgt spid="69"/>
                                        </p:tgtEl>
                                      </p:cBhvr>
                                    </p:animEffect>
                                  </p:childTnLst>
                                </p:cTn>
                              </p:par>
                            </p:childTnLst>
                          </p:cTn>
                        </p:par>
                        <p:par>
                          <p:cTn id="53" fill="hold">
                            <p:stCondLst>
                              <p:cond delay="3500"/>
                            </p:stCondLst>
                            <p:childTnLst>
                              <p:par>
                                <p:cTn id="54" presetID="22" presetClass="entr" presetSubtype="2"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right)">
                                      <p:cBhvr>
                                        <p:cTn id="56" dur="500"/>
                                        <p:tgtEl>
                                          <p:spTgt spid="45"/>
                                        </p:tgtEl>
                                      </p:cBhvr>
                                    </p:animEffect>
                                  </p:childTnLst>
                                </p:cTn>
                              </p:par>
                            </p:childTnLst>
                          </p:cTn>
                        </p:par>
                        <p:par>
                          <p:cTn id="57" fill="hold">
                            <p:stCondLst>
                              <p:cond delay="4000"/>
                            </p:stCondLst>
                            <p:childTnLst>
                              <p:par>
                                <p:cTn id="58" presetID="22" presetClass="entr" presetSubtype="2"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par>
                          <p:cTn id="61" fill="hold">
                            <p:stCondLst>
                              <p:cond delay="4500"/>
                            </p:stCondLst>
                            <p:childTnLst>
                              <p:par>
                                <p:cTn id="62" presetID="22" presetClass="entr" presetSubtype="4"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down)">
                                      <p:cBhvr>
                                        <p:cTn id="64" dur="500"/>
                                        <p:tgtEl>
                                          <p:spTgt spid="54"/>
                                        </p:tgtEl>
                                      </p:cBhvr>
                                    </p:animEffect>
                                  </p:childTnLst>
                                </p:cTn>
                              </p:par>
                            </p:childTnLst>
                          </p:cTn>
                        </p:par>
                        <p:par>
                          <p:cTn id="65" fill="hold">
                            <p:stCondLst>
                              <p:cond delay="5000"/>
                            </p:stCondLst>
                            <p:childTnLst>
                              <p:par>
                                <p:cTn id="66" presetID="22" presetClass="entr" presetSubtype="4"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down)">
                                      <p:cBhvr>
                                        <p:cTn id="68" dur="500"/>
                                        <p:tgtEl>
                                          <p:spTgt spid="102"/>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 calcmode="lin" valueType="num">
                                      <p:cBhvr>
                                        <p:cTn id="78" dur="500" fill="hold"/>
                                        <p:tgtEl>
                                          <p:spTgt spid="88"/>
                                        </p:tgtEl>
                                        <p:attrNameLst>
                                          <p:attrName>ppt_w</p:attrName>
                                        </p:attrNameLst>
                                      </p:cBhvr>
                                      <p:tavLst>
                                        <p:tav tm="0">
                                          <p:val>
                                            <p:fltVal val="0"/>
                                          </p:val>
                                        </p:tav>
                                        <p:tav tm="100000">
                                          <p:val>
                                            <p:strVal val="#ppt_w"/>
                                          </p:val>
                                        </p:tav>
                                      </p:tavLst>
                                    </p:anim>
                                    <p:anim calcmode="lin" valueType="num">
                                      <p:cBhvr>
                                        <p:cTn id="79" dur="500" fill="hold"/>
                                        <p:tgtEl>
                                          <p:spTgt spid="88"/>
                                        </p:tgtEl>
                                        <p:attrNameLst>
                                          <p:attrName>ppt_h</p:attrName>
                                        </p:attrNameLst>
                                      </p:cBhvr>
                                      <p:tavLst>
                                        <p:tav tm="0">
                                          <p:val>
                                            <p:fltVal val="0"/>
                                          </p:val>
                                        </p:tav>
                                        <p:tav tm="100000">
                                          <p:val>
                                            <p:strVal val="#ppt_h"/>
                                          </p:val>
                                        </p:tav>
                                      </p:tavLst>
                                    </p:anim>
                                    <p:animEffect transition="in" filter="fade">
                                      <p:cBhvr>
                                        <p:cTn id="80" dur="500"/>
                                        <p:tgtEl>
                                          <p:spTgt spid="88"/>
                                        </p:tgtEl>
                                      </p:cBhvr>
                                    </p:animEffect>
                                  </p:childTnLst>
                                </p:cTn>
                              </p:par>
                            </p:childTnLst>
                          </p:cTn>
                        </p:par>
                        <p:par>
                          <p:cTn id="81" fill="hold">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fade">
                                      <p:cBhvr>
                                        <p:cTn id="84" dur="500"/>
                                        <p:tgtEl>
                                          <p:spTgt spid="7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53" presetClass="entr" presetSubtype="16" fill="hold" nodeType="withEffect">
                                  <p:stCondLst>
                                    <p:cond delay="0"/>
                                  </p:stCondLst>
                                  <p:childTnLst>
                                    <p:set>
                                      <p:cBhvr>
                                        <p:cTn id="93" dur="1" fill="hold">
                                          <p:stCondLst>
                                            <p:cond delay="0"/>
                                          </p:stCondLst>
                                        </p:cTn>
                                        <p:tgtEl>
                                          <p:spTgt spid="89"/>
                                        </p:tgtEl>
                                        <p:attrNameLst>
                                          <p:attrName>style.visibility</p:attrName>
                                        </p:attrNameLst>
                                      </p:cBhvr>
                                      <p:to>
                                        <p:strVal val="visible"/>
                                      </p:to>
                                    </p:set>
                                    <p:anim calcmode="lin" valueType="num">
                                      <p:cBhvr>
                                        <p:cTn id="94" dur="500" fill="hold"/>
                                        <p:tgtEl>
                                          <p:spTgt spid="89"/>
                                        </p:tgtEl>
                                        <p:attrNameLst>
                                          <p:attrName>ppt_w</p:attrName>
                                        </p:attrNameLst>
                                      </p:cBhvr>
                                      <p:tavLst>
                                        <p:tav tm="0">
                                          <p:val>
                                            <p:fltVal val="0"/>
                                          </p:val>
                                        </p:tav>
                                        <p:tav tm="100000">
                                          <p:val>
                                            <p:strVal val="#ppt_w"/>
                                          </p:val>
                                        </p:tav>
                                      </p:tavLst>
                                    </p:anim>
                                    <p:anim calcmode="lin" valueType="num">
                                      <p:cBhvr>
                                        <p:cTn id="95" dur="500" fill="hold"/>
                                        <p:tgtEl>
                                          <p:spTgt spid="89"/>
                                        </p:tgtEl>
                                        <p:attrNameLst>
                                          <p:attrName>ppt_h</p:attrName>
                                        </p:attrNameLst>
                                      </p:cBhvr>
                                      <p:tavLst>
                                        <p:tav tm="0">
                                          <p:val>
                                            <p:fltVal val="0"/>
                                          </p:val>
                                        </p:tav>
                                        <p:tav tm="100000">
                                          <p:val>
                                            <p:strVal val="#ppt_h"/>
                                          </p:val>
                                        </p:tav>
                                      </p:tavLst>
                                    </p:anim>
                                    <p:animEffect transition="in" filter="fade">
                                      <p:cBhvr>
                                        <p:cTn id="96" dur="500"/>
                                        <p:tgtEl>
                                          <p:spTgt spid="89"/>
                                        </p:tgtEl>
                                      </p:cBhvr>
                                    </p:animEffect>
                                  </p:childTnLst>
                                </p:cTn>
                              </p:par>
                            </p:childTnLst>
                          </p:cTn>
                        </p:par>
                        <p:par>
                          <p:cTn id="97" fill="hold">
                            <p:stCondLst>
                              <p:cond delay="700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7500"/>
                            </p:stCondLst>
                            <p:childTnLst>
                              <p:par>
                                <p:cTn id="102" presetID="22" presetClass="entr" presetSubtype="2"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wipe(right)">
                                      <p:cBhvr>
                                        <p:cTn id="104" dur="500"/>
                                        <p:tgtEl>
                                          <p:spTgt spid="56"/>
                                        </p:tgtEl>
                                      </p:cBhvr>
                                    </p:animEffect>
                                  </p:childTnLst>
                                </p:cTn>
                              </p:par>
                            </p:childTnLst>
                          </p:cTn>
                        </p:par>
                        <p:par>
                          <p:cTn id="105" fill="hold">
                            <p:stCondLst>
                              <p:cond delay="8000"/>
                            </p:stCondLst>
                            <p:childTnLst>
                              <p:par>
                                <p:cTn id="106" presetID="22" presetClass="entr" presetSubtype="4"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down)">
                                      <p:cBhvr>
                                        <p:cTn id="108" dur="500"/>
                                        <p:tgtEl>
                                          <p:spTgt spid="58"/>
                                        </p:tgtEl>
                                      </p:cBhvr>
                                    </p:animEffect>
                                  </p:childTnLst>
                                </p:cTn>
                              </p:par>
                            </p:childTnLst>
                          </p:cTn>
                        </p:par>
                        <p:par>
                          <p:cTn id="109" fill="hold">
                            <p:stCondLst>
                              <p:cond delay="8500"/>
                            </p:stCondLst>
                            <p:childTnLst>
                              <p:par>
                                <p:cTn id="110" presetID="2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wipe(down)">
                                      <p:cBhvr>
                                        <p:cTn id="112" dur="500"/>
                                        <p:tgtEl>
                                          <p:spTgt spid="94"/>
                                        </p:tgtEl>
                                      </p:cBhvr>
                                    </p:animEffect>
                                  </p:childTnLst>
                                </p:cTn>
                              </p:par>
                            </p:childTnLst>
                          </p:cTn>
                        </p:par>
                        <p:par>
                          <p:cTn id="113" fill="hold">
                            <p:stCondLst>
                              <p:cond delay="9000"/>
                            </p:stCondLst>
                            <p:childTnLst>
                              <p:par>
                                <p:cTn id="114" presetID="22" presetClass="entr" presetSubtype="4" fill="hold" grpId="0" nodeType="afterEffect">
                                  <p:stCondLst>
                                    <p:cond delay="0"/>
                                  </p:stCondLst>
                                  <p:childTnLst>
                                    <p:set>
                                      <p:cBhvr>
                                        <p:cTn id="115" dur="1" fill="hold">
                                          <p:stCondLst>
                                            <p:cond delay="0"/>
                                          </p:stCondLst>
                                        </p:cTn>
                                        <p:tgtEl>
                                          <p:spTgt spid="57"/>
                                        </p:tgtEl>
                                        <p:attrNameLst>
                                          <p:attrName>style.visibility</p:attrName>
                                        </p:attrNameLst>
                                      </p:cBhvr>
                                      <p:to>
                                        <p:strVal val="visible"/>
                                      </p:to>
                                    </p:set>
                                    <p:animEffect transition="in" filter="wipe(down)">
                                      <p:cBhvr>
                                        <p:cTn id="116" dur="500"/>
                                        <p:tgtEl>
                                          <p:spTgt spid="5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par>
                                <p:cTn id="120" presetID="53" presetClass="entr" presetSubtype="16" fill="hold" nodeType="withEffect">
                                  <p:stCondLst>
                                    <p:cond delay="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500" fill="hold"/>
                                        <p:tgtEl>
                                          <p:spTgt spid="70"/>
                                        </p:tgtEl>
                                        <p:attrNameLst>
                                          <p:attrName>ppt_w</p:attrName>
                                        </p:attrNameLst>
                                      </p:cBhvr>
                                      <p:tavLst>
                                        <p:tav tm="0">
                                          <p:val>
                                            <p:fltVal val="0"/>
                                          </p:val>
                                        </p:tav>
                                        <p:tav tm="100000">
                                          <p:val>
                                            <p:strVal val="#ppt_w"/>
                                          </p:val>
                                        </p:tav>
                                      </p:tavLst>
                                    </p:anim>
                                    <p:anim calcmode="lin" valueType="num">
                                      <p:cBhvr>
                                        <p:cTn id="123" dur="500" fill="hold"/>
                                        <p:tgtEl>
                                          <p:spTgt spid="70"/>
                                        </p:tgtEl>
                                        <p:attrNameLst>
                                          <p:attrName>ppt_h</p:attrName>
                                        </p:attrNameLst>
                                      </p:cBhvr>
                                      <p:tavLst>
                                        <p:tav tm="0">
                                          <p:val>
                                            <p:fltVal val="0"/>
                                          </p:val>
                                        </p:tav>
                                        <p:tav tm="100000">
                                          <p:val>
                                            <p:strVal val="#ppt_h"/>
                                          </p:val>
                                        </p:tav>
                                      </p:tavLst>
                                    </p:anim>
                                    <p:animEffect transition="in" filter="fade">
                                      <p:cBhvr>
                                        <p:cTn id="124" dur="500"/>
                                        <p:tgtEl>
                                          <p:spTgt spid="70"/>
                                        </p:tgtEl>
                                      </p:cBhvr>
                                    </p:animEffect>
                                  </p:childTnLst>
                                </p:cTn>
                              </p:par>
                            </p:childTnLst>
                          </p:cTn>
                        </p:par>
                        <p:par>
                          <p:cTn id="125" fill="hold">
                            <p:stCondLst>
                              <p:cond delay="9500"/>
                            </p:stCondLst>
                            <p:childTnLst>
                              <p:par>
                                <p:cTn id="126" presetID="10" presetClass="entr" presetSubtype="0" fill="hold" grpId="0" nodeType="afterEffect">
                                  <p:stCondLst>
                                    <p:cond delay="0"/>
                                  </p:stCondLst>
                                  <p:childTnLst>
                                    <p:set>
                                      <p:cBhvr>
                                        <p:cTn id="127" dur="1" fill="hold">
                                          <p:stCondLst>
                                            <p:cond delay="0"/>
                                          </p:stCondLst>
                                        </p:cTn>
                                        <p:tgtEl>
                                          <p:spTgt spid="79"/>
                                        </p:tgtEl>
                                        <p:attrNameLst>
                                          <p:attrName>style.visibility</p:attrName>
                                        </p:attrNameLst>
                                      </p:cBhvr>
                                      <p:to>
                                        <p:strVal val="visible"/>
                                      </p:to>
                                    </p:set>
                                    <p:animEffect transition="in" filter="fade">
                                      <p:cBhvr>
                                        <p:cTn id="128" dur="500"/>
                                        <p:tgtEl>
                                          <p:spTgt spid="7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80"/>
                                        </p:tgtEl>
                                        <p:attrNameLst>
                                          <p:attrName>style.visibility</p:attrName>
                                        </p:attrNameLst>
                                      </p:cBhvr>
                                      <p:to>
                                        <p:strVal val="visible"/>
                                      </p:to>
                                    </p:set>
                                    <p:animEffect transition="in" filter="fade">
                                      <p:cBhvr>
                                        <p:cTn id="131" dur="500"/>
                                        <p:tgtEl>
                                          <p:spTgt spid="80"/>
                                        </p:tgtEl>
                                      </p:cBhvr>
                                    </p:animEffec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500"/>
                                        <p:tgtEl>
                                          <p:spTgt spid="96"/>
                                        </p:tgtEl>
                                      </p:cBhvr>
                                    </p:animEffect>
                                  </p:childTnLst>
                                </p:cTn>
                              </p:par>
                            </p:childTnLst>
                          </p:cTn>
                        </p:par>
                        <p:par>
                          <p:cTn id="136" fill="hold">
                            <p:stCondLst>
                              <p:cond delay="10500"/>
                            </p:stCondLst>
                            <p:childTnLst>
                              <p:par>
                                <p:cTn id="137" presetID="22" presetClass="entr" presetSubtype="2" fill="hold" grpId="0" nodeType="after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wipe(right)">
                                      <p:cBhvr>
                                        <p:cTn id="139" dur="500"/>
                                        <p:tgtEl>
                                          <p:spTgt spid="95"/>
                                        </p:tgtEl>
                                      </p:cBhvr>
                                    </p:animEffect>
                                  </p:childTnLst>
                                </p:cTn>
                              </p:par>
                            </p:childTnLst>
                          </p:cTn>
                        </p:par>
                        <p:par>
                          <p:cTn id="140" fill="hold">
                            <p:stCondLst>
                              <p:cond delay="11000"/>
                            </p:stCondLst>
                            <p:childTnLst>
                              <p:par>
                                <p:cTn id="141" presetID="22" presetClass="entr" presetSubtype="2" fill="hold" grpId="0" nodeType="afterEffect">
                                  <p:stCondLst>
                                    <p:cond delay="0"/>
                                  </p:stCondLst>
                                  <p:childTnLst>
                                    <p:set>
                                      <p:cBhvr>
                                        <p:cTn id="142" dur="1" fill="hold">
                                          <p:stCondLst>
                                            <p:cond delay="0"/>
                                          </p:stCondLst>
                                        </p:cTn>
                                        <p:tgtEl>
                                          <p:spTgt spid="97"/>
                                        </p:tgtEl>
                                        <p:attrNameLst>
                                          <p:attrName>style.visibility</p:attrName>
                                        </p:attrNameLst>
                                      </p:cBhvr>
                                      <p:to>
                                        <p:strVal val="visible"/>
                                      </p:to>
                                    </p:set>
                                    <p:animEffect transition="in" filter="wipe(right)">
                                      <p:cBhvr>
                                        <p:cTn id="143" dur="500"/>
                                        <p:tgtEl>
                                          <p:spTgt spid="97"/>
                                        </p:tgtEl>
                                      </p:cBhvr>
                                    </p:animEffect>
                                  </p:childTnLst>
                                </p:cTn>
                              </p:par>
                            </p:childTnLst>
                          </p:cTn>
                        </p:par>
                        <p:par>
                          <p:cTn id="144" fill="hold">
                            <p:stCondLst>
                              <p:cond delay="11500"/>
                            </p:stCondLst>
                            <p:childTnLst>
                              <p:par>
                                <p:cTn id="145" presetID="22" presetClass="entr" presetSubtype="2" fill="hold" grpId="0" nodeType="afterEffect">
                                  <p:stCondLst>
                                    <p:cond delay="0"/>
                                  </p:stCondLst>
                                  <p:childTnLst>
                                    <p:set>
                                      <p:cBhvr>
                                        <p:cTn id="146" dur="1" fill="hold">
                                          <p:stCondLst>
                                            <p:cond delay="0"/>
                                          </p:stCondLst>
                                        </p:cTn>
                                        <p:tgtEl>
                                          <p:spTgt spid="103"/>
                                        </p:tgtEl>
                                        <p:attrNameLst>
                                          <p:attrName>style.visibility</p:attrName>
                                        </p:attrNameLst>
                                      </p:cBhvr>
                                      <p:to>
                                        <p:strVal val="visible"/>
                                      </p:to>
                                    </p:set>
                                    <p:animEffect transition="in" filter="wipe(right)">
                                      <p:cBhvr>
                                        <p:cTn id="147" dur="500"/>
                                        <p:tgtEl>
                                          <p:spTgt spid="103"/>
                                        </p:tgtEl>
                                      </p:cBhvr>
                                    </p:animEffect>
                                  </p:childTnLst>
                                </p:cTn>
                              </p:par>
                            </p:childTnLst>
                          </p:cTn>
                        </p:par>
                        <p:par>
                          <p:cTn id="148" fill="hold">
                            <p:stCondLst>
                              <p:cond delay="12000"/>
                            </p:stCondLst>
                            <p:childTnLst>
                              <p:par>
                                <p:cTn id="149" presetID="22" presetClass="entr" presetSubtype="4" fill="hold" grpId="0" nodeType="after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wipe(down)">
                                      <p:cBhvr>
                                        <p:cTn id="151" dur="500"/>
                                        <p:tgtEl>
                                          <p:spTgt spid="98"/>
                                        </p:tgtEl>
                                      </p:cBhvr>
                                    </p:animEffect>
                                  </p:childTnLst>
                                </p:cTn>
                              </p:par>
                            </p:childTnLst>
                          </p:cTn>
                        </p:par>
                        <p:par>
                          <p:cTn id="152" fill="hold">
                            <p:stCondLst>
                              <p:cond delay="12500"/>
                            </p:stCondLst>
                            <p:childTnLst>
                              <p:par>
                                <p:cTn id="153" presetID="22" presetClass="entr" presetSubtype="4" fill="hold" grpId="0" nodeType="afterEffect">
                                  <p:stCondLst>
                                    <p:cond delay="0"/>
                                  </p:stCondLst>
                                  <p:childTnLst>
                                    <p:set>
                                      <p:cBhvr>
                                        <p:cTn id="154" dur="1" fill="hold">
                                          <p:stCondLst>
                                            <p:cond delay="0"/>
                                          </p:stCondLst>
                                        </p:cTn>
                                        <p:tgtEl>
                                          <p:spTgt spid="101"/>
                                        </p:tgtEl>
                                        <p:attrNameLst>
                                          <p:attrName>style.visibility</p:attrName>
                                        </p:attrNameLst>
                                      </p:cBhvr>
                                      <p:to>
                                        <p:strVal val="visible"/>
                                      </p:to>
                                    </p:set>
                                    <p:animEffect transition="in" filter="wipe(down)">
                                      <p:cBhvr>
                                        <p:cTn id="155" dur="500"/>
                                        <p:tgtEl>
                                          <p:spTgt spid="101"/>
                                        </p:tgtEl>
                                      </p:cBhvr>
                                    </p:animEffect>
                                  </p:childTnLst>
                                </p:cTn>
                              </p:par>
                            </p:childTnLst>
                          </p:cTn>
                        </p:par>
                        <p:par>
                          <p:cTn id="156" fill="hold">
                            <p:stCondLst>
                              <p:cond delay="13000"/>
                            </p:stCondLst>
                            <p:childTnLst>
                              <p:par>
                                <p:cTn id="157" presetID="22" presetClass="entr" presetSubtype="4" fill="hold" grpId="0" nodeType="after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wipe(down)">
                                      <p:cBhvr>
                                        <p:cTn id="159" dur="500"/>
                                        <p:tgtEl>
                                          <p:spTgt spid="9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fade">
                                      <p:cBhvr>
                                        <p:cTn id="162" dur="500"/>
                                        <p:tgtEl>
                                          <p:spTgt spid="100"/>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104"/>
                                        </p:tgtEl>
                                        <p:attrNameLst>
                                          <p:attrName>style.visibility</p:attrName>
                                        </p:attrNameLst>
                                      </p:cBhvr>
                                      <p:to>
                                        <p:strVal val="visible"/>
                                      </p:to>
                                    </p:set>
                                    <p:anim calcmode="lin" valueType="num">
                                      <p:cBhvr>
                                        <p:cTn id="165" dur="500" fill="hold"/>
                                        <p:tgtEl>
                                          <p:spTgt spid="104"/>
                                        </p:tgtEl>
                                        <p:attrNameLst>
                                          <p:attrName>ppt_w</p:attrName>
                                        </p:attrNameLst>
                                      </p:cBhvr>
                                      <p:tavLst>
                                        <p:tav tm="0">
                                          <p:val>
                                            <p:fltVal val="0"/>
                                          </p:val>
                                        </p:tav>
                                        <p:tav tm="100000">
                                          <p:val>
                                            <p:strVal val="#ppt_w"/>
                                          </p:val>
                                        </p:tav>
                                      </p:tavLst>
                                    </p:anim>
                                    <p:anim calcmode="lin" valueType="num">
                                      <p:cBhvr>
                                        <p:cTn id="166" dur="500" fill="hold"/>
                                        <p:tgtEl>
                                          <p:spTgt spid="104"/>
                                        </p:tgtEl>
                                        <p:attrNameLst>
                                          <p:attrName>ppt_h</p:attrName>
                                        </p:attrNameLst>
                                      </p:cBhvr>
                                      <p:tavLst>
                                        <p:tav tm="0">
                                          <p:val>
                                            <p:fltVal val="0"/>
                                          </p:val>
                                        </p:tav>
                                        <p:tav tm="100000">
                                          <p:val>
                                            <p:strVal val="#ppt_h"/>
                                          </p:val>
                                        </p:tav>
                                      </p:tavLst>
                                    </p:anim>
                                    <p:animEffect transition="in" filter="fade">
                                      <p:cBhvr>
                                        <p:cTn id="167" dur="500"/>
                                        <p:tgtEl>
                                          <p:spTgt spid="104"/>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5"/>
                                        </p:tgtEl>
                                        <p:attrNameLst>
                                          <p:attrName>style.visibility</p:attrName>
                                        </p:attrNameLst>
                                      </p:cBhvr>
                                      <p:to>
                                        <p:strVal val="visible"/>
                                      </p:to>
                                    </p:set>
                                    <p:animEffect transition="in" filter="fade">
                                      <p:cBhvr>
                                        <p:cTn id="170" dur="500"/>
                                        <p:tgtEl>
                                          <p:spTgt spid="105"/>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6"/>
                                        </p:tgtEl>
                                        <p:attrNameLst>
                                          <p:attrName>style.visibility</p:attrName>
                                        </p:attrNameLst>
                                      </p:cBhvr>
                                      <p:to>
                                        <p:strVal val="visible"/>
                                      </p:to>
                                    </p:set>
                                    <p:anim calcmode="lin" valueType="num">
                                      <p:cBhvr>
                                        <p:cTn id="173" dur="500" fill="hold"/>
                                        <p:tgtEl>
                                          <p:spTgt spid="106"/>
                                        </p:tgtEl>
                                        <p:attrNameLst>
                                          <p:attrName>ppt_w</p:attrName>
                                        </p:attrNameLst>
                                      </p:cBhvr>
                                      <p:tavLst>
                                        <p:tav tm="0">
                                          <p:val>
                                            <p:fltVal val="0"/>
                                          </p:val>
                                        </p:tav>
                                        <p:tav tm="100000">
                                          <p:val>
                                            <p:strVal val="#ppt_w"/>
                                          </p:val>
                                        </p:tav>
                                      </p:tavLst>
                                    </p:anim>
                                    <p:anim calcmode="lin" valueType="num">
                                      <p:cBhvr>
                                        <p:cTn id="174" dur="500" fill="hold"/>
                                        <p:tgtEl>
                                          <p:spTgt spid="106"/>
                                        </p:tgtEl>
                                        <p:attrNameLst>
                                          <p:attrName>ppt_h</p:attrName>
                                        </p:attrNameLst>
                                      </p:cBhvr>
                                      <p:tavLst>
                                        <p:tav tm="0">
                                          <p:val>
                                            <p:fltVal val="0"/>
                                          </p:val>
                                        </p:tav>
                                        <p:tav tm="100000">
                                          <p:val>
                                            <p:strVal val="#ppt_h"/>
                                          </p:val>
                                        </p:tav>
                                      </p:tavLst>
                                    </p:anim>
                                    <p:animEffect transition="in" filter="fade">
                                      <p:cBhvr>
                                        <p:cTn id="175" dur="500"/>
                                        <p:tgtEl>
                                          <p:spTgt spid="106"/>
                                        </p:tgtEl>
                                      </p:cBhvr>
                                    </p:animEffect>
                                  </p:childTnLst>
                                </p:cTn>
                              </p:par>
                            </p:childTnLst>
                          </p:cTn>
                        </p:par>
                        <p:par>
                          <p:cTn id="176" fill="hold">
                            <p:stCondLst>
                              <p:cond delay="13500"/>
                            </p:stCondLst>
                            <p:childTnLst>
                              <p:par>
                                <p:cTn id="177" presetID="10" presetClass="entr" presetSubtype="0" fill="hold" grpId="0" nodeType="afterEffect">
                                  <p:stCondLst>
                                    <p:cond delay="0"/>
                                  </p:stCondLst>
                                  <p:childTnLst>
                                    <p:set>
                                      <p:cBhvr>
                                        <p:cTn id="178" dur="1" fill="hold">
                                          <p:stCondLst>
                                            <p:cond delay="0"/>
                                          </p:stCondLst>
                                        </p:cTn>
                                        <p:tgtEl>
                                          <p:spTgt spid="107"/>
                                        </p:tgtEl>
                                        <p:attrNameLst>
                                          <p:attrName>style.visibility</p:attrName>
                                        </p:attrNameLst>
                                      </p:cBhvr>
                                      <p:to>
                                        <p:strVal val="visible"/>
                                      </p:to>
                                    </p:set>
                                    <p:animEffect transition="in" filter="fade">
                                      <p:cBhvr>
                                        <p:cTn id="17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9" grpId="0" animBg="1"/>
      <p:bldP spid="75" grpId="0"/>
      <p:bldP spid="76" grpId="0"/>
      <p:bldP spid="77" grpId="0"/>
      <p:bldP spid="78" grpId="0"/>
      <p:bldP spid="79" grpId="0"/>
      <p:bldP spid="80" grpId="0"/>
      <p:bldP spid="88" grpId="0" animBg="1"/>
      <p:bldP spid="94" grpId="0" animBg="1"/>
      <p:bldP spid="95" grpId="0" animBg="1"/>
      <p:bldP spid="96" grpId="0" animBg="1"/>
      <p:bldP spid="97" grpId="0" animBg="1"/>
      <p:bldP spid="98" grpId="0" animBg="1"/>
      <p:bldP spid="99" grpId="0" animBg="1"/>
      <p:bldP spid="100" grpId="0"/>
      <p:bldP spid="101" grpId="0" animBg="1"/>
      <p:bldP spid="102" grpId="0" animBg="1"/>
      <p:bldP spid="103" grpId="0" animBg="1"/>
      <p:bldP spid="104" grpId="0" animBg="1"/>
      <p:bldP spid="105" grpId="0"/>
      <p:bldP spid="106" grpId="0" animBg="1"/>
      <p:bldP spid="1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AutoShape 3"/>
          <p:cNvSpPr>
            <a:spLocks noChangeArrowheads="1"/>
          </p:cNvSpPr>
          <p:nvPr/>
        </p:nvSpPr>
        <p:spPr bwMode="auto">
          <a:xfrm>
            <a:off x="2109763" y="2078350"/>
            <a:ext cx="1347476" cy="1166542"/>
          </a:xfrm>
          <a:prstGeom prst="triangle">
            <a:avLst>
              <a:gd name="adj" fmla="val 50000"/>
            </a:avLst>
          </a:prstGeom>
          <a:solidFill>
            <a:schemeClr val="accent1"/>
          </a:solidFill>
          <a:ln w="3175">
            <a:noFill/>
            <a:bevel/>
            <a:headEnd/>
            <a:tailEnd/>
          </a:ln>
        </p:spPr>
        <p:txBody>
          <a:bodyPr lIns="0" r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450"/>
              </a:spcBef>
              <a:spcAft>
                <a:spcPts val="450"/>
              </a:spcAft>
            </a:pPr>
            <a:endParaRPr lang="zh-CN" altLang="zh-CN" sz="2999">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Freeform 5"/>
          <p:cNvSpPr>
            <a:spLocks/>
          </p:cNvSpPr>
          <p:nvPr/>
        </p:nvSpPr>
        <p:spPr bwMode="auto">
          <a:xfrm>
            <a:off x="1636004" y="3218705"/>
            <a:ext cx="2719948" cy="472569"/>
          </a:xfrm>
          <a:custGeom>
            <a:avLst/>
            <a:gdLst>
              <a:gd name="T0" fmla="*/ 2147483647 w 1623"/>
              <a:gd name="T1" fmla="*/ 2147483647 h 281"/>
              <a:gd name="T2" fmla="*/ 0 w 1623"/>
              <a:gd name="T3" fmla="*/ 2147483647 h 281"/>
              <a:gd name="T4" fmla="*/ 2147483647 w 1623"/>
              <a:gd name="T5" fmla="*/ 0 h 281"/>
              <a:gd name="T6" fmla="*/ 0 60000 65536"/>
              <a:gd name="T7" fmla="*/ 0 60000 65536"/>
              <a:gd name="T8" fmla="*/ 0 60000 65536"/>
              <a:gd name="T9" fmla="*/ 0 w 1623"/>
              <a:gd name="T10" fmla="*/ 0 h 281"/>
              <a:gd name="T11" fmla="*/ 1623 w 1623"/>
              <a:gd name="T12" fmla="*/ 281 h 281"/>
            </a:gdLst>
            <a:ahLst/>
            <a:cxnLst>
              <a:cxn ang="T6">
                <a:pos x="T0" y="T1"/>
              </a:cxn>
              <a:cxn ang="T7">
                <a:pos x="T2" y="T3"/>
              </a:cxn>
              <a:cxn ang="T8">
                <a:pos x="T4" y="T5"/>
              </a:cxn>
            </a:cxnLst>
            <a:rect l="T9" t="T10" r="T11" b="T12"/>
            <a:pathLst>
              <a:path w="1623" h="281">
                <a:moveTo>
                  <a:pt x="1623" y="281"/>
                </a:moveTo>
                <a:lnTo>
                  <a:pt x="0" y="277"/>
                </a:lnTo>
                <a:lnTo>
                  <a:pt x="174" y="0"/>
                </a:lnTo>
              </a:path>
            </a:pathLst>
          </a:custGeom>
          <a:noFill/>
          <a:ln w="22225" cap="flat" cmpd="sng">
            <a:solidFill>
              <a:schemeClr val="accent3"/>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9" name="TextBox 53"/>
          <p:cNvSpPr>
            <a:spLocks noChangeArrowheads="1"/>
          </p:cNvSpPr>
          <p:nvPr/>
        </p:nvSpPr>
        <p:spPr bwMode="auto">
          <a:xfrm>
            <a:off x="2135950" y="3740078"/>
            <a:ext cx="1399729"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Freeform 6"/>
          <p:cNvSpPr>
            <a:spLocks/>
          </p:cNvSpPr>
          <p:nvPr/>
        </p:nvSpPr>
        <p:spPr bwMode="auto">
          <a:xfrm>
            <a:off x="2708508" y="1102264"/>
            <a:ext cx="1354618" cy="2360463"/>
          </a:xfrm>
          <a:custGeom>
            <a:avLst/>
            <a:gdLst>
              <a:gd name="T0" fmla="*/ 0 w 808"/>
              <a:gd name="T1" fmla="*/ 0 h 1408"/>
              <a:gd name="T2" fmla="*/ 2147483647 w 808"/>
              <a:gd name="T3" fmla="*/ 2147483647 h 1408"/>
              <a:gd name="T4" fmla="*/ 2147483647 w 808"/>
              <a:gd name="T5" fmla="*/ 2147483647 h 1408"/>
              <a:gd name="T6" fmla="*/ 0 60000 65536"/>
              <a:gd name="T7" fmla="*/ 0 60000 65536"/>
              <a:gd name="T8" fmla="*/ 0 60000 65536"/>
              <a:gd name="T9" fmla="*/ 0 w 808"/>
              <a:gd name="T10" fmla="*/ 0 h 1408"/>
              <a:gd name="T11" fmla="*/ 808 w 808"/>
              <a:gd name="T12" fmla="*/ 1408 h 1408"/>
            </a:gdLst>
            <a:ahLst/>
            <a:cxnLst>
              <a:cxn ang="T6">
                <a:pos x="T0" y="T1"/>
              </a:cxn>
              <a:cxn ang="T7">
                <a:pos x="T2" y="T3"/>
              </a:cxn>
              <a:cxn ang="T8">
                <a:pos x="T4" y="T5"/>
              </a:cxn>
            </a:cxnLst>
            <a:rect l="T9" t="T10" r="T11" b="T12"/>
            <a:pathLst>
              <a:path w="808" h="1408">
                <a:moveTo>
                  <a:pt x="0" y="0"/>
                </a:moveTo>
                <a:lnTo>
                  <a:pt x="808" y="1408"/>
                </a:lnTo>
                <a:lnTo>
                  <a:pt x="430" y="1407"/>
                </a:lnTo>
              </a:path>
            </a:pathLst>
          </a:custGeom>
          <a:noFill/>
          <a:ln w="22225" cap="flat" cmpd="sng">
            <a:solidFill>
              <a:schemeClr val="accent2"/>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11" name="TextBox 53"/>
          <p:cNvSpPr>
            <a:spLocks noChangeArrowheads="1"/>
          </p:cNvSpPr>
          <p:nvPr/>
        </p:nvSpPr>
        <p:spPr bwMode="auto">
          <a:xfrm rot="3623550">
            <a:off x="3043563" y="2447438"/>
            <a:ext cx="1442269"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4"/>
          <p:cNvSpPr>
            <a:spLocks/>
          </p:cNvSpPr>
          <p:nvPr/>
        </p:nvSpPr>
        <p:spPr bwMode="auto">
          <a:xfrm>
            <a:off x="1308657" y="1464130"/>
            <a:ext cx="1652205" cy="2353321"/>
          </a:xfrm>
          <a:custGeom>
            <a:avLst/>
            <a:gdLst>
              <a:gd name="T0" fmla="*/ 0 w 986"/>
              <a:gd name="T1" fmla="*/ 2147483647 h 1404"/>
              <a:gd name="T2" fmla="*/ 2147483647 w 986"/>
              <a:gd name="T3" fmla="*/ 0 h 1404"/>
              <a:gd name="T4" fmla="*/ 2147483647 w 986"/>
              <a:gd name="T5" fmla="*/ 2147483647 h 1404"/>
              <a:gd name="T6" fmla="*/ 0 60000 65536"/>
              <a:gd name="T7" fmla="*/ 0 60000 65536"/>
              <a:gd name="T8" fmla="*/ 0 60000 65536"/>
              <a:gd name="T9" fmla="*/ 0 w 986"/>
              <a:gd name="T10" fmla="*/ 0 h 1404"/>
              <a:gd name="T11" fmla="*/ 986 w 986"/>
              <a:gd name="T12" fmla="*/ 1404 h 1404"/>
            </a:gdLst>
            <a:ahLst/>
            <a:cxnLst>
              <a:cxn ang="T6">
                <a:pos x="T0" y="T1"/>
              </a:cxn>
              <a:cxn ang="T7">
                <a:pos x="T2" y="T3"/>
              </a:cxn>
              <a:cxn ang="T8">
                <a:pos x="T4" y="T5"/>
              </a:cxn>
            </a:cxnLst>
            <a:rect l="T9" t="T10" r="T11" b="T12"/>
            <a:pathLst>
              <a:path w="986" h="1404">
                <a:moveTo>
                  <a:pt x="0" y="1404"/>
                </a:moveTo>
                <a:lnTo>
                  <a:pt x="814" y="0"/>
                </a:lnTo>
                <a:lnTo>
                  <a:pt x="986" y="329"/>
                </a:lnTo>
              </a:path>
            </a:pathLst>
          </a:custGeom>
          <a:noFill/>
          <a:ln w="22225" cap="flat" cmpd="sng">
            <a:solidFill>
              <a:schemeClr val="accent1"/>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13" name="TextBox 53"/>
          <p:cNvSpPr>
            <a:spLocks noChangeArrowheads="1"/>
          </p:cNvSpPr>
          <p:nvPr/>
        </p:nvSpPr>
        <p:spPr bwMode="auto">
          <a:xfrm rot="18011492">
            <a:off x="1149402" y="2271307"/>
            <a:ext cx="1551494"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50"/>
          <p:cNvGrpSpPr>
            <a:grpSpLocks/>
          </p:cNvGrpSpPr>
          <p:nvPr/>
        </p:nvGrpSpPr>
        <p:grpSpPr bwMode="auto">
          <a:xfrm>
            <a:off x="4829711" y="1667680"/>
            <a:ext cx="3005633" cy="1752194"/>
            <a:chOff x="0" y="0"/>
            <a:chExt cx="4008232" cy="2336365"/>
          </a:xfrm>
          <a:solidFill>
            <a:schemeClr val="accent2"/>
          </a:solidFill>
        </p:grpSpPr>
        <p:sp>
          <p:nvSpPr>
            <p:cNvPr id="15" name="矩形 51"/>
            <p:cNvSpPr>
              <a:spLocks noChangeArrowheads="1"/>
            </p:cNvSpPr>
            <p:nvPr/>
          </p:nvSpPr>
          <p:spPr bwMode="auto">
            <a:xfrm>
              <a:off x="0" y="0"/>
              <a:ext cx="4008232" cy="2336365"/>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575">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16" name="组合 52"/>
            <p:cNvGrpSpPr>
              <a:grpSpLocks/>
            </p:cNvGrpSpPr>
            <p:nvPr/>
          </p:nvGrpSpPr>
          <p:grpSpPr bwMode="auto">
            <a:xfrm>
              <a:off x="96270" y="456487"/>
              <a:ext cx="3815693" cy="1454214"/>
              <a:chOff x="0" y="0"/>
              <a:chExt cx="3815693" cy="1454214"/>
            </a:xfrm>
            <a:grpFill/>
          </p:grpSpPr>
          <p:sp>
            <p:nvSpPr>
              <p:cNvPr id="17" name="TextBox 11"/>
              <p:cNvSpPr>
                <a:spLocks noChangeArrowheads="1"/>
              </p:cNvSpPr>
              <p:nvPr/>
            </p:nvSpPr>
            <p:spPr bwMode="auto">
              <a:xfrm>
                <a:off x="688964" y="0"/>
                <a:ext cx="2437765" cy="4309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2"/>
              <p:cNvSpPr>
                <a:spLocks noChangeArrowheads="1"/>
              </p:cNvSpPr>
              <p:nvPr/>
            </p:nvSpPr>
            <p:spPr bwMode="auto">
              <a:xfrm>
                <a:off x="0" y="500062"/>
                <a:ext cx="3815693" cy="9541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单击添加文字内容单击添加文字内容单击添加文字内容单击添加文字内容单击添加文字内容</a:t>
                </a:r>
                <a:endParaRPr lang="en-US" altLang="zh-CN"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组合 9"/>
          <p:cNvGrpSpPr>
            <a:grpSpLocks/>
          </p:cNvGrpSpPr>
          <p:nvPr/>
        </p:nvGrpSpPr>
        <p:grpSpPr bwMode="auto">
          <a:xfrm>
            <a:off x="2577570" y="2567584"/>
            <a:ext cx="365438" cy="547561"/>
            <a:chOff x="0" y="0"/>
            <a:chExt cx="540770" cy="809354"/>
          </a:xfrm>
        </p:grpSpPr>
        <p:sp>
          <p:nvSpPr>
            <p:cNvPr id="20" name="Freeform 121"/>
            <p:cNvSpPr>
              <a:spLocks noEditPoints="1" noChangeArrowheads="1"/>
            </p:cNvSpPr>
            <p:nvPr/>
          </p:nvSpPr>
          <p:spPr bwMode="auto">
            <a:xfrm>
              <a:off x="0" y="0"/>
              <a:ext cx="540770" cy="447036"/>
            </a:xfrm>
            <a:custGeom>
              <a:avLst/>
              <a:gdLst>
                <a:gd name="T0" fmla="*/ 2147483647 w 185"/>
                <a:gd name="T1" fmla="*/ 2147483647 h 153"/>
                <a:gd name="T2" fmla="*/ 2147483647 w 185"/>
                <a:gd name="T3" fmla="*/ 0 h 153"/>
                <a:gd name="T4" fmla="*/ 2147483647 w 185"/>
                <a:gd name="T5" fmla="*/ 2147483647 h 153"/>
                <a:gd name="T6" fmla="*/ 2147483647 w 185"/>
                <a:gd name="T7" fmla="*/ 2147483647 h 153"/>
                <a:gd name="T8" fmla="*/ 2147483647 w 185"/>
                <a:gd name="T9" fmla="*/ 2147483647 h 153"/>
                <a:gd name="T10" fmla="*/ 2147483647 w 185"/>
                <a:gd name="T11" fmla="*/ 2147483647 h 153"/>
                <a:gd name="T12" fmla="*/ 0 w 185"/>
                <a:gd name="T13" fmla="*/ 2147483647 h 153"/>
                <a:gd name="T14" fmla="*/ 2147483647 w 185"/>
                <a:gd name="T15" fmla="*/ 2147483647 h 153"/>
                <a:gd name="T16" fmla="*/ 2147483647 w 185"/>
                <a:gd name="T17" fmla="*/ 2147483647 h 153"/>
                <a:gd name="T18" fmla="*/ 2147483647 w 185"/>
                <a:gd name="T19" fmla="*/ 2147483647 h 153"/>
                <a:gd name="T20" fmla="*/ 2147483647 w 185"/>
                <a:gd name="T21" fmla="*/ 2147483647 h 153"/>
                <a:gd name="T22" fmla="*/ 2147483647 w 185"/>
                <a:gd name="T23" fmla="*/ 2147483647 h 153"/>
                <a:gd name="T24" fmla="*/ 2147483647 w 185"/>
                <a:gd name="T25" fmla="*/ 2147483647 h 153"/>
                <a:gd name="T26" fmla="*/ 2147483647 w 185"/>
                <a:gd name="T27" fmla="*/ 2147483647 h 153"/>
                <a:gd name="T28" fmla="*/ 2147483647 w 185"/>
                <a:gd name="T29" fmla="*/ 2147483647 h 153"/>
                <a:gd name="T30" fmla="*/ 2147483647 w 185"/>
                <a:gd name="T31" fmla="*/ 2147483647 h 1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5"/>
                <a:gd name="T49" fmla="*/ 0 h 153"/>
                <a:gd name="T50" fmla="*/ 185 w 185"/>
                <a:gd name="T51" fmla="*/ 153 h 1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5" h="153">
                  <a:moveTo>
                    <a:pt x="179" y="61"/>
                  </a:moveTo>
                  <a:cubicBezTo>
                    <a:pt x="185" y="0"/>
                    <a:pt x="185" y="0"/>
                    <a:pt x="185" y="0"/>
                  </a:cubicBezTo>
                  <a:cubicBezTo>
                    <a:pt x="143" y="11"/>
                    <a:pt x="143" y="11"/>
                    <a:pt x="143" y="11"/>
                  </a:cubicBezTo>
                  <a:cubicBezTo>
                    <a:pt x="157" y="26"/>
                    <a:pt x="157" y="26"/>
                    <a:pt x="157" y="26"/>
                  </a:cubicBezTo>
                  <a:cubicBezTo>
                    <a:pt x="157" y="26"/>
                    <a:pt x="98" y="97"/>
                    <a:pt x="23" y="83"/>
                  </a:cubicBezTo>
                  <a:cubicBezTo>
                    <a:pt x="37" y="105"/>
                    <a:pt x="37" y="105"/>
                    <a:pt x="37" y="105"/>
                  </a:cubicBezTo>
                  <a:cubicBezTo>
                    <a:pt x="0" y="132"/>
                    <a:pt x="0" y="132"/>
                    <a:pt x="0" y="132"/>
                  </a:cubicBezTo>
                  <a:cubicBezTo>
                    <a:pt x="0" y="132"/>
                    <a:pt x="106" y="153"/>
                    <a:pt x="168" y="38"/>
                  </a:cubicBezTo>
                  <a:lnTo>
                    <a:pt x="179" y="61"/>
                  </a:lnTo>
                  <a:close/>
                  <a:moveTo>
                    <a:pt x="26" y="125"/>
                  </a:moveTo>
                  <a:cubicBezTo>
                    <a:pt x="46" y="109"/>
                    <a:pt x="46" y="109"/>
                    <a:pt x="46" y="109"/>
                  </a:cubicBezTo>
                  <a:cubicBezTo>
                    <a:pt x="46" y="109"/>
                    <a:pt x="47" y="109"/>
                    <a:pt x="49" y="109"/>
                  </a:cubicBezTo>
                  <a:cubicBezTo>
                    <a:pt x="49" y="110"/>
                    <a:pt x="49" y="110"/>
                    <a:pt x="49" y="110"/>
                  </a:cubicBezTo>
                  <a:cubicBezTo>
                    <a:pt x="50" y="110"/>
                    <a:pt x="50" y="110"/>
                    <a:pt x="50" y="110"/>
                  </a:cubicBezTo>
                  <a:cubicBezTo>
                    <a:pt x="62" y="110"/>
                    <a:pt x="92" y="107"/>
                    <a:pt x="129" y="80"/>
                  </a:cubicBezTo>
                  <a:cubicBezTo>
                    <a:pt x="129" y="80"/>
                    <a:pt x="90" y="124"/>
                    <a:pt x="26" y="125"/>
                  </a:cubicBezTo>
                  <a:close/>
                </a:path>
              </a:pathLst>
            </a:custGeom>
            <a:solidFill>
              <a:schemeClr val="bg1"/>
            </a:solidFill>
            <a:ln w="9525" cmpd="sng">
              <a:noFill/>
              <a:bevel/>
              <a:headEnd/>
              <a:tailEnd/>
            </a:ln>
          </p:spPr>
          <p:txBody>
            <a:bodyPr/>
            <a:lstStyle/>
            <a:p>
              <a:endParaRPr lang="zh-CN" altLang="en-US" sz="1181"/>
            </a:p>
          </p:txBody>
        </p:sp>
        <p:sp>
          <p:nvSpPr>
            <p:cNvPr id="21" name="Freeform 122"/>
            <p:cNvSpPr>
              <a:spLocks noChangeArrowheads="1"/>
            </p:cNvSpPr>
            <p:nvPr/>
          </p:nvSpPr>
          <p:spPr bwMode="auto">
            <a:xfrm>
              <a:off x="230729" y="416392"/>
              <a:ext cx="127983" cy="392960"/>
            </a:xfrm>
            <a:custGeom>
              <a:avLst/>
              <a:gdLst>
                <a:gd name="T0" fmla="*/ 2147483647 w 44"/>
                <a:gd name="T1" fmla="*/ 0 h 134"/>
                <a:gd name="T2" fmla="*/ 2147483647 w 44"/>
                <a:gd name="T3" fmla="*/ 0 h 134"/>
                <a:gd name="T4" fmla="*/ 0 w 44"/>
                <a:gd name="T5" fmla="*/ 2147483647 h 134"/>
                <a:gd name="T6" fmla="*/ 0 w 44"/>
                <a:gd name="T7" fmla="*/ 2147483647 h 134"/>
                <a:gd name="T8" fmla="*/ 2147483647 w 44"/>
                <a:gd name="T9" fmla="*/ 2147483647 h 134"/>
                <a:gd name="T10" fmla="*/ 2147483647 w 44"/>
                <a:gd name="T11" fmla="*/ 2147483647 h 134"/>
                <a:gd name="T12" fmla="*/ 2147483647 w 44"/>
                <a:gd name="T13" fmla="*/ 0 h 134"/>
                <a:gd name="T14" fmla="*/ 0 60000 65536"/>
                <a:gd name="T15" fmla="*/ 0 60000 65536"/>
                <a:gd name="T16" fmla="*/ 0 60000 65536"/>
                <a:gd name="T17" fmla="*/ 0 60000 65536"/>
                <a:gd name="T18" fmla="*/ 0 60000 65536"/>
                <a:gd name="T19" fmla="*/ 0 60000 65536"/>
                <a:gd name="T20" fmla="*/ 0 60000 65536"/>
                <a:gd name="T21" fmla="*/ 0 w 44"/>
                <a:gd name="T22" fmla="*/ 0 h 134"/>
                <a:gd name="T23" fmla="*/ 44 w 44"/>
                <a:gd name="T24" fmla="*/ 134 h 1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34">
                  <a:moveTo>
                    <a:pt x="35" y="0"/>
                  </a:moveTo>
                  <a:cubicBezTo>
                    <a:pt x="9" y="0"/>
                    <a:pt x="9" y="0"/>
                    <a:pt x="9" y="0"/>
                  </a:cubicBezTo>
                  <a:cubicBezTo>
                    <a:pt x="4" y="0"/>
                    <a:pt x="0" y="5"/>
                    <a:pt x="0" y="10"/>
                  </a:cubicBezTo>
                  <a:cubicBezTo>
                    <a:pt x="0" y="134"/>
                    <a:pt x="0" y="134"/>
                    <a:pt x="0" y="134"/>
                  </a:cubicBezTo>
                  <a:cubicBezTo>
                    <a:pt x="44" y="134"/>
                    <a:pt x="44" y="134"/>
                    <a:pt x="44" y="134"/>
                  </a:cubicBezTo>
                  <a:cubicBezTo>
                    <a:pt x="44" y="10"/>
                    <a:pt x="44" y="10"/>
                    <a:pt x="44" y="10"/>
                  </a:cubicBezTo>
                  <a:cubicBezTo>
                    <a:pt x="44" y="5"/>
                    <a:pt x="40" y="0"/>
                    <a:pt x="35" y="0"/>
                  </a:cubicBezTo>
                  <a:close/>
                </a:path>
              </a:pathLst>
            </a:custGeom>
            <a:solidFill>
              <a:schemeClr val="bg1"/>
            </a:solidFill>
            <a:ln w="9525" cmpd="sng">
              <a:noFill/>
              <a:bevel/>
              <a:headEnd/>
              <a:tailEnd/>
            </a:ln>
          </p:spPr>
          <p:txBody>
            <a:bodyPr/>
            <a:lstStyle/>
            <a:p>
              <a:endParaRPr lang="zh-CN" altLang="en-US" sz="1181"/>
            </a:p>
          </p:txBody>
        </p:sp>
        <p:sp>
          <p:nvSpPr>
            <p:cNvPr id="22" name="Freeform 123"/>
            <p:cNvSpPr>
              <a:spLocks noChangeArrowheads="1"/>
            </p:cNvSpPr>
            <p:nvPr/>
          </p:nvSpPr>
          <p:spPr bwMode="auto">
            <a:xfrm>
              <a:off x="61288" y="490299"/>
              <a:ext cx="127983" cy="319055"/>
            </a:xfrm>
            <a:custGeom>
              <a:avLst/>
              <a:gdLst>
                <a:gd name="T0" fmla="*/ 2147483647 w 44"/>
                <a:gd name="T1" fmla="*/ 0 h 109"/>
                <a:gd name="T2" fmla="*/ 2147483647 w 44"/>
                <a:gd name="T3" fmla="*/ 0 h 109"/>
                <a:gd name="T4" fmla="*/ 0 w 44"/>
                <a:gd name="T5" fmla="*/ 2147483647 h 109"/>
                <a:gd name="T6" fmla="*/ 0 w 44"/>
                <a:gd name="T7" fmla="*/ 2147483647 h 109"/>
                <a:gd name="T8" fmla="*/ 2147483647 w 44"/>
                <a:gd name="T9" fmla="*/ 2147483647 h 109"/>
                <a:gd name="T10" fmla="*/ 2147483647 w 44"/>
                <a:gd name="T11" fmla="*/ 2147483647 h 109"/>
                <a:gd name="T12" fmla="*/ 2147483647 w 44"/>
                <a:gd name="T13" fmla="*/ 0 h 109"/>
                <a:gd name="T14" fmla="*/ 0 60000 65536"/>
                <a:gd name="T15" fmla="*/ 0 60000 65536"/>
                <a:gd name="T16" fmla="*/ 0 60000 65536"/>
                <a:gd name="T17" fmla="*/ 0 60000 65536"/>
                <a:gd name="T18" fmla="*/ 0 60000 65536"/>
                <a:gd name="T19" fmla="*/ 0 60000 65536"/>
                <a:gd name="T20" fmla="*/ 0 60000 65536"/>
                <a:gd name="T21" fmla="*/ 0 w 44"/>
                <a:gd name="T22" fmla="*/ 0 h 109"/>
                <a:gd name="T23" fmla="*/ 44 w 44"/>
                <a:gd name="T24" fmla="*/ 109 h 1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09">
                  <a:moveTo>
                    <a:pt x="35" y="0"/>
                  </a:moveTo>
                  <a:cubicBezTo>
                    <a:pt x="9" y="0"/>
                    <a:pt x="9" y="0"/>
                    <a:pt x="9" y="0"/>
                  </a:cubicBezTo>
                  <a:cubicBezTo>
                    <a:pt x="4" y="0"/>
                    <a:pt x="0" y="4"/>
                    <a:pt x="0" y="8"/>
                  </a:cubicBezTo>
                  <a:cubicBezTo>
                    <a:pt x="0" y="109"/>
                    <a:pt x="0" y="109"/>
                    <a:pt x="0" y="109"/>
                  </a:cubicBezTo>
                  <a:cubicBezTo>
                    <a:pt x="44" y="109"/>
                    <a:pt x="44" y="109"/>
                    <a:pt x="44" y="109"/>
                  </a:cubicBezTo>
                  <a:cubicBezTo>
                    <a:pt x="44" y="8"/>
                    <a:pt x="44" y="8"/>
                    <a:pt x="44" y="8"/>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sp>
          <p:nvSpPr>
            <p:cNvPr id="23" name="Freeform 124"/>
            <p:cNvSpPr>
              <a:spLocks noChangeArrowheads="1"/>
            </p:cNvSpPr>
            <p:nvPr/>
          </p:nvSpPr>
          <p:spPr bwMode="auto">
            <a:xfrm>
              <a:off x="400172" y="315449"/>
              <a:ext cx="127983" cy="493904"/>
            </a:xfrm>
            <a:custGeom>
              <a:avLst/>
              <a:gdLst>
                <a:gd name="T0" fmla="*/ 2147483647 w 44"/>
                <a:gd name="T1" fmla="*/ 0 h 169"/>
                <a:gd name="T2" fmla="*/ 2147483647 w 44"/>
                <a:gd name="T3" fmla="*/ 0 h 169"/>
                <a:gd name="T4" fmla="*/ 0 w 44"/>
                <a:gd name="T5" fmla="*/ 2147483647 h 169"/>
                <a:gd name="T6" fmla="*/ 0 w 44"/>
                <a:gd name="T7" fmla="*/ 2147483647 h 169"/>
                <a:gd name="T8" fmla="*/ 2147483647 w 44"/>
                <a:gd name="T9" fmla="*/ 2147483647 h 169"/>
                <a:gd name="T10" fmla="*/ 2147483647 w 44"/>
                <a:gd name="T11" fmla="*/ 2147483647 h 169"/>
                <a:gd name="T12" fmla="*/ 2147483647 w 44"/>
                <a:gd name="T13" fmla="*/ 0 h 169"/>
                <a:gd name="T14" fmla="*/ 0 60000 65536"/>
                <a:gd name="T15" fmla="*/ 0 60000 65536"/>
                <a:gd name="T16" fmla="*/ 0 60000 65536"/>
                <a:gd name="T17" fmla="*/ 0 60000 65536"/>
                <a:gd name="T18" fmla="*/ 0 60000 65536"/>
                <a:gd name="T19" fmla="*/ 0 60000 65536"/>
                <a:gd name="T20" fmla="*/ 0 60000 65536"/>
                <a:gd name="T21" fmla="*/ 0 w 44"/>
                <a:gd name="T22" fmla="*/ 0 h 169"/>
                <a:gd name="T23" fmla="*/ 44 w 44"/>
                <a:gd name="T24" fmla="*/ 169 h 1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69">
                  <a:moveTo>
                    <a:pt x="35" y="0"/>
                  </a:moveTo>
                  <a:cubicBezTo>
                    <a:pt x="9" y="0"/>
                    <a:pt x="9" y="0"/>
                    <a:pt x="9" y="0"/>
                  </a:cubicBezTo>
                  <a:cubicBezTo>
                    <a:pt x="4" y="0"/>
                    <a:pt x="0" y="4"/>
                    <a:pt x="0" y="9"/>
                  </a:cubicBezTo>
                  <a:cubicBezTo>
                    <a:pt x="0" y="169"/>
                    <a:pt x="0" y="169"/>
                    <a:pt x="0" y="169"/>
                  </a:cubicBezTo>
                  <a:cubicBezTo>
                    <a:pt x="44" y="169"/>
                    <a:pt x="44" y="169"/>
                    <a:pt x="44" y="169"/>
                  </a:cubicBezTo>
                  <a:cubicBezTo>
                    <a:pt x="44" y="9"/>
                    <a:pt x="44" y="9"/>
                    <a:pt x="44" y="9"/>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grpSp>
    </p:spTree>
    <p:extLst>
      <p:ext uri="{BB962C8B-B14F-4D97-AF65-F5344CB8AC3E}">
        <p14:creationId xmlns:p14="http://schemas.microsoft.com/office/powerpoint/2010/main" val="4115188519"/>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1+#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椭圆 6"/>
          <p:cNvSpPr/>
          <p:nvPr/>
        </p:nvSpPr>
        <p:spPr>
          <a:xfrm>
            <a:off x="3934972" y="1458432"/>
            <a:ext cx="1252625" cy="1252624"/>
          </a:xfrm>
          <a:prstGeom prst="ellipse">
            <a:avLst/>
          </a:prstGeom>
          <a:solidFill>
            <a:schemeClr val="bg1"/>
          </a:solidFill>
          <a:ln>
            <a:solidFill>
              <a:schemeClr val="accent4"/>
            </a:solid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4036219" y="1559678"/>
            <a:ext cx="1050131" cy="1050131"/>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068916" y="3451539"/>
            <a:ext cx="984734" cy="984733"/>
            <a:chOff x="1908117" y="4302011"/>
            <a:chExt cx="1312979" cy="1312977"/>
          </a:xfrm>
          <a:solidFill>
            <a:schemeClr val="accent2"/>
          </a:solidFill>
        </p:grpSpPr>
        <p:sp>
          <p:nvSpPr>
            <p:cNvPr id="10" name="椭圆 9"/>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440141" y="3451539"/>
            <a:ext cx="984734" cy="984733"/>
            <a:chOff x="1908117" y="4302011"/>
            <a:chExt cx="1312979" cy="1312977"/>
          </a:xfrm>
          <a:solidFill>
            <a:schemeClr val="accent1"/>
          </a:solidFill>
        </p:grpSpPr>
        <p:sp>
          <p:nvSpPr>
            <p:cNvPr id="13" name="椭圆 12"/>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858426" y="3451539"/>
            <a:ext cx="984734" cy="984733"/>
            <a:chOff x="1908117" y="4302011"/>
            <a:chExt cx="1312979" cy="1312977"/>
          </a:xfrm>
          <a:solidFill>
            <a:schemeClr val="accent3"/>
          </a:solidFill>
        </p:grpSpPr>
        <p:sp>
          <p:nvSpPr>
            <p:cNvPr id="16" name="椭圆 15"/>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18" name="直接连接符 17"/>
          <p:cNvCxnSpPr>
            <a:stCxn id="7" idx="3"/>
            <a:endCxn id="13" idx="7"/>
          </p:cNvCxnSpPr>
          <p:nvPr/>
        </p:nvCxnSpPr>
        <p:spPr>
          <a:xfrm flipH="1">
            <a:off x="3280664" y="2527613"/>
            <a:ext cx="837750"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7" idx="5"/>
            <a:endCxn id="16" idx="1"/>
          </p:cNvCxnSpPr>
          <p:nvPr/>
        </p:nvCxnSpPr>
        <p:spPr>
          <a:xfrm>
            <a:off x="5004155" y="2527613"/>
            <a:ext cx="998482"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4"/>
            <a:endCxn id="10" idx="0"/>
          </p:cNvCxnSpPr>
          <p:nvPr/>
        </p:nvCxnSpPr>
        <p:spPr>
          <a:xfrm flipH="1">
            <a:off x="4561283" y="2711056"/>
            <a:ext cx="2" cy="740483"/>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15"/>
          <p:cNvSpPr txBox="1"/>
          <p:nvPr/>
        </p:nvSpPr>
        <p:spPr>
          <a:xfrm>
            <a:off x="1229394"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2" name="文本框 16"/>
          <p:cNvSpPr txBox="1"/>
          <p:nvPr/>
        </p:nvSpPr>
        <p:spPr>
          <a:xfrm>
            <a:off x="5367916"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2614995080"/>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2000"/>
                                        <p:tgtEl>
                                          <p:spTgt spid="8"/>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750"/>
                                        <p:tgtEl>
                                          <p:spTgt spid="18"/>
                                        </p:tgtEl>
                                      </p:cBhvr>
                                    </p:animEffect>
                                  </p:childTnLst>
                                </p:cTn>
                              </p:par>
                              <p:par>
                                <p:cTn id="15" presetID="22" presetClass="entr" presetSubtype="1"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750"/>
                                        <p:tgtEl>
                                          <p:spTgt spid="20"/>
                                        </p:tgtEl>
                                      </p:cBhvr>
                                    </p:animEffect>
                                  </p:childTnLst>
                                </p:cTn>
                              </p:par>
                              <p:par>
                                <p:cTn id="18" presetID="22" presetClass="entr" presetSubtype="1"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750"/>
                                        <p:tgtEl>
                                          <p:spTgt spid="19"/>
                                        </p:tgtEl>
                                      </p:cBhvr>
                                    </p:animEffect>
                                  </p:childTnLst>
                                </p:cTn>
                              </p:par>
                            </p:childTnLst>
                          </p:cTn>
                        </p:par>
                        <p:par>
                          <p:cTn id="21" fill="hold">
                            <p:stCondLst>
                              <p:cond delay="275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childTnLst>
                          </p:cTn>
                        </p:par>
                        <p:par>
                          <p:cTn id="31" fill="hold">
                            <p:stCondLst>
                              <p:cond delay="37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cxnSp>
        <p:nvCxnSpPr>
          <p:cNvPr id="23" name="直接连接符 22"/>
          <p:cNvCxnSpPr/>
          <p:nvPr/>
        </p:nvCxnSpPr>
        <p:spPr>
          <a:xfrm>
            <a:off x="4600729" y="3285738"/>
            <a:ext cx="0" cy="59682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600729" y="2555760"/>
            <a:ext cx="0" cy="596822"/>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602876" y="3975906"/>
            <a:ext cx="0" cy="99736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rot="2700000">
            <a:off x="4496522" y="4763690"/>
            <a:ext cx="216024" cy="2160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600729" y="1851575"/>
            <a:ext cx="0" cy="596822"/>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0729" y="1193766"/>
            <a:ext cx="0" cy="59682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rot="2700000">
            <a:off x="4496522" y="157609"/>
            <a:ext cx="21602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4602876" y="247830"/>
            <a:ext cx="0" cy="99736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637276" y="1203598"/>
            <a:ext cx="9656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六边形 31"/>
          <p:cNvSpPr/>
          <p:nvPr/>
        </p:nvSpPr>
        <p:spPr>
          <a:xfrm>
            <a:off x="3061212" y="879562"/>
            <a:ext cx="751764" cy="64807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144742" y="951570"/>
            <a:ext cx="584705" cy="504056"/>
          </a:xfrm>
          <a:prstGeom prst="hexagon">
            <a:avLst/>
          </a:prstGeom>
          <a:solidFill>
            <a:schemeClr val="accent1">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TextBox 8"/>
          <p:cNvSpPr txBox="1"/>
          <p:nvPr/>
        </p:nvSpPr>
        <p:spPr>
          <a:xfrm>
            <a:off x="3144742"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2012</a:t>
            </a:r>
            <a:endParaRPr lang="zh-CN" altLang="en-US" sz="1200" dirty="0">
              <a:solidFill>
                <a:schemeClr val="bg1"/>
              </a:solidFill>
              <a:latin typeface="微软雅黑" pitchFamily="34" charset="-122"/>
              <a:ea typeface="微软雅黑" pitchFamily="34" charset="-122"/>
            </a:endParaRPr>
          </a:p>
        </p:txBody>
      </p:sp>
      <p:sp>
        <p:nvSpPr>
          <p:cNvPr id="35" name="椭圆 34"/>
          <p:cNvSpPr/>
          <p:nvPr/>
        </p:nvSpPr>
        <p:spPr>
          <a:xfrm>
            <a:off x="4497004" y="1096068"/>
            <a:ext cx="215061" cy="2150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452279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491540" y="1491630"/>
            <a:ext cx="1650853" cy="648072"/>
            <a:chOff x="4490160" y="1491630"/>
            <a:chExt cx="1650853" cy="648072"/>
          </a:xfrm>
        </p:grpSpPr>
        <p:cxnSp>
          <p:nvCxnSpPr>
            <p:cNvPr id="38" name="直接连接符 37"/>
            <p:cNvCxnSpPr/>
            <p:nvPr/>
          </p:nvCxnSpPr>
          <p:spPr>
            <a:xfrm flipH="1">
              <a:off x="4599349" y="1815666"/>
              <a:ext cx="9656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flipH="1">
              <a:off x="5389249" y="1491630"/>
              <a:ext cx="751764" cy="648072"/>
              <a:chOff x="3120318" y="879562"/>
              <a:chExt cx="751764" cy="648072"/>
            </a:xfrm>
          </p:grpSpPr>
          <p:sp>
            <p:nvSpPr>
              <p:cNvPr id="43" name="六边形 42"/>
              <p:cNvSpPr/>
              <p:nvPr/>
            </p:nvSpPr>
            <p:spPr>
              <a:xfrm>
                <a:off x="3120318" y="879562"/>
                <a:ext cx="751764" cy="64807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六边形 43"/>
              <p:cNvSpPr/>
              <p:nvPr/>
            </p:nvSpPr>
            <p:spPr>
              <a:xfrm>
                <a:off x="3203848" y="951570"/>
                <a:ext cx="584705" cy="504056"/>
              </a:xfrm>
              <a:prstGeom prst="hexagon">
                <a:avLst/>
              </a:prstGeom>
              <a:solidFill>
                <a:schemeClr val="accent2">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5" name="TextBox 40"/>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2013</a:t>
                </a:r>
                <a:endParaRPr lang="zh-CN" altLang="en-US" sz="1200" dirty="0">
                  <a:solidFill>
                    <a:schemeClr val="bg1"/>
                  </a:solidFill>
                  <a:latin typeface="微软雅黑" pitchFamily="34" charset="-122"/>
                  <a:ea typeface="微软雅黑" pitchFamily="34" charset="-122"/>
                </a:endParaRPr>
              </a:p>
            </p:txBody>
          </p:sp>
        </p:grpSp>
        <p:grpSp>
          <p:nvGrpSpPr>
            <p:cNvPr id="40" name="组合 39"/>
            <p:cNvGrpSpPr/>
            <p:nvPr/>
          </p:nvGrpSpPr>
          <p:grpSpPr>
            <a:xfrm flipH="1">
              <a:off x="4490160" y="1708136"/>
              <a:ext cx="215061" cy="215061"/>
              <a:chOff x="4495624" y="1096068"/>
              <a:chExt cx="215061" cy="215061"/>
            </a:xfrm>
          </p:grpSpPr>
          <p:sp>
            <p:nvSpPr>
              <p:cNvPr id="41" name="椭圆 40"/>
              <p:cNvSpPr/>
              <p:nvPr/>
            </p:nvSpPr>
            <p:spPr>
              <a:xfrm>
                <a:off x="4495624" y="1096068"/>
                <a:ext cx="215061" cy="21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椭圆 41"/>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061212" y="2149986"/>
            <a:ext cx="1650853" cy="648072"/>
            <a:chOff x="3059832" y="879562"/>
            <a:chExt cx="1650853" cy="648072"/>
          </a:xfrm>
        </p:grpSpPr>
        <p:cxnSp>
          <p:nvCxnSpPr>
            <p:cNvPr id="47" name="直接连接符 46"/>
            <p:cNvCxnSpPr/>
            <p:nvPr/>
          </p:nvCxnSpPr>
          <p:spPr>
            <a:xfrm>
              <a:off x="3635896" y="1203598"/>
              <a:ext cx="9656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059832" y="879562"/>
              <a:ext cx="751764" cy="648072"/>
              <a:chOff x="3120318" y="879562"/>
              <a:chExt cx="751764" cy="648072"/>
            </a:xfrm>
          </p:grpSpPr>
          <p:sp>
            <p:nvSpPr>
              <p:cNvPr id="52" name="六边形 51"/>
              <p:cNvSpPr/>
              <p:nvPr/>
            </p:nvSpPr>
            <p:spPr>
              <a:xfrm>
                <a:off x="3120318" y="879562"/>
                <a:ext cx="751764" cy="64807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六边形 52"/>
              <p:cNvSpPr/>
              <p:nvPr/>
            </p:nvSpPr>
            <p:spPr>
              <a:xfrm>
                <a:off x="3203848" y="951570"/>
                <a:ext cx="584705" cy="504056"/>
              </a:xfrm>
              <a:prstGeom prst="hexagon">
                <a:avLst/>
              </a:prstGeom>
              <a:solidFill>
                <a:schemeClr val="accent3">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TextBox 52"/>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2014</a:t>
                </a:r>
                <a:endParaRPr lang="zh-CN" altLang="en-US" sz="1200" dirty="0">
                  <a:solidFill>
                    <a:schemeClr val="bg1"/>
                  </a:solidFill>
                  <a:latin typeface="微软雅黑" pitchFamily="34" charset="-122"/>
                  <a:ea typeface="微软雅黑" pitchFamily="34" charset="-122"/>
                </a:endParaRPr>
              </a:p>
            </p:txBody>
          </p:sp>
        </p:grpSp>
        <p:grpSp>
          <p:nvGrpSpPr>
            <p:cNvPr id="49" name="组合 48"/>
            <p:cNvGrpSpPr/>
            <p:nvPr/>
          </p:nvGrpSpPr>
          <p:grpSpPr>
            <a:xfrm>
              <a:off x="4495624" y="1096068"/>
              <a:ext cx="215061" cy="215061"/>
              <a:chOff x="4495624" y="1096068"/>
              <a:chExt cx="215061" cy="215061"/>
            </a:xfrm>
          </p:grpSpPr>
          <p:sp>
            <p:nvSpPr>
              <p:cNvPr id="50" name="椭圆 49"/>
              <p:cNvSpPr/>
              <p:nvPr/>
            </p:nvSpPr>
            <p:spPr>
              <a:xfrm>
                <a:off x="4495624" y="1096068"/>
                <a:ext cx="215061" cy="215061"/>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4491540" y="2854171"/>
            <a:ext cx="1650853" cy="648072"/>
            <a:chOff x="4490160" y="1491630"/>
            <a:chExt cx="1650853" cy="648072"/>
          </a:xfrm>
        </p:grpSpPr>
        <p:cxnSp>
          <p:nvCxnSpPr>
            <p:cNvPr id="56" name="直接连接符 55"/>
            <p:cNvCxnSpPr/>
            <p:nvPr/>
          </p:nvCxnSpPr>
          <p:spPr>
            <a:xfrm flipH="1">
              <a:off x="4599349" y="1815666"/>
              <a:ext cx="9656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flipH="1">
              <a:off x="5389249" y="1491630"/>
              <a:ext cx="751764" cy="648072"/>
              <a:chOff x="3120318" y="879562"/>
              <a:chExt cx="751764" cy="648072"/>
            </a:xfrm>
          </p:grpSpPr>
          <p:sp>
            <p:nvSpPr>
              <p:cNvPr id="61" name="六边形 60"/>
              <p:cNvSpPr/>
              <p:nvPr/>
            </p:nvSpPr>
            <p:spPr>
              <a:xfrm>
                <a:off x="3120318" y="879562"/>
                <a:ext cx="751764" cy="64807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六边形 61"/>
              <p:cNvSpPr/>
              <p:nvPr/>
            </p:nvSpPr>
            <p:spPr>
              <a:xfrm>
                <a:off x="3203848" y="951570"/>
                <a:ext cx="584705" cy="504056"/>
              </a:xfrm>
              <a:prstGeom prst="hexagon">
                <a:avLst/>
              </a:prstGeom>
              <a:solidFill>
                <a:schemeClr val="accent4">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TextBox 64"/>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2015</a:t>
                </a:r>
                <a:endParaRPr lang="zh-CN" altLang="en-US" sz="1200" dirty="0">
                  <a:solidFill>
                    <a:schemeClr val="bg1"/>
                  </a:solidFill>
                  <a:latin typeface="微软雅黑" pitchFamily="34" charset="-122"/>
                  <a:ea typeface="微软雅黑" pitchFamily="34" charset="-122"/>
                </a:endParaRPr>
              </a:p>
            </p:txBody>
          </p:sp>
        </p:grpSp>
        <p:grpSp>
          <p:nvGrpSpPr>
            <p:cNvPr id="58" name="组合 57"/>
            <p:cNvGrpSpPr/>
            <p:nvPr/>
          </p:nvGrpSpPr>
          <p:grpSpPr>
            <a:xfrm flipH="1">
              <a:off x="4490160" y="1708136"/>
              <a:ext cx="215061" cy="215061"/>
              <a:chOff x="4495624" y="1096068"/>
              <a:chExt cx="215061" cy="215061"/>
            </a:xfrm>
          </p:grpSpPr>
          <p:sp>
            <p:nvSpPr>
              <p:cNvPr id="59" name="椭圆 58"/>
              <p:cNvSpPr/>
              <p:nvPr/>
            </p:nvSpPr>
            <p:spPr>
              <a:xfrm>
                <a:off x="4495624" y="1096068"/>
                <a:ext cx="215061" cy="215061"/>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椭圆 59"/>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3061212" y="3651870"/>
            <a:ext cx="1650853" cy="648072"/>
            <a:chOff x="3059832" y="879562"/>
            <a:chExt cx="1650853" cy="648072"/>
          </a:xfrm>
        </p:grpSpPr>
        <p:cxnSp>
          <p:nvCxnSpPr>
            <p:cNvPr id="65" name="直接连接符 64"/>
            <p:cNvCxnSpPr/>
            <p:nvPr/>
          </p:nvCxnSpPr>
          <p:spPr>
            <a:xfrm>
              <a:off x="3635896" y="1203598"/>
              <a:ext cx="9656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3059832" y="879562"/>
              <a:ext cx="751764" cy="648072"/>
              <a:chOff x="3120318" y="879562"/>
              <a:chExt cx="751764" cy="648072"/>
            </a:xfrm>
          </p:grpSpPr>
          <p:sp>
            <p:nvSpPr>
              <p:cNvPr id="70" name="六边形 69"/>
              <p:cNvSpPr/>
              <p:nvPr/>
            </p:nvSpPr>
            <p:spPr>
              <a:xfrm>
                <a:off x="3120318" y="879562"/>
                <a:ext cx="751764" cy="648072"/>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1" name="六边形 70"/>
              <p:cNvSpPr/>
              <p:nvPr/>
            </p:nvSpPr>
            <p:spPr>
              <a:xfrm>
                <a:off x="3203848" y="951570"/>
                <a:ext cx="584705" cy="504056"/>
              </a:xfrm>
              <a:prstGeom prst="hexagon">
                <a:avLst/>
              </a:prstGeom>
              <a:solidFill>
                <a:schemeClr val="accent5">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2" name="TextBox 74"/>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2016</a:t>
                </a:r>
                <a:endParaRPr lang="zh-CN" altLang="en-US" sz="1200" dirty="0">
                  <a:solidFill>
                    <a:schemeClr val="bg1"/>
                  </a:solidFill>
                  <a:latin typeface="微软雅黑" pitchFamily="34" charset="-122"/>
                  <a:ea typeface="微软雅黑" pitchFamily="34" charset="-122"/>
                </a:endParaRPr>
              </a:p>
            </p:txBody>
          </p:sp>
        </p:grpSp>
        <p:grpSp>
          <p:nvGrpSpPr>
            <p:cNvPr id="67" name="组合 66"/>
            <p:cNvGrpSpPr/>
            <p:nvPr/>
          </p:nvGrpSpPr>
          <p:grpSpPr>
            <a:xfrm>
              <a:off x="4495624" y="1096068"/>
              <a:ext cx="215061" cy="215061"/>
              <a:chOff x="4495624" y="1096068"/>
              <a:chExt cx="215061" cy="215061"/>
            </a:xfrm>
          </p:grpSpPr>
          <p:sp>
            <p:nvSpPr>
              <p:cNvPr id="68" name="椭圆 67"/>
              <p:cNvSpPr/>
              <p:nvPr/>
            </p:nvSpPr>
            <p:spPr>
              <a:xfrm>
                <a:off x="4495624" y="1096068"/>
                <a:ext cx="215061" cy="215061"/>
              </a:xfrm>
              <a:prstGeom prst="ellipse">
                <a:avLst/>
              </a:prstGeom>
              <a:solidFill>
                <a:srgbClr val="3D4A5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9" name="椭圆 68"/>
              <p:cNvSpPr/>
              <p:nvPr/>
            </p:nvSpPr>
            <p:spPr>
              <a:xfrm>
                <a:off x="4521417" y="1121861"/>
                <a:ext cx="163475" cy="1634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sp>
        <p:nvSpPr>
          <p:cNvPr id="73" name="TextBox 77"/>
          <p:cNvSpPr txBox="1"/>
          <p:nvPr/>
        </p:nvSpPr>
        <p:spPr>
          <a:xfrm>
            <a:off x="1497519" y="781382"/>
            <a:ext cx="1491685" cy="307777"/>
          </a:xfrm>
          <a:prstGeom prst="rect">
            <a:avLst/>
          </a:prstGeom>
          <a:noFill/>
        </p:spPr>
        <p:txBody>
          <a:bodyPr wrap="square" rtlCol="0">
            <a:spAutoFit/>
          </a:bodyPr>
          <a:lstStyle/>
          <a:p>
            <a:pPr algn="r"/>
            <a:r>
              <a:rPr lang="zh-CN" altLang="en-US" dirty="0" smtClean="0">
                <a:solidFill>
                  <a:schemeClr val="accent1"/>
                </a:solidFill>
                <a:latin typeface="微软雅黑" panose="020B0503020204020204" pitchFamily="34" charset="-122"/>
                <a:ea typeface="微软雅黑" panose="020B0503020204020204" pitchFamily="34" charset="-122"/>
              </a:rPr>
              <a:t>标题文字</a:t>
            </a:r>
            <a:endParaRPr lang="zh-CN" altLang="en-US" dirty="0">
              <a:solidFill>
                <a:schemeClr val="accent1"/>
              </a:solidFill>
              <a:latin typeface="微软雅黑" pitchFamily="34" charset="-122"/>
              <a:ea typeface="微软雅黑" pitchFamily="34" charset="-122"/>
            </a:endParaRPr>
          </a:p>
        </p:txBody>
      </p:sp>
      <p:sp>
        <p:nvSpPr>
          <p:cNvPr id="74" name="TextBox 78"/>
          <p:cNvSpPr txBox="1"/>
          <p:nvPr/>
        </p:nvSpPr>
        <p:spPr>
          <a:xfrm>
            <a:off x="551728" y="107924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Box 79"/>
          <p:cNvSpPr txBox="1"/>
          <p:nvPr/>
        </p:nvSpPr>
        <p:spPr>
          <a:xfrm>
            <a:off x="1497519" y="2094421"/>
            <a:ext cx="1491685" cy="307777"/>
          </a:xfrm>
          <a:prstGeom prst="rect">
            <a:avLst/>
          </a:prstGeom>
          <a:noFill/>
        </p:spPr>
        <p:txBody>
          <a:bodyPr wrap="square" rtlCol="0">
            <a:spAutoFit/>
          </a:bodyPr>
          <a:lstStyle/>
          <a:p>
            <a:pPr algn="r"/>
            <a:r>
              <a:rPr lang="zh-CN" altLang="en-US" dirty="0" smtClean="0">
                <a:solidFill>
                  <a:schemeClr val="accent3"/>
                </a:solidFill>
                <a:latin typeface="微软雅黑" panose="020B0503020204020204" pitchFamily="34" charset="-122"/>
                <a:ea typeface="微软雅黑" panose="020B0503020204020204" pitchFamily="34" charset="-122"/>
              </a:rPr>
              <a:t>标题文字</a:t>
            </a:r>
            <a:endParaRPr lang="zh-CN" altLang="en-US" dirty="0">
              <a:solidFill>
                <a:schemeClr val="accent3"/>
              </a:solidFill>
              <a:latin typeface="微软雅黑" pitchFamily="34" charset="-122"/>
              <a:ea typeface="微软雅黑" pitchFamily="34" charset="-122"/>
            </a:endParaRPr>
          </a:p>
        </p:txBody>
      </p:sp>
      <p:sp>
        <p:nvSpPr>
          <p:cNvPr id="76" name="TextBox 80"/>
          <p:cNvSpPr txBox="1"/>
          <p:nvPr/>
        </p:nvSpPr>
        <p:spPr>
          <a:xfrm>
            <a:off x="551728" y="2392285"/>
            <a:ext cx="2437476" cy="830997"/>
          </a:xfrm>
          <a:prstGeom prst="rect">
            <a:avLst/>
          </a:prstGeom>
          <a:noFill/>
        </p:spPr>
        <p:txBody>
          <a:bodyPr wrap="square" rtlCol="0">
            <a:spAutoFit/>
          </a:bodyPr>
          <a:lstStyle/>
          <a:p>
            <a:pPr>
              <a:lnSpc>
                <a:spcPct val="120000"/>
              </a:lnSpc>
            </a:pPr>
            <a:r>
              <a:rPr lang="zh-CN" altLang="en-US" sz="1000" dirty="0" smtClean="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81"/>
          <p:cNvSpPr txBox="1"/>
          <p:nvPr/>
        </p:nvSpPr>
        <p:spPr>
          <a:xfrm>
            <a:off x="1497519" y="3539543"/>
            <a:ext cx="1491685" cy="307777"/>
          </a:xfrm>
          <a:prstGeom prst="rect">
            <a:avLst/>
          </a:prstGeom>
          <a:noFill/>
        </p:spPr>
        <p:txBody>
          <a:bodyPr wrap="square" rtlCol="0">
            <a:spAutoFit/>
          </a:bodyPr>
          <a:lstStyle/>
          <a:p>
            <a:pPr algn="r"/>
            <a:r>
              <a:rPr lang="zh-CN" altLang="en-US" dirty="0" smtClean="0">
                <a:solidFill>
                  <a:schemeClr val="accent5"/>
                </a:solidFill>
                <a:latin typeface="微软雅黑" panose="020B0503020204020204" pitchFamily="34" charset="-122"/>
                <a:ea typeface="微软雅黑" panose="020B0503020204020204" pitchFamily="34" charset="-122"/>
              </a:rPr>
              <a:t>标题文字</a:t>
            </a:r>
            <a:endParaRPr lang="zh-CN" altLang="en-US" dirty="0">
              <a:solidFill>
                <a:schemeClr val="accent5"/>
              </a:solidFill>
              <a:latin typeface="微软雅黑" pitchFamily="34" charset="-122"/>
              <a:ea typeface="微软雅黑" pitchFamily="34" charset="-122"/>
            </a:endParaRPr>
          </a:p>
        </p:txBody>
      </p:sp>
      <p:sp>
        <p:nvSpPr>
          <p:cNvPr id="78" name="TextBox 82"/>
          <p:cNvSpPr txBox="1"/>
          <p:nvPr/>
        </p:nvSpPr>
        <p:spPr>
          <a:xfrm>
            <a:off x="551728" y="383740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83"/>
          <p:cNvSpPr txBox="1"/>
          <p:nvPr/>
        </p:nvSpPr>
        <p:spPr>
          <a:xfrm>
            <a:off x="6154796" y="1406742"/>
            <a:ext cx="1491685" cy="307777"/>
          </a:xfrm>
          <a:prstGeom prst="rect">
            <a:avLst/>
          </a:prstGeom>
          <a:noFill/>
        </p:spPr>
        <p:txBody>
          <a:bodyPr wrap="square" rtlCol="0">
            <a:spAutoFit/>
          </a:bodyPr>
          <a:lstStyle/>
          <a:p>
            <a:pPr algn="just"/>
            <a:r>
              <a:rPr lang="zh-CN" altLang="en-US" dirty="0" smtClean="0">
                <a:solidFill>
                  <a:schemeClr val="accent2"/>
                </a:solidFill>
                <a:latin typeface="微软雅黑" panose="020B0503020204020204" pitchFamily="34" charset="-122"/>
                <a:ea typeface="微软雅黑" panose="020B0503020204020204" pitchFamily="34" charset="-122"/>
              </a:rPr>
              <a:t>标题文字</a:t>
            </a:r>
            <a:endParaRPr lang="zh-CN" altLang="en-US" dirty="0">
              <a:solidFill>
                <a:schemeClr val="accent2"/>
              </a:solidFill>
              <a:latin typeface="微软雅黑" pitchFamily="34" charset="-122"/>
              <a:ea typeface="微软雅黑" pitchFamily="34" charset="-122"/>
            </a:endParaRPr>
          </a:p>
        </p:txBody>
      </p:sp>
      <p:sp>
        <p:nvSpPr>
          <p:cNvPr id="80" name="TextBox 84"/>
          <p:cNvSpPr txBox="1"/>
          <p:nvPr/>
        </p:nvSpPr>
        <p:spPr>
          <a:xfrm>
            <a:off x="6154796" y="170460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81" name="TextBox 85"/>
          <p:cNvSpPr txBox="1"/>
          <p:nvPr/>
        </p:nvSpPr>
        <p:spPr>
          <a:xfrm>
            <a:off x="6154796" y="2767483"/>
            <a:ext cx="1491685" cy="307777"/>
          </a:xfrm>
          <a:prstGeom prst="rect">
            <a:avLst/>
          </a:prstGeom>
          <a:noFill/>
        </p:spPr>
        <p:txBody>
          <a:bodyPr wrap="square" rtlCol="0">
            <a:spAutoFit/>
          </a:bodyPr>
          <a:lstStyle/>
          <a:p>
            <a:pPr algn="just"/>
            <a:r>
              <a:rPr lang="zh-CN" altLang="en-US" dirty="0" smtClean="0">
                <a:solidFill>
                  <a:schemeClr val="accent4"/>
                </a:solidFill>
                <a:latin typeface="微软雅黑" panose="020B0503020204020204" pitchFamily="34" charset="-122"/>
                <a:ea typeface="微软雅黑" panose="020B0503020204020204" pitchFamily="34" charset="-122"/>
              </a:rPr>
              <a:t>标题文字</a:t>
            </a:r>
            <a:endParaRPr lang="zh-CN" altLang="en-US" dirty="0">
              <a:solidFill>
                <a:schemeClr val="accent4"/>
              </a:solidFill>
              <a:latin typeface="微软雅黑" pitchFamily="34" charset="-122"/>
              <a:ea typeface="微软雅黑" pitchFamily="34" charset="-122"/>
            </a:endParaRPr>
          </a:p>
        </p:txBody>
      </p:sp>
      <p:sp>
        <p:nvSpPr>
          <p:cNvPr id="82" name="TextBox 86"/>
          <p:cNvSpPr txBox="1"/>
          <p:nvPr/>
        </p:nvSpPr>
        <p:spPr>
          <a:xfrm>
            <a:off x="6154796" y="306534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899841925"/>
      </p:ext>
    </p:extLst>
  </p:cSld>
  <p:clrMapOvr>
    <a:masterClrMapping/>
  </p:clrMapOvr>
  <mc:AlternateContent xmlns:mc="http://schemas.openxmlformats.org/markup-compatibility/2006" xmlns:p14="http://schemas.microsoft.com/office/powerpoint/2010/main">
    <mc:Choice Requires="p14">
      <p:transition spd="slow" p14:dur="3400" advClick="0" advTm="6000">
        <p14:revea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ppt_x"/>
                                          </p:val>
                                        </p:tav>
                                        <p:tav tm="100000">
                                          <p:val>
                                            <p:strVal val="#ppt_x"/>
                                          </p:val>
                                        </p:tav>
                                      </p:tavLst>
                                    </p:anim>
                                    <p:anim calcmode="lin" valueType="num">
                                      <p:cBhvr additive="base">
                                        <p:cTn id="68" dur="500" fill="hold"/>
                                        <p:tgtEl>
                                          <p:spTgt spid="4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additive="base">
                                        <p:cTn id="81" dur="500" fill="hold"/>
                                        <p:tgtEl>
                                          <p:spTgt spid="73"/>
                                        </p:tgtEl>
                                        <p:attrNameLst>
                                          <p:attrName>ppt_x</p:attrName>
                                        </p:attrNameLst>
                                      </p:cBhvr>
                                      <p:tavLst>
                                        <p:tav tm="0">
                                          <p:val>
                                            <p:strVal val="0-#ppt_w/2"/>
                                          </p:val>
                                        </p:tav>
                                        <p:tav tm="100000">
                                          <p:val>
                                            <p:strVal val="#ppt_x"/>
                                          </p:val>
                                        </p:tav>
                                      </p:tavLst>
                                    </p:anim>
                                    <p:anim calcmode="lin" valueType="num">
                                      <p:cBhvr additive="base">
                                        <p:cTn id="82" dur="500" fill="hold"/>
                                        <p:tgtEl>
                                          <p:spTgt spid="7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500" fill="hold"/>
                                        <p:tgtEl>
                                          <p:spTgt spid="74"/>
                                        </p:tgtEl>
                                        <p:attrNameLst>
                                          <p:attrName>ppt_x</p:attrName>
                                        </p:attrNameLst>
                                      </p:cBhvr>
                                      <p:tavLst>
                                        <p:tav tm="0">
                                          <p:val>
                                            <p:strVal val="0-#ppt_w/2"/>
                                          </p:val>
                                        </p:tav>
                                        <p:tav tm="100000">
                                          <p:val>
                                            <p:strVal val="#ppt_x"/>
                                          </p:val>
                                        </p:tav>
                                      </p:tavLst>
                                    </p:anim>
                                    <p:anim calcmode="lin" valueType="num">
                                      <p:cBhvr additive="base">
                                        <p:cTn id="86" dur="500" fill="hold"/>
                                        <p:tgtEl>
                                          <p:spTgt spid="74"/>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500" fill="hold"/>
                                        <p:tgtEl>
                                          <p:spTgt spid="75"/>
                                        </p:tgtEl>
                                        <p:attrNameLst>
                                          <p:attrName>ppt_x</p:attrName>
                                        </p:attrNameLst>
                                      </p:cBhvr>
                                      <p:tavLst>
                                        <p:tav tm="0">
                                          <p:val>
                                            <p:strVal val="0-#ppt_w/2"/>
                                          </p:val>
                                        </p:tav>
                                        <p:tav tm="100000">
                                          <p:val>
                                            <p:strVal val="#ppt_x"/>
                                          </p:val>
                                        </p:tav>
                                      </p:tavLst>
                                    </p:anim>
                                    <p:anim calcmode="lin" valueType="num">
                                      <p:cBhvr additive="base">
                                        <p:cTn id="90" dur="500" fill="hold"/>
                                        <p:tgtEl>
                                          <p:spTgt spid="75"/>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500" fill="hold"/>
                                        <p:tgtEl>
                                          <p:spTgt spid="76"/>
                                        </p:tgtEl>
                                        <p:attrNameLst>
                                          <p:attrName>ppt_x</p:attrName>
                                        </p:attrNameLst>
                                      </p:cBhvr>
                                      <p:tavLst>
                                        <p:tav tm="0">
                                          <p:val>
                                            <p:strVal val="0-#ppt_w/2"/>
                                          </p:val>
                                        </p:tav>
                                        <p:tav tm="100000">
                                          <p:val>
                                            <p:strVal val="#ppt_x"/>
                                          </p:val>
                                        </p:tav>
                                      </p:tavLst>
                                    </p:anim>
                                    <p:anim calcmode="lin" valueType="num">
                                      <p:cBhvr additive="base">
                                        <p:cTn id="94" dur="500" fill="hold"/>
                                        <p:tgtEl>
                                          <p:spTgt spid="76"/>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 calcmode="lin" valueType="num">
                                      <p:cBhvr additive="base">
                                        <p:cTn id="97" dur="500" fill="hold"/>
                                        <p:tgtEl>
                                          <p:spTgt spid="77"/>
                                        </p:tgtEl>
                                        <p:attrNameLst>
                                          <p:attrName>ppt_x</p:attrName>
                                        </p:attrNameLst>
                                      </p:cBhvr>
                                      <p:tavLst>
                                        <p:tav tm="0">
                                          <p:val>
                                            <p:strVal val="0-#ppt_w/2"/>
                                          </p:val>
                                        </p:tav>
                                        <p:tav tm="100000">
                                          <p:val>
                                            <p:strVal val="#ppt_x"/>
                                          </p:val>
                                        </p:tav>
                                      </p:tavLst>
                                    </p:anim>
                                    <p:anim calcmode="lin" valueType="num">
                                      <p:cBhvr additive="base">
                                        <p:cTn id="98" dur="500" fill="hold"/>
                                        <p:tgtEl>
                                          <p:spTgt spid="77"/>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anim calcmode="lin" valueType="num">
                                      <p:cBhvr additive="base">
                                        <p:cTn id="101" dur="500" fill="hold"/>
                                        <p:tgtEl>
                                          <p:spTgt spid="78"/>
                                        </p:tgtEl>
                                        <p:attrNameLst>
                                          <p:attrName>ppt_x</p:attrName>
                                        </p:attrNameLst>
                                      </p:cBhvr>
                                      <p:tavLst>
                                        <p:tav tm="0">
                                          <p:val>
                                            <p:strVal val="0-#ppt_w/2"/>
                                          </p:val>
                                        </p:tav>
                                        <p:tav tm="100000">
                                          <p:val>
                                            <p:strVal val="#ppt_x"/>
                                          </p:val>
                                        </p:tav>
                                      </p:tavLst>
                                    </p:anim>
                                    <p:anim calcmode="lin" valueType="num">
                                      <p:cBhvr additive="base">
                                        <p:cTn id="102"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1+#ppt_w/2"/>
                                          </p:val>
                                        </p:tav>
                                        <p:tav tm="100000">
                                          <p:val>
                                            <p:strVal val="#ppt_x"/>
                                          </p:val>
                                        </p:tav>
                                      </p:tavLst>
                                    </p:anim>
                                    <p:anim calcmode="lin" valueType="num">
                                      <p:cBhvr additive="base">
                                        <p:cTn id="108" dur="500" fill="hold"/>
                                        <p:tgtEl>
                                          <p:spTgt spid="79"/>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80"/>
                                        </p:tgtEl>
                                        <p:attrNameLst>
                                          <p:attrName>style.visibility</p:attrName>
                                        </p:attrNameLst>
                                      </p:cBhvr>
                                      <p:to>
                                        <p:strVal val="visible"/>
                                      </p:to>
                                    </p:set>
                                    <p:anim calcmode="lin" valueType="num">
                                      <p:cBhvr additive="base">
                                        <p:cTn id="111" dur="500" fill="hold"/>
                                        <p:tgtEl>
                                          <p:spTgt spid="80"/>
                                        </p:tgtEl>
                                        <p:attrNameLst>
                                          <p:attrName>ppt_x</p:attrName>
                                        </p:attrNameLst>
                                      </p:cBhvr>
                                      <p:tavLst>
                                        <p:tav tm="0">
                                          <p:val>
                                            <p:strVal val="1+#ppt_w/2"/>
                                          </p:val>
                                        </p:tav>
                                        <p:tav tm="100000">
                                          <p:val>
                                            <p:strVal val="#ppt_x"/>
                                          </p:val>
                                        </p:tav>
                                      </p:tavLst>
                                    </p:anim>
                                    <p:anim calcmode="lin" valueType="num">
                                      <p:cBhvr additive="base">
                                        <p:cTn id="112" dur="500" fill="hold"/>
                                        <p:tgtEl>
                                          <p:spTgt spid="80"/>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1"/>
                                        </p:tgtEl>
                                        <p:attrNameLst>
                                          <p:attrName>style.visibility</p:attrName>
                                        </p:attrNameLst>
                                      </p:cBhvr>
                                      <p:to>
                                        <p:strVal val="visible"/>
                                      </p:to>
                                    </p:set>
                                    <p:anim calcmode="lin" valueType="num">
                                      <p:cBhvr additive="base">
                                        <p:cTn id="115" dur="500" fill="hold"/>
                                        <p:tgtEl>
                                          <p:spTgt spid="81"/>
                                        </p:tgtEl>
                                        <p:attrNameLst>
                                          <p:attrName>ppt_x</p:attrName>
                                        </p:attrNameLst>
                                      </p:cBhvr>
                                      <p:tavLst>
                                        <p:tav tm="0">
                                          <p:val>
                                            <p:strVal val="1+#ppt_w/2"/>
                                          </p:val>
                                        </p:tav>
                                        <p:tav tm="100000">
                                          <p:val>
                                            <p:strVal val="#ppt_x"/>
                                          </p:val>
                                        </p:tav>
                                      </p:tavLst>
                                    </p:anim>
                                    <p:anim calcmode="lin" valueType="num">
                                      <p:cBhvr additive="base">
                                        <p:cTn id="116" dur="500" fill="hold"/>
                                        <p:tgtEl>
                                          <p:spTgt spid="8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2"/>
                                        </p:tgtEl>
                                        <p:attrNameLst>
                                          <p:attrName>style.visibility</p:attrName>
                                        </p:attrNameLst>
                                      </p:cBhvr>
                                      <p:to>
                                        <p:strVal val="visible"/>
                                      </p:to>
                                    </p:set>
                                    <p:anim calcmode="lin" valueType="num">
                                      <p:cBhvr additive="base">
                                        <p:cTn id="119" dur="500" fill="hold"/>
                                        <p:tgtEl>
                                          <p:spTgt spid="82"/>
                                        </p:tgtEl>
                                        <p:attrNameLst>
                                          <p:attrName>ppt_x</p:attrName>
                                        </p:attrNameLst>
                                      </p:cBhvr>
                                      <p:tavLst>
                                        <p:tav tm="0">
                                          <p:val>
                                            <p:strVal val="1+#ppt_w/2"/>
                                          </p:val>
                                        </p:tav>
                                        <p:tav tm="100000">
                                          <p:val>
                                            <p:strVal val="#ppt_x"/>
                                          </p:val>
                                        </p:tav>
                                      </p:tavLst>
                                    </p:anim>
                                    <p:anim calcmode="lin" valueType="num">
                                      <p:cBhvr additive="base">
                                        <p:cTn id="12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2" grpId="0" animBg="1"/>
      <p:bldP spid="33" grpId="0" animBg="1"/>
      <p:bldP spid="34" grpId="0"/>
      <p:bldP spid="35" grpId="0" animBg="1"/>
      <p:bldP spid="36" grpId="0" animBg="1"/>
      <p:bldP spid="73" grpId="0"/>
      <p:bldP spid="74" grpId="0"/>
      <p:bldP spid="75" grpId="0"/>
      <p:bldP spid="76" grpId="0"/>
      <p:bldP spid="77" grpId="0"/>
      <p:bldP spid="78" grpId="0"/>
      <p:bldP spid="79" grpId="0"/>
      <p:bldP spid="80" grpId="0"/>
      <p:bldP spid="81" grpId="0"/>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B925262-9EE5-4E9B-9B6A-09CC9C9F226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JOw9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TsPVIqok5BfEDAAAsEQAAJwAAAHVuaXZlcnNhbC9mbGFzaF9wdWJsaXNoaW5nX3NldHRpbmdzLnhtbNVY727aSBD/zlOsfOrHYtImTYoMUZQYBZUABeeu1ekULfaAt1nvut41lH7q0/TB7klu1gsECmlNe5xyQhF4duY3/2e88c4/JZxMIVNMioZzVK05BEQoIyYmDec2aD0/c4jSVESUSwENR0iHnDcrXpqPOFPxELRGVkUQRqh6qhtOrHVad93ZbFZlKs3MqeS5RnxVDWXiphkoEBoyN+V0jl96noJyFgglAPAvkWIh1qxUCPEs0o2Mcg6ERWi5YMYpylucqthxLduIhveTTOYiupRcZiSbjBrOb2cX5rPksVBXLAFhYqKaSDRkXadRxIwVlA/ZZyAxsEmM5p4eO2TGIh03nJe1FwYG2d1tmALc+k4NzKXEIAi9wE9A04hqah+tQg2ftFoSLCmaC5qwMMATYgLQcK6Cu2GnfeXfdXuBP7y7Dm461oY9hAL/XbCHUNAOOv4+/GXhr9/3/UGn3X1zF/R6naDdf5DCiG4ExHM3I+ZhZGWehbAKmKfjPBkJyjgW6TdhVKCxzDnNJhDIFsMsjilX4JAPKUze5pQzPcduqGE33AOkFyqFUA9M2hqOznJwHuAsIBqGuVzVxMnrVU2cnm247lrtD27ttNKjWtMwxuJBWmGa566TlmxjKTZcM89kJHm0cgiSEURdmsBaTwzvmWgh55FDxpgEjq5eZIxyhzCNrocrYZWPlGa66L3WOidBLBwSQG6GW6EIY5qpjYivom4KP2z+2ZUa1F82FJb0GOsfMucRmcuccHYPREuCac4T/BUDWW8mMs5kUlCx3zVRnKFxUwYziM7LKHqPKpIcJXG4pBy01fAxZ5/JCMYyQ1ygUxxFSGfK4lf3Ak6pUg+gdGnjM9si7e6V/+6ZcZBGUyrCPcGxNiBJ9UHw6ZwIqZdyGI6Q5gqKpEQsKs7K+Fb9+TQoluTcpvnfTsYa9AFTchgt+yTmhxaUVhvTadGIprkKaGxBhimxmHgQ4mRhIoeygCEVRAo+JzTE6a1MW0+ZzBVSbANbaPXzFlp5wkTxNMEpiBqzCLJSkLWjFy+PT16dnr2uV92/v3x9/l2hxV7rc2rU2cV2+ejiLCf1zfr8gdB3luiWbEtmiSnUaEvp7heDxQLbHvGea1bP7k1ULMynuIiG/sXg8poM/OFtJxjWyxRDV2Lf6TDGchqb98gyMr3bANPhl4I3US/D2B/4v5cCxASW6ptyaru9Ug6/KcM1sJu8v7bFS5mAk39iJxnOfs4ShuX7v+jjx1rq10fAf9LGv/RCaWfAgdoYaBbGmNGDVcGTH5OHDO9Tiph9Wl0BN+58nrvzdm1OEiZYgnE07wGrK3nz5LiGt8idR5UKom3+h6NZ+QdQSwMEFAACAAgAk7D1SCyqiduxAgAAVAoAACEAAAB1bml2ZXJzYWwvZmxhc2hfc2tpbl9zZXR0aW5ncy54bWyVVm1P2zAQ/r5fUXXfCXstk0wlKJ2ExAYaiO9Ock2sOnZkO2X99/MrsdukzXpCqu+ex3e+t4LklrDlh9kMFZxy8QxKEVZJowm6GSmv53mnFGcXBWcKmLpgXDSYzpcff9oPyizyHIvvQEzlbHABvZuF/UyheB/fFkbGCAVvWsz2D7ziFzkutpXgHSvPhlbvWxCUsK1GXv5YrNajDiiR6l5Bk8S0vjIyjdIKkBJMSN/XRs6yKM6BBk+X9jOR07s6/foD2o5Ioizt5pORMVqLK0iTfHVjZBzP9O1pVRZGThMU/FUa+uWzkVEoxXsQ6eV3X42MMnjbtf/TI63glUloyjldxHcO5bjU42eiujRylmAeZBydrYJPj33rXQTyX+O5R2ZcBadPJq8HC8EUPaewVKIDlIWTs8mavz12Ss8HLDeYSg2IVT3oSQf9hDsZrkl1Pe4PvBFWRiCv6BGvnHYNrFy8ETDV9/jV6tauiji+d10UoICdV0YR9soe+Vun9QgZKXvkMyUlPDK6P4IfWhwnlPgW+2Kezr62AsP6GPIVTsFqPD2YwZWRa68ImIaXsJQmnBfSgKkayqzOhZQdxYQY3pEKK8LZL4PL9/YxEmUHBt9pw32FFFEUhtrNxqiXdFwve0670VvTdnQ/Cv3j3Hmm9A6/nmOlcFE3+kdJzmeedz2398yzYYpZkxoP4p5t+FRSg8UWxAvndLIfxhVMBnM3XGNwlEVZQNlwnpG/ZKgArGtyEGtdNwKhcVKdw9Wkqqn+U68E3qBMCSNGx1S1vo5h8t6XkcI3AWBR1KFr3cFZmo4qQmEHYfYjhX3w2MuQ1F061nA36gE2Km45r5nUk35V9K0S41LDAOFVxzXMcJbzW1jhXNqXJZMflnA/+slaDtvMtF7s3Sl8KyU3a/txCrXS/Df5D1BLAwQUAAIACACTsPVImMCOJccDAAA9EAAAJgAAAHVuaXZlcnNhbC9odG1sX3B1Ymxpc2hpbmdfc2V0dGluZ3MueG1s1Vdtbxo5EP7Or7D21I9lk75cUrQQRclGQaXAwaYvOp0isx5YX7z2du2F0k/3a+6H3S+5MQYSSpKaNmnvhCKy45lnZp6Z8bDR0adckCmUmivZDPbrewEBmSrG5aQZXCRnTw8Dog2VjAoloRlIFZCjVi0qqpHgOhuCMaiqCcJI3ShMM8iMKRphOJvN6lwXpT1VojKIr+upysOiBA3SQBkWgs7xy8wL0MESwQMA/3Ill2atWo2QyCG9UawSQDjDyCW3SVFxbnIRhE5rRNOrSakqyU6UUCUpJ6Nm8Mvhsf2sdBzSKc9BWkp0C4VWbBqUMW6DoGLIPwPJgE8yjPbgRUBmnJmsGTzfe2ZhUD3chlmAu9SphTlRyIE0S/wcDGXUUPfoHBr4ZPRK4ERsLmnO0wRPiM2/GZwml8NO+zS+7PaSeHh5nrzpuBh2MEri98kORkk76cS76PvCn3/ox4NOu/v6Mun1Okm7f22FjG4QEoWbjEXIrKrKFNaERSar8pGkXGCPfkGjBoNdLmg5gUSdcazimAoNAfmzgMlvFRXczHEY9nAYrgCKY11Aaga2bM3AlBUE13AOEAPDWq574uWrdU8cHG6kHjrv12ndGmVEjaFphs2DskVoUXhTtFIbK7mRmn0mIyXYOqExsiwwl+OSUxEQbjC3dH1qLAPmjAvk39ru18fSbCWXZrTUGxyuebStnLZ+7yoD+g+XnBPdpfpOVYKRuaqI4FdAjCJYuCrH/zIgN8eDjEuVL6SCakO04AzIlMMM2JGPow/oIq/QEm+LQoBxHj5W/DMZwViViAt0incLyrl2+PWdgAuq9TUoXcX4xDV9u3sav39iE6RsSmW6IzhWG/LCPAo+nROpzMoO6UhppWFRFMbZ4swnt/q3l0HzvBKuzA9djBvQj1iSx/GyS2G+GoG324xOF4Noh2sBjSPIsSQOEw9SvBm4rMAXMKWSKCnmhKZ4H2s71lOuKo0SN8AOWn97hM6ecLl4muCqR48lg9ILcm//2fMXL389OHzVqIf//PX303uNlpuqL6h151bVyZ2r0M/qi4X4FaN71uKW7Zkqc9uobMvp7at+uZK2r/gotAvh9t2yWIE/ZrUM4+PByTkZxMOLTjJs+JS3q3CSTJphg4ztbz0fm95FggTHXvCWRx/F/iB+6wWIJfGaBD+33Z5Xwq99tAZuN/dv7GWvEPAun7i7CW9zwXOODfm/mMy7huT7h/qHDOb9P/rc2D7UYAIt0wxr9Gh1/flX2YMS9l/iwD2tX6U23p2i8Na31BrKN1/5W7V/AVBLAwQUAAIACACTsPVI+GKxa4QBAAD/BQAAHwAAAHVuaXZlcnNhbC9odG1sX3NraW5fc2V0dGluZ3MuanONlE1vwjAMhu/8iqq7Toh9lu2GBpMmcZi03aYdQjGlIk2iJO3oEP99OOWjad1BfGnePn0du3I2vWC3wjgMnoONe3b7d3/vNEDN6hyufZ136BnqoeHpHD7TDHgqIGwgxeHTo7w9EZRxKJzprPxAW1PzCyW+WTBu6rgiLDShGUIrCO2H0NZU4l+vsn1VVUW1Ns9ya6Xox1JYELYvpM6YY8KrV7fqBTZgWYA+gy5YDJ5p5FYXeXJ8iDDqXCwzxUQ5lYnsz1i8SrTMxbwr/7JUoHc/fFUBg6foZeLZ8dTYNwtZM/FkiNFNKg3GwD7v4wSDhDmbAa/5Dtz6B/WM2wU16CI1qT3QoxuMOq1YAq0uDUcYPiZ2Xq1uRhhtzsLaVsTdLYZHcFaCblmN7zE8UKpcXfADlZYJdqSFtnt+RLlk81Qk+9QDDJLDw6JtV/dOhbrjj0NvhGRjhJbERGZdF8cFU2/JwTWNrFNq5jklCkqURGJFgQV5Gtu8RnD/FXyfO0txFCu73vYPUEsDBBQAAgAIAJOw9U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Ow9UibbXtbYAAAAGUAAAAcAAAAdW5pdmVyc2FsL2xvY2FsX3NldHRpbmdzLnhtbA3KOw6DMAwA0J1TWN5bYOtAYGNkAQ5gBQsh+YNIhMrtyfaG1w1/Fbj5SodbwPbbILBF3w7bA67L+PkhpEy2kbhxQHOEoa868Ugyc84lJjiFHr4W1oLME2mZ0VXZsO6rF1BLAwQUAAIACAD3klN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TsPVIOKfINGIJAAA1PgAAKQAAAHVuaXZlcnNhbC9za2luX2N1c3RvbWl6YXRpb25fc2V0dGluZ3MueG1s7Vvdj9tYFX/fv+Iqq5VAQs2H84nSIMe+mbGacdLYnWlBKPLEdybW+CNr30w7qzywgIQQQjwidRcJEEL7Ak9IqLuI/V+QOoUn/gXOvbYndibJ2NNWgNbjtqrPPb9zzr3n4/re03aDC8uVlgH1HOsTg1qeqxFKLfc86H2AUHfm2Z4/9klAaFBeU04s1/SeK+6Zx2hADajhmoZvSmw06FXQgP+gdktsy214q/frNdSq4xpuIxk3JBjrCHJHkGBMrlWlbnlDRCjXJzPi0u1Su+XU6G2A4gbEp4prkhc9Ic2dHErP4MA3TAv4gl6zzp5VrHUl19mD6tVGq4FXNVEQhCaSGnJVrqxarU5LrCJcqTcqwqrfrgk1AVUbjWqnuaq2ag0B3gadJkip404T1Vv1ek1e1XAN0EgU+3JNWrWETrUqgjbc7kirwaDfqlRQtVoV6vKq0RQG/QoCbgFkiEKbLaAgC32huRL7YrUtoIE06A/qKyzjptRA7RpuViqrer8vVCrrxV3PLrlca2rm6cTLeYfArS7YOspiq7wluLqzpe8Ds06chW1QglzDIQ9LM89xiFuKYpLHb8wRm5KmhkQgM3zv+ovfXf/m626Zv8QjXHsy/JN0ZJkPS6dLSj33wcxzKZj0wPV8x7BLvQ/DCInsz4L0LomfB3dmzMhaXYv/ZIVFuiBq4dkHgjVdGO7V0Dv3Hpwas4tz31u6ZiYz51cL4tuWewHclU5LwnsV2VZAFUqclH24zZ7ssAVUpYAw85qYPZmQtnFK7Fhjhf/kwK1V3r0iG9BLK7Aoh4pV9uyDLoxzknZAW2TPfowLWtJea7HnbhAlLyiwCyzJa3vZbeOK+GklYVHci/IWy0XeeFr43jlb7DTubkff4GwPaox7ziyssCcTiE2QKczkpWjZ+PzlDcbodbOWdB3QAs5NFpeIxEWO+1NpdDQW1WfT4ehgNO0rB6WeFGYlYmn5rVqz/aLaaH67W45wGSVpR+JwmJaFuLBGJZssVZ+MhlMQiIdTFT/VSz32Z27o6Ik+VFRc6kV/yS1gPMHHpR77Mwv0yWSCVX2qDRUZTxVtqo50vi5DrGO51HvmLdHcuCSIeujSIs8RnRME5dnyCQpsy+QDrGRb7pJk0CePjkRFnU6wpk8USVdGaqmneb5/9R0u2VjSOQTP3AiQaQXGqU1MrhZChI+z8gLa+VcYgl90bgGn5xiW+yCL9ol4oqgHU300GmpTrMoxpdTDrolk32Ca8guaiBqegAzfgN36fvApjz4uAYm2nVvIoXJwOITfOjPk0Dqf2/Cb3sOaMQaXjImbAQiBgycQdZp2MprIbA1BITLQwgiC555vpoIm6boMshVVGkFoSnpCvs7ExLLB8ZY7g9AhM5pB3hHWNPEAT/ujpxDjkJujnKDRI0jJRzlBz7AGOYS1DDBVPFYORJYRLA3jBIlzcGaweLevkDGbAY6t5qXlLQOgsBWGNOHZGDzIrUnDj5+AIxVxuCPbQ8Gw2Pzt3LokYIpvwjaXQReUIQnLLLoeP1G+Px2IyhDLUwg3eXQy1XmVZEod4wq5HkWGeWm4M4JOycxYQiZcwZhpmXyMeZ6b8PHS+gQZNKo/H0WlS5Xx04/uYVKq4G2xDD6RQRl8pizoXdrZskUzuKchLNZ3WpFlAe5tgiZhVZwoo3fjosBylnZYpd+Fo26My+usO+14+/XK7rb3YIwWluC+AhWtb3m5QBh2YrblwOZp5wIq6gDUjcN6DgWfnUNzCVBHkQzVQ28h5hhWLmXIMaxoPhEnuK8pOnxsnZBTdvrIAOa5Gnptu7/ZGdEmcAy/SdVTcubB95JNjMvwQwb2Lu7+LF5OfCqlthZd0YdguAoyz8OgAqm25bAzVDaxT45wvBThbpCaz4m3tE2e3bZ1wXcEWOelQ25/h535nsOpthHEcR1uSt97S0PCKU5CveN8HxA3CZrZV4n8fCuPaVicSIdTSVQlzE4ULJ/t7DjIDrYmQ12bDsU+kwBp4hh0Nodd+Iyd87LLCk8EMh6IIC+a/Hisv3711b8+++IfP/pjdkkbJoVUFFG/m1cO5D8rnPhG3g9Uj5Lghxnk6GI/DeUvGYHRmSqGXn/2l9d/eBnedL358avXP/vq+tef/vPvr968/OnNKmWRrEAAv5MjjRFuW47nsCuwTKohRSI3i7ouSodHkEXw0fn6z7+//vyXb37ypzdffv348b//9rLZaVaFVkOIJaHrn//i+vMvX//qr29++ymMVxtCs1Xp1KrVVk69R+LkEdRSfnwo9Y4M/wJqse55dpBTEPckC3cIhZzQ9al5SW3LJTnhb725scnryngqyjK/ToC0t63ZRbijm3Amim4Oke2d55EnHYoqFPwNkcS0aH6ZfL+MCyFUmfB9XWMut26fN4T1HY1twLZAU1c+LvU9e8wuy27fDgMDu9uDyO9Rn90SxG9JjmDuPY98F3ElKZucYzBhzD4/E7xr2ib3hGWb2Tsz7CDijSibjMeeDTuNFM4mITpN30RJUp/fJScAN6RbhsO57RZ3grjJr5IX9BZ/grjJr7FNagQHxVugzZEkMr7e6xt+kp7FccBDXF7VIp74Lc3DLBiya94gYVJESHM6nkl6fK/VLYdEucxoSYPLOyzuujefQ0cMc3rFpx2wNkZqYB275f3B26UWtcnuyObzgPxLTou95ov+sBmxuRQhFdGrBXlYgmONMZuzfSEooUjGwxITGbZ4duEWcSljlSyB5NmwH+rwUs4reT6gyyp4PogXZvp+ULd8a6G65X0O6kZid/vPXTqnxMcQAhaJYzNNS3LP44u1Y/59G7NElWXHaFIAnYNsF05cN6AEJRVXxPBn8ziqwpfkOHyqUssmlySuUwlCYnH2z78bQHLsj22RDskZTdbOiLI1CRJst7IgqnTrYExypwd2wvgJbysuHNmWdRH3trSjxmnAp7+lWsVbT0LZlt0oLtMs4JOsISEVuluUAe8uB3TLyV0WqtSWVu3e/m3Y/i36t0X/tujfFv3b/5v+7QdFA7do4BYN3KKBWzRwiwZu0cAtGrhFA7do4BYN3KKBWzRw4wauxm8Di+5t9vPV/2KDFpLCW/qz3J3OottadFvfabd1/wX3/duta9b3021N2F20W79x7dZ9naYMnZ97N1wztDKLjuv777iGsHwN1xBT9Fvfc791966Tpd2699/+/Be7rZs0gIK8nf8z/D9QSwMEFAACAAgAlLD1SC6Abw6EKwAAZGsAABcAAAB1bml2ZXJzYWwvdW5pdmVyc2FsLnBuZ+19CTSU7f93CkkKecgURomekjAqZI+oLHmSfTdECU1T1hkTypLJKE9GES2PJOuU9bGMwgzRTFrsWWaSLGMaMmOZ5Z1pVfH7v+e87znv77xH58Rxz31f1/f6fr77dd3fSbC2MlsnvEl4xYoV6w4fMjm2YgU/aMWKlVeEBLlXXg6Z/8v9xQc9ZnZgRSFBZoT7B7+vkaXRihUY1FqmpwD37zVnDjlCV6xYX8/7z4cPeuC9YsWp2cMmRsdD3ShvA/JgHY4GH6uV3C+oGn5IEd7UsP2a71ba1diHoekvpf7u3PrHvUbhLZKlfgoOl9uE+v7xurPpsmL3HtHubidoTFmCZX5r/9hHd4hvyAm6y3z+GPNEwZT2mUORvu19GvM3idodjv2lJwjGcY349KDasJlRe2z4zCQaC5uavaQKe5KzSa1uxSqRhT/qbm3yqzTx/uOq7S4DuVOcmQ4Eq0MHbn1gwxbxn2/k/nDxkgcl0iES3tX0bv8DIiObfr+jIKppN4l8p7wvfOwU8J1iLlL9pY6gtMcFvgU/JuKimtTkLnekhz6l4iUmwui6Gj+PgjwtD0LGucFoB41iC4x/nUPtzLTg1vpQv3fbcGD0NtCvH2JFhEDbAu2zKmbvnMNG/hlWq9f/0+eEC/LGyVuafiZJ2sNDelW0iEPck53Xrz/7ZUwhED8gWuTXVcSqyzddOC+df82+WflnPvw2we3XdejaT9n1/kU1wTP0ciz8452VO2+vpD2Wj1RqIMbqPflb3vhVt4Cv6D78ISvA1wej5n0HstgjWeuDaqZTb6QLP7ggDDsqQPI1ZiKb6IJGsfIKV5QSW2fmGWsTh3uhhK/TP69DMPGItNrcC8IP6pqFG4jxp4li3kKgl36PmpCMRJHvbECsS8N+vslO4JHeAS69Yt4L1mB9wsN/JTlY0ppPUszb74CP5Z+JLTPzVZOkSkbvV7AMNTwu3+ctw1myiS6iA+IHRosuYM8zkdOWHr2FvBuiRSwf5K/xgQCCFGO/86TuD0uB44YCZTuTKZLB3kL6/MAFPPwb0HmzrsKVdwM/4Ka1o8QzEqhPWOSH0Abk+PXP4DTXq1Z/fPrcl8mZJDv3z7U/73APH8l+7I7q6dFOYmkSXk34woEtEuXgno52jv70NJQBn2AHOuvg8+r+5BItvAjR47cOwUdtsvbrMj/WxzGqh/Woc7DJ5u392j78/JD5+T5Gbcjb53NjkPk53RYEfiYnK3LuhAWT8dpM5/7bPjZr/DGxdizZhpykFwtllJcHJ9lEte2Ub3px8dlNayk0zc7jx1x0iwdbG+IPI/gB6m1BWSqdfk+eZBuZIoOGQ99dNQsksBokjlZPlXZKQtLlFeTsx0cdVsuMIVSLslkIlxhRyQrqEgvw3u4nvrOkjjQ7nIXoGKRRhbZsRcajzGOQQ4e7J5DnL5zhDffqbE5Triygy0m6aCUjewFAAj8AktcR969Sd3LA6NdSHvhRIyDN5uYPY5D0tO551wxhUFKNvWmZPi6vDrkkIa4Bvg1zcNXusFSdnYU+ZqY9O17KQd/rgR5Nq7sJnMjnqonETv8Dji445yjP78rSZPWvqQiItAmIYNLS0TUl1gpsBEsOEOztvVca4b6EtDRZNTiJFUeueq51tPrOiQgOkp5jXzSYrUjr7I6IKEHfkFkLelSq5iYwYb6EPGUmdE6qJu5CobB7Hq3f3d2iRdLT6DbbHDJ+NN2uusu3qr8svSEdPhHWLgvNUl5CYjW0E63vUqpDP7WZiYrrNyB6srxdY6VU0vz48JP9eHbJiF1y24H4IUR537xX2BUKRK7nKmSiN2L0nbRk2hIYeFBNlN32PxJRdLIWd3dH5IccMEk7s6shnkwi/oMLQ3segrG6fLNqZucwRHqObU8Ahd3BSSrCszI3hXBHHnunJZl2Z2WXm6dZ7IDxxyc/LJThjSiAkmOhkcDx22WLz3w7eI48ztVdjePyPcrjTWIwIf0F9u9PDbX6bS17uSbptZ1h8p011/fe2bWbXFD3gx+vrRAZXP31iBX2jrgkC4gWfbJ6gZH0ETyR5l0pKGkd1S0sBNpz55HS340+1ZLS3wUoqnsE9TjvgnCrddTpomIF449bZhba09Y6kZRdHbdX7rR25jOKVTrefvFRBbJ8Zf0P+6XDgnCtVxRgCYFJ87w2tIlrXU4pL66cp3IMCFzbpWYs8KjmaZLIk7iBmB+2Pwq0SsPikUuM8APDgMXlyZDyCd9layhw4oFhmX3n1S0zYrCfjWvs4VR/rm19ULC4Ejy4xdaq4tpmkSV0q1Wt+ew6LjqlP6xzqLLajxWWvgL62vP9PwM/I51dzaL3xHW4I1gfu/2LZNmUfvZzbvChdiNqpi+JSptxM2BcXRQYLc2wWQaCw6jfHFQNCR0rKD+FjrjFFaSBqOPyteXkCN3aDgHAJkvHe81Knjhnnx8s0/Id6H2nGOw5w2VrGnalc/9Yl76XWay1yZ9PFy6dzwjHTDlu/4DrtbisA/lYKqVHA4KmL/1QuZYL8mD/y8PBvFGiRbh+diHyntxg4H3WP/8ekOx8yIXu1ab7JwOypwLLo7+LXmuQYTJmbyO0SrjVnSub3FBgAevr1AT5AVNHj7neET5ty+XdyXWvSvKLW7FPSdp0ma9+tS6VS2P7H0TKzjNvJWcIIbXQ0MFLG9cjJrcjJgnDvvpTN+oTVWtDaas2evMCkwXcEwEP7I5GFsEp/nH0MFrrQw8P3di0T7PWUY47P2ZxZrPiUAgmOW57FmzywzCQPQh0O5fLhd8/7X7pdULVW+H138hUw0Y9lFdYGYNl9WBrbrg0migrHaf1O2hHigHVBxPxGzjTd3iiUYsnze90QUxAsyLsD20kgO1Ne+m9UGKAW+Gv8Q83trI1MuWXUr/qFNngraxkh9EgFRq4Rc4Opcs3xgm3Houis87tfOAgKOvcD/1Cks8lH7akFBEznPZ1lDKR4wIAWjir8yqGHV+k6l4FlMhPS24cntvLwjzsDUzk7N4Ohjgjg/DlPd3zAvnEjZyk+cih6/Z92sPt7wJT1xSNpT1eedSA9clSK2Ri6Jgn85orYBF4uZNgFBSUrGn9NhIFQvu9QO1PL0sDjYzn4wOmaIDycgylTCso3wRvsnvlZaF9Xi+luPa2/M1oZ4I4UF2J8GaiqEadlGHjYn8euFOsX3UwdIx8DfIfmEyogqGQ52+L89XP6Sl7wSK0j4yXOWD3KB6IL0vc+vTyTEgEMVHIfGuD35ODvYiMexThhJ5UHZPuI9Pt215wBaRAsmLb7Xh8ZLPWIpK2MwapFRKRa3ZxPUbhLqXCYSLJTwfUXrUtVVXHEYs1lcHCdhxhcnKxL170fYBW9igQQkbcz1W0J+Tjz2OVudemes3NnTxCx33cWkbXgPYUeN5MlUydtXfQxWeCv7KsE2Qt7m1y6Mx4UUwJGl5iS6JvSAZTY8TLS9HXG7zza45nX1LAPKvOqGucsUkp1dKP/nsIn8v4WNFvA7Y3OCYACqJXitCSXO8tIjCSRqYRQcjpSoU0P4SnJwuULKTotOLsrlC/oHbA8GnqJcx6JS+L+Xh5xaeXg/um3YPj8RUwwLNDEg4oWwEnge5C5IkauF50ohD1aRgMVwHV0eQa6nY1S3/lWyFVkjLfJ4r8PJEEgW5/cGuon87O7giXhnn3kmbbeY2rKqfjMeLnSmzfzQRZ4JysMSJ7u8nutQC/terds17XykW0u2dTJapC88c0rZDQ3ahEGkU1K+1IXt3e4/IWOMaxtbsILIZLGi+yFgItsJ/SOMODyeIpeVIndtlfROvIt0sU+3iIoXYkBeFNb4sNmsJweIzBm+4DscEWFhNcx8/BMm3yaFrtOntIGWNFB/0wsFZIkjn7SMNeizN6sfO2UWe6+8BK7M2pChmJhmcAgRnCGl/W2iLcwlTelQkmqn8Vi9OAB0KgiY4/Xr55WDdtJx8MVKlHDlnlDN2T+t2UGCZDalKsURYC4cdvXwLkHEBWiBrF3t9r8ar7yPDbQIG4b6tJ678gfw9/vE37uMe48G+ZEi9Jko5YOdqWZ4jiefrFhUi+6YP6unPrJaWrFre4uMwL4Z92vri3cglN4jMyRZ28DX1Q1ykptthK1On8r+/ZR8nxTL5T/R4V5V1TRcWhSXr4r/cV+wz0bvtQ2uGmU03DbdZ7f5jAzc/OZEvGf/FUmGmoN3zeuGsVsiN/YRI4cGzVsJJqEJZFH0zvZ77fYucPf8i3Crrp82MbvTuve9oLLgh6jKUrXh70EjXnOrPLO8+cVOvGdV29w7e+bcXj4ivlRxq+p9BxUco3lcP+5Ppfe6eocaL/r6rN9d/KtzTDHHg3HP8R/mCTbMWIMcNRX8mT++fnYf5cJIxwGalurj/GJ1lxd0EU9gb4g/kLRlg8DLtOSNfdxY2zlB8uHshU3K28Fnf3MzMXj2QWJWFhIPhfQEJB5cvPxZQpA85UfRCHHgSMnLZHTH+EGjCg+m8uRD1Z18A4CzuKZwTDUEHwxeNdgqWHW9jQ9XowSi+YlyHwJCVl01cB27JoDEqwdMsMH92R0nF4e9HTHYO9Lw1hRWtBFyWfCi9UMLUzgZNemrHNhXXkSOl46nmekpq8erQSvCCe40ZGjdvokRZeesTMYTX53wzS0wvy9dvskp9wGVi/6a6nIxwz9yNoEhOk8wOocGqEqP5wYdQZMvvSZm7cpnHxJyXz9AhKpo3mFcnBCI4xvplhuPTqvnrNMEmuvhnvUclTs/P8MR8/ABorXr7mBj+AEaQZi04VUr8o/YvCbmlyiJPjmgLc3PCBfZ8i/4y4QDt2fmEBpuL1lyJLRdaTxjm4dXWJyUoDi5WIkzEaBNXvBaO6DEH+Lz6+3tz8ovSBXw3TF1vxNd6w9SHYShLzhq9/vQH07VnjX2sjaki+75d55qTA4lhQ/nXZ7y7FatWC536x/Be+X/5sCm2va9vb6hZl2n9LfqW/0bRo5Pj18uewEXS4BmMX/F1GtdcteO5XX/r98ouS2JNOdrbvXWxp1eFuXytN8p8Z/n3ihSarfgE9PNv/bNs0zqnru2693/ODiYuY7W/08KJkR9sbUNvGqdEwn683LGDiIhb722WeG1NOeb3Z3+eHw3l1YcFz0cugLoP6fwSqKVGenJuTub/B1wJZrs9NkzizxWzYROVwYFJiUZAstpalAJw9NJpWUSQK/2DsS1WF6lFouvROMDUjJIypyiapypE0cBTtoDK5LtpwpJQ3gm3wt17djPZm5PCbqWc/sn5PHgc+SHrDJlOyqgc/5SDmcjYKCKvvexo35LtW6tEdk56/km9Umzm8nBh+zWosdQnXo9Si8bvqE4dY3NHfd9ORkovEFDzWhPMDODMoTujMM/vas/Ect/000YgcpV6KjDh/w8Sl/rmC/n/XyHYHxknxN2B71sfZbDmCTIA2qEMyg7PGPO7A9SY0JpQPXD8/IObu/8S8ijq0twETgG7e/w/XYdmvz2KN+wYF++QTq2Sqtl/8AEHysL970nbbHOFkdvx3LWjhAdim0OSnswOksy6J0uQ3aLhW2ysayGcIMzUU21LHS+gl+BvMjUkcsj+EQ4GNHYZfXK3ikVDsMzt5vUzi3lv3XsRaGVKFj9YGHSsSmzRTwdGyr5oYajlCqjjvIY5Sx+G1Sfqp5y/jpRhdtVIcxK5tI+J2GTpxvymH0GdcUfLkzpadZUp9nkEsOYCKtIMggMYJ8AIaGVoweyp7dl+BqqokfLxzq/ySHAWu1W5kenFNC2Mm3vAuZX3CBU+4c29tLcHnEIbJAXPvw0sAKTUaJJex+a6H4KIeAa4Qi1m2nGp2yFPMVCVu/ArJ8c9wyHknQ05tqBUBpQYxAVGmF1eLWzV0oJ88zUU/bGg57KXZMJktmxON9OkUA6caNWCo18FBR26uAW09pE2HjLRAwy9Jqwjtn56Sn3+MT4cLH7y49acKCW8GU2FQqgRDiG/rbT9PXCWjN57s1WE8/iHekHw8WXxL8yR8T7sRTvGJ0b6mzqmNTrvDZLrUg7399vhcUUq/CAgaWhAZZPA05B6oyS/odNjpY/DdoVqlCgrRsUKq3bMkHyVxqxJZgTGs/ku3f9ueJoQmHB5/ryXpXYIuLEGHlzAK42kU+L7uFpdUajmmulYIlFST68svhe9TUJA7GgGDTMw4xO7oMvSihv5m+MR4OovMNDIdT3Ko7VWIjrHRWU+gmPiVN9Ioz7XB0XISLCGxbjOk/5MD/OtaEOVr4LqZdPE7RtxR++h9gBb8BncUSnpzlMlmIEOC0aafivIHyJkItR1I9NHbOhBfhKe0FOHBfh0lMFjEqoQaPC9/3XIz9Q0gT+MHM78oP5i6rRuCymTalITYbl6cUG4gEiMqPrEzXyvEgGeE4u/7COAWlPu+2a6ZPMUDIlv+k639OS773zbRy48tP7b82P8/j3Vu9q5m1FD1ZjIeCxow6w1g8QkFxHnbGKjB2kd3GLxKA/rhwj3xumxeNigXMa6e4igRLjgRFcUrMBwaiDs8oBpwBjfrE/8jkKqrbG6xOarnsyFCVAkT7NZbdGsjPpPKu//XkMyTmxdyPbybNjequKb8Ia3HEIbCM/794t9/j+2iHj9Gc2poyu6zzwa5IVH8LUDwCTW1O18q+gWoVuLf0mN6oItbD4j/T9vApf+XtoEv7LjJ2xY/bbv4NkXx3ihIFe+GRdN6Pps9vO3tzodLbNH4r4SO07HMFqzuTEaVYISL1om+JeoDejZFQupu8GnbrJT2gRu+mV31T9Ul7JegyXdCsSlNp0Hce3y2MG1eetHdq2LfOUWu6IxDyGmQJXcbSzdwAaVXQForltgEirhvx/NccppJgPIl9oH0bJS5Hg+M2oxHLrGRVux7apmUZVKWSfnvIKX7uWYt7Ur9Y6J+ROjcSE6QPu/Ai6UT0YDDHKThgQbVVDi1apZ3YkUTlSsnhtKZ0kolkytsOmQ7NCfNFjd0xHdHeAW3qjDeuZNo5Ea30EGlpgpvEvvDPVTfRUGIBQzHMSumyRuQIC6TnT1glySU2OfjNm1xnExG9bCRW3sB1XnRjeDxG4M8p2OuqX4DQUrY3nfwpD9JTkfLy4IZMosREd/6h98WfHiOsUzIaBl9eqhSweUkvoQTxKiqzoIamerGlpH/EZBqoYm/20V9rJckXZWPn8QUFSGIDLKrTMoSnFzD4yShMmENS7Fqk5eZKTIRnZZv4DUJrNIl0YVEU6v2dgeIZzYEiBowPz63ihdaT+L0dJBnjsJHbTRzkuS3TKji8IWoigJ4A5ybIQMhTAxeLsq4t13OnIlYu617ZiZIN3YmHkJhk2qdksU9DzEREUiIRQQyonYjdXQpc751G1cCMs5KSEynVbhPygHE9UvWICwmyBVS/CbSj0Q2p+pokdIqauAmYhsYGwfrJsdUOv2McJM+QBUHB6qStuRTk85iWJe5TMfTFLARjksRSkGOfJbxbG4/A2bQ16i+hGymyHNlk5yWvm8HdluDVjBsPD7+wp0aoimTM/e45u97AnJj6Ox8bN/KxGlz125sj/nB7jCrmpJtBxKF5LuTrkil7cKXywLwhDYuT2SqCvX640LCkIvW2Ds1ADy2twd6efW7BUIScqUR41f0elrU2/nqK+u2RseUpXjNgq4LAUnqpbKAFmiJx5Zgp12cI82KQXQAmAQp09R0pTbFv1WAzGPmnWuZ767td21JW7zen5lwjZtuYc69cuMmhIYRMS1lGlsDE629WG0HYqfNTZykH0UmHOH/g1JGB6Hopjco3FzYPYgaAdnd5Md4RXjDlhmfo+EqUwdNkP4dEePZijQH5wcbOipErEidwQjxu/nGKL3+lDf4JVy9BI+l4BElpU/qN9wRuDQhYasamm9P5Qu3U+ISzKGWY06hbX0G4DBn/rWUiqGky0MdZBgFrt6O8pyl0q+labln+IfVBt+CZArJdMNxNFppqEUAjFmuh5NKbpg5r7XhCWFON6JWlDq51Oqbk3mrx18B45Y4O/KTMVnikNsNpzVctYzo1TrRu2RM88OuLbHxkpl7nUsKhGA5n6g4pp5TW4u/DZ5Y4kSJB/Hcoc9GxpEtmWzD6Wfzj8hBk8KKlyRQjkegv2bOAS4HBQARtT2F5KWU6yZPuXa91Z19lxIntKPbCinlkDEXLjOfy9XpEzCYPnuGvFpVp2vqVmgIfvHNGbrFJV45AqoDsqI89XNHjGSjA6NRUm4NWGDkzKDeH7JQs6XM8nsjnlkOiEbyTgJ+bFJAyZCwFCjg9Lj6SFq38FLTIXjT9QgCaNeu+SSLczhXgmBgUTN8r9FSx9O0eahD0uXJXb5Zerq0BglqBolngi0fbGnqnHobqrnkymJ4U3GNxtxzfXArRpPvygCpzQxYE5ZCFFIjVfgUY/D/gJc6BfWV0NL00HpC6BRBaEcqIurda661nGlRFPduWL8O2OG6lHCMpPx3yekyKcukLJOyTMr/Nil5QiAYwTkGy5nH9v+HhF6N1tuSnXtB+NwSxw8+7CFCNklaRyUsEfunhU4MvTxuKLDfdvGzlOduDmtdEX5Q17DEWix0GWdP7ry98tYSx8z3P4dmmAoc9yAt4YyUMiMq93Dps1rCw916r211b+VONcgSJ2EliDUuN4UfGOYswUirKZmcv/gk0yqWSKASht12Wwocv22zxEnanLCkVw8uCFu4LCEQDVBV9P2VO1/kLnGU9ZUu/iSXvUqFS5R5SJVocxs+yQ/HF8/eXpzMJO/hsncZ/mX4l+Ffhn8Z/mX4l+Ffhn8Z/mX4l+Ffhn8Z/mX4l+Ffhn8Z/mX4l+Ffhn8Z/mX4l+Ffhn8Z/mX4l+Ffhn8Z/mX4l+Ffhn8Z/mX4/wvgr2VRgo7qsj6PUV5gyETypOAkv+MenLPjgpYpX/uVhmDn3/YQzssUcQXC80vr0YpPw4c3+3KB/dx9NBT74fvgjJ46Xl+y0KnnmtszYiu3cblQIxmftYb22PMogvceXPCTrpjn6oz5jdJE7HDWwlaq4dK/9Qv43jSAb0zNIWJbCGEL34mf2q/i9v3Wx+R7O4ZV7Z7FRyzxVpZ6iEyDhR9+8DT8tUfA90YBgvn1HpSrvdpx/Gk/D9jzPzSM3Surs3eaGcZe+OHtuN96v/3o+FC8PqbU7OywzAaPnwc8verXjgvf2i7ofnLnTLuvzjr1a/feFasUeLw7y++4FO/MDgnqma7Z99Nj1v7/mQ3XT7XfvzmaV/vTZ9H/eUXnL3q/AP/t8XMn31LB315+/P7iZN1+EbvcEwEPc2tHW35b0KLC4GGfTJsbKwLqs0aOAvXn2lBy+h+jRGXkIsYxefNIvCRKVc5Xt0/8mCLqr7nmhc8y3tSdzQy7Am01B9q0GpOnUOwPqGPQtgq21n1ZxAjLlVwxWhm6v2lmrgMbOXPJfeZS3trdBL0wWigZ0t8BFCp01vBeiIf/vo+TLarulK2zAdHRaYm40oA3+jjkPmLtP7sxTwaujfU/JM7RzyXTEo7CvB6I3ZPUlAsp00IjOe+2G4TFE81x7HEie3ywxZ09yUCy0rGz6fVBTFxQLyySSQZiP7ige7PUe56PXtroFppDz5pt9e2znR+a2kC2eqOR+ZjOhE+l98M6Ksanwp8dQs13hu8CMgdWiw4XTpVlhlPfdVeNPSN3smsrKFBK6N4T39/ddDhX236LjbZoL8cxCVQm4b2MKu70Ld/XPeRKSg1GXtYbeXNDI5kA03AF7VNC9zPg/SEaCTXeTAWU7qQeeSt/QhH+H219xMDqyIH3WHQGMa1HM/4BnF/6r6ksZnNW9SzngT//BkplfE/kh7jID95CkvjGNK19uNJhRRcTrRcrr85wCobH067SOwOhwGE5cxd/F2OHwkf2NSljL13t5fAUrG+ZSJXrle/dS+SlbmSGkhJObqepwDofNj/Y0piN0skkZwbNJq8H7Ybf7tAKXHv0PT1tpvGfveyIw8niOupJlt5ggUjtsNN572/gvcZrT7StvGyH7bwiNniQWWXJ7AkQd2qESnKSPubq+aoInSQ/Ne65I/Gk7mwcjtdwErjOuBuTgxyvQVXElq360AtO8A/MzItGVnU2n28uVEaB+xmXs9RHcV9FylaQpLeuCDLROa8e8KaIwZWhWVJl38P67PK1oOBajYCeaMTJj2ISg9PmG5P0Dgd797qm+Kl2OOiLqg+iEEWr7qcNlL/dIH6otHjr04Qh2nNjfqGxt5IBw89zgwg2pvQ+s153rbfhu1TGO8NhaLa19r6J3cFnXR9xsa2oohb1hELyhxO+don2lO/TGdy0vVcSdbLlXCPcrUdbFY5NLnBqpEQjbxmZKk9kG5nmhxb1G3iy+BvfVRbMuU++A0CrgB/xmVVS3vnbp1vkyQ4fMfQzp5l21meeHYqwiKCSX+IfTc8EkimFkfGBeqYocnC/hvP0+ao50Pf3kUk+ghpYVdwcg1Dwb+8baq7oXCRJUcm5tOJdsBFOVgCA75u/rWckfqaBcgBZxXqCCDDC7VCIRrZwqqfaRWuq5p7UDENkrGBMNpXDnrh+uQA/SK9i3bjXN/r8ywwcQNrscxUUi1A53dvPHb/jjAFt+4nyUcz5Knny+mhk6OHmXEZbvJhCnz/5mmZ0bzjobaZ/Em0y2Se0BIZCzsxNFrXt6lcAOw6H7ngxqdpWwmiKLypl9PiRiTVmOG2F8hqUObAlpu8qrQo7XxWnChtcG4d2Cx8pDpmsndY7Y29QwdBNAmvj+va7zN0/5ox6RanM2jGa7fa1SduJgdnhrP4aa6g9ljhdm6WyuYZK7SYyZokItp0nbtVaUDu2RHUtfKKsR3eLcyi9N7LZ3JzAcmxJUzNLbmOfOsxkdGb5vZ3qlIGyV598rf30Ej1yewuabhIvTjTnt1Q5feoJbvK5PhrfEJbqeZBfrAXczr0w2wV6uRLdCt/VPz51DT95OxrJcwsGMIq/e0RHOSuL1ZVFORXo/J7BZGpNO5D4svb3Z+Ix7MrycsEWfMm0Vm9kl6rz6D9WX9bwScOaZf+OzqwN2Yg/Dfg3EX/GkgEZcZfVtdU0wqmEeDeYnK88i8h/keMGeuF2bEO5qkE5oXzacoDegnhhWkDO3kzrik60wwqJdgdgXt2Fw2dPZKm88yOnEl3XypLKhLQIrIPJBWi5RnBLn1nEY2JoL1o3Fer5LMDy1twdgEGdWwSlNOT9RxoHH+ytO9WqoUn2intaqTneG55xA9gHMaA5WAlIvTHC8VqvxSdvn0p7XNTY+xDdo8pxvGt3qvGLlPgIBk7l2IHv+LIAVeE9VEPa/PgkfUZ2UhMxpYkdDnkIHk4oaqTepMjgg3G4Si8Xpua8TncqanzWC6abWoEbwlDUcecbOsj7rVyDeuWmE3vQ55FF+DDyGE2HlktmtN/V6+updo+VJ6ca4aQOlbvTV1neel/4KhfYqvJnvPVA7/qLoc3Nk2Ro1nxv22F26j3zzSZ7Lght6MaH4x2YVTub4v39gTTpwCm0XdnoIL0SS9XFZrp/cSIaYtQrZ0aoYDzuVvhRzL4bqP5BK3gDNYWSkYNroN5Xv8+Sq2Dr5VO2Bm4xeu9UlpnYWtnegRGxI4WMzvi5O7Nr4ePXRTFnpIAt/ToKr+NRdqiUg29nZNnX/LvnIz/3LClwSy+ZXjcSvG6PiMz8FqmRM/PxzfOVwHM5kaGF9SiVoIgJsKxDCcKeH6Ay696utOl9nxo4Ty6QwfrmPEN8BhLdmaSCA8iy5NdKHQEddWefvo1GDlHjxfeXyNapXHCQg44z6suKS3opYnicGTMwuJlfr8ommKjdQ22CwCkzNka4yqlyMOlfMoMg9S5/Vbpd/xC0eBhShFqz2TGO14Blk6XUDdqmdxjgmQD0QeaAnuZfQQkfz6IPMIv1Ui8GOVZZJmPWq4WvBoxREq8mmUlUPje34LIyuD/9WyN7e8Fw5vVrYD6THkVx7LDsWhBpDMFrz1foKuxsZNqTXSyispXLnpogXK3tsF5U3VlM0SXNiGhkBdUOXxZD7gwceSivcPr0G194FTe8uWqacvBEtWBYoL/HnlSoQQVatbTzyJPyfFdoMmQcc1Ci5vm89+k39ZRaza+uaqBQZPzGgyLUSexa3MX9+s6G4msNWuQVlMgUuGw7uJuQBNaJRKcwyhLvsXa3K83Z6vgwXucIgGiddwUpLD3SmLOqiiP1od+gpUxV7yAG5mJrZNpr1n5HnmyRTFPlTKp+7tcr2DCpUStV7pMYUG0KcV+XsRZUxt5vFjF1J3U3o29Nm1xPLrooozvhr2mtspsO7/feYLxJH6M/Tv3iIcY0iqd1CIrlWXPwgpq/fNL9VPst9JVmMBKhszrHM7bXyqXMDg2fLT+41pCEpfgoOqvG6Yesc1ZSrWSDn1jpsoPfQm7lBHvnF52vSauAca0uOkkIxOZsHlLZsjvr770v9I6OYsBlH0t6FP4Rykfpz30YNAbOvRisB7I/Vun3c9gMYCQTj2CeQBqS5yIPuc3pbg4JIb4NCPYuATtr5AqLmQqB7obJReQ257puRvbfgpTa+X/tf7h5pm61fvFYjWL7VEMn/AWXBk5401y2YsAxbGZJUE3JtgnorFIal+Qx7PjVGzmBs00Z/pViHQfiyhIra/Z41yiAx5gtaLgZvB2xzqeG7DMGu9FTj7ODV5d4k7O3FdXOjQ7mRI7mrBe3439tkwWc78QH4ho6tZScQ8l7q+a9BzpFH9GN6a/bS6fVA3T6KzUduh+OVAIfOBvhHnmWqCTkEELS8ZDRjJaQQbdYAKVmT6BEX6CeW/l8WONX/Snf+7EXSjy/BkSoaXuHYTT5YY0LOaeaFYMcKnu7ICPU/JDZ+UFQsuPEAy36y2tQ7OpyzZuom7tWZUx7Ob5JQhZfnR7KVszzUAh2Z7YSma1dYmBA4DcCYz4TSBhyf98ZHtY8uc4AlV1PYTrvrdkDcKtF+tSs8mYdS9Hje5qNAusFOj4W0iD1U1yzuT6tILzyLXHHt4To5MA9IOtDwVNkwa0/crh+ybn4VNUfVjUl3rKBJbek1SPH4G/LIrE9D8nttJxgLVXg1GTI++kk5LS5uZOfeBHIL0it3y3yVWFEzQUHce+LCQXdMlWuyRghkFvo4KV0NDKjJwEyXgZktQH1mDQghzbI6zsNW28XYzATY1ARtuYq8dXe+G3BRFH0kHpOpJqqzYSNpymMWNo8N0l1pt6o8N1kwrytv3HD8ZoGnzH13fVIG1Vi1Z7OSsrUaCi292s0YoirGyvC1s4Tn+Gpmuqz+hv/bKAWqJ9goQ96efX1rSi5NdzZECnr3dBQe6Wl+qjjNDWXwsSPiquqn9xyEJkYfuvf9gf2zPVy5UUb1/aEparmnJyuCXjwSg4xvnWNBMA4IF8eLO7dkB6Ki/DKr78cepYzV8SZe/+4hjZwtrWI+axIJnIEHXk4Xt0hvi16+xZccPLj4bgWRSPTCEeT9GSz0Z4+z/3sHre8jsD+cFdSO7lXeE17OV60w6ZnPfB4sjgKUgN+9xrc9TCuhzX53fAGfDG8wT7eiKyqVJrz+dpUfBgaRZ7K4jALxRROzdZxI9NdL7LzUgxoEgaQKZx6S/LWa7nTVokz3WctTsfNXgXOivPepeq+JetsEFoeaMBgyY0ER1BIuYzc+FviY5rQf/P+iSASH/a8Bo+x2weP5nVlhp/WsyqfH0r9mursFIHNvcqqDfHE2cmWR67OoNCPwkgSVcZczzLKUpcLe3eV2nUFMjq0dcx1Mw/OPz/n41bVNybaRfs6Z8X4BiezldSNUIhyg7DS80kVLKdNJm/IWpJenVcH0a0q0EDfi58NaLcI74VWxs7WzoccRewYAaTEPtLch/5b9yM6VTd+u+dalDw5shYfx/2rAp36ia1dPK3XN8+2uhX0Nx4zrfV2Au32rW0+6ON0EYJlR0VD7LEd0/9mFeyn/5slTpjipmtBuw0D37SYm0spN+HdnDYUHXSnPnPAHo1FpyJlLwiBRmOQnZC/WMZ7J8BjqzPxg2iMisJXAi9EVXF99VVrlg6pNAPR8qZUlzCKpzGniEFsQq2tsqqK9mSOPaqma9id2eheLXGigVPkbrchiA5AxL5xVwFovBDzfr0aQNtUMQq8jK4mELghvLvF7pOGuNBvtaWB3ZEGeWy9T9emghyx72TuoSrfMaYL9lMiTza75vvZ6Rqh89sj6Y+zasJQMeNZ7iwMcB5TT2X1UdeABLmxLjd+xabT4SrhAnsMWK8M4GOvS8LHPGAIPPw0a2BKi/moxKeBgvzqLhmCXnERjTIfnQgA6hrM0E6cSwu5IFSGJhP0Rh4awbWu95ROoO8bGHCmDBChnPl+BCRNHExOs2i7UjMPTDrFHvCXK7qU53cMQmgdG9dNWh30hHFv+Ft2nCr4cGP6TqX3N6BuoI2y5zPhh2V3u55rZbocWg1Q2Nryx0SeO2t0S58yGY2YRRNjAT9srs05MGvg5woPm2i4a9+Vf+c5vd7sl5Uf4qfGzY2RrXfJ2f0SI/IKVi6ld8MOb3kEfpRXCoGLW8Bm6oH6DalzM9S5bCUs3R8bPHX2YoVl/B0+17nnJ2SUF1QSMvapvdSduhZ2Mnh3eH+RwVQNRrmpqfdJEzgrYqKyfrXBzBNjpmP7kC9MJXDzbLdusOXfv1R+TFZFI9+47wbQDn9KY330/LkwVKH6ueihY75UZaoPfa7t/JGXgJ9qPK8E5eYIIbXgrcqtvxaaLkTlaYoBcMa8RtNvDKwP/73nGt+vX0a0tT70A4I9jOAHHNP89TPpivBVVz11z830i1aB/nG6ZvnrDYVdht4baRAJ7wY8NxFGuMMnzz4XmO6E1f/ytUxq1mDe9z/RrJLF3WcmQrARvO9n4N9UJqH+25dKreJSfNBbsgXFWc2gdFUoPcSkreD+O3zQyqTwgEf0/wJQSwMEFAACAAgAlLD1SLjqt3BJAAAAagAAABsAAAB1bml2ZXJzYWwvdW5pdmVyc2FsLnBuZy54bWyzsa/IzVEoSy0qzszPs1Uy1DNQsrfj5bIpKEoty0wtV6gAihnpGUCAkkIlKrc8M6Ukw1bJ3BxJLCM1Mz2jxFbJ1NwSLqgPNBIAUEsBAgAAFAACAAgAk7D1SBUOrShkBAAABxEAAB0AAAAAAAAAAQAAAAAAAAAAAHVuaXZlcnNhbC9jb21tb25fbWVzc2FnZXMubG5nUEsBAgAAFAACAAgAk7D1SKqJOQXxAwAALBEAACcAAAAAAAAAAQAAAAAAnwQAAHVuaXZlcnNhbC9mbGFzaF9wdWJsaXNoaW5nX3NldHRpbmdzLnhtbFBLAQIAABQAAgAIAJOw9UgsqonbsQIAAFQKAAAhAAAAAAAAAAEAAAAAANUIAAB1bml2ZXJzYWwvZmxhc2hfc2tpbl9zZXR0aW5ncy54bWxQSwECAAAUAAIACACTsPVImMCOJccDAAA9EAAAJgAAAAAAAAABAAAAAADFCwAAdW5pdmVyc2FsL2h0bWxfcHVibGlzaGluZ19zZXR0aW5ncy54bWxQSwECAAAUAAIACACTsPVI+GKxa4QBAAD/BQAAHwAAAAAAAAABAAAAAADQDwAAdW5pdmVyc2FsL2h0bWxfc2tpbl9zZXR0aW5ncy5qc1BLAQIAABQAAgAIAJOw9Ug9PC/RwQAAAOUBAAAaAAAAAAAAAAEAAAAAAJERAAB1bml2ZXJzYWwvaTE4bl9wcmVzZXRzLnhtbFBLAQIAABQAAgAIAJOw9UibbXtbYAAAAGUAAAAcAAAAAAAAAAEAAAAAAIoSAAB1bml2ZXJzYWwvbG9jYWxfc2V0dGluZ3MueG1sUEsBAgAAFAACAAgA95JTRyO0Tvv7AgAAsAgAABQAAAAAAAAAAQAAAAAAJBMAAHVuaXZlcnNhbC9wbGF5ZXIueG1sUEsBAgAAFAACAAgAk7D1SDinyDRiCQAANT4AACkAAAAAAAAAAQAAAAAAURYAAHVuaXZlcnNhbC9za2luX2N1c3RvbWl6YXRpb25fc2V0dGluZ3MueG1sUEsBAgAAFAACAAgAlLD1SC6Abw6EKwAAZGsAABcAAAAAAAAAAAAAAAAA+h8AAHVuaXZlcnNhbC91bml2ZXJzYWwucG5nUEsBAgAAFAACAAgAlLD1SLjqt3BJAAAAagAAABsAAAAAAAAAAQAAAAAAs0sAAHVuaXZlcnNhbC91bml2ZXJzYWwucG5nLnhtbFBLBQYAAAAACwALAEkDAAA1TAAAAAA="/>
  <p:tag name="ISPRING_PRESENTATION_TITLE" val="06【党政PPT】中国共产党党政学习教育宣讲PPT模板"/>
</p:tagLst>
</file>

<file path=ppt/theme/theme1.xml><?xml version="1.0" encoding="utf-8"?>
<a:theme xmlns:a="http://schemas.openxmlformats.org/drawingml/2006/main" name="Office Theme">
  <a:themeElements>
    <a:clrScheme name="自定义 17">
      <a:dk1>
        <a:srgbClr val="5F5F5F"/>
      </a:dk1>
      <a:lt1>
        <a:sysClr val="window" lastClr="FFFFFF"/>
      </a:lt1>
      <a:dk2>
        <a:srgbClr val="080808"/>
      </a:dk2>
      <a:lt2>
        <a:srgbClr val="E7E6E6"/>
      </a:lt2>
      <a:accent1>
        <a:srgbClr val="B40000"/>
      </a:accent1>
      <a:accent2>
        <a:srgbClr val="920000"/>
      </a:accent2>
      <a:accent3>
        <a:srgbClr val="B40000"/>
      </a:accent3>
      <a:accent4>
        <a:srgbClr val="920000"/>
      </a:accent4>
      <a:accent5>
        <a:srgbClr val="B40000"/>
      </a:accent5>
      <a:accent6>
        <a:srgbClr val="920000"/>
      </a:accent6>
      <a:hlink>
        <a:srgbClr val="B40000"/>
      </a:hlink>
      <a:folHlink>
        <a:srgbClr val="920000"/>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29660</TotalTime>
  <Words>2107</Words>
  <Application>Microsoft Office PowerPoint</Application>
  <PresentationFormat>全屏显示(16:9)</PresentationFormat>
  <Paragraphs>244</Paragraphs>
  <Slides>25</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 Unicode MS</vt:lpstr>
      <vt:lpstr>Helvetica Light</vt:lpstr>
      <vt:lpstr>Lato</vt:lpstr>
      <vt:lpstr>Lato Light</vt:lpstr>
      <vt:lpstr>方正兰亭纤黑简体</vt:lpstr>
      <vt:lpstr>方正隶书繁体</vt:lpstr>
      <vt:lpstr>黑体</vt:lpstr>
      <vt:lpstr>华文黑体</vt:lpstr>
      <vt:lpstr>宋体</vt:lpstr>
      <vt:lpstr>微软雅黑</vt:lpstr>
      <vt:lpstr>叶根友毛笔行书2.0版</vt:lpstr>
      <vt:lpstr>Arial</vt:lpstr>
      <vt:lpstr>Calibri</vt:lpstr>
      <vt:lpstr>Impact</vt:lpstr>
      <vt:lpstr>Open Sans</vt:lpstr>
      <vt:lpstr>Roboto Bold</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wen</dc:title>
  <dc:creator>wen</dc:creator>
  <cp:lastModifiedBy>Administrator</cp:lastModifiedBy>
  <cp:revision>1824</cp:revision>
  <dcterms:created xsi:type="dcterms:W3CDTF">2014-11-26T08:06:19Z</dcterms:created>
  <dcterms:modified xsi:type="dcterms:W3CDTF">2017-04-06T13:00:59Z</dcterms:modified>
</cp:coreProperties>
</file>