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82" r:id="rId3"/>
    <p:sldId id="283" r:id="rId4"/>
    <p:sldId id="288" r:id="rId5"/>
    <p:sldId id="284" r:id="rId6"/>
    <p:sldId id="285" r:id="rId7"/>
    <p:sldId id="286" r:id="rId8"/>
    <p:sldId id="298" r:id="rId9"/>
    <p:sldId id="287" r:id="rId10"/>
    <p:sldId id="289" r:id="rId11"/>
    <p:sldId id="290" r:id="rId12"/>
    <p:sldId id="291" r:id="rId13"/>
    <p:sldId id="292" r:id="rId14"/>
    <p:sldId id="299" r:id="rId15"/>
    <p:sldId id="293" r:id="rId16"/>
    <p:sldId id="294" r:id="rId17"/>
    <p:sldId id="295" r:id="rId18"/>
    <p:sldId id="296" r:id="rId19"/>
    <p:sldId id="297" r:id="rId20"/>
    <p:sldId id="300"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0BF1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65" autoAdjust="0"/>
    <p:restoredTop sz="94660"/>
  </p:normalViewPr>
  <p:slideViewPr>
    <p:cSldViewPr snapToGrid="0" showGuides="1">
      <p:cViewPr varScale="1">
        <p:scale>
          <a:sx n="110" d="100"/>
          <a:sy n="110" d="100"/>
        </p:scale>
        <p:origin x="594" y="96"/>
      </p:cViewPr>
      <p:guideLst>
        <p:guide orient="horz" pos="2160"/>
        <p:guide/>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image" Target="../media/image56.png"/><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9.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E0BF1E"/>
            </a:solidFill>
            <a:ln>
              <a:noFill/>
            </a:ln>
            <a:effectLst/>
          </c:spPr>
          <c:invertIfNegative val="0"/>
          <c:dPt>
            <c:idx val="0"/>
            <c:invertIfNegative val="0"/>
            <c:bubble3D val="0"/>
            <c:spPr>
              <a:solidFill>
                <a:srgbClr val="E0BF1E"/>
              </a:solidFill>
              <a:ln>
                <a:noFill/>
              </a:ln>
              <a:effectLst/>
            </c:spPr>
            <c:extLst>
              <c:ext xmlns:c16="http://schemas.microsoft.com/office/drawing/2014/chart" uri="{C3380CC4-5D6E-409C-BE32-E72D297353CC}">
                <c16:uniqueId val="{00000001-E00A-4ECC-933D-A32E3E7C39C3}"/>
              </c:ext>
            </c:extLst>
          </c:dPt>
          <c:dPt>
            <c:idx val="1"/>
            <c:invertIfNegative val="0"/>
            <c:bubble3D val="0"/>
            <c:spPr>
              <a:solidFill>
                <a:srgbClr val="E0BF1E"/>
              </a:solidFill>
              <a:ln>
                <a:noFill/>
              </a:ln>
              <a:effectLst/>
            </c:spPr>
            <c:extLst>
              <c:ext xmlns:c16="http://schemas.microsoft.com/office/drawing/2014/chart" uri="{C3380CC4-5D6E-409C-BE32-E72D297353CC}">
                <c16:uniqueId val="{00000003-E00A-4ECC-933D-A32E3E7C39C3}"/>
              </c:ext>
            </c:extLst>
          </c:dPt>
          <c:dPt>
            <c:idx val="2"/>
            <c:invertIfNegative val="0"/>
            <c:bubble3D val="0"/>
            <c:spPr>
              <a:solidFill>
                <a:srgbClr val="E0BF1E"/>
              </a:solidFill>
              <a:ln>
                <a:noFill/>
              </a:ln>
              <a:effectLst/>
            </c:spPr>
            <c:extLst>
              <c:ext xmlns:c16="http://schemas.microsoft.com/office/drawing/2014/chart" uri="{C3380CC4-5D6E-409C-BE32-E72D297353CC}">
                <c16:uniqueId val="{00000005-E00A-4ECC-933D-A32E3E7C39C3}"/>
              </c:ext>
            </c:extLst>
          </c:dPt>
          <c:dPt>
            <c:idx val="3"/>
            <c:invertIfNegative val="0"/>
            <c:bubble3D val="0"/>
            <c:spPr>
              <a:solidFill>
                <a:srgbClr val="E0BF1E"/>
              </a:solidFill>
              <a:ln>
                <a:noFill/>
              </a:ln>
              <a:effectLst/>
            </c:spPr>
            <c:extLst>
              <c:ext xmlns:c16="http://schemas.microsoft.com/office/drawing/2014/chart" uri="{C3380CC4-5D6E-409C-BE32-E72D297353CC}">
                <c16:uniqueId val="{00000007-E00A-4ECC-933D-A32E3E7C39C3}"/>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0%</c:formatCode>
                <c:ptCount val="4"/>
                <c:pt idx="0">
                  <c:v>0.76</c:v>
                </c:pt>
                <c:pt idx="1">
                  <c:v>0.81</c:v>
                </c:pt>
                <c:pt idx="2">
                  <c:v>0.95</c:v>
                </c:pt>
                <c:pt idx="3">
                  <c:v>0.83</c:v>
                </c:pt>
              </c:numCache>
            </c:numRef>
          </c:val>
          <c:extLst>
            <c:ext xmlns:c16="http://schemas.microsoft.com/office/drawing/2014/chart" uri="{C3380CC4-5D6E-409C-BE32-E72D297353CC}">
              <c16:uniqueId val="{00000008-E00A-4ECC-933D-A32E3E7C39C3}"/>
            </c:ext>
          </c:extLst>
        </c:ser>
        <c:dLbls>
          <c:showLegendKey val="0"/>
          <c:showVal val="0"/>
          <c:showCatName val="0"/>
          <c:showSerName val="0"/>
          <c:showPercent val="0"/>
          <c:showBubbleSize val="0"/>
        </c:dLbls>
        <c:gapWidth val="108"/>
        <c:overlap val="-12"/>
        <c:axId val="826176240"/>
        <c:axId val="826176800"/>
      </c:barChart>
      <c:catAx>
        <c:axId val="826176240"/>
        <c:scaling>
          <c:orientation val="minMax"/>
        </c:scaling>
        <c:delete val="1"/>
        <c:axPos val="l"/>
        <c:numFmt formatCode="General" sourceLinked="1"/>
        <c:majorTickMark val="none"/>
        <c:minorTickMark val="none"/>
        <c:tickLblPos val="nextTo"/>
        <c:crossAx val="826176800"/>
        <c:crosses val="autoZero"/>
        <c:auto val="1"/>
        <c:lblAlgn val="ctr"/>
        <c:lblOffset val="100"/>
        <c:noMultiLvlLbl val="0"/>
      </c:catAx>
      <c:valAx>
        <c:axId val="826176800"/>
        <c:scaling>
          <c:orientation val="minMax"/>
        </c:scaling>
        <c:delete val="1"/>
        <c:axPos val="b"/>
        <c:numFmt formatCode="0%" sourceLinked="1"/>
        <c:majorTickMark val="none"/>
        <c:minorTickMark val="none"/>
        <c:tickLblPos val="nextTo"/>
        <c:crossAx val="826176240"/>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Sheet1!$A$2:$A$7</c:f>
              <c:strCache>
                <c:ptCount val="6"/>
                <c:pt idx="0">
                  <c:v>TEXT</c:v>
                </c:pt>
                <c:pt idx="1">
                  <c:v>TEXT</c:v>
                </c:pt>
                <c:pt idx="2">
                  <c:v>TEXT</c:v>
                </c:pt>
                <c:pt idx="3">
                  <c:v>TEXT</c:v>
                </c:pt>
                <c:pt idx="4">
                  <c:v>TEXT</c:v>
                </c:pt>
                <c:pt idx="5">
                  <c:v>TEXT</c:v>
                </c:pt>
              </c:strCache>
            </c:strRef>
          </c:cat>
          <c:val>
            <c:numRef>
              <c:f>Sheet1!$B$2:$B$7</c:f>
              <c:numCache>
                <c:formatCode>General</c:formatCode>
                <c:ptCount val="6"/>
                <c:pt idx="0">
                  <c:v>4.3</c:v>
                </c:pt>
                <c:pt idx="1">
                  <c:v>2.5</c:v>
                </c:pt>
                <c:pt idx="2">
                  <c:v>3.5</c:v>
                </c:pt>
                <c:pt idx="3">
                  <c:v>4.5</c:v>
                </c:pt>
                <c:pt idx="4">
                  <c:v>4</c:v>
                </c:pt>
                <c:pt idx="5">
                  <c:v>6</c:v>
                </c:pt>
              </c:numCache>
            </c:numRef>
          </c:val>
          <c:extLst>
            <c:ext xmlns:c16="http://schemas.microsoft.com/office/drawing/2014/chart" uri="{C3380CC4-5D6E-409C-BE32-E72D297353CC}">
              <c16:uniqueId val="{00000000-D7B6-47AB-AF9E-713F58835005}"/>
            </c:ext>
          </c:extLst>
        </c:ser>
        <c:dLbls>
          <c:showLegendKey val="0"/>
          <c:showVal val="0"/>
          <c:showCatName val="0"/>
          <c:showSerName val="0"/>
          <c:showPercent val="0"/>
          <c:showBubbleSize val="0"/>
        </c:dLbls>
        <c:gapWidth val="0"/>
        <c:overlap val="-2"/>
        <c:axId val="970067056"/>
        <c:axId val="970067712"/>
      </c:barChart>
      <c:catAx>
        <c:axId val="97006705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970067712"/>
        <c:crosses val="autoZero"/>
        <c:auto val="1"/>
        <c:lblAlgn val="ctr"/>
        <c:lblOffset val="100"/>
        <c:noMultiLvlLbl val="0"/>
      </c:catAx>
      <c:valAx>
        <c:axId val="9700677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970067056"/>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E0BF1E"/>
            </a:solidFill>
            <a:ln>
              <a:noFill/>
            </a:ln>
            <a:effectLst/>
          </c:spPr>
          <c:invertIfNegative val="0"/>
          <c:cat>
            <c:strRef>
              <c:f>Sheet1!$A$2:$A$5</c:f>
              <c:strCache>
                <c:ptCount val="4"/>
                <c:pt idx="0">
                  <c:v>TEXT</c:v>
                </c:pt>
                <c:pt idx="1">
                  <c:v>TEXT</c:v>
                </c:pt>
                <c:pt idx="2">
                  <c:v>TEXT</c:v>
                </c:pt>
                <c:pt idx="3">
                  <c:v>TEXT</c:v>
                </c:pt>
              </c:strCache>
            </c:strRef>
          </c:cat>
          <c:val>
            <c:numRef>
              <c:f>Sheet1!$B$2:$B$5</c:f>
              <c:numCache>
                <c:formatCode>General</c:formatCode>
                <c:ptCount val="4"/>
                <c:pt idx="0">
                  <c:v>3</c:v>
                </c:pt>
                <c:pt idx="1">
                  <c:v>5</c:v>
                </c:pt>
                <c:pt idx="2">
                  <c:v>4</c:v>
                </c:pt>
                <c:pt idx="3">
                  <c:v>6</c:v>
                </c:pt>
              </c:numCache>
            </c:numRef>
          </c:val>
          <c:extLst>
            <c:ext xmlns:c16="http://schemas.microsoft.com/office/drawing/2014/chart" uri="{C3380CC4-5D6E-409C-BE32-E72D297353CC}">
              <c16:uniqueId val="{00000000-1B91-4823-836F-394B43EC6299}"/>
            </c:ext>
          </c:extLst>
        </c:ser>
        <c:dLbls>
          <c:showLegendKey val="0"/>
          <c:showVal val="0"/>
          <c:showCatName val="0"/>
          <c:showSerName val="0"/>
          <c:showPercent val="0"/>
          <c:showBubbleSize val="0"/>
        </c:dLbls>
        <c:gapWidth val="182"/>
        <c:axId val="1227086656"/>
        <c:axId val="1227073208"/>
      </c:barChart>
      <c:catAx>
        <c:axId val="1227086656"/>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227073208"/>
        <c:crosses val="autoZero"/>
        <c:auto val="1"/>
        <c:lblAlgn val="ctr"/>
        <c:lblOffset val="100"/>
        <c:noMultiLvlLbl val="0"/>
      </c:catAx>
      <c:valAx>
        <c:axId val="1227073208"/>
        <c:scaling>
          <c:orientation val="minMax"/>
        </c:scaling>
        <c:delete val="1"/>
        <c:axPos val="b"/>
        <c:numFmt formatCode="General" sourceLinked="1"/>
        <c:majorTickMark val="out"/>
        <c:minorTickMark val="none"/>
        <c:tickLblPos val="nextTo"/>
        <c:crossAx val="1227086656"/>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bg2">
                <a:lumMod val="25000"/>
              </a:schemeClr>
            </a:solidFill>
            <a:ln>
              <a:noFill/>
            </a:ln>
            <a:effectLst/>
          </c:spPr>
          <c:invertIfNegative val="0"/>
          <c:cat>
            <c:strRef>
              <c:f>Sheet1!$A$2:$A$5</c:f>
              <c:strCache>
                <c:ptCount val="4"/>
                <c:pt idx="0">
                  <c:v>TEXT</c:v>
                </c:pt>
                <c:pt idx="1">
                  <c:v>TEXT</c:v>
                </c:pt>
                <c:pt idx="2">
                  <c:v>TEXT</c:v>
                </c:pt>
                <c:pt idx="3">
                  <c:v>TEXT</c:v>
                </c:pt>
              </c:strCache>
            </c:strRef>
          </c:cat>
          <c:val>
            <c:numRef>
              <c:f>Sheet1!$B$2:$B$5</c:f>
              <c:numCache>
                <c:formatCode>General</c:formatCode>
                <c:ptCount val="4"/>
                <c:pt idx="0">
                  <c:v>5</c:v>
                </c:pt>
                <c:pt idx="1">
                  <c:v>2</c:v>
                </c:pt>
                <c:pt idx="2">
                  <c:v>6</c:v>
                </c:pt>
                <c:pt idx="3">
                  <c:v>5</c:v>
                </c:pt>
              </c:numCache>
            </c:numRef>
          </c:val>
          <c:extLst>
            <c:ext xmlns:c16="http://schemas.microsoft.com/office/drawing/2014/chart" uri="{C3380CC4-5D6E-409C-BE32-E72D297353CC}">
              <c16:uniqueId val="{00000000-0882-4ABE-8940-4D1DDFC85EFF}"/>
            </c:ext>
          </c:extLst>
        </c:ser>
        <c:dLbls>
          <c:showLegendKey val="0"/>
          <c:showVal val="0"/>
          <c:showCatName val="0"/>
          <c:showSerName val="0"/>
          <c:showPercent val="0"/>
          <c:showBubbleSize val="0"/>
        </c:dLbls>
        <c:gapWidth val="182"/>
        <c:axId val="1227086656"/>
        <c:axId val="1227073208"/>
      </c:barChart>
      <c:catAx>
        <c:axId val="1227086656"/>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227073208"/>
        <c:crosses val="autoZero"/>
        <c:auto val="1"/>
        <c:lblAlgn val="ctr"/>
        <c:lblOffset val="100"/>
        <c:noMultiLvlLbl val="0"/>
      </c:catAx>
      <c:valAx>
        <c:axId val="1227073208"/>
        <c:scaling>
          <c:orientation val="minMax"/>
        </c:scaling>
        <c:delete val="1"/>
        <c:axPos val="b"/>
        <c:numFmt formatCode="General" sourceLinked="1"/>
        <c:majorTickMark val="out"/>
        <c:minorTickMark val="none"/>
        <c:tickLblPos val="nextTo"/>
        <c:crossAx val="1227086656"/>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E0BF1E"/>
            </a:solidFill>
            <a:ln>
              <a:noFill/>
            </a:ln>
            <a:effectLst/>
          </c:spPr>
          <c:invertIfNegative val="0"/>
          <c:cat>
            <c:strRef>
              <c:f>Sheet1!$A$2:$A$5</c:f>
              <c:strCache>
                <c:ptCount val="4"/>
                <c:pt idx="0">
                  <c:v>TEXT</c:v>
                </c:pt>
                <c:pt idx="1">
                  <c:v>TEXT</c:v>
                </c:pt>
                <c:pt idx="2">
                  <c:v>TEXT</c:v>
                </c:pt>
                <c:pt idx="3">
                  <c:v>TEXT</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AB5-40E4-BCC3-E6BA024323CE}"/>
            </c:ext>
          </c:extLst>
        </c:ser>
        <c:dLbls>
          <c:showLegendKey val="0"/>
          <c:showVal val="0"/>
          <c:showCatName val="0"/>
          <c:showSerName val="0"/>
          <c:showPercent val="0"/>
          <c:showBubbleSize val="0"/>
        </c:dLbls>
        <c:gapWidth val="182"/>
        <c:axId val="1227086656"/>
        <c:axId val="1227073208"/>
      </c:barChart>
      <c:catAx>
        <c:axId val="1227086656"/>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2">
                    <a:lumMod val="25000"/>
                  </a:schemeClr>
                </a:solidFill>
                <a:latin typeface="+mn-lt"/>
                <a:ea typeface="+mn-ea"/>
                <a:cs typeface="+mn-ea"/>
                <a:sym typeface="+mn-lt"/>
              </a:defRPr>
            </a:pPr>
            <a:endParaRPr lang="zh-CN"/>
          </a:p>
        </c:txPr>
        <c:crossAx val="1227073208"/>
        <c:crosses val="autoZero"/>
        <c:auto val="1"/>
        <c:lblAlgn val="ctr"/>
        <c:lblOffset val="100"/>
        <c:noMultiLvlLbl val="0"/>
      </c:catAx>
      <c:valAx>
        <c:axId val="1227073208"/>
        <c:scaling>
          <c:orientation val="minMax"/>
        </c:scaling>
        <c:delete val="1"/>
        <c:axPos val="b"/>
        <c:numFmt formatCode="General" sourceLinked="1"/>
        <c:majorTickMark val="out"/>
        <c:minorTickMark val="none"/>
        <c:tickLblPos val="nextTo"/>
        <c:crossAx val="1227086656"/>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E0BF1E"/>
            </a:solidFill>
            <a:ln>
              <a:noFill/>
            </a:ln>
            <a:effectLst/>
          </c:spPr>
          <c:invertIfNegative val="0"/>
          <c:cat>
            <c:strRef>
              <c:f>Sheet1!$A$2:$A$5</c:f>
              <c:strCache>
                <c:ptCount val="4"/>
                <c:pt idx="0">
                  <c:v>TEXT</c:v>
                </c:pt>
                <c:pt idx="1">
                  <c:v>TEXT</c:v>
                </c:pt>
                <c:pt idx="2">
                  <c:v>TEXT</c:v>
                </c:pt>
                <c:pt idx="3">
                  <c:v>TEXT</c:v>
                </c:pt>
              </c:strCache>
            </c:strRef>
          </c:cat>
          <c:val>
            <c:numRef>
              <c:f>Sheet1!$B$2:$B$5</c:f>
              <c:numCache>
                <c:formatCode>General</c:formatCode>
                <c:ptCount val="4"/>
                <c:pt idx="0">
                  <c:v>3</c:v>
                </c:pt>
                <c:pt idx="1">
                  <c:v>5</c:v>
                </c:pt>
                <c:pt idx="2">
                  <c:v>4</c:v>
                </c:pt>
                <c:pt idx="3">
                  <c:v>6</c:v>
                </c:pt>
              </c:numCache>
            </c:numRef>
          </c:val>
          <c:extLst>
            <c:ext xmlns:c16="http://schemas.microsoft.com/office/drawing/2014/chart" uri="{C3380CC4-5D6E-409C-BE32-E72D297353CC}">
              <c16:uniqueId val="{00000000-7ED7-462B-AAAF-006B103EB4BD}"/>
            </c:ext>
          </c:extLst>
        </c:ser>
        <c:dLbls>
          <c:showLegendKey val="0"/>
          <c:showVal val="0"/>
          <c:showCatName val="0"/>
          <c:showSerName val="0"/>
          <c:showPercent val="0"/>
          <c:showBubbleSize val="0"/>
        </c:dLbls>
        <c:gapWidth val="182"/>
        <c:axId val="1227086656"/>
        <c:axId val="1227073208"/>
      </c:barChart>
      <c:catAx>
        <c:axId val="1227086656"/>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2">
                    <a:lumMod val="25000"/>
                  </a:schemeClr>
                </a:solidFill>
                <a:latin typeface="+mn-lt"/>
                <a:ea typeface="+mn-ea"/>
                <a:cs typeface="+mn-ea"/>
                <a:sym typeface="+mn-lt"/>
              </a:defRPr>
            </a:pPr>
            <a:endParaRPr lang="zh-CN"/>
          </a:p>
        </c:txPr>
        <c:crossAx val="1227073208"/>
        <c:crosses val="autoZero"/>
        <c:auto val="1"/>
        <c:lblAlgn val="ctr"/>
        <c:lblOffset val="100"/>
        <c:noMultiLvlLbl val="0"/>
      </c:catAx>
      <c:valAx>
        <c:axId val="1227073208"/>
        <c:scaling>
          <c:orientation val="minMax"/>
        </c:scaling>
        <c:delete val="1"/>
        <c:axPos val="b"/>
        <c:numFmt formatCode="General" sourceLinked="1"/>
        <c:majorTickMark val="out"/>
        <c:minorTickMark val="none"/>
        <c:tickLblPos val="nextTo"/>
        <c:crossAx val="1227086656"/>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E0BF1E"/>
            </a:solidFill>
            <a:ln>
              <a:noFill/>
            </a:ln>
            <a:effectLst/>
          </c:spPr>
          <c:invertIfNegative val="0"/>
          <c:cat>
            <c:strRef>
              <c:f>Sheet1!$A$2:$A$5</c:f>
              <c:strCache>
                <c:ptCount val="4"/>
                <c:pt idx="0">
                  <c:v>TEXT</c:v>
                </c:pt>
                <c:pt idx="1">
                  <c:v>TEXT</c:v>
                </c:pt>
                <c:pt idx="2">
                  <c:v>TEXT</c:v>
                </c:pt>
                <c:pt idx="3">
                  <c:v>TEXT</c:v>
                </c:pt>
              </c:strCache>
            </c:strRef>
          </c:cat>
          <c:val>
            <c:numRef>
              <c:f>Sheet1!$B$2:$B$5</c:f>
              <c:numCache>
                <c:formatCode>General</c:formatCode>
                <c:ptCount val="4"/>
                <c:pt idx="0">
                  <c:v>5</c:v>
                </c:pt>
                <c:pt idx="1">
                  <c:v>2</c:v>
                </c:pt>
                <c:pt idx="2">
                  <c:v>6</c:v>
                </c:pt>
                <c:pt idx="3">
                  <c:v>5</c:v>
                </c:pt>
              </c:numCache>
            </c:numRef>
          </c:val>
          <c:extLst>
            <c:ext xmlns:c16="http://schemas.microsoft.com/office/drawing/2014/chart" uri="{C3380CC4-5D6E-409C-BE32-E72D297353CC}">
              <c16:uniqueId val="{00000000-E212-479B-85AD-45C03216E356}"/>
            </c:ext>
          </c:extLst>
        </c:ser>
        <c:dLbls>
          <c:showLegendKey val="0"/>
          <c:showVal val="0"/>
          <c:showCatName val="0"/>
          <c:showSerName val="0"/>
          <c:showPercent val="0"/>
          <c:showBubbleSize val="0"/>
        </c:dLbls>
        <c:gapWidth val="182"/>
        <c:axId val="1227086656"/>
        <c:axId val="1227073208"/>
      </c:barChart>
      <c:catAx>
        <c:axId val="1227086656"/>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2">
                    <a:lumMod val="25000"/>
                  </a:schemeClr>
                </a:solidFill>
                <a:latin typeface="+mn-lt"/>
                <a:ea typeface="+mn-ea"/>
                <a:cs typeface="+mn-ea"/>
                <a:sym typeface="+mn-lt"/>
              </a:defRPr>
            </a:pPr>
            <a:endParaRPr lang="zh-CN"/>
          </a:p>
        </c:txPr>
        <c:crossAx val="1227073208"/>
        <c:crosses val="autoZero"/>
        <c:auto val="1"/>
        <c:lblAlgn val="ctr"/>
        <c:lblOffset val="100"/>
        <c:noMultiLvlLbl val="0"/>
      </c:catAx>
      <c:valAx>
        <c:axId val="1227073208"/>
        <c:scaling>
          <c:orientation val="minMax"/>
        </c:scaling>
        <c:delete val="1"/>
        <c:axPos val="b"/>
        <c:numFmt formatCode="General" sourceLinked="1"/>
        <c:majorTickMark val="out"/>
        <c:minorTickMark val="none"/>
        <c:tickLblPos val="nextTo"/>
        <c:crossAx val="1227086656"/>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2"/>
            </a:solidFill>
            <a:ln>
              <a:noFill/>
            </a:ln>
          </c:spPr>
          <c:dPt>
            <c:idx val="0"/>
            <c:bubble3D val="0"/>
            <c:spPr>
              <a:solidFill>
                <a:srgbClr val="E0BF1E"/>
              </a:solidFill>
              <a:ln w="19050">
                <a:noFill/>
              </a:ln>
              <a:effectLst/>
            </c:spPr>
            <c:extLst>
              <c:ext xmlns:c16="http://schemas.microsoft.com/office/drawing/2014/chart" uri="{C3380CC4-5D6E-409C-BE32-E72D297353CC}">
                <c16:uniqueId val="{00000001-4376-4927-9FC1-F296F07A4C33}"/>
              </c:ext>
            </c:extLst>
          </c:dPt>
          <c:dPt>
            <c:idx val="1"/>
            <c:bubble3D val="0"/>
            <c:spPr>
              <a:solidFill>
                <a:schemeClr val="bg2"/>
              </a:solidFill>
              <a:ln w="19050">
                <a:noFill/>
              </a:ln>
              <a:effectLst/>
            </c:spPr>
            <c:extLst>
              <c:ext xmlns:c16="http://schemas.microsoft.com/office/drawing/2014/chart" uri="{C3380CC4-5D6E-409C-BE32-E72D297353CC}">
                <c16:uniqueId val="{00000003-4376-4927-9FC1-F296F07A4C33}"/>
              </c:ext>
            </c:extLst>
          </c:dPt>
          <c:cat>
            <c:strRef>
              <c:f>Sheet1!$A$2:$A$3</c:f>
              <c:strCache>
                <c:ptCount val="2"/>
                <c:pt idx="0">
                  <c:v>第一季度</c:v>
                </c:pt>
                <c:pt idx="1">
                  <c:v>第二季度</c:v>
                </c:pt>
              </c:strCache>
            </c:strRef>
          </c:cat>
          <c:val>
            <c:numRef>
              <c:f>Sheet1!$B$2:$B$3</c:f>
              <c:numCache>
                <c:formatCode>0%</c:formatCode>
                <c:ptCount val="2"/>
                <c:pt idx="0">
                  <c:v>0.25</c:v>
                </c:pt>
                <c:pt idx="1">
                  <c:v>0.75</c:v>
                </c:pt>
              </c:numCache>
            </c:numRef>
          </c:val>
          <c:extLst>
            <c:ext xmlns:c16="http://schemas.microsoft.com/office/drawing/2014/chart" uri="{C3380CC4-5D6E-409C-BE32-E72D297353CC}">
              <c16:uniqueId val="{00000004-4376-4927-9FC1-F296F07A4C33}"/>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2"/>
            </a:solidFill>
            <a:ln>
              <a:noFill/>
            </a:ln>
          </c:spPr>
          <c:dPt>
            <c:idx val="0"/>
            <c:bubble3D val="0"/>
            <c:spPr>
              <a:solidFill>
                <a:srgbClr val="E0BF1E"/>
              </a:solidFill>
              <a:ln w="19050">
                <a:noFill/>
              </a:ln>
              <a:effectLst/>
            </c:spPr>
            <c:extLst>
              <c:ext xmlns:c16="http://schemas.microsoft.com/office/drawing/2014/chart" uri="{C3380CC4-5D6E-409C-BE32-E72D297353CC}">
                <c16:uniqueId val="{00000001-3FAA-4C24-AFFD-B88FD9FA1AB4}"/>
              </c:ext>
            </c:extLst>
          </c:dPt>
          <c:dPt>
            <c:idx val="1"/>
            <c:bubble3D val="0"/>
            <c:spPr>
              <a:solidFill>
                <a:schemeClr val="bg2"/>
              </a:solidFill>
              <a:ln w="19050">
                <a:noFill/>
              </a:ln>
              <a:effectLst/>
            </c:spPr>
            <c:extLst>
              <c:ext xmlns:c16="http://schemas.microsoft.com/office/drawing/2014/chart" uri="{C3380CC4-5D6E-409C-BE32-E72D297353CC}">
                <c16:uniqueId val="{00000003-3FAA-4C24-AFFD-B88FD9FA1AB4}"/>
              </c:ext>
            </c:extLst>
          </c:dPt>
          <c:cat>
            <c:strRef>
              <c:f>Sheet1!$A$2:$A$3</c:f>
              <c:strCache>
                <c:ptCount val="2"/>
                <c:pt idx="0">
                  <c:v>第一季度</c:v>
                </c:pt>
                <c:pt idx="1">
                  <c:v>第二季度</c:v>
                </c:pt>
              </c:strCache>
            </c:strRef>
          </c:cat>
          <c:val>
            <c:numRef>
              <c:f>Sheet1!$B$2:$B$3</c:f>
              <c:numCache>
                <c:formatCode>0%</c:formatCode>
                <c:ptCount val="2"/>
                <c:pt idx="0">
                  <c:v>0.65</c:v>
                </c:pt>
                <c:pt idx="1">
                  <c:v>0.35</c:v>
                </c:pt>
              </c:numCache>
            </c:numRef>
          </c:val>
          <c:extLst>
            <c:ext xmlns:c16="http://schemas.microsoft.com/office/drawing/2014/chart" uri="{C3380CC4-5D6E-409C-BE32-E72D297353CC}">
              <c16:uniqueId val="{00000004-3FAA-4C24-AFFD-B88FD9FA1AB4}"/>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bg2"/>
            </a:solidFill>
            <a:ln>
              <a:noFill/>
            </a:ln>
          </c:spPr>
          <c:dPt>
            <c:idx val="0"/>
            <c:bubble3D val="0"/>
            <c:spPr>
              <a:solidFill>
                <a:srgbClr val="E0BF1E"/>
              </a:solidFill>
              <a:ln w="19050">
                <a:noFill/>
              </a:ln>
              <a:effectLst/>
            </c:spPr>
            <c:extLst>
              <c:ext xmlns:c16="http://schemas.microsoft.com/office/drawing/2014/chart" uri="{C3380CC4-5D6E-409C-BE32-E72D297353CC}">
                <c16:uniqueId val="{00000001-A6C7-4EB3-B3C9-CA3D4DB28FA3}"/>
              </c:ext>
            </c:extLst>
          </c:dPt>
          <c:dPt>
            <c:idx val="1"/>
            <c:bubble3D val="0"/>
            <c:spPr>
              <a:solidFill>
                <a:schemeClr val="bg2"/>
              </a:solidFill>
              <a:ln w="19050">
                <a:noFill/>
              </a:ln>
              <a:effectLst/>
            </c:spPr>
            <c:extLst>
              <c:ext xmlns:c16="http://schemas.microsoft.com/office/drawing/2014/chart" uri="{C3380CC4-5D6E-409C-BE32-E72D297353CC}">
                <c16:uniqueId val="{00000003-A6C7-4EB3-B3C9-CA3D4DB28FA3}"/>
              </c:ext>
            </c:extLst>
          </c:dPt>
          <c:cat>
            <c:strRef>
              <c:f>Sheet1!$A$2:$A$3</c:f>
              <c:strCache>
                <c:ptCount val="2"/>
                <c:pt idx="0">
                  <c:v>第一季度</c:v>
                </c:pt>
                <c:pt idx="1">
                  <c:v>第二季度</c:v>
                </c:pt>
              </c:strCache>
            </c:strRef>
          </c:cat>
          <c:val>
            <c:numRef>
              <c:f>Sheet1!$B$2:$B$3</c:f>
              <c:numCache>
                <c:formatCode>0%</c:formatCode>
                <c:ptCount val="2"/>
                <c:pt idx="0">
                  <c:v>0.85</c:v>
                </c:pt>
                <c:pt idx="1">
                  <c:v>0.15000000000000002</c:v>
                </c:pt>
              </c:numCache>
            </c:numRef>
          </c:val>
          <c:extLst>
            <c:ext xmlns:c16="http://schemas.microsoft.com/office/drawing/2014/chart" uri="{C3380CC4-5D6E-409C-BE32-E72D297353CC}">
              <c16:uniqueId val="{00000004-A6C7-4EB3-B3C9-CA3D4DB28FA3}"/>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621E83-3699-4299-A9C2-A85ED808058B}" type="datetimeFigureOut">
              <a:rPr lang="zh-CN" altLang="en-US" smtClean="0"/>
              <a:t>2018\5\11 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A5A94B-502E-4E05-A6DD-543923BF8543}" type="slidenum">
              <a:rPr lang="zh-CN" altLang="en-US" smtClean="0"/>
              <a:t>‹#›</a:t>
            </a:fld>
            <a:endParaRPr lang="zh-CN" altLang="en-US"/>
          </a:p>
        </p:txBody>
      </p:sp>
    </p:spTree>
    <p:extLst>
      <p:ext uri="{BB962C8B-B14F-4D97-AF65-F5344CB8AC3E}">
        <p14:creationId xmlns:p14="http://schemas.microsoft.com/office/powerpoint/2010/main" val="38433945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A5A94B-502E-4E05-A6DD-543923BF8543}" type="slidenum">
              <a:rPr lang="zh-CN" altLang="en-US" smtClean="0"/>
              <a:t>1</a:t>
            </a:fld>
            <a:endParaRPr lang="zh-CN" altLang="en-US"/>
          </a:p>
        </p:txBody>
      </p:sp>
    </p:spTree>
    <p:extLst>
      <p:ext uri="{BB962C8B-B14F-4D97-AF65-F5344CB8AC3E}">
        <p14:creationId xmlns:p14="http://schemas.microsoft.com/office/powerpoint/2010/main" val="29078889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A5A94B-502E-4E05-A6DD-543923BF8543}" type="slidenum">
              <a:rPr lang="zh-CN" altLang="en-US" smtClean="0"/>
              <a:t>10</a:t>
            </a:fld>
            <a:endParaRPr lang="zh-CN" altLang="en-US"/>
          </a:p>
        </p:txBody>
      </p:sp>
    </p:spTree>
    <p:extLst>
      <p:ext uri="{BB962C8B-B14F-4D97-AF65-F5344CB8AC3E}">
        <p14:creationId xmlns:p14="http://schemas.microsoft.com/office/powerpoint/2010/main" val="39394056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A5A94B-502E-4E05-A6DD-543923BF8543}" type="slidenum">
              <a:rPr lang="zh-CN" altLang="en-US" smtClean="0"/>
              <a:t>11</a:t>
            </a:fld>
            <a:endParaRPr lang="zh-CN" altLang="en-US"/>
          </a:p>
        </p:txBody>
      </p:sp>
    </p:spTree>
    <p:extLst>
      <p:ext uri="{BB962C8B-B14F-4D97-AF65-F5344CB8AC3E}">
        <p14:creationId xmlns:p14="http://schemas.microsoft.com/office/powerpoint/2010/main" val="1302894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A5A94B-502E-4E05-A6DD-543923BF8543}" type="slidenum">
              <a:rPr lang="zh-CN" altLang="en-US" smtClean="0"/>
              <a:t>12</a:t>
            </a:fld>
            <a:endParaRPr lang="zh-CN" altLang="en-US"/>
          </a:p>
        </p:txBody>
      </p:sp>
    </p:spTree>
    <p:extLst>
      <p:ext uri="{BB962C8B-B14F-4D97-AF65-F5344CB8AC3E}">
        <p14:creationId xmlns:p14="http://schemas.microsoft.com/office/powerpoint/2010/main" val="13636798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A5A94B-502E-4E05-A6DD-543923BF8543}" type="slidenum">
              <a:rPr lang="zh-CN" altLang="en-US" smtClean="0"/>
              <a:t>13</a:t>
            </a:fld>
            <a:endParaRPr lang="zh-CN" altLang="en-US"/>
          </a:p>
        </p:txBody>
      </p:sp>
    </p:spTree>
    <p:extLst>
      <p:ext uri="{BB962C8B-B14F-4D97-AF65-F5344CB8AC3E}">
        <p14:creationId xmlns:p14="http://schemas.microsoft.com/office/powerpoint/2010/main" val="13664834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A5A94B-502E-4E05-A6DD-543923BF8543}" type="slidenum">
              <a:rPr lang="zh-CN" altLang="en-US" smtClean="0"/>
              <a:t>14</a:t>
            </a:fld>
            <a:endParaRPr lang="zh-CN" altLang="en-US"/>
          </a:p>
        </p:txBody>
      </p:sp>
    </p:spTree>
    <p:extLst>
      <p:ext uri="{BB962C8B-B14F-4D97-AF65-F5344CB8AC3E}">
        <p14:creationId xmlns:p14="http://schemas.microsoft.com/office/powerpoint/2010/main" val="26199295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A5A94B-502E-4E05-A6DD-543923BF8543}" type="slidenum">
              <a:rPr lang="zh-CN" altLang="en-US" smtClean="0"/>
              <a:t>15</a:t>
            </a:fld>
            <a:endParaRPr lang="zh-CN" altLang="en-US"/>
          </a:p>
        </p:txBody>
      </p:sp>
    </p:spTree>
    <p:extLst>
      <p:ext uri="{BB962C8B-B14F-4D97-AF65-F5344CB8AC3E}">
        <p14:creationId xmlns:p14="http://schemas.microsoft.com/office/powerpoint/2010/main" val="36800818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A5A94B-502E-4E05-A6DD-543923BF8543}" type="slidenum">
              <a:rPr lang="zh-CN" altLang="en-US" smtClean="0"/>
              <a:t>16</a:t>
            </a:fld>
            <a:endParaRPr lang="zh-CN" altLang="en-US"/>
          </a:p>
        </p:txBody>
      </p:sp>
    </p:spTree>
    <p:extLst>
      <p:ext uri="{BB962C8B-B14F-4D97-AF65-F5344CB8AC3E}">
        <p14:creationId xmlns:p14="http://schemas.microsoft.com/office/powerpoint/2010/main" val="10670395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A5A94B-502E-4E05-A6DD-543923BF8543}" type="slidenum">
              <a:rPr lang="zh-CN" altLang="en-US" smtClean="0"/>
              <a:t>17</a:t>
            </a:fld>
            <a:endParaRPr lang="zh-CN" altLang="en-US"/>
          </a:p>
        </p:txBody>
      </p:sp>
    </p:spTree>
    <p:extLst>
      <p:ext uri="{BB962C8B-B14F-4D97-AF65-F5344CB8AC3E}">
        <p14:creationId xmlns:p14="http://schemas.microsoft.com/office/powerpoint/2010/main" val="12117914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A5A94B-502E-4E05-A6DD-543923BF8543}" type="slidenum">
              <a:rPr lang="zh-CN" altLang="en-US" smtClean="0"/>
              <a:t>18</a:t>
            </a:fld>
            <a:endParaRPr lang="zh-CN" altLang="en-US"/>
          </a:p>
        </p:txBody>
      </p:sp>
    </p:spTree>
    <p:extLst>
      <p:ext uri="{BB962C8B-B14F-4D97-AF65-F5344CB8AC3E}">
        <p14:creationId xmlns:p14="http://schemas.microsoft.com/office/powerpoint/2010/main" val="12144661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A5A94B-502E-4E05-A6DD-543923BF8543}" type="slidenum">
              <a:rPr lang="zh-CN" altLang="en-US" smtClean="0"/>
              <a:t>19</a:t>
            </a:fld>
            <a:endParaRPr lang="zh-CN" altLang="en-US"/>
          </a:p>
        </p:txBody>
      </p:sp>
    </p:spTree>
    <p:extLst>
      <p:ext uri="{BB962C8B-B14F-4D97-AF65-F5344CB8AC3E}">
        <p14:creationId xmlns:p14="http://schemas.microsoft.com/office/powerpoint/2010/main" val="14273793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A5A94B-502E-4E05-A6DD-543923BF8543}" type="slidenum">
              <a:rPr lang="zh-CN" altLang="en-US" smtClean="0"/>
              <a:t>2</a:t>
            </a:fld>
            <a:endParaRPr lang="zh-CN" altLang="en-US"/>
          </a:p>
        </p:txBody>
      </p:sp>
    </p:spTree>
    <p:extLst>
      <p:ext uri="{BB962C8B-B14F-4D97-AF65-F5344CB8AC3E}">
        <p14:creationId xmlns:p14="http://schemas.microsoft.com/office/powerpoint/2010/main" val="872348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A5A94B-502E-4E05-A6DD-543923BF8543}" type="slidenum">
              <a:rPr lang="zh-CN" altLang="en-US" smtClean="0"/>
              <a:t>20</a:t>
            </a:fld>
            <a:endParaRPr lang="zh-CN" altLang="en-US"/>
          </a:p>
        </p:txBody>
      </p:sp>
    </p:spTree>
    <p:extLst>
      <p:ext uri="{BB962C8B-B14F-4D97-AF65-F5344CB8AC3E}">
        <p14:creationId xmlns:p14="http://schemas.microsoft.com/office/powerpoint/2010/main" val="2089803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A5A94B-502E-4E05-A6DD-543923BF8543}" type="slidenum">
              <a:rPr lang="zh-CN" altLang="en-US" smtClean="0"/>
              <a:t>3</a:t>
            </a:fld>
            <a:endParaRPr lang="zh-CN" altLang="en-US"/>
          </a:p>
        </p:txBody>
      </p:sp>
    </p:spTree>
    <p:extLst>
      <p:ext uri="{BB962C8B-B14F-4D97-AF65-F5344CB8AC3E}">
        <p14:creationId xmlns:p14="http://schemas.microsoft.com/office/powerpoint/2010/main" val="39905251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A5A94B-502E-4E05-A6DD-543923BF8543}" type="slidenum">
              <a:rPr lang="zh-CN" altLang="en-US" smtClean="0"/>
              <a:t>4</a:t>
            </a:fld>
            <a:endParaRPr lang="zh-CN" altLang="en-US"/>
          </a:p>
        </p:txBody>
      </p:sp>
    </p:spTree>
    <p:extLst>
      <p:ext uri="{BB962C8B-B14F-4D97-AF65-F5344CB8AC3E}">
        <p14:creationId xmlns:p14="http://schemas.microsoft.com/office/powerpoint/2010/main" val="1510557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A5A94B-502E-4E05-A6DD-543923BF8543}" type="slidenum">
              <a:rPr lang="zh-CN" altLang="en-US" smtClean="0"/>
              <a:t>5</a:t>
            </a:fld>
            <a:endParaRPr lang="zh-CN" altLang="en-US"/>
          </a:p>
        </p:txBody>
      </p:sp>
    </p:spTree>
    <p:extLst>
      <p:ext uri="{BB962C8B-B14F-4D97-AF65-F5344CB8AC3E}">
        <p14:creationId xmlns:p14="http://schemas.microsoft.com/office/powerpoint/2010/main" val="20290151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A5A94B-502E-4E05-A6DD-543923BF8543}" type="slidenum">
              <a:rPr lang="zh-CN" altLang="en-US" smtClean="0"/>
              <a:t>6</a:t>
            </a:fld>
            <a:endParaRPr lang="zh-CN" altLang="en-US"/>
          </a:p>
        </p:txBody>
      </p:sp>
    </p:spTree>
    <p:extLst>
      <p:ext uri="{BB962C8B-B14F-4D97-AF65-F5344CB8AC3E}">
        <p14:creationId xmlns:p14="http://schemas.microsoft.com/office/powerpoint/2010/main" val="27275552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A5A94B-502E-4E05-A6DD-543923BF8543}" type="slidenum">
              <a:rPr lang="zh-CN" altLang="en-US" smtClean="0"/>
              <a:t>7</a:t>
            </a:fld>
            <a:endParaRPr lang="zh-CN" altLang="en-US"/>
          </a:p>
        </p:txBody>
      </p:sp>
    </p:spTree>
    <p:extLst>
      <p:ext uri="{BB962C8B-B14F-4D97-AF65-F5344CB8AC3E}">
        <p14:creationId xmlns:p14="http://schemas.microsoft.com/office/powerpoint/2010/main" val="16778778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A5A94B-502E-4E05-A6DD-543923BF8543}" type="slidenum">
              <a:rPr lang="zh-CN" altLang="en-US" smtClean="0"/>
              <a:t>8</a:t>
            </a:fld>
            <a:endParaRPr lang="zh-CN" altLang="en-US"/>
          </a:p>
        </p:txBody>
      </p:sp>
    </p:spTree>
    <p:extLst>
      <p:ext uri="{BB962C8B-B14F-4D97-AF65-F5344CB8AC3E}">
        <p14:creationId xmlns:p14="http://schemas.microsoft.com/office/powerpoint/2010/main" val="30688682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6A5A94B-502E-4E05-A6DD-543923BF8543}" type="slidenum">
              <a:rPr lang="zh-CN" altLang="en-US" smtClean="0"/>
              <a:t>9</a:t>
            </a:fld>
            <a:endParaRPr lang="zh-CN" altLang="en-US"/>
          </a:p>
        </p:txBody>
      </p:sp>
    </p:spTree>
    <p:extLst>
      <p:ext uri="{BB962C8B-B14F-4D97-AF65-F5344CB8AC3E}">
        <p14:creationId xmlns:p14="http://schemas.microsoft.com/office/powerpoint/2010/main" val="8127917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E6BA601F-A234-4A5B-A9B1-116211C7F304}"/>
              </a:ext>
            </a:extLst>
          </p:cNvPr>
          <p:cNvSpPr>
            <a:spLocks noGrp="1"/>
          </p:cNvSpPr>
          <p:nvPr>
            <p:ph type="dt" sz="half" idx="10"/>
          </p:nvPr>
        </p:nvSpPr>
        <p:spPr/>
        <p:txBody>
          <a:bodyPr/>
          <a:lstStyle/>
          <a:p>
            <a:fld id="{5C180AB6-31E4-4E16-8841-205C803413C0}" type="datetimeFigureOut">
              <a:rPr lang="zh-CN" altLang="en-US" smtClean="0"/>
              <a:t>2018\5\11 Friday</a:t>
            </a:fld>
            <a:endParaRPr lang="zh-CN" altLang="en-US"/>
          </a:p>
        </p:txBody>
      </p:sp>
      <p:sp>
        <p:nvSpPr>
          <p:cNvPr id="5" name="页脚占位符 4">
            <a:extLst>
              <a:ext uri="{FF2B5EF4-FFF2-40B4-BE49-F238E27FC236}">
                <a16:creationId xmlns:a16="http://schemas.microsoft.com/office/drawing/2014/main" id="{68486CB2-7D9D-46B2-90E3-22F20FD739C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C9D2DE2-AC89-4595-82F8-A9842BB215BB}"/>
              </a:ext>
            </a:extLst>
          </p:cNvPr>
          <p:cNvSpPr>
            <a:spLocks noGrp="1"/>
          </p:cNvSpPr>
          <p:nvPr>
            <p:ph type="sldNum" sz="quarter" idx="12"/>
          </p:nvPr>
        </p:nvSpPr>
        <p:spPr/>
        <p:txBody>
          <a:bodyPr/>
          <a:lstStyle/>
          <a:p>
            <a:fld id="{A3AEE328-6D12-4709-BD93-FE715B31AC9E}" type="slidenum">
              <a:rPr lang="zh-CN" altLang="en-US" smtClean="0"/>
              <a:t>‹#›</a:t>
            </a:fld>
            <a:endParaRPr lang="zh-CN" altLang="en-US"/>
          </a:p>
        </p:txBody>
      </p:sp>
      <p:sp>
        <p:nvSpPr>
          <p:cNvPr id="31" name="矩形 30">
            <a:extLst>
              <a:ext uri="{FF2B5EF4-FFF2-40B4-BE49-F238E27FC236}">
                <a16:creationId xmlns:a16="http://schemas.microsoft.com/office/drawing/2014/main" id="{CA08359C-17FB-4662-843B-13DE55F3CEC9}"/>
              </a:ext>
            </a:extLst>
          </p:cNvPr>
          <p:cNvSpPr/>
          <p:nvPr userDrawn="1"/>
        </p:nvSpPr>
        <p:spPr>
          <a:xfrm>
            <a:off x="4342695" y="966327"/>
            <a:ext cx="3480505" cy="4704223"/>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a:extLst>
              <a:ext uri="{FF2B5EF4-FFF2-40B4-BE49-F238E27FC236}">
                <a16:creationId xmlns:a16="http://schemas.microsoft.com/office/drawing/2014/main" id="{C949AB0A-EE57-4754-8AE6-1C31E98CD226}"/>
              </a:ext>
            </a:extLst>
          </p:cNvPr>
          <p:cNvSpPr/>
          <p:nvPr userDrawn="1"/>
        </p:nvSpPr>
        <p:spPr>
          <a:xfrm>
            <a:off x="4502150" y="1104900"/>
            <a:ext cx="3201472" cy="438150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35317B11-26F3-45D4-A234-E12E504239D6}"/>
              </a:ext>
            </a:extLst>
          </p:cNvPr>
          <p:cNvSpPr/>
          <p:nvPr userDrawn="1"/>
        </p:nvSpPr>
        <p:spPr>
          <a:xfrm>
            <a:off x="4342695" y="2572877"/>
            <a:ext cx="3480505" cy="1237123"/>
          </a:xfrm>
          <a:prstGeom prst="rect">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83A4A915-62E8-438F-BDF5-9C08E15BCDB1}"/>
              </a:ext>
            </a:extLst>
          </p:cNvPr>
          <p:cNvSpPr>
            <a:spLocks noGrp="1"/>
          </p:cNvSpPr>
          <p:nvPr>
            <p:ph type="ctrTitle"/>
          </p:nvPr>
        </p:nvSpPr>
        <p:spPr>
          <a:xfrm>
            <a:off x="3666773" y="1227106"/>
            <a:ext cx="4858455" cy="2387600"/>
          </a:xfrm>
        </p:spPr>
        <p:txBody>
          <a:bodyPr anchor="b">
            <a:noAutofit/>
          </a:bodyPr>
          <a:lstStyle>
            <a:lvl1pPr algn="ctr">
              <a:defRPr sz="6000">
                <a:solidFill>
                  <a:schemeClr val="bg1"/>
                </a:solidFill>
              </a:defRPr>
            </a:lvl1pPr>
          </a:lstStyle>
          <a:p>
            <a:r>
              <a:rPr lang="zh-CN" altLang="en-US" dirty="0"/>
              <a:t>单击此处编辑母版标题样式</a:t>
            </a:r>
          </a:p>
        </p:txBody>
      </p:sp>
      <p:sp>
        <p:nvSpPr>
          <p:cNvPr id="3" name="副标题 2">
            <a:extLst>
              <a:ext uri="{FF2B5EF4-FFF2-40B4-BE49-F238E27FC236}">
                <a16:creationId xmlns:a16="http://schemas.microsoft.com/office/drawing/2014/main" id="{DF6E4665-8E28-40B4-A892-D166BD94DBF6}"/>
              </a:ext>
            </a:extLst>
          </p:cNvPr>
          <p:cNvSpPr>
            <a:spLocks noGrp="1"/>
          </p:cNvSpPr>
          <p:nvPr>
            <p:ph type="subTitle" idx="1"/>
          </p:nvPr>
        </p:nvSpPr>
        <p:spPr>
          <a:xfrm>
            <a:off x="4502150" y="4000532"/>
            <a:ext cx="3201472" cy="1655762"/>
          </a:xfrm>
        </p:spPr>
        <p:txBody>
          <a:bodyPr>
            <a:normAutofit/>
          </a:bodyPr>
          <a:lstStyle>
            <a:lvl1pPr marL="0" indent="0" algn="ctr">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Tree>
    <p:extLst>
      <p:ext uri="{BB962C8B-B14F-4D97-AF65-F5344CB8AC3E}">
        <p14:creationId xmlns:p14="http://schemas.microsoft.com/office/powerpoint/2010/main" val="3752675828"/>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83A345-4EE4-4388-B302-E9E442662596}"/>
              </a:ext>
            </a:extLst>
          </p:cNvPr>
          <p:cNvSpPr>
            <a:spLocks noGrp="1"/>
          </p:cNvSpPr>
          <p:nvPr>
            <p:ph type="title"/>
          </p:nvPr>
        </p:nvSpPr>
        <p:spPr>
          <a:xfrm>
            <a:off x="4908550" y="833438"/>
            <a:ext cx="6394450" cy="2852737"/>
          </a:xfrm>
        </p:spPr>
        <p:txBody>
          <a:bodyPr anchor="b">
            <a:normAutofit/>
          </a:bodyPr>
          <a:lstStyle>
            <a:lvl1pPr>
              <a:defRPr sz="4800" b="1" spc="300">
                <a:solidFill>
                  <a:schemeClr val="bg2">
                    <a:lumMod val="10000"/>
                  </a:schemeClr>
                </a:solidFill>
              </a:defRPr>
            </a:lvl1pPr>
          </a:lstStyle>
          <a:p>
            <a:r>
              <a:rPr lang="zh-CN" altLang="en-US" dirty="0"/>
              <a:t>单击此处编辑母版标题样式</a:t>
            </a:r>
          </a:p>
        </p:txBody>
      </p:sp>
      <p:sp>
        <p:nvSpPr>
          <p:cNvPr id="3" name="文本占位符 2">
            <a:extLst>
              <a:ext uri="{FF2B5EF4-FFF2-40B4-BE49-F238E27FC236}">
                <a16:creationId xmlns:a16="http://schemas.microsoft.com/office/drawing/2014/main" id="{F291C12E-0B45-4D5A-8349-515A1A8C8F0A}"/>
              </a:ext>
            </a:extLst>
          </p:cNvPr>
          <p:cNvSpPr>
            <a:spLocks noGrp="1"/>
          </p:cNvSpPr>
          <p:nvPr>
            <p:ph type="body" idx="1"/>
          </p:nvPr>
        </p:nvSpPr>
        <p:spPr>
          <a:xfrm>
            <a:off x="4908550" y="3757613"/>
            <a:ext cx="6394450" cy="1500187"/>
          </a:xfrm>
        </p:spPr>
        <p:txBody>
          <a:bodyPr>
            <a:normAutofit/>
          </a:bodyPr>
          <a:lstStyle>
            <a:lvl1pPr marL="0" indent="0">
              <a:buNone/>
              <a:defRPr sz="1600">
                <a:solidFill>
                  <a:schemeClr val="bg2">
                    <a:lumMod val="1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编辑母版文本样式</a:t>
            </a:r>
          </a:p>
        </p:txBody>
      </p:sp>
      <p:sp>
        <p:nvSpPr>
          <p:cNvPr id="4" name="日期占位符 3">
            <a:extLst>
              <a:ext uri="{FF2B5EF4-FFF2-40B4-BE49-F238E27FC236}">
                <a16:creationId xmlns:a16="http://schemas.microsoft.com/office/drawing/2014/main" id="{94F933FF-0EBD-443C-8955-9AFC0DCBA0E4}"/>
              </a:ext>
            </a:extLst>
          </p:cNvPr>
          <p:cNvSpPr>
            <a:spLocks noGrp="1"/>
          </p:cNvSpPr>
          <p:nvPr>
            <p:ph type="dt" sz="half" idx="10"/>
          </p:nvPr>
        </p:nvSpPr>
        <p:spPr/>
        <p:txBody>
          <a:bodyPr/>
          <a:lstStyle/>
          <a:p>
            <a:fld id="{5C180AB6-31E4-4E16-8841-205C803413C0}" type="datetimeFigureOut">
              <a:rPr lang="zh-CN" altLang="en-US" smtClean="0"/>
              <a:t>2018\5\11 Friday</a:t>
            </a:fld>
            <a:endParaRPr lang="zh-CN" altLang="en-US"/>
          </a:p>
        </p:txBody>
      </p:sp>
      <p:sp>
        <p:nvSpPr>
          <p:cNvPr id="5" name="页脚占位符 4">
            <a:extLst>
              <a:ext uri="{FF2B5EF4-FFF2-40B4-BE49-F238E27FC236}">
                <a16:creationId xmlns:a16="http://schemas.microsoft.com/office/drawing/2014/main" id="{CEF9AC4B-9A36-4E52-A316-4E228BA0671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75F0C4F-C07E-4449-BF8F-4619E85D2092}"/>
              </a:ext>
            </a:extLst>
          </p:cNvPr>
          <p:cNvSpPr>
            <a:spLocks noGrp="1"/>
          </p:cNvSpPr>
          <p:nvPr>
            <p:ph type="sldNum" sz="quarter" idx="12"/>
          </p:nvPr>
        </p:nvSpPr>
        <p:spPr/>
        <p:txBody>
          <a:bodyPr/>
          <a:lstStyle/>
          <a:p>
            <a:fld id="{A3AEE328-6D12-4709-BD93-FE715B31AC9E}" type="slidenum">
              <a:rPr lang="zh-CN" altLang="en-US" smtClean="0"/>
              <a:t>‹#›</a:t>
            </a:fld>
            <a:endParaRPr lang="zh-CN" altLang="en-US"/>
          </a:p>
        </p:txBody>
      </p:sp>
    </p:spTree>
    <p:extLst>
      <p:ext uri="{BB962C8B-B14F-4D97-AF65-F5344CB8AC3E}">
        <p14:creationId xmlns:p14="http://schemas.microsoft.com/office/powerpoint/2010/main" val="271863366"/>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9CE0ED-5746-4DD9-9FCD-10D9EA4443C1}"/>
              </a:ext>
            </a:extLst>
          </p:cNvPr>
          <p:cNvSpPr>
            <a:spLocks noGrp="1"/>
          </p:cNvSpPr>
          <p:nvPr>
            <p:ph type="title"/>
          </p:nvPr>
        </p:nvSpPr>
        <p:spPr/>
        <p:txBody>
          <a:bodyPr>
            <a:normAutofit/>
          </a:bodyPr>
          <a:lstStyle>
            <a:lvl1pPr>
              <a:defRPr sz="3200"/>
            </a:lvl1pPr>
          </a:lstStyle>
          <a:p>
            <a:r>
              <a:rPr lang="zh-CN" altLang="en-US" dirty="0"/>
              <a:t>单击此处编辑母版标题样式</a:t>
            </a:r>
          </a:p>
        </p:txBody>
      </p:sp>
      <p:sp>
        <p:nvSpPr>
          <p:cNvPr id="3" name="日期占位符 2">
            <a:extLst>
              <a:ext uri="{FF2B5EF4-FFF2-40B4-BE49-F238E27FC236}">
                <a16:creationId xmlns:a16="http://schemas.microsoft.com/office/drawing/2014/main" id="{0BFD1481-63F4-4C17-BF8B-11840BF4D0DE}"/>
              </a:ext>
            </a:extLst>
          </p:cNvPr>
          <p:cNvSpPr>
            <a:spLocks noGrp="1"/>
          </p:cNvSpPr>
          <p:nvPr>
            <p:ph type="dt" sz="half" idx="10"/>
          </p:nvPr>
        </p:nvSpPr>
        <p:spPr/>
        <p:txBody>
          <a:bodyPr/>
          <a:lstStyle/>
          <a:p>
            <a:fld id="{5C180AB6-31E4-4E16-8841-205C803413C0}" type="datetimeFigureOut">
              <a:rPr lang="zh-CN" altLang="en-US" smtClean="0"/>
              <a:t>2018\5\11 Friday</a:t>
            </a:fld>
            <a:endParaRPr lang="zh-CN" altLang="en-US"/>
          </a:p>
        </p:txBody>
      </p:sp>
      <p:sp>
        <p:nvSpPr>
          <p:cNvPr id="4" name="页脚占位符 3">
            <a:extLst>
              <a:ext uri="{FF2B5EF4-FFF2-40B4-BE49-F238E27FC236}">
                <a16:creationId xmlns:a16="http://schemas.microsoft.com/office/drawing/2014/main" id="{FD9EA9C6-AAD1-4FB9-BEE1-8414BFD4D46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7538B1C-3512-4BCA-929B-2EB988E7612B}"/>
              </a:ext>
            </a:extLst>
          </p:cNvPr>
          <p:cNvSpPr>
            <a:spLocks noGrp="1"/>
          </p:cNvSpPr>
          <p:nvPr>
            <p:ph type="sldNum" sz="quarter" idx="12"/>
          </p:nvPr>
        </p:nvSpPr>
        <p:spPr/>
        <p:txBody>
          <a:bodyPr/>
          <a:lstStyle/>
          <a:p>
            <a:fld id="{A3AEE328-6D12-4709-BD93-FE715B31AC9E}" type="slidenum">
              <a:rPr lang="zh-CN" altLang="en-US" smtClean="0"/>
              <a:t>‹#›</a:t>
            </a:fld>
            <a:endParaRPr lang="zh-CN" altLang="en-US"/>
          </a:p>
        </p:txBody>
      </p:sp>
      <p:cxnSp>
        <p:nvCxnSpPr>
          <p:cNvPr id="6" name="直接连接符 5">
            <a:extLst>
              <a:ext uri="{FF2B5EF4-FFF2-40B4-BE49-F238E27FC236}">
                <a16:creationId xmlns:a16="http://schemas.microsoft.com/office/drawing/2014/main" id="{98F9C631-366C-416F-96BC-C1E9D924CC32}"/>
              </a:ext>
            </a:extLst>
          </p:cNvPr>
          <p:cNvCxnSpPr/>
          <p:nvPr userDrawn="1"/>
        </p:nvCxnSpPr>
        <p:spPr>
          <a:xfrm>
            <a:off x="926217" y="1405419"/>
            <a:ext cx="1733550" cy="0"/>
          </a:xfrm>
          <a:prstGeom prst="line">
            <a:avLst/>
          </a:prstGeom>
          <a:ln w="5715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5369015"/>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D03DBDE-4502-4144-8D70-9419A5F25E6F}"/>
              </a:ext>
            </a:extLst>
          </p:cNvPr>
          <p:cNvSpPr>
            <a:spLocks noGrp="1"/>
          </p:cNvSpPr>
          <p:nvPr>
            <p:ph type="dt" sz="half" idx="10"/>
          </p:nvPr>
        </p:nvSpPr>
        <p:spPr/>
        <p:txBody>
          <a:bodyPr/>
          <a:lstStyle/>
          <a:p>
            <a:fld id="{5C180AB6-31E4-4E16-8841-205C803413C0}" type="datetimeFigureOut">
              <a:rPr lang="zh-CN" altLang="en-US" smtClean="0"/>
              <a:t>2018\5\11 Friday</a:t>
            </a:fld>
            <a:endParaRPr lang="zh-CN" altLang="en-US"/>
          </a:p>
        </p:txBody>
      </p:sp>
      <p:sp>
        <p:nvSpPr>
          <p:cNvPr id="3" name="页脚占位符 2">
            <a:extLst>
              <a:ext uri="{FF2B5EF4-FFF2-40B4-BE49-F238E27FC236}">
                <a16:creationId xmlns:a16="http://schemas.microsoft.com/office/drawing/2014/main" id="{15801773-0F20-414B-8970-0AC5BD6EAC1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374A35EB-E0AE-4279-972F-6692FD38BCF5}"/>
              </a:ext>
            </a:extLst>
          </p:cNvPr>
          <p:cNvSpPr>
            <a:spLocks noGrp="1"/>
          </p:cNvSpPr>
          <p:nvPr>
            <p:ph type="sldNum" sz="quarter" idx="12"/>
          </p:nvPr>
        </p:nvSpPr>
        <p:spPr/>
        <p:txBody>
          <a:bodyPr/>
          <a:lstStyle/>
          <a:p>
            <a:fld id="{A3AEE328-6D12-4709-BD93-FE715B31AC9E}" type="slidenum">
              <a:rPr lang="zh-CN" altLang="en-US" smtClean="0"/>
              <a:t>‹#›</a:t>
            </a:fld>
            <a:endParaRPr lang="zh-CN" altLang="en-US"/>
          </a:p>
        </p:txBody>
      </p:sp>
    </p:spTree>
    <p:extLst>
      <p:ext uri="{BB962C8B-B14F-4D97-AF65-F5344CB8AC3E}">
        <p14:creationId xmlns:p14="http://schemas.microsoft.com/office/powerpoint/2010/main" val="2492973320"/>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C1C418A-5833-45FD-B8FB-8BD213C4594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2760977-667C-42CB-B4B2-C5FE1666106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B4F07B7-AA14-4F9F-AD24-51E9AEBE59B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180AB6-31E4-4E16-8841-205C803413C0}" type="datetimeFigureOut">
              <a:rPr lang="zh-CN" altLang="en-US" smtClean="0"/>
              <a:t>2018\5\11 Friday</a:t>
            </a:fld>
            <a:endParaRPr lang="zh-CN" altLang="en-US"/>
          </a:p>
        </p:txBody>
      </p:sp>
      <p:sp>
        <p:nvSpPr>
          <p:cNvPr id="5" name="页脚占位符 4">
            <a:extLst>
              <a:ext uri="{FF2B5EF4-FFF2-40B4-BE49-F238E27FC236}">
                <a16:creationId xmlns:a16="http://schemas.microsoft.com/office/drawing/2014/main" id="{0E370328-C921-45B4-B471-F8A07267C95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6EA2B68-0472-4CF2-97BE-9629806032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AEE328-6D12-4709-BD93-FE715B31AC9E}" type="slidenum">
              <a:rPr lang="zh-CN" altLang="en-US" smtClean="0"/>
              <a:t>‹#›</a:t>
            </a:fld>
            <a:endParaRPr lang="zh-CN" altLang="en-US"/>
          </a:p>
        </p:txBody>
      </p:sp>
    </p:spTree>
    <p:extLst>
      <p:ext uri="{BB962C8B-B14F-4D97-AF65-F5344CB8AC3E}">
        <p14:creationId xmlns:p14="http://schemas.microsoft.com/office/powerpoint/2010/main" val="1543823402"/>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4" r:id="rId3"/>
    <p:sldLayoutId id="2147483655" r:id="rId4"/>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userDrawn="1">
          <p15:clr>
            <a:srgbClr val="F26B43"/>
          </p15:clr>
        </p15:guide>
        <p15:guide id="4" orient="horz" pos="4320" userDrawn="1">
          <p15:clr>
            <a:srgbClr val="F26B43"/>
          </p15:clr>
        </p15:guide>
        <p15:guide id="5" userDrawn="1">
          <p15:clr>
            <a:srgbClr val="F26B43"/>
          </p15:clr>
        </p15:guide>
        <p15:guide id="6" pos="7680" userDrawn="1">
          <p15:clr>
            <a:srgbClr val="F26B43"/>
          </p15:clr>
        </p15:guide>
        <p15:guide id="7" orient="horz" pos="1071" userDrawn="1">
          <p15:clr>
            <a:srgbClr val="F26B43"/>
          </p15:clr>
        </p15:guide>
        <p15:guide id="8" orient="horz" pos="1139" userDrawn="1">
          <p15:clr>
            <a:srgbClr val="F26B43"/>
          </p15:clr>
        </p15:guide>
        <p15:guide id="9" orient="horz" pos="3906" userDrawn="1">
          <p15:clr>
            <a:srgbClr val="F26B43"/>
          </p15:clr>
        </p15:guide>
        <p15:guide id="10" pos="529" userDrawn="1">
          <p15:clr>
            <a:srgbClr val="F26B43"/>
          </p15:clr>
        </p15:guide>
        <p15:guide id="11" pos="715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sv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37.png"/><Relationship Id="rId11" Type="http://schemas.openxmlformats.org/officeDocument/2006/relationships/image" Target="../media/image42.svg"/><Relationship Id="rId5" Type="http://schemas.openxmlformats.org/officeDocument/2006/relationships/image" Target="../media/image36.sv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svg"/></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44.png"/><Relationship Id="rId5" Type="http://schemas.openxmlformats.org/officeDocument/2006/relationships/chart" Target="../charts/chart3.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3" Type="http://schemas.openxmlformats.org/officeDocument/2006/relationships/image" Target="../media/image46.jpg"/><Relationship Id="rId7" Type="http://schemas.openxmlformats.org/officeDocument/2006/relationships/image" Target="../media/image50.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chart" Target="../charts/chart4.xml"/><Relationship Id="rId7" Type="http://schemas.openxmlformats.org/officeDocument/2006/relationships/image" Target="../media/image53.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52.png"/><Relationship Id="rId5" Type="http://schemas.openxmlformats.org/officeDocument/2006/relationships/chart" Target="../charts/chart6.xml"/><Relationship Id="rId4" Type="http://schemas.openxmlformats.org/officeDocument/2006/relationships/chart" Target="../charts/chart5.xml"/></Relationships>
</file>

<file path=ppt/slides/_rels/slide1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55.png"/><Relationship Id="rId5" Type="http://schemas.openxmlformats.org/officeDocument/2006/relationships/chart" Target="../charts/chart9.xml"/><Relationship Id="rId4" Type="http://schemas.openxmlformats.org/officeDocument/2006/relationships/chart" Target="../charts/char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5.jp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svg"/><Relationship Id="rId12"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3.png"/><Relationship Id="rId11" Type="http://schemas.openxmlformats.org/officeDocument/2006/relationships/image" Target="../media/image28.svg"/><Relationship Id="rId5" Type="http://schemas.openxmlformats.org/officeDocument/2006/relationships/image" Target="../media/image22.sv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81DB956-3853-4D7C-A115-043E061C44B9}"/>
              </a:ext>
            </a:extLst>
          </p:cNvPr>
          <p:cNvSpPr>
            <a:spLocks noGrp="1"/>
          </p:cNvSpPr>
          <p:nvPr>
            <p:ph type="ctrTitle"/>
          </p:nvPr>
        </p:nvSpPr>
        <p:spPr>
          <a:xfrm>
            <a:off x="3470598" y="1201706"/>
            <a:ext cx="5250804" cy="2387600"/>
          </a:xfrm>
        </p:spPr>
        <p:txBody>
          <a:bodyPr>
            <a:normAutofit/>
          </a:bodyPr>
          <a:lstStyle/>
          <a:p>
            <a:r>
              <a:rPr lang="zh-CN" altLang="en-US" sz="4800" b="1" dirty="0"/>
              <a:t>简约工作汇报总结</a:t>
            </a:r>
          </a:p>
        </p:txBody>
      </p:sp>
      <p:sp>
        <p:nvSpPr>
          <p:cNvPr id="7" name="副标题 6">
            <a:extLst>
              <a:ext uri="{FF2B5EF4-FFF2-40B4-BE49-F238E27FC236}">
                <a16:creationId xmlns:a16="http://schemas.microsoft.com/office/drawing/2014/main" id="{61529770-40EE-4696-94BE-6300DA1BB1B3}"/>
              </a:ext>
            </a:extLst>
          </p:cNvPr>
          <p:cNvSpPr>
            <a:spLocks noGrp="1"/>
          </p:cNvSpPr>
          <p:nvPr>
            <p:ph type="subTitle" idx="1"/>
          </p:nvPr>
        </p:nvSpPr>
        <p:spPr/>
        <p:txBody>
          <a:bodyPr/>
          <a:lstStyle/>
          <a:p>
            <a:r>
              <a:rPr lang="en-US" altLang="zh-CN" dirty="0"/>
              <a:t>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a:t>
            </a:r>
            <a:r>
              <a:rPr lang="en-US" altLang="zh-CN" dirty="0" err="1"/>
              <a:t>posuere</a:t>
            </a:r>
            <a:r>
              <a:rPr lang="en-US" altLang="zh-CN" dirty="0"/>
              <a:t> </a:t>
            </a:r>
            <a:r>
              <a:rPr lang="en-US" altLang="zh-CN" dirty="0" err="1"/>
              <a:t>cubilia</a:t>
            </a:r>
            <a:endParaRPr lang="zh-CN" altLang="en-US" dirty="0"/>
          </a:p>
        </p:txBody>
      </p:sp>
      <p:sp>
        <p:nvSpPr>
          <p:cNvPr id="4" name="文本框 3">
            <a:extLst>
              <a:ext uri="{FF2B5EF4-FFF2-40B4-BE49-F238E27FC236}">
                <a16:creationId xmlns:a16="http://schemas.microsoft.com/office/drawing/2014/main" id="{74C74167-A004-4C39-8154-1A47F4A8AA80}"/>
              </a:ext>
            </a:extLst>
          </p:cNvPr>
          <p:cNvSpPr txBox="1"/>
          <p:nvPr/>
        </p:nvSpPr>
        <p:spPr>
          <a:xfrm>
            <a:off x="4862329" y="1422470"/>
            <a:ext cx="2581156" cy="1323439"/>
          </a:xfrm>
          <a:prstGeom prst="rect">
            <a:avLst/>
          </a:prstGeom>
          <a:noFill/>
        </p:spPr>
        <p:txBody>
          <a:bodyPr wrap="none" rtlCol="0">
            <a:spAutoFit/>
          </a:bodyPr>
          <a:lstStyle/>
          <a:p>
            <a:r>
              <a:rPr lang="en-US" altLang="zh-CN" sz="8000" dirty="0">
                <a:solidFill>
                  <a:schemeClr val="bg1"/>
                </a:solidFill>
              </a:rPr>
              <a:t>201X</a:t>
            </a:r>
            <a:endParaRPr lang="zh-CN" altLang="en-US" sz="8000" dirty="0">
              <a:solidFill>
                <a:schemeClr val="bg1"/>
              </a:solidFill>
            </a:endParaRPr>
          </a:p>
        </p:txBody>
      </p:sp>
      <p:cxnSp>
        <p:nvCxnSpPr>
          <p:cNvPr id="9" name="直接连接符 8">
            <a:extLst>
              <a:ext uri="{FF2B5EF4-FFF2-40B4-BE49-F238E27FC236}">
                <a16:creationId xmlns:a16="http://schemas.microsoft.com/office/drawing/2014/main" id="{E5FE3676-091F-4C4D-8A48-E7AB9885D481}"/>
              </a:ext>
            </a:extLst>
          </p:cNvPr>
          <p:cNvCxnSpPr/>
          <p:nvPr/>
        </p:nvCxnSpPr>
        <p:spPr>
          <a:xfrm>
            <a:off x="5229225" y="3790950"/>
            <a:ext cx="173355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2671224"/>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EB6958D-74E8-403C-9466-D2D0B82CC8AD}"/>
              </a:ext>
            </a:extLst>
          </p:cNvPr>
          <p:cNvSpPr>
            <a:spLocks noGrp="1"/>
          </p:cNvSpPr>
          <p:nvPr>
            <p:ph type="title"/>
          </p:nvPr>
        </p:nvSpPr>
        <p:spPr/>
        <p:txBody>
          <a:bodyPr/>
          <a:lstStyle/>
          <a:p>
            <a:r>
              <a:rPr lang="en-US" altLang="zh-CN" b="1" spc="300" dirty="0"/>
              <a:t>YOUR  TITLE  HERE</a:t>
            </a:r>
            <a:endParaRPr lang="zh-CN" altLang="en-US" b="1" spc="300" dirty="0"/>
          </a:p>
        </p:txBody>
      </p:sp>
      <p:pic>
        <p:nvPicPr>
          <p:cNvPr id="3" name="图片 2">
            <a:extLst>
              <a:ext uri="{FF2B5EF4-FFF2-40B4-BE49-F238E27FC236}">
                <a16:creationId xmlns:a16="http://schemas.microsoft.com/office/drawing/2014/main" id="{0A6FD7CF-2CC1-499E-919C-C97EE5E98E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9331" y="3974604"/>
            <a:ext cx="1812138" cy="1814516"/>
          </a:xfrm>
          <a:prstGeom prst="rect">
            <a:avLst/>
          </a:prstGeom>
        </p:spPr>
      </p:pic>
      <p:pic>
        <p:nvPicPr>
          <p:cNvPr id="5" name="图片 4">
            <a:extLst>
              <a:ext uri="{FF2B5EF4-FFF2-40B4-BE49-F238E27FC236}">
                <a16:creationId xmlns:a16="http://schemas.microsoft.com/office/drawing/2014/main" id="{2A2F11FC-02E3-4A59-9305-0F412E0534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81972" y="2122156"/>
            <a:ext cx="1811744" cy="1814515"/>
          </a:xfrm>
          <a:prstGeom prst="rect">
            <a:avLst/>
          </a:prstGeom>
        </p:spPr>
      </p:pic>
      <p:pic>
        <p:nvPicPr>
          <p:cNvPr id="6" name="图片 5">
            <a:extLst>
              <a:ext uri="{FF2B5EF4-FFF2-40B4-BE49-F238E27FC236}">
                <a16:creationId xmlns:a16="http://schemas.microsoft.com/office/drawing/2014/main" id="{EECF4E0E-6FA5-4409-98B9-FC637585DA4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7750" y="2122160"/>
            <a:ext cx="1810410" cy="1814516"/>
          </a:xfrm>
          <a:prstGeom prst="rect">
            <a:avLst/>
          </a:prstGeom>
        </p:spPr>
      </p:pic>
      <p:sp>
        <p:nvSpPr>
          <p:cNvPr id="7" name="矩形 6">
            <a:extLst>
              <a:ext uri="{FF2B5EF4-FFF2-40B4-BE49-F238E27FC236}">
                <a16:creationId xmlns:a16="http://schemas.microsoft.com/office/drawing/2014/main" id="{8DB35BE7-BD2B-41C2-ADD9-2B3B94C69C07}"/>
              </a:ext>
            </a:extLst>
          </p:cNvPr>
          <p:cNvSpPr/>
          <p:nvPr/>
        </p:nvSpPr>
        <p:spPr>
          <a:xfrm>
            <a:off x="4480587" y="3974603"/>
            <a:ext cx="1814515" cy="1814515"/>
          </a:xfrm>
          <a:prstGeom prst="rect">
            <a:avLst/>
          </a:prstGeom>
          <a:solidFill>
            <a:srgbClr val="E0BF1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矩形 7">
            <a:extLst>
              <a:ext uri="{FF2B5EF4-FFF2-40B4-BE49-F238E27FC236}">
                <a16:creationId xmlns:a16="http://schemas.microsoft.com/office/drawing/2014/main" id="{C117CEC7-D633-4C3B-8279-F93A11BDC670}"/>
              </a:ext>
            </a:extLst>
          </p:cNvPr>
          <p:cNvSpPr/>
          <p:nvPr/>
        </p:nvSpPr>
        <p:spPr>
          <a:xfrm>
            <a:off x="4657633" y="4258986"/>
            <a:ext cx="1486582" cy="138499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2">
                    <a:lumMod val="25000"/>
                  </a:schemeClr>
                </a:solidFill>
                <a:effectLst/>
                <a:uLnTx/>
                <a:uFillTx/>
                <a:cs typeface="+mn-ea"/>
                <a:sym typeface="+mn-lt"/>
              </a:rPr>
              <a:t>Vestibulum ante ipsum primis in faucibus orci luctus et ultrices posuere cubilia Curae</a:t>
            </a:r>
            <a:r>
              <a:rPr kumimoji="0" lang="en-US" altLang="zh-CN" sz="1400" b="0" i="0" u="none" strike="noStrike" kern="1200" cap="none" spc="0" normalizeH="0" baseline="0" noProof="0" dirty="0">
                <a:ln>
                  <a:noFill/>
                </a:ln>
                <a:solidFill>
                  <a:schemeClr val="bg2">
                    <a:lumMod val="25000"/>
                  </a:schemeClr>
                </a:solidFill>
                <a:effectLst/>
                <a:uLnTx/>
                <a:uFillTx/>
                <a:cs typeface="+mn-ea"/>
                <a:sym typeface="+mn-lt"/>
              </a:rPr>
              <a:t>.</a:t>
            </a:r>
            <a:endParaRPr kumimoji="0" lang="zh-CN" altLang="en-US" sz="1400" b="0" i="0" u="none" strike="noStrike" kern="1200" cap="none" spc="0" normalizeH="0" baseline="0" noProof="0" dirty="0">
              <a:ln>
                <a:noFill/>
              </a:ln>
              <a:solidFill>
                <a:schemeClr val="bg2">
                  <a:lumMod val="25000"/>
                </a:schemeClr>
              </a:solidFill>
              <a:effectLst/>
              <a:uLnTx/>
              <a:uFillTx/>
              <a:cs typeface="+mn-ea"/>
              <a:sym typeface="+mn-lt"/>
            </a:endParaRPr>
          </a:p>
        </p:txBody>
      </p:sp>
      <p:pic>
        <p:nvPicPr>
          <p:cNvPr id="9" name="图片 8">
            <a:extLst>
              <a:ext uri="{FF2B5EF4-FFF2-40B4-BE49-F238E27FC236}">
                <a16:creationId xmlns:a16="http://schemas.microsoft.com/office/drawing/2014/main" id="{4D21D989-1E2E-4B6C-A400-CE4F0BBDA37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28142" y="2122156"/>
            <a:ext cx="1814515" cy="1814515"/>
          </a:xfrm>
          <a:prstGeom prst="rect">
            <a:avLst/>
          </a:prstGeom>
        </p:spPr>
      </p:pic>
      <p:pic>
        <p:nvPicPr>
          <p:cNvPr id="10" name="图片 9">
            <a:extLst>
              <a:ext uri="{FF2B5EF4-FFF2-40B4-BE49-F238E27FC236}">
                <a16:creationId xmlns:a16="http://schemas.microsoft.com/office/drawing/2014/main" id="{7F13E400-FA6B-4E6F-931F-D4A3DBEE20D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5699" y="3974604"/>
            <a:ext cx="1814514" cy="1814514"/>
          </a:xfrm>
          <a:prstGeom prst="rect">
            <a:avLst/>
          </a:prstGeom>
        </p:spPr>
      </p:pic>
      <p:sp>
        <p:nvSpPr>
          <p:cNvPr id="11" name="矩形 10">
            <a:extLst>
              <a:ext uri="{FF2B5EF4-FFF2-40B4-BE49-F238E27FC236}">
                <a16:creationId xmlns:a16="http://schemas.microsoft.com/office/drawing/2014/main" id="{7811C1F3-5718-4DF0-839D-6F8CC7EA78B9}"/>
              </a:ext>
            </a:extLst>
          </p:cNvPr>
          <p:cNvSpPr/>
          <p:nvPr/>
        </p:nvSpPr>
        <p:spPr>
          <a:xfrm>
            <a:off x="6702425" y="2511489"/>
            <a:ext cx="4491989" cy="116955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Vestibulum ante ipsum primis in faucibus orci luctus et ultrices posuere cubilia Curae; Donec velit neque, auctor sit amet aliquam vel, ullamcorper sit amet ligula. Nulla quis lorem ut libero malesuada feugiat. Vestibulum ac diam sit amet quam vehicula</a:t>
            </a:r>
          </a:p>
        </p:txBody>
      </p:sp>
      <p:graphicFrame>
        <p:nvGraphicFramePr>
          <p:cNvPr id="12" name="图表 11">
            <a:extLst>
              <a:ext uri="{FF2B5EF4-FFF2-40B4-BE49-F238E27FC236}">
                <a16:creationId xmlns:a16="http://schemas.microsoft.com/office/drawing/2014/main" id="{CF320D95-219B-4432-BD51-89D4881B7A58}"/>
              </a:ext>
            </a:extLst>
          </p:cNvPr>
          <p:cNvGraphicFramePr/>
          <p:nvPr>
            <p:extLst>
              <p:ext uri="{D42A27DB-BD31-4B8C-83A1-F6EECF244321}">
                <p14:modId xmlns:p14="http://schemas.microsoft.com/office/powerpoint/2010/main" val="4021563912"/>
              </p:ext>
            </p:extLst>
          </p:nvPr>
        </p:nvGraphicFramePr>
        <p:xfrm>
          <a:off x="7358435" y="3755154"/>
          <a:ext cx="4310436" cy="1793891"/>
        </p:xfrm>
        <a:graphic>
          <a:graphicData uri="http://schemas.openxmlformats.org/drawingml/2006/chart">
            <c:chart xmlns:c="http://schemas.openxmlformats.org/drawingml/2006/chart" xmlns:r="http://schemas.openxmlformats.org/officeDocument/2006/relationships" r:id="rId8"/>
          </a:graphicData>
        </a:graphic>
      </p:graphicFrame>
      <p:sp>
        <p:nvSpPr>
          <p:cNvPr id="13" name="文本框 12">
            <a:extLst>
              <a:ext uri="{FF2B5EF4-FFF2-40B4-BE49-F238E27FC236}">
                <a16:creationId xmlns:a16="http://schemas.microsoft.com/office/drawing/2014/main" id="{EB591CB3-B4D1-4A65-82AA-1978AD7067BD}"/>
              </a:ext>
            </a:extLst>
          </p:cNvPr>
          <p:cNvSpPr txBox="1"/>
          <p:nvPr/>
        </p:nvSpPr>
        <p:spPr>
          <a:xfrm>
            <a:off x="6702425" y="3927104"/>
            <a:ext cx="64312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cs typeface="+mn-ea"/>
                <a:sym typeface="+mn-lt"/>
              </a:rPr>
              <a:t>TEXT</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sp>
        <p:nvSpPr>
          <p:cNvPr id="14" name="文本框 13">
            <a:extLst>
              <a:ext uri="{FF2B5EF4-FFF2-40B4-BE49-F238E27FC236}">
                <a16:creationId xmlns:a16="http://schemas.microsoft.com/office/drawing/2014/main" id="{71A7E2E0-7CAA-468E-BD96-71135964A55D}"/>
              </a:ext>
            </a:extLst>
          </p:cNvPr>
          <p:cNvSpPr txBox="1"/>
          <p:nvPr/>
        </p:nvSpPr>
        <p:spPr>
          <a:xfrm>
            <a:off x="6702425" y="4302116"/>
            <a:ext cx="64312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cs typeface="+mn-ea"/>
                <a:sym typeface="+mn-lt"/>
              </a:rPr>
              <a:t>TEXT</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sp>
        <p:nvSpPr>
          <p:cNvPr id="15" name="文本框 14">
            <a:extLst>
              <a:ext uri="{FF2B5EF4-FFF2-40B4-BE49-F238E27FC236}">
                <a16:creationId xmlns:a16="http://schemas.microsoft.com/office/drawing/2014/main" id="{C89A0683-0069-4D73-9812-2F848117DA35}"/>
              </a:ext>
            </a:extLst>
          </p:cNvPr>
          <p:cNvSpPr txBox="1"/>
          <p:nvPr/>
        </p:nvSpPr>
        <p:spPr>
          <a:xfrm>
            <a:off x="6702425" y="4677128"/>
            <a:ext cx="64312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cs typeface="+mn-ea"/>
                <a:sym typeface="+mn-lt"/>
              </a:rPr>
              <a:t>TEXT</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sp>
        <p:nvSpPr>
          <p:cNvPr id="16" name="文本框 15">
            <a:extLst>
              <a:ext uri="{FF2B5EF4-FFF2-40B4-BE49-F238E27FC236}">
                <a16:creationId xmlns:a16="http://schemas.microsoft.com/office/drawing/2014/main" id="{919520F8-4B33-449E-BA5C-2285CA48DFCF}"/>
              </a:ext>
            </a:extLst>
          </p:cNvPr>
          <p:cNvSpPr txBox="1"/>
          <p:nvPr/>
        </p:nvSpPr>
        <p:spPr>
          <a:xfrm>
            <a:off x="6702425" y="5052140"/>
            <a:ext cx="64312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cs typeface="+mn-ea"/>
                <a:sym typeface="+mn-lt"/>
              </a:rPr>
              <a:t>TEXT</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spTree>
    <p:extLst>
      <p:ext uri="{BB962C8B-B14F-4D97-AF65-F5344CB8AC3E}">
        <p14:creationId xmlns:p14="http://schemas.microsoft.com/office/powerpoint/2010/main" val="1985914155"/>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EB6958D-74E8-403C-9466-D2D0B82CC8AD}"/>
              </a:ext>
            </a:extLst>
          </p:cNvPr>
          <p:cNvSpPr>
            <a:spLocks noGrp="1"/>
          </p:cNvSpPr>
          <p:nvPr>
            <p:ph type="title"/>
          </p:nvPr>
        </p:nvSpPr>
        <p:spPr/>
        <p:txBody>
          <a:bodyPr/>
          <a:lstStyle/>
          <a:p>
            <a:r>
              <a:rPr lang="en-US" altLang="zh-CN" b="1" spc="300" dirty="0"/>
              <a:t>YOUR  TITLE  HERE</a:t>
            </a:r>
            <a:endParaRPr lang="zh-CN" altLang="en-US" b="1" spc="300" dirty="0"/>
          </a:p>
        </p:txBody>
      </p:sp>
      <p:pic>
        <p:nvPicPr>
          <p:cNvPr id="2" name="图片 1">
            <a:extLst>
              <a:ext uri="{FF2B5EF4-FFF2-40B4-BE49-F238E27FC236}">
                <a16:creationId xmlns:a16="http://schemas.microsoft.com/office/drawing/2014/main" id="{33ECCEFB-3D88-4273-B281-FC1DBF2A5B36}"/>
              </a:ext>
            </a:extLst>
          </p:cNvPr>
          <p:cNvPicPr>
            <a:picLocks noChangeAspect="1"/>
          </p:cNvPicPr>
          <p:nvPr/>
        </p:nvPicPr>
        <p:blipFill>
          <a:blip r:embed="rId3"/>
          <a:stretch>
            <a:fillRect/>
          </a:stretch>
        </p:blipFill>
        <p:spPr>
          <a:xfrm>
            <a:off x="7003097" y="0"/>
            <a:ext cx="5188903" cy="6858000"/>
          </a:xfrm>
          <a:prstGeom prst="rect">
            <a:avLst/>
          </a:prstGeom>
        </p:spPr>
      </p:pic>
      <p:grpSp>
        <p:nvGrpSpPr>
          <p:cNvPr id="5" name="组合 4">
            <a:extLst>
              <a:ext uri="{FF2B5EF4-FFF2-40B4-BE49-F238E27FC236}">
                <a16:creationId xmlns:a16="http://schemas.microsoft.com/office/drawing/2014/main" id="{A7FF401A-4399-4286-8D2D-E1B8AEA53B44}"/>
              </a:ext>
            </a:extLst>
          </p:cNvPr>
          <p:cNvGrpSpPr/>
          <p:nvPr/>
        </p:nvGrpSpPr>
        <p:grpSpPr>
          <a:xfrm>
            <a:off x="1497470" y="3132950"/>
            <a:ext cx="3720113" cy="817504"/>
            <a:chOff x="7232050" y="3725150"/>
            <a:chExt cx="3720113" cy="817504"/>
          </a:xfrm>
        </p:grpSpPr>
        <p:sp>
          <p:nvSpPr>
            <p:cNvPr id="6" name="矩形 5">
              <a:extLst>
                <a:ext uri="{FF2B5EF4-FFF2-40B4-BE49-F238E27FC236}">
                  <a16:creationId xmlns:a16="http://schemas.microsoft.com/office/drawing/2014/main" id="{A7D8B829-FEC2-48A9-AC03-22378E0DB148}"/>
                </a:ext>
              </a:extLst>
            </p:cNvPr>
            <p:cNvSpPr/>
            <p:nvPr/>
          </p:nvSpPr>
          <p:spPr>
            <a:xfrm>
              <a:off x="7232050" y="4019434"/>
              <a:ext cx="3720113"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E7E6E6">
                      <a:lumMod val="25000"/>
                    </a:srgbClr>
                  </a:solidFill>
                  <a:effectLst/>
                  <a:uLnTx/>
                  <a:uFillTx/>
                  <a:latin typeface="Arial"/>
                  <a:ea typeface="微软雅黑"/>
                  <a:cs typeface="+mn-ea"/>
                  <a:sym typeface="+mn-lt"/>
                </a:rPr>
                <a:t>Vestibulum ante ipsum primis in faucibus orci luctus et ultrices posuere cubilia Curae</a:t>
              </a:r>
              <a:r>
                <a:rPr kumimoji="0" lang="en-US" altLang="zh-CN" sz="1400" b="0" i="0" u="none" strike="noStrike" kern="1200" cap="none" spc="0" normalizeH="0" baseline="0" noProof="0" dirty="0">
                  <a:ln>
                    <a:noFill/>
                  </a:ln>
                  <a:solidFill>
                    <a:srgbClr val="E7E6E6">
                      <a:lumMod val="25000"/>
                    </a:srgbClr>
                  </a:solidFill>
                  <a:effectLst/>
                  <a:uLnTx/>
                  <a:uFillTx/>
                  <a:latin typeface="Arial"/>
                  <a:ea typeface="微软雅黑"/>
                  <a:cs typeface="+mn-ea"/>
                  <a:sym typeface="+mn-lt"/>
                </a:rPr>
                <a:t>.</a:t>
              </a:r>
              <a:endParaRPr kumimoji="0" lang="zh-CN" altLang="en-US" sz="1400" b="0" i="0" u="none" strike="noStrike" kern="1200" cap="none" spc="0" normalizeH="0" baseline="0" noProof="0" dirty="0">
                <a:ln>
                  <a:noFill/>
                </a:ln>
                <a:solidFill>
                  <a:srgbClr val="E7E6E6">
                    <a:lumMod val="25000"/>
                  </a:srgbClr>
                </a:solidFill>
                <a:effectLst/>
                <a:uLnTx/>
                <a:uFillTx/>
                <a:latin typeface="Arial"/>
                <a:ea typeface="微软雅黑"/>
                <a:cs typeface="+mn-ea"/>
                <a:sym typeface="+mn-lt"/>
              </a:endParaRPr>
            </a:p>
          </p:txBody>
        </p:sp>
        <p:sp>
          <p:nvSpPr>
            <p:cNvPr id="7" name="矩形 28">
              <a:extLst>
                <a:ext uri="{FF2B5EF4-FFF2-40B4-BE49-F238E27FC236}">
                  <a16:creationId xmlns:a16="http://schemas.microsoft.com/office/drawing/2014/main" id="{5ECCDBA3-40FD-4718-BE3B-21CDE39463D3}"/>
                </a:ext>
              </a:extLst>
            </p:cNvPr>
            <p:cNvSpPr>
              <a:spLocks noChangeArrowheads="1"/>
            </p:cNvSpPr>
            <p:nvPr/>
          </p:nvSpPr>
          <p:spPr bwMode="auto">
            <a:xfrm>
              <a:off x="7232051" y="3725150"/>
              <a:ext cx="2063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E7E6E6">
                      <a:lumMod val="25000"/>
                    </a:srgbClr>
                  </a:solidFill>
                  <a:effectLst/>
                  <a:uLnTx/>
                  <a:uFillTx/>
                  <a:latin typeface="Arial"/>
                  <a:ea typeface="微软雅黑"/>
                  <a:cs typeface="+mn-ea"/>
                  <a:sym typeface="+mn-lt"/>
                </a:rPr>
                <a:t>ADD YOUR TEXT</a:t>
              </a:r>
            </a:p>
          </p:txBody>
        </p:sp>
      </p:grpSp>
      <p:grpSp>
        <p:nvGrpSpPr>
          <p:cNvPr id="8" name="组合 7">
            <a:extLst>
              <a:ext uri="{FF2B5EF4-FFF2-40B4-BE49-F238E27FC236}">
                <a16:creationId xmlns:a16="http://schemas.microsoft.com/office/drawing/2014/main" id="{37717AAB-9169-4736-87CB-A41A0AFF31E0}"/>
              </a:ext>
            </a:extLst>
          </p:cNvPr>
          <p:cNvGrpSpPr/>
          <p:nvPr/>
        </p:nvGrpSpPr>
        <p:grpSpPr>
          <a:xfrm>
            <a:off x="1497470" y="4089447"/>
            <a:ext cx="3720113" cy="817504"/>
            <a:chOff x="7232050" y="4703531"/>
            <a:chExt cx="3720113" cy="817504"/>
          </a:xfrm>
        </p:grpSpPr>
        <p:sp>
          <p:nvSpPr>
            <p:cNvPr id="9" name="矩形 8">
              <a:extLst>
                <a:ext uri="{FF2B5EF4-FFF2-40B4-BE49-F238E27FC236}">
                  <a16:creationId xmlns:a16="http://schemas.microsoft.com/office/drawing/2014/main" id="{115D4FCE-FF97-4EF0-B3CB-27AC70ED66EB}"/>
                </a:ext>
              </a:extLst>
            </p:cNvPr>
            <p:cNvSpPr/>
            <p:nvPr/>
          </p:nvSpPr>
          <p:spPr>
            <a:xfrm>
              <a:off x="7232050" y="4997815"/>
              <a:ext cx="3720113"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E7E6E6">
                      <a:lumMod val="25000"/>
                    </a:srgbClr>
                  </a:solidFill>
                  <a:effectLst/>
                  <a:uLnTx/>
                  <a:uFillTx/>
                  <a:latin typeface="Arial"/>
                  <a:ea typeface="微软雅黑"/>
                  <a:cs typeface="+mn-ea"/>
                  <a:sym typeface="+mn-lt"/>
                </a:rPr>
                <a:t>Vestibulum ante ipsum primis in faucibus orci luctus et ultrices posuere cubilia Curae</a:t>
              </a:r>
              <a:r>
                <a:rPr kumimoji="0" lang="en-US" altLang="zh-CN" sz="1400" b="0" i="0" u="none" strike="noStrike" kern="1200" cap="none" spc="0" normalizeH="0" baseline="0" noProof="0" dirty="0">
                  <a:ln>
                    <a:noFill/>
                  </a:ln>
                  <a:solidFill>
                    <a:srgbClr val="E7E6E6">
                      <a:lumMod val="25000"/>
                    </a:srgbClr>
                  </a:solidFill>
                  <a:effectLst/>
                  <a:uLnTx/>
                  <a:uFillTx/>
                  <a:latin typeface="Arial"/>
                  <a:ea typeface="微软雅黑"/>
                  <a:cs typeface="+mn-ea"/>
                  <a:sym typeface="+mn-lt"/>
                </a:rPr>
                <a:t>.</a:t>
              </a:r>
              <a:endParaRPr kumimoji="0" lang="zh-CN" altLang="en-US" sz="1400" b="0" i="0" u="none" strike="noStrike" kern="1200" cap="none" spc="0" normalizeH="0" baseline="0" noProof="0" dirty="0">
                <a:ln>
                  <a:noFill/>
                </a:ln>
                <a:solidFill>
                  <a:srgbClr val="E7E6E6">
                    <a:lumMod val="25000"/>
                  </a:srgbClr>
                </a:solidFill>
                <a:effectLst/>
                <a:uLnTx/>
                <a:uFillTx/>
                <a:latin typeface="Arial"/>
                <a:ea typeface="微软雅黑"/>
                <a:cs typeface="+mn-ea"/>
                <a:sym typeface="+mn-lt"/>
              </a:endParaRPr>
            </a:p>
          </p:txBody>
        </p:sp>
        <p:sp>
          <p:nvSpPr>
            <p:cNvPr id="10" name="矩形 28">
              <a:extLst>
                <a:ext uri="{FF2B5EF4-FFF2-40B4-BE49-F238E27FC236}">
                  <a16:creationId xmlns:a16="http://schemas.microsoft.com/office/drawing/2014/main" id="{1346EB52-8DEE-42A6-9FA8-222E27A9BD75}"/>
                </a:ext>
              </a:extLst>
            </p:cNvPr>
            <p:cNvSpPr>
              <a:spLocks noChangeArrowheads="1"/>
            </p:cNvSpPr>
            <p:nvPr/>
          </p:nvSpPr>
          <p:spPr bwMode="auto">
            <a:xfrm>
              <a:off x="7232051" y="4703531"/>
              <a:ext cx="2063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E7E6E6">
                      <a:lumMod val="25000"/>
                    </a:srgbClr>
                  </a:solidFill>
                  <a:effectLst/>
                  <a:uLnTx/>
                  <a:uFillTx/>
                  <a:latin typeface="Arial"/>
                  <a:ea typeface="微软雅黑"/>
                  <a:cs typeface="+mn-ea"/>
                  <a:sym typeface="+mn-lt"/>
                </a:rPr>
                <a:t>ADD YOUR TEXT</a:t>
              </a:r>
            </a:p>
          </p:txBody>
        </p:sp>
      </p:grpSp>
      <p:grpSp>
        <p:nvGrpSpPr>
          <p:cNvPr id="11" name="组合 10">
            <a:extLst>
              <a:ext uri="{FF2B5EF4-FFF2-40B4-BE49-F238E27FC236}">
                <a16:creationId xmlns:a16="http://schemas.microsoft.com/office/drawing/2014/main" id="{4B94ABD3-A4AC-49C0-B1E0-834690AC9728}"/>
              </a:ext>
            </a:extLst>
          </p:cNvPr>
          <p:cNvGrpSpPr/>
          <p:nvPr/>
        </p:nvGrpSpPr>
        <p:grpSpPr>
          <a:xfrm>
            <a:off x="1497470" y="5045945"/>
            <a:ext cx="3720113" cy="817504"/>
            <a:chOff x="7232050" y="5736220"/>
            <a:chExt cx="3720113" cy="817504"/>
          </a:xfrm>
        </p:grpSpPr>
        <p:sp>
          <p:nvSpPr>
            <p:cNvPr id="12" name="矩形 11">
              <a:extLst>
                <a:ext uri="{FF2B5EF4-FFF2-40B4-BE49-F238E27FC236}">
                  <a16:creationId xmlns:a16="http://schemas.microsoft.com/office/drawing/2014/main" id="{C54883E3-2A4C-44B2-935B-DE5820B279E3}"/>
                </a:ext>
              </a:extLst>
            </p:cNvPr>
            <p:cNvSpPr/>
            <p:nvPr/>
          </p:nvSpPr>
          <p:spPr>
            <a:xfrm>
              <a:off x="7232050" y="6030504"/>
              <a:ext cx="3720113"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E7E6E6">
                      <a:lumMod val="25000"/>
                    </a:srgbClr>
                  </a:solidFill>
                  <a:effectLst/>
                  <a:uLnTx/>
                  <a:uFillTx/>
                  <a:latin typeface="Arial"/>
                  <a:ea typeface="微软雅黑"/>
                  <a:cs typeface="+mn-ea"/>
                  <a:sym typeface="+mn-lt"/>
                </a:rPr>
                <a:t>Vestibulum ante ipsum primis in faucibus orci luctus et ultrices posuere cubilia Curae</a:t>
              </a:r>
              <a:r>
                <a:rPr kumimoji="0" lang="en-US" altLang="zh-CN" sz="1400" b="0" i="0" u="none" strike="noStrike" kern="1200" cap="none" spc="0" normalizeH="0" baseline="0" noProof="0" dirty="0">
                  <a:ln>
                    <a:noFill/>
                  </a:ln>
                  <a:solidFill>
                    <a:srgbClr val="E7E6E6">
                      <a:lumMod val="25000"/>
                    </a:srgbClr>
                  </a:solidFill>
                  <a:effectLst/>
                  <a:uLnTx/>
                  <a:uFillTx/>
                  <a:latin typeface="Arial"/>
                  <a:ea typeface="微软雅黑"/>
                  <a:cs typeface="+mn-ea"/>
                  <a:sym typeface="+mn-lt"/>
                </a:rPr>
                <a:t>.</a:t>
              </a:r>
              <a:endParaRPr kumimoji="0" lang="zh-CN" altLang="en-US" sz="1400" b="0" i="0" u="none" strike="noStrike" kern="1200" cap="none" spc="0" normalizeH="0" baseline="0" noProof="0" dirty="0">
                <a:ln>
                  <a:noFill/>
                </a:ln>
                <a:solidFill>
                  <a:srgbClr val="E7E6E6">
                    <a:lumMod val="25000"/>
                  </a:srgbClr>
                </a:solidFill>
                <a:effectLst/>
                <a:uLnTx/>
                <a:uFillTx/>
                <a:latin typeface="Arial"/>
                <a:ea typeface="微软雅黑"/>
                <a:cs typeface="+mn-ea"/>
                <a:sym typeface="+mn-lt"/>
              </a:endParaRPr>
            </a:p>
          </p:txBody>
        </p:sp>
        <p:sp>
          <p:nvSpPr>
            <p:cNvPr id="13" name="矩形 28">
              <a:extLst>
                <a:ext uri="{FF2B5EF4-FFF2-40B4-BE49-F238E27FC236}">
                  <a16:creationId xmlns:a16="http://schemas.microsoft.com/office/drawing/2014/main" id="{2B8F27DA-D7FD-4B55-B0A4-2E56C11F8C3D}"/>
                </a:ext>
              </a:extLst>
            </p:cNvPr>
            <p:cNvSpPr>
              <a:spLocks noChangeArrowheads="1"/>
            </p:cNvSpPr>
            <p:nvPr/>
          </p:nvSpPr>
          <p:spPr bwMode="auto">
            <a:xfrm>
              <a:off x="7232051" y="5736220"/>
              <a:ext cx="2063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E7E6E6">
                      <a:lumMod val="25000"/>
                    </a:srgbClr>
                  </a:solidFill>
                  <a:effectLst/>
                  <a:uLnTx/>
                  <a:uFillTx/>
                  <a:latin typeface="Arial"/>
                  <a:ea typeface="微软雅黑"/>
                  <a:cs typeface="+mn-ea"/>
                  <a:sym typeface="+mn-lt"/>
                </a:rPr>
                <a:t>ADD YOUR TEXT</a:t>
              </a:r>
            </a:p>
          </p:txBody>
        </p:sp>
      </p:grpSp>
      <p:grpSp>
        <p:nvGrpSpPr>
          <p:cNvPr id="14" name="组合 13">
            <a:extLst>
              <a:ext uri="{FF2B5EF4-FFF2-40B4-BE49-F238E27FC236}">
                <a16:creationId xmlns:a16="http://schemas.microsoft.com/office/drawing/2014/main" id="{3D23C5CC-5300-482A-8F28-C5CD0B974856}"/>
              </a:ext>
            </a:extLst>
          </p:cNvPr>
          <p:cNvGrpSpPr/>
          <p:nvPr/>
        </p:nvGrpSpPr>
        <p:grpSpPr>
          <a:xfrm>
            <a:off x="1497470" y="2170957"/>
            <a:ext cx="3720113" cy="817504"/>
            <a:chOff x="7232050" y="1580578"/>
            <a:chExt cx="3720113" cy="817504"/>
          </a:xfrm>
        </p:grpSpPr>
        <p:sp>
          <p:nvSpPr>
            <p:cNvPr id="15" name="矩形 14">
              <a:extLst>
                <a:ext uri="{FF2B5EF4-FFF2-40B4-BE49-F238E27FC236}">
                  <a16:creationId xmlns:a16="http://schemas.microsoft.com/office/drawing/2014/main" id="{81DF4F8A-D14E-4E5B-A47F-6FC89A8FB4DA}"/>
                </a:ext>
              </a:extLst>
            </p:cNvPr>
            <p:cNvSpPr/>
            <p:nvPr/>
          </p:nvSpPr>
          <p:spPr>
            <a:xfrm>
              <a:off x="7232050" y="1874862"/>
              <a:ext cx="3720113"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E7E6E6">
                      <a:lumMod val="25000"/>
                    </a:srgbClr>
                  </a:solidFill>
                  <a:effectLst/>
                  <a:uLnTx/>
                  <a:uFillTx/>
                  <a:latin typeface="Arial"/>
                  <a:ea typeface="微软雅黑"/>
                  <a:cs typeface="+mn-ea"/>
                  <a:sym typeface="+mn-lt"/>
                </a:rPr>
                <a:t>Vestibulum ante ipsum primis in faucibus orci luctus et ultrices posuere cubilia Curae</a:t>
              </a:r>
              <a:r>
                <a:rPr kumimoji="0" lang="en-US" altLang="zh-CN" sz="1400" b="0" i="0" u="none" strike="noStrike" kern="1200" cap="none" spc="0" normalizeH="0" baseline="0" noProof="0" dirty="0">
                  <a:ln>
                    <a:noFill/>
                  </a:ln>
                  <a:solidFill>
                    <a:srgbClr val="E7E6E6">
                      <a:lumMod val="25000"/>
                    </a:srgbClr>
                  </a:solidFill>
                  <a:effectLst/>
                  <a:uLnTx/>
                  <a:uFillTx/>
                  <a:latin typeface="Arial"/>
                  <a:ea typeface="微软雅黑"/>
                  <a:cs typeface="+mn-ea"/>
                  <a:sym typeface="+mn-lt"/>
                </a:rPr>
                <a:t>.</a:t>
              </a:r>
              <a:endParaRPr kumimoji="0" lang="zh-CN" altLang="en-US" sz="1400" b="0" i="0" u="none" strike="noStrike" kern="1200" cap="none" spc="0" normalizeH="0" baseline="0" noProof="0" dirty="0">
                <a:ln>
                  <a:noFill/>
                </a:ln>
                <a:solidFill>
                  <a:srgbClr val="E7E6E6">
                    <a:lumMod val="25000"/>
                  </a:srgbClr>
                </a:solidFill>
                <a:effectLst/>
                <a:uLnTx/>
                <a:uFillTx/>
                <a:latin typeface="Arial"/>
                <a:ea typeface="微软雅黑"/>
                <a:cs typeface="+mn-ea"/>
                <a:sym typeface="+mn-lt"/>
              </a:endParaRPr>
            </a:p>
          </p:txBody>
        </p:sp>
        <p:sp>
          <p:nvSpPr>
            <p:cNvPr id="16" name="矩形 28">
              <a:extLst>
                <a:ext uri="{FF2B5EF4-FFF2-40B4-BE49-F238E27FC236}">
                  <a16:creationId xmlns:a16="http://schemas.microsoft.com/office/drawing/2014/main" id="{8008841B-5E73-4989-8555-173CE3536F00}"/>
                </a:ext>
              </a:extLst>
            </p:cNvPr>
            <p:cNvSpPr>
              <a:spLocks noChangeArrowheads="1"/>
            </p:cNvSpPr>
            <p:nvPr/>
          </p:nvSpPr>
          <p:spPr bwMode="auto">
            <a:xfrm>
              <a:off x="7232051" y="1580578"/>
              <a:ext cx="2063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1800" b="0" i="0" u="none" strike="noStrike" kern="1200" cap="none" spc="0" normalizeH="0" baseline="0" noProof="0" dirty="0">
                  <a:ln>
                    <a:noFill/>
                  </a:ln>
                  <a:solidFill>
                    <a:srgbClr val="E7E6E6">
                      <a:lumMod val="25000"/>
                    </a:srgbClr>
                  </a:solidFill>
                  <a:effectLst/>
                  <a:uLnTx/>
                  <a:uFillTx/>
                  <a:latin typeface="Arial"/>
                  <a:ea typeface="微软雅黑"/>
                  <a:cs typeface="+mn-ea"/>
                  <a:sym typeface="+mn-lt"/>
                </a:rPr>
                <a:t>ADD YOUR TEXT</a:t>
              </a:r>
            </a:p>
          </p:txBody>
        </p:sp>
      </p:grpSp>
      <p:sp>
        <p:nvSpPr>
          <p:cNvPr id="17" name="椭圆 16">
            <a:extLst>
              <a:ext uri="{FF2B5EF4-FFF2-40B4-BE49-F238E27FC236}">
                <a16:creationId xmlns:a16="http://schemas.microsoft.com/office/drawing/2014/main" id="{0EC36B6C-F406-4981-8BF3-55C9F3D55D5B}"/>
              </a:ext>
            </a:extLst>
          </p:cNvPr>
          <p:cNvSpPr/>
          <p:nvPr/>
        </p:nvSpPr>
        <p:spPr>
          <a:xfrm>
            <a:off x="838200" y="2467469"/>
            <a:ext cx="439513" cy="439513"/>
          </a:xfrm>
          <a:prstGeom prst="ellipse">
            <a:avLst/>
          </a:prstGeom>
          <a:noFill/>
          <a:ln w="19050">
            <a:solidFill>
              <a:srgbClr val="E0BF1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7E6E6">
                  <a:lumMod val="25000"/>
                </a:srgbClr>
              </a:solidFill>
              <a:effectLst/>
              <a:uLnTx/>
              <a:uFillTx/>
              <a:latin typeface="Arial"/>
              <a:ea typeface="微软雅黑"/>
              <a:cs typeface="+mn-ea"/>
              <a:sym typeface="+mn-lt"/>
            </a:endParaRPr>
          </a:p>
        </p:txBody>
      </p:sp>
      <p:pic>
        <p:nvPicPr>
          <p:cNvPr id="18" name="图形 17" descr="游戏控制器">
            <a:extLst>
              <a:ext uri="{FF2B5EF4-FFF2-40B4-BE49-F238E27FC236}">
                <a16:creationId xmlns:a16="http://schemas.microsoft.com/office/drawing/2014/main" id="{BF27E645-CA63-48BD-AA82-F197548B049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98542" y="2527809"/>
            <a:ext cx="318828" cy="318828"/>
          </a:xfrm>
          <a:prstGeom prst="rect">
            <a:avLst/>
          </a:prstGeom>
        </p:spPr>
      </p:pic>
      <p:sp>
        <p:nvSpPr>
          <p:cNvPr id="19" name="椭圆 18">
            <a:extLst>
              <a:ext uri="{FF2B5EF4-FFF2-40B4-BE49-F238E27FC236}">
                <a16:creationId xmlns:a16="http://schemas.microsoft.com/office/drawing/2014/main" id="{8A2DC0F2-CC7B-4119-A9B0-2783CD5B93CA}"/>
              </a:ext>
            </a:extLst>
          </p:cNvPr>
          <p:cNvSpPr/>
          <p:nvPr/>
        </p:nvSpPr>
        <p:spPr>
          <a:xfrm>
            <a:off x="838200" y="3397433"/>
            <a:ext cx="439513" cy="439513"/>
          </a:xfrm>
          <a:prstGeom prst="ellipse">
            <a:avLst/>
          </a:prstGeom>
          <a:noFill/>
          <a:ln w="19050">
            <a:solidFill>
              <a:srgbClr val="E0BF1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7E6E6">
                  <a:lumMod val="25000"/>
                </a:srgbClr>
              </a:solidFill>
              <a:effectLst/>
              <a:uLnTx/>
              <a:uFillTx/>
              <a:latin typeface="Arial"/>
              <a:ea typeface="微软雅黑"/>
              <a:cs typeface="+mn-ea"/>
              <a:sym typeface="+mn-lt"/>
            </a:endParaRPr>
          </a:p>
        </p:txBody>
      </p:sp>
      <p:pic>
        <p:nvPicPr>
          <p:cNvPr id="20" name="图形 19" descr="照相机">
            <a:extLst>
              <a:ext uri="{FF2B5EF4-FFF2-40B4-BE49-F238E27FC236}">
                <a16:creationId xmlns:a16="http://schemas.microsoft.com/office/drawing/2014/main" id="{68182771-D91A-4AE1-B394-4ADCCFFC5C2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07479" y="3466710"/>
            <a:ext cx="300952" cy="300952"/>
          </a:xfrm>
          <a:prstGeom prst="rect">
            <a:avLst/>
          </a:prstGeom>
        </p:spPr>
      </p:pic>
      <p:sp>
        <p:nvSpPr>
          <p:cNvPr id="21" name="椭圆 20">
            <a:extLst>
              <a:ext uri="{FF2B5EF4-FFF2-40B4-BE49-F238E27FC236}">
                <a16:creationId xmlns:a16="http://schemas.microsoft.com/office/drawing/2014/main" id="{434A571F-D6BA-44AB-BD6C-E556056A3F10}"/>
              </a:ext>
            </a:extLst>
          </p:cNvPr>
          <p:cNvSpPr/>
          <p:nvPr/>
        </p:nvSpPr>
        <p:spPr>
          <a:xfrm>
            <a:off x="838200" y="4390058"/>
            <a:ext cx="439513" cy="439513"/>
          </a:xfrm>
          <a:prstGeom prst="ellipse">
            <a:avLst/>
          </a:prstGeom>
          <a:noFill/>
          <a:ln w="19050">
            <a:solidFill>
              <a:srgbClr val="E0BF1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7E6E6">
                  <a:lumMod val="25000"/>
                </a:srgbClr>
              </a:solidFill>
              <a:effectLst/>
              <a:uLnTx/>
              <a:uFillTx/>
              <a:latin typeface="Arial"/>
              <a:ea typeface="微软雅黑"/>
              <a:cs typeface="+mn-ea"/>
              <a:sym typeface="+mn-lt"/>
            </a:endParaRPr>
          </a:p>
        </p:txBody>
      </p:sp>
      <p:sp>
        <p:nvSpPr>
          <p:cNvPr id="22" name="椭圆 21">
            <a:extLst>
              <a:ext uri="{FF2B5EF4-FFF2-40B4-BE49-F238E27FC236}">
                <a16:creationId xmlns:a16="http://schemas.microsoft.com/office/drawing/2014/main" id="{1BBCB0B5-DDF9-49A5-AD2D-39D9E5DBACBB}"/>
              </a:ext>
            </a:extLst>
          </p:cNvPr>
          <p:cNvSpPr/>
          <p:nvPr/>
        </p:nvSpPr>
        <p:spPr>
          <a:xfrm>
            <a:off x="838200" y="5313406"/>
            <a:ext cx="439513" cy="439513"/>
          </a:xfrm>
          <a:prstGeom prst="ellipse">
            <a:avLst/>
          </a:prstGeom>
          <a:noFill/>
          <a:ln w="19050">
            <a:solidFill>
              <a:srgbClr val="E0BF1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E7E6E6">
                  <a:lumMod val="25000"/>
                </a:srgbClr>
              </a:solidFill>
              <a:effectLst/>
              <a:uLnTx/>
              <a:uFillTx/>
              <a:latin typeface="Arial"/>
              <a:ea typeface="微软雅黑"/>
              <a:cs typeface="+mn-ea"/>
              <a:sym typeface="+mn-lt"/>
            </a:endParaRPr>
          </a:p>
        </p:txBody>
      </p:sp>
      <p:pic>
        <p:nvPicPr>
          <p:cNvPr id="23" name="图形 22">
            <a:extLst>
              <a:ext uri="{FF2B5EF4-FFF2-40B4-BE49-F238E27FC236}">
                <a16:creationId xmlns:a16="http://schemas.microsoft.com/office/drawing/2014/main" id="{E29D2D91-69F5-4365-9D58-F587FD270B7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13956" y="4465814"/>
            <a:ext cx="288000" cy="288000"/>
          </a:xfrm>
          <a:prstGeom prst="rect">
            <a:avLst/>
          </a:prstGeom>
        </p:spPr>
      </p:pic>
      <p:pic>
        <p:nvPicPr>
          <p:cNvPr id="24" name="图形 23">
            <a:extLst>
              <a:ext uri="{FF2B5EF4-FFF2-40B4-BE49-F238E27FC236}">
                <a16:creationId xmlns:a16="http://schemas.microsoft.com/office/drawing/2014/main" id="{CAFE853B-40E2-424F-AC79-92DC81C0D59F}"/>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13956" y="5389162"/>
            <a:ext cx="288000" cy="288000"/>
          </a:xfrm>
          <a:prstGeom prst="rect">
            <a:avLst/>
          </a:prstGeom>
        </p:spPr>
      </p:pic>
    </p:spTree>
    <p:extLst>
      <p:ext uri="{BB962C8B-B14F-4D97-AF65-F5344CB8AC3E}">
        <p14:creationId xmlns:p14="http://schemas.microsoft.com/office/powerpoint/2010/main" val="2884021190"/>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2A2A7B19-8001-4C22-B9D5-185715C179E1}"/>
              </a:ext>
            </a:extLst>
          </p:cNvPr>
          <p:cNvPicPr>
            <a:picLocks noChangeAspect="1"/>
          </p:cNvPicPr>
          <p:nvPr/>
        </p:nvPicPr>
        <p:blipFill rotWithShape="1">
          <a:blip r:embed="rId3"/>
          <a:srcRect r="25126"/>
          <a:stretch/>
        </p:blipFill>
        <p:spPr>
          <a:xfrm>
            <a:off x="9227124" y="2479674"/>
            <a:ext cx="2988303" cy="4378325"/>
          </a:xfrm>
          <a:prstGeom prst="rect">
            <a:avLst/>
          </a:prstGeom>
        </p:spPr>
      </p:pic>
      <p:sp>
        <p:nvSpPr>
          <p:cNvPr id="4" name="标题 3">
            <a:extLst>
              <a:ext uri="{FF2B5EF4-FFF2-40B4-BE49-F238E27FC236}">
                <a16:creationId xmlns:a16="http://schemas.microsoft.com/office/drawing/2014/main" id="{6EB6958D-74E8-403C-9466-D2D0B82CC8AD}"/>
              </a:ext>
            </a:extLst>
          </p:cNvPr>
          <p:cNvSpPr>
            <a:spLocks noGrp="1"/>
          </p:cNvSpPr>
          <p:nvPr>
            <p:ph type="title"/>
          </p:nvPr>
        </p:nvSpPr>
        <p:spPr/>
        <p:txBody>
          <a:bodyPr/>
          <a:lstStyle/>
          <a:p>
            <a:r>
              <a:rPr lang="en-US" altLang="zh-CN" b="1" spc="300" dirty="0"/>
              <a:t>YOUR  TITLE  HERE</a:t>
            </a:r>
            <a:endParaRPr lang="zh-CN" altLang="en-US" b="1" spc="300" dirty="0"/>
          </a:p>
        </p:txBody>
      </p:sp>
      <p:sp>
        <p:nvSpPr>
          <p:cNvPr id="3" name="矩形 2">
            <a:extLst>
              <a:ext uri="{FF2B5EF4-FFF2-40B4-BE49-F238E27FC236}">
                <a16:creationId xmlns:a16="http://schemas.microsoft.com/office/drawing/2014/main" id="{416DBFD6-9AF1-4ACD-BF77-17CE2C96533A}"/>
              </a:ext>
            </a:extLst>
          </p:cNvPr>
          <p:cNvSpPr/>
          <p:nvPr/>
        </p:nvSpPr>
        <p:spPr>
          <a:xfrm>
            <a:off x="839788" y="3197572"/>
            <a:ext cx="5008562" cy="738664"/>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cs typeface="+mn-ea"/>
                <a:sym typeface="+mn-lt"/>
              </a:rPr>
              <a:t>Ante ipsum primis in faucibus orci luctus et ultrices posuere cubilia curae; donec velit neque, auctor sit amet aliquam vel, ullamcorper sit amet ligula. Nulla quis lorem ut</a:t>
            </a:r>
          </a:p>
        </p:txBody>
      </p:sp>
      <p:graphicFrame>
        <p:nvGraphicFramePr>
          <p:cNvPr id="6" name="图表 5">
            <a:extLst>
              <a:ext uri="{FF2B5EF4-FFF2-40B4-BE49-F238E27FC236}">
                <a16:creationId xmlns:a16="http://schemas.microsoft.com/office/drawing/2014/main" id="{B65BBA5B-ACA3-4988-B59C-E86606303135}"/>
              </a:ext>
            </a:extLst>
          </p:cNvPr>
          <p:cNvGraphicFramePr/>
          <p:nvPr>
            <p:extLst>
              <p:ext uri="{D42A27DB-BD31-4B8C-83A1-F6EECF244321}">
                <p14:modId xmlns:p14="http://schemas.microsoft.com/office/powerpoint/2010/main" val="3417945991"/>
              </p:ext>
            </p:extLst>
          </p:nvPr>
        </p:nvGraphicFramePr>
        <p:xfrm>
          <a:off x="839788" y="4248150"/>
          <a:ext cx="2771578" cy="141922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图表 6">
            <a:extLst>
              <a:ext uri="{FF2B5EF4-FFF2-40B4-BE49-F238E27FC236}">
                <a16:creationId xmlns:a16="http://schemas.microsoft.com/office/drawing/2014/main" id="{3F45C6B4-2DEB-41D5-AD18-B952986F873C}"/>
              </a:ext>
            </a:extLst>
          </p:cNvPr>
          <p:cNvGraphicFramePr/>
          <p:nvPr>
            <p:extLst>
              <p:ext uri="{D42A27DB-BD31-4B8C-83A1-F6EECF244321}">
                <p14:modId xmlns:p14="http://schemas.microsoft.com/office/powerpoint/2010/main" val="3117176360"/>
              </p:ext>
            </p:extLst>
          </p:nvPr>
        </p:nvGraphicFramePr>
        <p:xfrm>
          <a:off x="3852962" y="4248150"/>
          <a:ext cx="2771578" cy="1419225"/>
        </p:xfrm>
        <a:graphic>
          <a:graphicData uri="http://schemas.openxmlformats.org/drawingml/2006/chart">
            <c:chart xmlns:c="http://schemas.openxmlformats.org/drawingml/2006/chart" xmlns:r="http://schemas.openxmlformats.org/officeDocument/2006/relationships" r:id="rId5"/>
          </a:graphicData>
        </a:graphic>
      </p:graphicFrame>
      <p:sp>
        <p:nvSpPr>
          <p:cNvPr id="8" name="矩形 7">
            <a:extLst>
              <a:ext uri="{FF2B5EF4-FFF2-40B4-BE49-F238E27FC236}">
                <a16:creationId xmlns:a16="http://schemas.microsoft.com/office/drawing/2014/main" id="{70205D8E-1DA1-4181-AC05-C254135C66D5}"/>
              </a:ext>
            </a:extLst>
          </p:cNvPr>
          <p:cNvSpPr/>
          <p:nvPr/>
        </p:nvSpPr>
        <p:spPr>
          <a:xfrm>
            <a:off x="839788" y="1849457"/>
            <a:ext cx="5256212"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E7E6E6">
                    <a:lumMod val="25000"/>
                  </a:srgbClr>
                </a:solidFill>
                <a:effectLst/>
                <a:uLnTx/>
                <a:uFillTx/>
                <a:cs typeface="+mn-ea"/>
                <a:sym typeface="+mn-lt"/>
              </a:rPr>
              <a:t>Vestibulum ante ipsum primis in faucibus orci luctus et ultrices posuere cubilia Curae; Donec velit neque, auctor sit amet aliquam vel, ullamcorper sit amet ligula. Nulla quis lorem ut libero malesuada feugiat. Ve sit amet ligula. Nulla quis. </a:t>
            </a:r>
          </a:p>
        </p:txBody>
      </p:sp>
      <p:pic>
        <p:nvPicPr>
          <p:cNvPr id="9" name="图片 8">
            <a:extLst>
              <a:ext uri="{FF2B5EF4-FFF2-40B4-BE49-F238E27FC236}">
                <a16:creationId xmlns:a16="http://schemas.microsoft.com/office/drawing/2014/main" id="{224137C1-B5E2-4855-9332-166DCD1134B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25117" y="1652866"/>
            <a:ext cx="2206943" cy="2206943"/>
          </a:xfrm>
          <a:prstGeom prst="rect">
            <a:avLst/>
          </a:prstGeom>
        </p:spPr>
      </p:pic>
      <p:pic>
        <p:nvPicPr>
          <p:cNvPr id="10" name="图片 9">
            <a:extLst>
              <a:ext uri="{FF2B5EF4-FFF2-40B4-BE49-F238E27FC236}">
                <a16:creationId xmlns:a16="http://schemas.microsoft.com/office/drawing/2014/main" id="{C506601B-4813-4BAA-A56F-1F42B07EB4E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25117" y="3958907"/>
            <a:ext cx="2206943" cy="2206943"/>
          </a:xfrm>
          <a:prstGeom prst="rect">
            <a:avLst/>
          </a:prstGeom>
        </p:spPr>
      </p:pic>
    </p:spTree>
    <p:extLst>
      <p:ext uri="{BB962C8B-B14F-4D97-AF65-F5344CB8AC3E}">
        <p14:creationId xmlns:p14="http://schemas.microsoft.com/office/powerpoint/2010/main" val="3166491721"/>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8FCA95A9-946C-4864-B63B-D900A6D95A6B}"/>
              </a:ext>
            </a:extLst>
          </p:cNvPr>
          <p:cNvPicPr>
            <a:picLocks noChangeAspect="1"/>
          </p:cNvPicPr>
          <p:nvPr/>
        </p:nvPicPr>
        <p:blipFill rotWithShape="1">
          <a:blip r:embed="rId3">
            <a:extLst>
              <a:ext uri="{28A0092B-C50C-407E-A947-70E740481C1C}">
                <a14:useLocalDpi xmlns:a14="http://schemas.microsoft.com/office/drawing/2010/main" val="0"/>
              </a:ext>
            </a:extLst>
          </a:blip>
          <a:srcRect l="13153" r="22485"/>
          <a:stretch/>
        </p:blipFill>
        <p:spPr>
          <a:xfrm>
            <a:off x="9466914" y="1788234"/>
            <a:ext cx="2141905" cy="4324599"/>
          </a:xfrm>
          <a:prstGeom prst="rect">
            <a:avLst/>
          </a:prstGeom>
        </p:spPr>
      </p:pic>
      <p:pic>
        <p:nvPicPr>
          <p:cNvPr id="14" name="图片 13">
            <a:extLst>
              <a:ext uri="{FF2B5EF4-FFF2-40B4-BE49-F238E27FC236}">
                <a16:creationId xmlns:a16="http://schemas.microsoft.com/office/drawing/2014/main" id="{68E8D2D7-ED9C-448B-9D98-7B847118AFF9}"/>
              </a:ext>
            </a:extLst>
          </p:cNvPr>
          <p:cNvPicPr>
            <a:picLocks noChangeAspect="1"/>
          </p:cNvPicPr>
          <p:nvPr/>
        </p:nvPicPr>
        <p:blipFill rotWithShape="1">
          <a:blip r:embed="rId4">
            <a:extLst>
              <a:ext uri="{28A0092B-C50C-407E-A947-70E740481C1C}">
                <a14:useLocalDpi xmlns:a14="http://schemas.microsoft.com/office/drawing/2010/main" val="0"/>
              </a:ext>
            </a:extLst>
          </a:blip>
          <a:srcRect l="9791" r="15774"/>
          <a:stretch/>
        </p:blipFill>
        <p:spPr>
          <a:xfrm>
            <a:off x="7245980" y="1808163"/>
            <a:ext cx="2141905" cy="4316354"/>
          </a:xfrm>
          <a:prstGeom prst="rect">
            <a:avLst/>
          </a:prstGeom>
        </p:spPr>
      </p:pic>
      <p:pic>
        <p:nvPicPr>
          <p:cNvPr id="10" name="图片 9">
            <a:extLst>
              <a:ext uri="{FF2B5EF4-FFF2-40B4-BE49-F238E27FC236}">
                <a16:creationId xmlns:a16="http://schemas.microsoft.com/office/drawing/2014/main" id="{F2524A8A-815A-4B78-AE92-8C0AD63B2C90}"/>
              </a:ext>
            </a:extLst>
          </p:cNvPr>
          <p:cNvPicPr>
            <a:picLocks noChangeAspect="1"/>
          </p:cNvPicPr>
          <p:nvPr/>
        </p:nvPicPr>
        <p:blipFill rotWithShape="1">
          <a:blip r:embed="rId5"/>
          <a:srcRect l="18274" r="7154"/>
          <a:stretch/>
        </p:blipFill>
        <p:spPr>
          <a:xfrm>
            <a:off x="5025046" y="1808163"/>
            <a:ext cx="2141905" cy="4308308"/>
          </a:xfrm>
          <a:prstGeom prst="rect">
            <a:avLst/>
          </a:prstGeom>
        </p:spPr>
      </p:pic>
      <p:pic>
        <p:nvPicPr>
          <p:cNvPr id="2" name="图片 1">
            <a:extLst>
              <a:ext uri="{FF2B5EF4-FFF2-40B4-BE49-F238E27FC236}">
                <a16:creationId xmlns:a16="http://schemas.microsoft.com/office/drawing/2014/main" id="{63860793-BF3F-4139-8E2A-EEDAC2CFD77D}"/>
              </a:ext>
            </a:extLst>
          </p:cNvPr>
          <p:cNvPicPr>
            <a:picLocks noChangeAspect="1"/>
          </p:cNvPicPr>
          <p:nvPr/>
        </p:nvPicPr>
        <p:blipFill rotWithShape="1">
          <a:blip r:embed="rId6"/>
          <a:srcRect l="10534" r="15195"/>
          <a:stretch/>
        </p:blipFill>
        <p:spPr>
          <a:xfrm>
            <a:off x="583178" y="1808163"/>
            <a:ext cx="2141905" cy="4308308"/>
          </a:xfrm>
          <a:prstGeom prst="rect">
            <a:avLst/>
          </a:prstGeom>
        </p:spPr>
      </p:pic>
      <p:pic>
        <p:nvPicPr>
          <p:cNvPr id="9" name="图片 8">
            <a:extLst>
              <a:ext uri="{FF2B5EF4-FFF2-40B4-BE49-F238E27FC236}">
                <a16:creationId xmlns:a16="http://schemas.microsoft.com/office/drawing/2014/main" id="{9F14BD57-EDC6-42C8-947A-0BD7795631C6}"/>
              </a:ext>
            </a:extLst>
          </p:cNvPr>
          <p:cNvPicPr>
            <a:picLocks noChangeAspect="1"/>
          </p:cNvPicPr>
          <p:nvPr/>
        </p:nvPicPr>
        <p:blipFill rotWithShape="1">
          <a:blip r:embed="rId7"/>
          <a:srcRect r="25427"/>
          <a:stretch/>
        </p:blipFill>
        <p:spPr>
          <a:xfrm>
            <a:off x="2804112" y="1816209"/>
            <a:ext cx="2141905" cy="4308308"/>
          </a:xfrm>
          <a:prstGeom prst="rect">
            <a:avLst/>
          </a:prstGeom>
        </p:spPr>
      </p:pic>
      <p:sp>
        <p:nvSpPr>
          <p:cNvPr id="4" name="标题 3">
            <a:extLst>
              <a:ext uri="{FF2B5EF4-FFF2-40B4-BE49-F238E27FC236}">
                <a16:creationId xmlns:a16="http://schemas.microsoft.com/office/drawing/2014/main" id="{6EB6958D-74E8-403C-9466-D2D0B82CC8AD}"/>
              </a:ext>
            </a:extLst>
          </p:cNvPr>
          <p:cNvSpPr>
            <a:spLocks noGrp="1"/>
          </p:cNvSpPr>
          <p:nvPr>
            <p:ph type="title"/>
          </p:nvPr>
        </p:nvSpPr>
        <p:spPr/>
        <p:txBody>
          <a:bodyPr/>
          <a:lstStyle/>
          <a:p>
            <a:r>
              <a:rPr lang="en-US" altLang="zh-CN" b="1" spc="300" dirty="0"/>
              <a:t>YOUR  TITLE  HERE</a:t>
            </a:r>
            <a:endParaRPr lang="zh-CN" altLang="en-US" b="1" spc="300" dirty="0"/>
          </a:p>
        </p:txBody>
      </p:sp>
    </p:spTree>
    <p:extLst>
      <p:ext uri="{BB962C8B-B14F-4D97-AF65-F5344CB8AC3E}">
        <p14:creationId xmlns:p14="http://schemas.microsoft.com/office/powerpoint/2010/main" val="826762887"/>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D7813D47-02C8-4EFB-9977-E5A059DE1E33}"/>
              </a:ext>
            </a:extLst>
          </p:cNvPr>
          <p:cNvSpPr>
            <a:spLocks noGrp="1"/>
          </p:cNvSpPr>
          <p:nvPr>
            <p:ph type="title"/>
          </p:nvPr>
        </p:nvSpPr>
        <p:spPr/>
        <p:txBody>
          <a:bodyPr/>
          <a:lstStyle/>
          <a:p>
            <a:r>
              <a:rPr lang="en-US" altLang="zh-CN" dirty="0"/>
              <a:t>SECTION TITLE</a:t>
            </a:r>
            <a:endParaRPr lang="zh-CN" altLang="en-US" dirty="0"/>
          </a:p>
        </p:txBody>
      </p:sp>
      <p:sp>
        <p:nvSpPr>
          <p:cNvPr id="5" name="文本占位符 4">
            <a:extLst>
              <a:ext uri="{FF2B5EF4-FFF2-40B4-BE49-F238E27FC236}">
                <a16:creationId xmlns:a16="http://schemas.microsoft.com/office/drawing/2014/main" id="{2A455D0F-1933-434C-95FE-8C909B6E6D4C}"/>
              </a:ext>
            </a:extLst>
          </p:cNvPr>
          <p:cNvSpPr>
            <a:spLocks noGrp="1"/>
          </p:cNvSpPr>
          <p:nvPr>
            <p:ph type="body" idx="1"/>
          </p:nvPr>
        </p:nvSpPr>
        <p:spPr/>
        <p:txBody>
          <a:bodyPr/>
          <a:lstStyle/>
          <a:p>
            <a:r>
              <a:rPr lang="en-US" altLang="zh-CN" dirty="0"/>
              <a:t>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a:t>
            </a:r>
            <a:r>
              <a:rPr lang="en-US" altLang="zh-CN" dirty="0" err="1"/>
              <a:t>posuere</a:t>
            </a:r>
            <a:r>
              <a:rPr lang="en-US" altLang="zh-CN" dirty="0"/>
              <a:t> </a:t>
            </a:r>
            <a:r>
              <a:rPr lang="en-US" altLang="zh-CN" dirty="0" err="1"/>
              <a:t>cubilia</a:t>
            </a:r>
            <a:r>
              <a:rPr lang="en-US" altLang="zh-CN" dirty="0"/>
              <a:t> </a:t>
            </a:r>
            <a:r>
              <a:rPr lang="en-US" altLang="zh-CN" dirty="0" err="1"/>
              <a:t>Curae</a:t>
            </a:r>
            <a:r>
              <a:rPr lang="en-US" altLang="zh-CN" dirty="0"/>
              <a:t>. </a:t>
            </a:r>
          </a:p>
          <a:p>
            <a:endParaRPr lang="zh-CN" altLang="en-US" dirty="0"/>
          </a:p>
        </p:txBody>
      </p:sp>
      <p:cxnSp>
        <p:nvCxnSpPr>
          <p:cNvPr id="6" name="直接连接符 5">
            <a:extLst>
              <a:ext uri="{FF2B5EF4-FFF2-40B4-BE49-F238E27FC236}">
                <a16:creationId xmlns:a16="http://schemas.microsoft.com/office/drawing/2014/main" id="{4288F57D-22D1-4368-8BF5-C96C2AD2A87A}"/>
              </a:ext>
            </a:extLst>
          </p:cNvPr>
          <p:cNvCxnSpPr/>
          <p:nvPr/>
        </p:nvCxnSpPr>
        <p:spPr>
          <a:xfrm>
            <a:off x="5020469" y="4533900"/>
            <a:ext cx="1733550" cy="0"/>
          </a:xfrm>
          <a:prstGeom prst="line">
            <a:avLst/>
          </a:prstGeom>
          <a:ln w="5715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7025723"/>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EB6958D-74E8-403C-9466-D2D0B82CC8AD}"/>
              </a:ext>
            </a:extLst>
          </p:cNvPr>
          <p:cNvSpPr>
            <a:spLocks noGrp="1"/>
          </p:cNvSpPr>
          <p:nvPr>
            <p:ph type="title"/>
          </p:nvPr>
        </p:nvSpPr>
        <p:spPr/>
        <p:txBody>
          <a:bodyPr/>
          <a:lstStyle/>
          <a:p>
            <a:r>
              <a:rPr lang="en-US" altLang="zh-CN" b="1" spc="300" dirty="0"/>
              <a:t>YOUR  TITLE  HERE</a:t>
            </a:r>
            <a:endParaRPr lang="zh-CN" altLang="en-US" b="1" spc="300" dirty="0"/>
          </a:p>
        </p:txBody>
      </p:sp>
      <p:sp>
        <p:nvSpPr>
          <p:cNvPr id="3" name="矩形 2">
            <a:extLst>
              <a:ext uri="{FF2B5EF4-FFF2-40B4-BE49-F238E27FC236}">
                <a16:creationId xmlns:a16="http://schemas.microsoft.com/office/drawing/2014/main" id="{C409549B-6D24-4DCC-89DF-7FF292802202}"/>
              </a:ext>
            </a:extLst>
          </p:cNvPr>
          <p:cNvSpPr/>
          <p:nvPr/>
        </p:nvSpPr>
        <p:spPr>
          <a:xfrm>
            <a:off x="1828139" y="4195989"/>
            <a:ext cx="3499530" cy="9080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 name="矩形 4">
            <a:extLst>
              <a:ext uri="{FF2B5EF4-FFF2-40B4-BE49-F238E27FC236}">
                <a16:creationId xmlns:a16="http://schemas.microsoft.com/office/drawing/2014/main" id="{42AB73C1-8AEE-4B28-9AF0-DF734D1F8C7B}"/>
              </a:ext>
            </a:extLst>
          </p:cNvPr>
          <p:cNvSpPr/>
          <p:nvPr/>
        </p:nvSpPr>
        <p:spPr>
          <a:xfrm>
            <a:off x="1113330" y="4195989"/>
            <a:ext cx="4046774" cy="90805"/>
          </a:xfrm>
          <a:prstGeom prst="rect">
            <a:avLst/>
          </a:prstGeom>
          <a:solidFill>
            <a:srgbClr val="E0BF1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6" name="矩形 5">
            <a:extLst>
              <a:ext uri="{FF2B5EF4-FFF2-40B4-BE49-F238E27FC236}">
                <a16:creationId xmlns:a16="http://schemas.microsoft.com/office/drawing/2014/main" id="{DCC3C2ED-A59B-45B5-8591-E202551604AD}"/>
              </a:ext>
            </a:extLst>
          </p:cNvPr>
          <p:cNvSpPr/>
          <p:nvPr/>
        </p:nvSpPr>
        <p:spPr>
          <a:xfrm>
            <a:off x="1828139" y="5059589"/>
            <a:ext cx="3499530" cy="9080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7" name="矩形 6">
            <a:extLst>
              <a:ext uri="{FF2B5EF4-FFF2-40B4-BE49-F238E27FC236}">
                <a16:creationId xmlns:a16="http://schemas.microsoft.com/office/drawing/2014/main" id="{3A051DE9-9CE5-40D5-B31F-ACE71ADE94A2}"/>
              </a:ext>
            </a:extLst>
          </p:cNvPr>
          <p:cNvSpPr/>
          <p:nvPr/>
        </p:nvSpPr>
        <p:spPr>
          <a:xfrm>
            <a:off x="1113329" y="5059589"/>
            <a:ext cx="3865343" cy="90805"/>
          </a:xfrm>
          <a:prstGeom prst="rect">
            <a:avLst/>
          </a:prstGeom>
          <a:solidFill>
            <a:srgbClr val="E0BF1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8" name="矩形 7">
            <a:extLst>
              <a:ext uri="{FF2B5EF4-FFF2-40B4-BE49-F238E27FC236}">
                <a16:creationId xmlns:a16="http://schemas.microsoft.com/office/drawing/2014/main" id="{53D15C88-59EC-4AD2-836F-F364FC2356F7}"/>
              </a:ext>
            </a:extLst>
          </p:cNvPr>
          <p:cNvSpPr/>
          <p:nvPr/>
        </p:nvSpPr>
        <p:spPr>
          <a:xfrm>
            <a:off x="1828139" y="5923189"/>
            <a:ext cx="3499530" cy="90805"/>
          </a:xfrm>
          <a:prstGeom prst="rect">
            <a:avLst/>
          </a:pr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9" name="矩形 8">
            <a:extLst>
              <a:ext uri="{FF2B5EF4-FFF2-40B4-BE49-F238E27FC236}">
                <a16:creationId xmlns:a16="http://schemas.microsoft.com/office/drawing/2014/main" id="{63CDD551-BB14-4343-B406-3CE9FCF04898}"/>
              </a:ext>
            </a:extLst>
          </p:cNvPr>
          <p:cNvSpPr/>
          <p:nvPr/>
        </p:nvSpPr>
        <p:spPr>
          <a:xfrm>
            <a:off x="1113329" y="5923189"/>
            <a:ext cx="4153623" cy="90805"/>
          </a:xfrm>
          <a:prstGeom prst="rect">
            <a:avLst/>
          </a:prstGeom>
          <a:solidFill>
            <a:srgbClr val="E0BF1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0" name="矩形 9">
            <a:extLst>
              <a:ext uri="{FF2B5EF4-FFF2-40B4-BE49-F238E27FC236}">
                <a16:creationId xmlns:a16="http://schemas.microsoft.com/office/drawing/2014/main" id="{9443BDDC-BD97-48BA-A9D8-926F931ADE81}"/>
              </a:ext>
            </a:extLst>
          </p:cNvPr>
          <p:cNvSpPr/>
          <p:nvPr/>
        </p:nvSpPr>
        <p:spPr>
          <a:xfrm>
            <a:off x="1045345" y="3745004"/>
            <a:ext cx="1641796"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solidFill>
                <a:effectLst/>
                <a:uLnTx/>
                <a:uFillTx/>
                <a:latin typeface="Arial"/>
                <a:ea typeface="微软雅黑"/>
                <a:cs typeface="+mn-ea"/>
                <a:sym typeface="+mn-lt"/>
              </a:rPr>
              <a:t>ADD YOUR TEXT</a:t>
            </a:r>
          </a:p>
        </p:txBody>
      </p:sp>
      <p:sp>
        <p:nvSpPr>
          <p:cNvPr id="11" name="矩形 10">
            <a:extLst>
              <a:ext uri="{FF2B5EF4-FFF2-40B4-BE49-F238E27FC236}">
                <a16:creationId xmlns:a16="http://schemas.microsoft.com/office/drawing/2014/main" id="{937A8647-73EC-48B4-93EA-B734CD9E184E}"/>
              </a:ext>
            </a:extLst>
          </p:cNvPr>
          <p:cNvSpPr/>
          <p:nvPr/>
        </p:nvSpPr>
        <p:spPr>
          <a:xfrm>
            <a:off x="1045345" y="4611414"/>
            <a:ext cx="1641796"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solidFill>
                <a:effectLst/>
                <a:uLnTx/>
                <a:uFillTx/>
                <a:latin typeface="Arial"/>
                <a:ea typeface="微软雅黑"/>
                <a:cs typeface="+mn-ea"/>
                <a:sym typeface="+mn-lt"/>
              </a:rPr>
              <a:t>ADD YOUR TEXT</a:t>
            </a:r>
          </a:p>
        </p:txBody>
      </p:sp>
      <p:sp>
        <p:nvSpPr>
          <p:cNvPr id="12" name="矩形 11">
            <a:extLst>
              <a:ext uri="{FF2B5EF4-FFF2-40B4-BE49-F238E27FC236}">
                <a16:creationId xmlns:a16="http://schemas.microsoft.com/office/drawing/2014/main" id="{9CA2A7C9-C62F-4BC1-8C1A-AF28C7370577}"/>
              </a:ext>
            </a:extLst>
          </p:cNvPr>
          <p:cNvSpPr/>
          <p:nvPr/>
        </p:nvSpPr>
        <p:spPr>
          <a:xfrm>
            <a:off x="1045345" y="5477824"/>
            <a:ext cx="1641796"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solidFill>
                <a:effectLst/>
                <a:uLnTx/>
                <a:uFillTx/>
                <a:latin typeface="Arial"/>
                <a:ea typeface="微软雅黑"/>
                <a:cs typeface="+mn-ea"/>
                <a:sym typeface="+mn-lt"/>
              </a:rPr>
              <a:t>ADD YOUR TEXT</a:t>
            </a:r>
          </a:p>
        </p:txBody>
      </p:sp>
      <p:sp>
        <p:nvSpPr>
          <p:cNvPr id="13" name="对话气泡: 圆角矩形 12">
            <a:extLst>
              <a:ext uri="{FF2B5EF4-FFF2-40B4-BE49-F238E27FC236}">
                <a16:creationId xmlns:a16="http://schemas.microsoft.com/office/drawing/2014/main" id="{99E017F7-62E6-4009-A92A-227FD69D0A41}"/>
              </a:ext>
            </a:extLst>
          </p:cNvPr>
          <p:cNvSpPr/>
          <p:nvPr/>
        </p:nvSpPr>
        <p:spPr>
          <a:xfrm>
            <a:off x="4910067" y="3674987"/>
            <a:ext cx="500071" cy="360724"/>
          </a:xfrm>
          <a:prstGeom prst="wedgeRoundRectCallout">
            <a:avLst/>
          </a:prstGeom>
          <a:solidFill>
            <a:srgbClr val="E0BF1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4" name="对话气泡: 圆角矩形 13">
            <a:extLst>
              <a:ext uri="{FF2B5EF4-FFF2-40B4-BE49-F238E27FC236}">
                <a16:creationId xmlns:a16="http://schemas.microsoft.com/office/drawing/2014/main" id="{0A6A3C68-B7F3-47C9-890F-AD8822E2A43E}"/>
              </a:ext>
            </a:extLst>
          </p:cNvPr>
          <p:cNvSpPr/>
          <p:nvPr/>
        </p:nvSpPr>
        <p:spPr>
          <a:xfrm>
            <a:off x="4910067" y="4535410"/>
            <a:ext cx="500071" cy="360724"/>
          </a:xfrm>
          <a:prstGeom prst="wedgeRoundRectCallout">
            <a:avLst/>
          </a:prstGeom>
          <a:solidFill>
            <a:srgbClr val="E0BF1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5" name="对话气泡: 圆角矩形 14">
            <a:extLst>
              <a:ext uri="{FF2B5EF4-FFF2-40B4-BE49-F238E27FC236}">
                <a16:creationId xmlns:a16="http://schemas.microsoft.com/office/drawing/2014/main" id="{42DBE580-A17E-4A3E-A7DF-4770C03A9474}"/>
              </a:ext>
            </a:extLst>
          </p:cNvPr>
          <p:cNvSpPr/>
          <p:nvPr/>
        </p:nvSpPr>
        <p:spPr>
          <a:xfrm>
            <a:off x="4910067" y="5424877"/>
            <a:ext cx="500071" cy="360724"/>
          </a:xfrm>
          <a:prstGeom prst="wedgeRoundRectCallout">
            <a:avLst/>
          </a:prstGeom>
          <a:solidFill>
            <a:srgbClr val="E0BF1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6" name="文本框 15">
            <a:extLst>
              <a:ext uri="{FF2B5EF4-FFF2-40B4-BE49-F238E27FC236}">
                <a16:creationId xmlns:a16="http://schemas.microsoft.com/office/drawing/2014/main" id="{2514A8DA-F03C-45FA-9953-EACF26282386}"/>
              </a:ext>
            </a:extLst>
          </p:cNvPr>
          <p:cNvSpPr txBox="1"/>
          <p:nvPr/>
        </p:nvSpPr>
        <p:spPr>
          <a:xfrm>
            <a:off x="4888232" y="3701461"/>
            <a:ext cx="54373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2">
                    <a:lumMod val="25000"/>
                  </a:schemeClr>
                </a:solidFill>
                <a:effectLst/>
                <a:uLnTx/>
                <a:uFillTx/>
                <a:latin typeface="Arial"/>
                <a:ea typeface="微软雅黑"/>
                <a:cs typeface="+mn-cs"/>
              </a:rPr>
              <a:t>80%</a:t>
            </a:r>
            <a:endParaRPr kumimoji="0" lang="zh-CN" altLang="en-US" sz="1400" b="0" i="0" u="none" strike="noStrike" kern="1200" cap="none" spc="0" normalizeH="0" baseline="0" noProof="0" dirty="0">
              <a:ln>
                <a:noFill/>
              </a:ln>
              <a:solidFill>
                <a:schemeClr val="bg2">
                  <a:lumMod val="25000"/>
                </a:schemeClr>
              </a:solidFill>
              <a:effectLst/>
              <a:uLnTx/>
              <a:uFillTx/>
              <a:latin typeface="Arial"/>
              <a:ea typeface="微软雅黑"/>
              <a:cs typeface="+mn-cs"/>
            </a:endParaRPr>
          </a:p>
        </p:txBody>
      </p:sp>
      <p:sp>
        <p:nvSpPr>
          <p:cNvPr id="17" name="文本框 16">
            <a:extLst>
              <a:ext uri="{FF2B5EF4-FFF2-40B4-BE49-F238E27FC236}">
                <a16:creationId xmlns:a16="http://schemas.microsoft.com/office/drawing/2014/main" id="{556F9012-B13E-4241-AC8A-E8B7E99959CF}"/>
              </a:ext>
            </a:extLst>
          </p:cNvPr>
          <p:cNvSpPr txBox="1"/>
          <p:nvPr/>
        </p:nvSpPr>
        <p:spPr>
          <a:xfrm>
            <a:off x="4888232" y="4556887"/>
            <a:ext cx="54373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2">
                    <a:lumMod val="25000"/>
                  </a:schemeClr>
                </a:solidFill>
                <a:effectLst/>
                <a:uLnTx/>
                <a:uFillTx/>
                <a:latin typeface="Arial"/>
                <a:ea typeface="微软雅黑"/>
                <a:cs typeface="+mn-cs"/>
              </a:rPr>
              <a:t>60%</a:t>
            </a:r>
            <a:endParaRPr kumimoji="0" lang="zh-CN" altLang="en-US" sz="1400" b="0" i="0" u="none" strike="noStrike" kern="1200" cap="none" spc="0" normalizeH="0" baseline="0" noProof="0" dirty="0">
              <a:ln>
                <a:noFill/>
              </a:ln>
              <a:solidFill>
                <a:schemeClr val="bg2">
                  <a:lumMod val="25000"/>
                </a:schemeClr>
              </a:solidFill>
              <a:effectLst/>
              <a:uLnTx/>
              <a:uFillTx/>
              <a:latin typeface="Arial"/>
              <a:ea typeface="微软雅黑"/>
              <a:cs typeface="+mn-cs"/>
            </a:endParaRPr>
          </a:p>
        </p:txBody>
      </p:sp>
      <p:sp>
        <p:nvSpPr>
          <p:cNvPr id="18" name="文本框 17">
            <a:extLst>
              <a:ext uri="{FF2B5EF4-FFF2-40B4-BE49-F238E27FC236}">
                <a16:creationId xmlns:a16="http://schemas.microsoft.com/office/drawing/2014/main" id="{7578E407-26D0-48F5-B7CB-966CF5690003}"/>
              </a:ext>
            </a:extLst>
          </p:cNvPr>
          <p:cNvSpPr txBox="1"/>
          <p:nvPr/>
        </p:nvSpPr>
        <p:spPr>
          <a:xfrm>
            <a:off x="4888232" y="5445645"/>
            <a:ext cx="54373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2">
                    <a:lumMod val="25000"/>
                  </a:schemeClr>
                </a:solidFill>
                <a:effectLst/>
                <a:uLnTx/>
                <a:uFillTx/>
                <a:latin typeface="Arial"/>
                <a:ea typeface="微软雅黑"/>
                <a:cs typeface="+mn-cs"/>
              </a:rPr>
              <a:t>90%</a:t>
            </a:r>
            <a:endParaRPr kumimoji="0" lang="zh-CN" altLang="en-US" sz="1400" b="0" i="0" u="none" strike="noStrike" kern="1200" cap="none" spc="0" normalizeH="0" baseline="0" noProof="0" dirty="0">
              <a:ln>
                <a:noFill/>
              </a:ln>
              <a:solidFill>
                <a:schemeClr val="bg2">
                  <a:lumMod val="25000"/>
                </a:schemeClr>
              </a:solidFill>
              <a:effectLst/>
              <a:uLnTx/>
              <a:uFillTx/>
              <a:latin typeface="Arial"/>
              <a:ea typeface="微软雅黑"/>
              <a:cs typeface="+mn-cs"/>
            </a:endParaRPr>
          </a:p>
        </p:txBody>
      </p:sp>
      <p:pic>
        <p:nvPicPr>
          <p:cNvPr id="21" name="图片 20">
            <a:extLst>
              <a:ext uri="{FF2B5EF4-FFF2-40B4-BE49-F238E27FC236}">
                <a16:creationId xmlns:a16="http://schemas.microsoft.com/office/drawing/2014/main" id="{9702D8F2-4920-4059-B931-2928B320F476}"/>
              </a:ext>
            </a:extLst>
          </p:cNvPr>
          <p:cNvPicPr>
            <a:picLocks noChangeAspect="1"/>
          </p:cNvPicPr>
          <p:nvPr/>
        </p:nvPicPr>
        <p:blipFill rotWithShape="1">
          <a:blip r:embed="rId3">
            <a:extLst>
              <a:ext uri="{28A0092B-C50C-407E-A947-70E740481C1C}">
                <a14:useLocalDpi xmlns:a14="http://schemas.microsoft.com/office/drawing/2010/main" val="0"/>
              </a:ext>
            </a:extLst>
          </a:blip>
          <a:srcRect t="38806" b="7860"/>
          <a:stretch/>
        </p:blipFill>
        <p:spPr>
          <a:xfrm>
            <a:off x="6730947" y="1831933"/>
            <a:ext cx="5461053" cy="4368842"/>
          </a:xfrm>
          <a:prstGeom prst="rect">
            <a:avLst/>
          </a:prstGeom>
        </p:spPr>
      </p:pic>
      <p:sp>
        <p:nvSpPr>
          <p:cNvPr id="22" name="矩形 21">
            <a:extLst>
              <a:ext uri="{FF2B5EF4-FFF2-40B4-BE49-F238E27FC236}">
                <a16:creationId xmlns:a16="http://schemas.microsoft.com/office/drawing/2014/main" id="{05EE5BEA-427B-41F8-BF90-DE0B112DE7D3}"/>
              </a:ext>
            </a:extLst>
          </p:cNvPr>
          <p:cNvSpPr/>
          <p:nvPr/>
        </p:nvSpPr>
        <p:spPr>
          <a:xfrm>
            <a:off x="839788" y="1849457"/>
            <a:ext cx="5256212" cy="95410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E7E6E6">
                    <a:lumMod val="25000"/>
                  </a:srgbClr>
                </a:solidFill>
                <a:effectLst/>
                <a:uLnTx/>
                <a:uFillTx/>
                <a:cs typeface="+mn-ea"/>
                <a:sym typeface="+mn-lt"/>
              </a:rPr>
              <a:t>Vestibulum ante ipsum primis in faucibus orci luctus et ultrices posuere cubilia Curae; Donec velit neque, auctor sit amet aliquam vel, ullamcorper sit amet ligula. Nulla quis lorem ut libero malesuada feugiat. Ve sit amet ligula. Nulla quis. </a:t>
            </a:r>
          </a:p>
        </p:txBody>
      </p:sp>
    </p:spTree>
    <p:extLst>
      <p:ext uri="{BB962C8B-B14F-4D97-AF65-F5344CB8AC3E}">
        <p14:creationId xmlns:p14="http://schemas.microsoft.com/office/powerpoint/2010/main" val="2837994323"/>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EB6958D-74E8-403C-9466-D2D0B82CC8AD}"/>
              </a:ext>
            </a:extLst>
          </p:cNvPr>
          <p:cNvSpPr>
            <a:spLocks noGrp="1"/>
          </p:cNvSpPr>
          <p:nvPr>
            <p:ph type="title"/>
          </p:nvPr>
        </p:nvSpPr>
        <p:spPr/>
        <p:txBody>
          <a:bodyPr/>
          <a:lstStyle/>
          <a:p>
            <a:r>
              <a:rPr lang="en-US" altLang="zh-CN" b="1" spc="300" dirty="0"/>
              <a:t>YOUR  TITLE  HERE</a:t>
            </a:r>
            <a:endParaRPr lang="zh-CN" altLang="en-US" b="1" spc="300" dirty="0"/>
          </a:p>
        </p:txBody>
      </p:sp>
      <p:graphicFrame>
        <p:nvGraphicFramePr>
          <p:cNvPr id="3" name="图表 2">
            <a:extLst>
              <a:ext uri="{FF2B5EF4-FFF2-40B4-BE49-F238E27FC236}">
                <a16:creationId xmlns:a16="http://schemas.microsoft.com/office/drawing/2014/main" id="{5393B859-BD50-41D4-8DB4-6992EE8B8AFE}"/>
              </a:ext>
            </a:extLst>
          </p:cNvPr>
          <p:cNvGraphicFramePr/>
          <p:nvPr>
            <p:extLst>
              <p:ext uri="{D42A27DB-BD31-4B8C-83A1-F6EECF244321}">
                <p14:modId xmlns:p14="http://schemas.microsoft.com/office/powerpoint/2010/main" val="1020376222"/>
              </p:ext>
            </p:extLst>
          </p:nvPr>
        </p:nvGraphicFramePr>
        <p:xfrm>
          <a:off x="839788" y="4781550"/>
          <a:ext cx="2771578" cy="1419225"/>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a:extLst>
              <a:ext uri="{FF2B5EF4-FFF2-40B4-BE49-F238E27FC236}">
                <a16:creationId xmlns:a16="http://schemas.microsoft.com/office/drawing/2014/main" id="{E06CCF22-53F6-4653-BBB3-D9DE04148548}"/>
              </a:ext>
            </a:extLst>
          </p:cNvPr>
          <p:cNvSpPr/>
          <p:nvPr/>
        </p:nvSpPr>
        <p:spPr>
          <a:xfrm>
            <a:off x="839788" y="4042886"/>
            <a:ext cx="2260914"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cs typeface="+mn-ea"/>
                <a:sym typeface="+mn-lt"/>
              </a:rPr>
              <a:t>Vestibulum ante ipsum primis in faucibus orci luctus</a:t>
            </a:r>
          </a:p>
        </p:txBody>
      </p:sp>
      <p:graphicFrame>
        <p:nvGraphicFramePr>
          <p:cNvPr id="6" name="图表 5">
            <a:extLst>
              <a:ext uri="{FF2B5EF4-FFF2-40B4-BE49-F238E27FC236}">
                <a16:creationId xmlns:a16="http://schemas.microsoft.com/office/drawing/2014/main" id="{35602917-2E9C-43D3-9555-8CE6CB5EF889}"/>
              </a:ext>
            </a:extLst>
          </p:cNvPr>
          <p:cNvGraphicFramePr/>
          <p:nvPr>
            <p:extLst>
              <p:ext uri="{D42A27DB-BD31-4B8C-83A1-F6EECF244321}">
                <p14:modId xmlns:p14="http://schemas.microsoft.com/office/powerpoint/2010/main" val="606528003"/>
              </p:ext>
            </p:extLst>
          </p:nvPr>
        </p:nvGraphicFramePr>
        <p:xfrm>
          <a:off x="4656638" y="4781550"/>
          <a:ext cx="2771578" cy="1419225"/>
        </p:xfrm>
        <a:graphic>
          <a:graphicData uri="http://schemas.openxmlformats.org/drawingml/2006/chart">
            <c:chart xmlns:c="http://schemas.openxmlformats.org/drawingml/2006/chart" xmlns:r="http://schemas.openxmlformats.org/officeDocument/2006/relationships" r:id="rId4"/>
          </a:graphicData>
        </a:graphic>
      </p:graphicFrame>
      <p:sp>
        <p:nvSpPr>
          <p:cNvPr id="7" name="矩形 6">
            <a:extLst>
              <a:ext uri="{FF2B5EF4-FFF2-40B4-BE49-F238E27FC236}">
                <a16:creationId xmlns:a16="http://schemas.microsoft.com/office/drawing/2014/main" id="{F977EAF8-C419-49D0-BDBA-A7DECF5EC509}"/>
              </a:ext>
            </a:extLst>
          </p:cNvPr>
          <p:cNvSpPr/>
          <p:nvPr/>
        </p:nvSpPr>
        <p:spPr>
          <a:xfrm>
            <a:off x="4656638" y="4042886"/>
            <a:ext cx="2260914"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cs typeface="+mn-ea"/>
                <a:sym typeface="+mn-lt"/>
              </a:rPr>
              <a:t>Vestibulum ante ipsum primis in faucibus orci luctus</a:t>
            </a:r>
          </a:p>
        </p:txBody>
      </p:sp>
      <p:graphicFrame>
        <p:nvGraphicFramePr>
          <p:cNvPr id="8" name="图表 7">
            <a:extLst>
              <a:ext uri="{FF2B5EF4-FFF2-40B4-BE49-F238E27FC236}">
                <a16:creationId xmlns:a16="http://schemas.microsoft.com/office/drawing/2014/main" id="{769BF3B2-896D-4CE1-8F37-EF2637FADFE0}"/>
              </a:ext>
            </a:extLst>
          </p:cNvPr>
          <p:cNvGraphicFramePr/>
          <p:nvPr>
            <p:extLst>
              <p:ext uri="{D42A27DB-BD31-4B8C-83A1-F6EECF244321}">
                <p14:modId xmlns:p14="http://schemas.microsoft.com/office/powerpoint/2010/main" val="455558175"/>
              </p:ext>
            </p:extLst>
          </p:nvPr>
        </p:nvGraphicFramePr>
        <p:xfrm>
          <a:off x="8473488" y="4781550"/>
          <a:ext cx="2771578" cy="1419225"/>
        </p:xfrm>
        <a:graphic>
          <a:graphicData uri="http://schemas.openxmlformats.org/drawingml/2006/chart">
            <c:chart xmlns:c="http://schemas.openxmlformats.org/drawingml/2006/chart" xmlns:r="http://schemas.openxmlformats.org/officeDocument/2006/relationships" r:id="rId5"/>
          </a:graphicData>
        </a:graphic>
      </p:graphicFrame>
      <p:sp>
        <p:nvSpPr>
          <p:cNvPr id="9" name="矩形 8">
            <a:extLst>
              <a:ext uri="{FF2B5EF4-FFF2-40B4-BE49-F238E27FC236}">
                <a16:creationId xmlns:a16="http://schemas.microsoft.com/office/drawing/2014/main" id="{DDFC170E-270C-47C1-B8ED-668BD8483C23}"/>
              </a:ext>
            </a:extLst>
          </p:cNvPr>
          <p:cNvSpPr/>
          <p:nvPr/>
        </p:nvSpPr>
        <p:spPr>
          <a:xfrm>
            <a:off x="8473488" y="4042886"/>
            <a:ext cx="2260914"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cs typeface="+mn-ea"/>
                <a:sym typeface="+mn-lt"/>
              </a:rPr>
              <a:t>Vestibulum ante ipsum primis in faucibus orci luctus</a:t>
            </a:r>
          </a:p>
        </p:txBody>
      </p:sp>
      <p:pic>
        <p:nvPicPr>
          <p:cNvPr id="10" name="图片 9">
            <a:extLst>
              <a:ext uri="{FF2B5EF4-FFF2-40B4-BE49-F238E27FC236}">
                <a16:creationId xmlns:a16="http://schemas.microsoft.com/office/drawing/2014/main" id="{0A6D394E-98D6-4941-90F8-159DD3DDEB2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7018" y="2350652"/>
            <a:ext cx="1976097" cy="1580878"/>
          </a:xfrm>
          <a:prstGeom prst="rect">
            <a:avLst/>
          </a:prstGeom>
        </p:spPr>
      </p:pic>
      <p:pic>
        <p:nvPicPr>
          <p:cNvPr id="11" name="图片 10">
            <a:extLst>
              <a:ext uri="{FF2B5EF4-FFF2-40B4-BE49-F238E27FC236}">
                <a16:creationId xmlns:a16="http://schemas.microsoft.com/office/drawing/2014/main" id="{0E7F176C-C57D-40A1-ABBA-C479AF5B963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97023" y="2312130"/>
            <a:ext cx="1980143" cy="1584115"/>
          </a:xfrm>
          <a:prstGeom prst="rect">
            <a:avLst/>
          </a:prstGeom>
        </p:spPr>
      </p:pic>
      <p:pic>
        <p:nvPicPr>
          <p:cNvPr id="12" name="图片 11">
            <a:extLst>
              <a:ext uri="{FF2B5EF4-FFF2-40B4-BE49-F238E27FC236}">
                <a16:creationId xmlns:a16="http://schemas.microsoft.com/office/drawing/2014/main" id="{CE0F7172-A586-4762-BAAB-786052A75C9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628254" y="2325132"/>
            <a:ext cx="1981024" cy="1584820"/>
          </a:xfrm>
          <a:prstGeom prst="rect">
            <a:avLst/>
          </a:prstGeom>
        </p:spPr>
      </p:pic>
    </p:spTree>
    <p:extLst>
      <p:ext uri="{BB962C8B-B14F-4D97-AF65-F5344CB8AC3E}">
        <p14:creationId xmlns:p14="http://schemas.microsoft.com/office/powerpoint/2010/main" val="2964095788"/>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272D561-2A03-4A80-9000-5235E7DADF57}"/>
              </a:ext>
            </a:extLst>
          </p:cNvPr>
          <p:cNvSpPr/>
          <p:nvPr/>
        </p:nvSpPr>
        <p:spPr>
          <a:xfrm>
            <a:off x="839788" y="4855029"/>
            <a:ext cx="10512426" cy="1345746"/>
          </a:xfrm>
          <a:prstGeom prst="rect">
            <a:avLst/>
          </a:prstGeom>
          <a:solidFill>
            <a:srgbClr val="E0BF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3">
            <a:extLst>
              <a:ext uri="{FF2B5EF4-FFF2-40B4-BE49-F238E27FC236}">
                <a16:creationId xmlns:a16="http://schemas.microsoft.com/office/drawing/2014/main" id="{6EB6958D-74E8-403C-9466-D2D0B82CC8AD}"/>
              </a:ext>
            </a:extLst>
          </p:cNvPr>
          <p:cNvSpPr>
            <a:spLocks noGrp="1"/>
          </p:cNvSpPr>
          <p:nvPr>
            <p:ph type="title"/>
          </p:nvPr>
        </p:nvSpPr>
        <p:spPr/>
        <p:txBody>
          <a:bodyPr/>
          <a:lstStyle/>
          <a:p>
            <a:r>
              <a:rPr lang="en-US" altLang="zh-CN" b="1" spc="300" dirty="0"/>
              <a:t>YOUR  TITLE  HERE</a:t>
            </a:r>
            <a:endParaRPr lang="zh-CN" altLang="en-US" b="1" spc="300" dirty="0"/>
          </a:p>
        </p:txBody>
      </p:sp>
      <p:graphicFrame>
        <p:nvGraphicFramePr>
          <p:cNvPr id="3" name="图表 2">
            <a:extLst>
              <a:ext uri="{FF2B5EF4-FFF2-40B4-BE49-F238E27FC236}">
                <a16:creationId xmlns:a16="http://schemas.microsoft.com/office/drawing/2014/main" id="{A09793BB-29C3-4D32-8A86-B69434168DDA}"/>
              </a:ext>
            </a:extLst>
          </p:cNvPr>
          <p:cNvGraphicFramePr/>
          <p:nvPr>
            <p:extLst>
              <p:ext uri="{D42A27DB-BD31-4B8C-83A1-F6EECF244321}">
                <p14:modId xmlns:p14="http://schemas.microsoft.com/office/powerpoint/2010/main" val="3308757237"/>
              </p:ext>
            </p:extLst>
          </p:nvPr>
        </p:nvGraphicFramePr>
        <p:xfrm>
          <a:off x="5591155" y="1977185"/>
          <a:ext cx="1504217" cy="15042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图表 4">
            <a:extLst>
              <a:ext uri="{FF2B5EF4-FFF2-40B4-BE49-F238E27FC236}">
                <a16:creationId xmlns:a16="http://schemas.microsoft.com/office/drawing/2014/main" id="{ABA62748-377D-494B-A280-3CD1AD4BADAA}"/>
              </a:ext>
            </a:extLst>
          </p:cNvPr>
          <p:cNvGraphicFramePr/>
          <p:nvPr>
            <p:extLst>
              <p:ext uri="{D42A27DB-BD31-4B8C-83A1-F6EECF244321}">
                <p14:modId xmlns:p14="http://schemas.microsoft.com/office/powerpoint/2010/main" val="546284470"/>
              </p:ext>
            </p:extLst>
          </p:nvPr>
        </p:nvGraphicFramePr>
        <p:xfrm>
          <a:off x="7711901" y="1977185"/>
          <a:ext cx="1504217" cy="15042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图表 5">
            <a:extLst>
              <a:ext uri="{FF2B5EF4-FFF2-40B4-BE49-F238E27FC236}">
                <a16:creationId xmlns:a16="http://schemas.microsoft.com/office/drawing/2014/main" id="{07DFFFF4-9B42-4F2D-B7BA-5CF5EFFFAEF8}"/>
              </a:ext>
            </a:extLst>
          </p:cNvPr>
          <p:cNvGraphicFramePr/>
          <p:nvPr>
            <p:extLst>
              <p:ext uri="{D42A27DB-BD31-4B8C-83A1-F6EECF244321}">
                <p14:modId xmlns:p14="http://schemas.microsoft.com/office/powerpoint/2010/main" val="1108704173"/>
              </p:ext>
            </p:extLst>
          </p:nvPr>
        </p:nvGraphicFramePr>
        <p:xfrm>
          <a:off x="9731934" y="1977185"/>
          <a:ext cx="1504217" cy="1504216"/>
        </p:xfrm>
        <a:graphic>
          <a:graphicData uri="http://schemas.openxmlformats.org/drawingml/2006/chart">
            <c:chart xmlns:c="http://schemas.openxmlformats.org/drawingml/2006/chart" xmlns:r="http://schemas.openxmlformats.org/officeDocument/2006/relationships" r:id="rId5"/>
          </a:graphicData>
        </a:graphic>
      </p:graphicFrame>
      <p:sp>
        <p:nvSpPr>
          <p:cNvPr id="7" name="文本框 6">
            <a:extLst>
              <a:ext uri="{FF2B5EF4-FFF2-40B4-BE49-F238E27FC236}">
                <a16:creationId xmlns:a16="http://schemas.microsoft.com/office/drawing/2014/main" id="{E39E3086-6356-4E96-B024-D36D855A4573}"/>
              </a:ext>
            </a:extLst>
          </p:cNvPr>
          <p:cNvSpPr txBox="1"/>
          <p:nvPr/>
        </p:nvSpPr>
        <p:spPr>
          <a:xfrm>
            <a:off x="5891056" y="2467683"/>
            <a:ext cx="904415"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Arial"/>
                <a:ea typeface="微软雅黑"/>
                <a:cs typeface="+mn-ea"/>
                <a:sym typeface="+mn-lt"/>
              </a:rPr>
              <a:t>25%</a:t>
            </a:r>
            <a:endParaRPr kumimoji="0" lang="zh-CN" altLang="en-US" sz="2800" b="1" i="0" u="none" strike="noStrike" kern="1200" cap="none" spc="0" normalizeH="0" baseline="0" noProof="0" dirty="0">
              <a:ln>
                <a:noFill/>
              </a:ln>
              <a:solidFill>
                <a:srgbClr val="E7E6E6">
                  <a:lumMod val="25000"/>
                </a:srgbClr>
              </a:solidFill>
              <a:effectLst/>
              <a:uLnTx/>
              <a:uFillTx/>
              <a:latin typeface="Arial"/>
              <a:ea typeface="微软雅黑"/>
              <a:cs typeface="+mn-ea"/>
              <a:sym typeface="+mn-lt"/>
            </a:endParaRPr>
          </a:p>
        </p:txBody>
      </p:sp>
      <p:sp>
        <p:nvSpPr>
          <p:cNvPr id="8" name="文本框 7">
            <a:extLst>
              <a:ext uri="{FF2B5EF4-FFF2-40B4-BE49-F238E27FC236}">
                <a16:creationId xmlns:a16="http://schemas.microsoft.com/office/drawing/2014/main" id="{A4295189-A717-4764-8DC9-CBE75C071436}"/>
              </a:ext>
            </a:extLst>
          </p:cNvPr>
          <p:cNvSpPr txBox="1"/>
          <p:nvPr/>
        </p:nvSpPr>
        <p:spPr>
          <a:xfrm>
            <a:off x="8011802" y="2467683"/>
            <a:ext cx="904415"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Arial"/>
                <a:ea typeface="微软雅黑"/>
                <a:cs typeface="+mn-ea"/>
                <a:sym typeface="+mn-lt"/>
              </a:rPr>
              <a:t>65%</a:t>
            </a:r>
            <a:endParaRPr kumimoji="0" lang="zh-CN" altLang="en-US" sz="2800" b="1" i="0" u="none" strike="noStrike" kern="1200" cap="none" spc="0" normalizeH="0" baseline="0" noProof="0" dirty="0">
              <a:ln>
                <a:noFill/>
              </a:ln>
              <a:solidFill>
                <a:srgbClr val="E7E6E6">
                  <a:lumMod val="25000"/>
                </a:srgbClr>
              </a:solidFill>
              <a:effectLst/>
              <a:uLnTx/>
              <a:uFillTx/>
              <a:latin typeface="Arial"/>
              <a:ea typeface="微软雅黑"/>
              <a:cs typeface="+mn-ea"/>
              <a:sym typeface="+mn-lt"/>
            </a:endParaRPr>
          </a:p>
        </p:txBody>
      </p:sp>
      <p:sp>
        <p:nvSpPr>
          <p:cNvPr id="9" name="文本框 8">
            <a:extLst>
              <a:ext uri="{FF2B5EF4-FFF2-40B4-BE49-F238E27FC236}">
                <a16:creationId xmlns:a16="http://schemas.microsoft.com/office/drawing/2014/main" id="{A29807E8-8F1A-403E-8EBC-BFDD3FA8C04A}"/>
              </a:ext>
            </a:extLst>
          </p:cNvPr>
          <p:cNvSpPr txBox="1"/>
          <p:nvPr/>
        </p:nvSpPr>
        <p:spPr>
          <a:xfrm>
            <a:off x="10031835" y="2467683"/>
            <a:ext cx="904415" cy="52322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E7E6E6">
                    <a:lumMod val="25000"/>
                  </a:srgbClr>
                </a:solidFill>
                <a:effectLst/>
                <a:uLnTx/>
                <a:uFillTx/>
                <a:latin typeface="Arial"/>
                <a:ea typeface="微软雅黑"/>
                <a:cs typeface="+mn-ea"/>
                <a:sym typeface="+mn-lt"/>
              </a:rPr>
              <a:t>85%</a:t>
            </a:r>
            <a:endParaRPr kumimoji="0" lang="zh-CN" altLang="en-US" sz="2800" b="1" i="0" u="none" strike="noStrike" kern="1200" cap="none" spc="0" normalizeH="0" baseline="0" noProof="0" dirty="0">
              <a:ln>
                <a:noFill/>
              </a:ln>
              <a:solidFill>
                <a:srgbClr val="E7E6E6">
                  <a:lumMod val="25000"/>
                </a:srgbClr>
              </a:solidFill>
              <a:effectLst/>
              <a:uLnTx/>
              <a:uFillTx/>
              <a:latin typeface="Arial"/>
              <a:ea typeface="微软雅黑"/>
              <a:cs typeface="+mn-ea"/>
              <a:sym typeface="+mn-lt"/>
            </a:endParaRPr>
          </a:p>
        </p:txBody>
      </p:sp>
      <p:sp>
        <p:nvSpPr>
          <p:cNvPr id="10" name="文本框 9">
            <a:extLst>
              <a:ext uri="{FF2B5EF4-FFF2-40B4-BE49-F238E27FC236}">
                <a16:creationId xmlns:a16="http://schemas.microsoft.com/office/drawing/2014/main" id="{C691F074-69A7-4189-85A5-034A194F39E9}"/>
              </a:ext>
            </a:extLst>
          </p:cNvPr>
          <p:cNvSpPr txBox="1"/>
          <p:nvPr/>
        </p:nvSpPr>
        <p:spPr>
          <a:xfrm>
            <a:off x="5473506" y="3619254"/>
            <a:ext cx="173951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a:ea typeface="微软雅黑"/>
                <a:cs typeface="+mn-ea"/>
                <a:sym typeface="+mn-lt"/>
              </a:rPr>
              <a:t>ADD TEXTE HERE</a:t>
            </a:r>
            <a:endParaRPr kumimoji="0" lang="zh-CN" altLang="en-US" sz="1400" b="0" i="0" u="none" strike="noStrike" kern="1200" cap="none" spc="0" normalizeH="0" baseline="0" noProof="0" dirty="0">
              <a:ln>
                <a:noFill/>
              </a:ln>
              <a:solidFill>
                <a:prstClr val="black"/>
              </a:solidFill>
              <a:effectLst/>
              <a:uLnTx/>
              <a:uFillTx/>
              <a:latin typeface="Arial"/>
              <a:ea typeface="微软雅黑"/>
              <a:cs typeface="+mn-ea"/>
              <a:sym typeface="+mn-lt"/>
            </a:endParaRPr>
          </a:p>
        </p:txBody>
      </p:sp>
      <p:sp>
        <p:nvSpPr>
          <p:cNvPr id="11" name="文本框 10">
            <a:extLst>
              <a:ext uri="{FF2B5EF4-FFF2-40B4-BE49-F238E27FC236}">
                <a16:creationId xmlns:a16="http://schemas.microsoft.com/office/drawing/2014/main" id="{3CC96285-4D51-4BFC-B0F0-72B974E836F6}"/>
              </a:ext>
            </a:extLst>
          </p:cNvPr>
          <p:cNvSpPr txBox="1"/>
          <p:nvPr/>
        </p:nvSpPr>
        <p:spPr>
          <a:xfrm>
            <a:off x="7594252" y="3619254"/>
            <a:ext cx="173951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a:ea typeface="微软雅黑"/>
                <a:cs typeface="+mn-ea"/>
                <a:sym typeface="+mn-lt"/>
              </a:rPr>
              <a:t>ADD TEXTE HERE</a:t>
            </a:r>
            <a:endParaRPr kumimoji="0" lang="zh-CN" altLang="en-US" sz="1400" b="0" i="0" u="none" strike="noStrike" kern="1200" cap="none" spc="0" normalizeH="0" baseline="0" noProof="0" dirty="0">
              <a:ln>
                <a:noFill/>
              </a:ln>
              <a:solidFill>
                <a:prstClr val="black"/>
              </a:solidFill>
              <a:effectLst/>
              <a:uLnTx/>
              <a:uFillTx/>
              <a:latin typeface="Arial"/>
              <a:ea typeface="微软雅黑"/>
              <a:cs typeface="+mn-ea"/>
              <a:sym typeface="+mn-lt"/>
            </a:endParaRPr>
          </a:p>
        </p:txBody>
      </p:sp>
      <p:sp>
        <p:nvSpPr>
          <p:cNvPr id="12" name="文本框 11">
            <a:extLst>
              <a:ext uri="{FF2B5EF4-FFF2-40B4-BE49-F238E27FC236}">
                <a16:creationId xmlns:a16="http://schemas.microsoft.com/office/drawing/2014/main" id="{1C230E1A-1671-4FC4-BA4C-7A76E74EC92F}"/>
              </a:ext>
            </a:extLst>
          </p:cNvPr>
          <p:cNvSpPr txBox="1"/>
          <p:nvPr/>
        </p:nvSpPr>
        <p:spPr>
          <a:xfrm>
            <a:off x="9614285" y="3619254"/>
            <a:ext cx="1739515"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black"/>
                </a:solidFill>
                <a:effectLst/>
                <a:uLnTx/>
                <a:uFillTx/>
                <a:latin typeface="Arial"/>
                <a:ea typeface="微软雅黑"/>
                <a:cs typeface="+mn-ea"/>
                <a:sym typeface="+mn-lt"/>
              </a:rPr>
              <a:t>ADD TEXTE HERE</a:t>
            </a:r>
            <a:endParaRPr kumimoji="0" lang="zh-CN" altLang="en-US" sz="1400" b="0" i="0" u="none" strike="noStrike" kern="1200" cap="none" spc="0" normalizeH="0" baseline="0" noProof="0" dirty="0">
              <a:ln>
                <a:noFill/>
              </a:ln>
              <a:solidFill>
                <a:prstClr val="black"/>
              </a:solidFill>
              <a:effectLst/>
              <a:uLnTx/>
              <a:uFillTx/>
              <a:latin typeface="Arial"/>
              <a:ea typeface="微软雅黑"/>
              <a:cs typeface="+mn-ea"/>
              <a:sym typeface="+mn-lt"/>
            </a:endParaRPr>
          </a:p>
        </p:txBody>
      </p:sp>
      <p:sp>
        <p:nvSpPr>
          <p:cNvPr id="13" name="矩形 12">
            <a:extLst>
              <a:ext uri="{FF2B5EF4-FFF2-40B4-BE49-F238E27FC236}">
                <a16:creationId xmlns:a16="http://schemas.microsoft.com/office/drawing/2014/main" id="{8A3C6771-388D-43F2-9103-CDFF3D8C2FDF}"/>
              </a:ext>
            </a:extLst>
          </p:cNvPr>
          <p:cNvSpPr/>
          <p:nvPr/>
        </p:nvSpPr>
        <p:spPr>
          <a:xfrm>
            <a:off x="1042307" y="5266292"/>
            <a:ext cx="10107386"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Vestibulum ante ipsum primis in faucibus orci luctus et ultrices posuere cubilia Curae; Donec velit neque, auctor sit amet aliquam vel, ullamcorper sit amet ligula. Nulla quirem ut libero Vestibulum ante ipsum. </a:t>
            </a:r>
          </a:p>
        </p:txBody>
      </p:sp>
      <p:pic>
        <p:nvPicPr>
          <p:cNvPr id="14" name="图片 13">
            <a:extLst>
              <a:ext uri="{FF2B5EF4-FFF2-40B4-BE49-F238E27FC236}">
                <a16:creationId xmlns:a16="http://schemas.microsoft.com/office/drawing/2014/main" id="{999054A3-F395-4186-8DA0-8BFCB8E4A8E4}"/>
              </a:ext>
            </a:extLst>
          </p:cNvPr>
          <p:cNvPicPr>
            <a:picLocks noChangeAspect="1"/>
          </p:cNvPicPr>
          <p:nvPr/>
        </p:nvPicPr>
        <p:blipFill rotWithShape="1">
          <a:blip r:embed="rId6"/>
          <a:srcRect t="39099" b="20900"/>
          <a:stretch/>
        </p:blipFill>
        <p:spPr>
          <a:xfrm>
            <a:off x="848158" y="1914393"/>
            <a:ext cx="4158343" cy="2495006"/>
          </a:xfrm>
          <a:prstGeom prst="rect">
            <a:avLst/>
          </a:prstGeom>
        </p:spPr>
      </p:pic>
    </p:spTree>
    <p:extLst>
      <p:ext uri="{BB962C8B-B14F-4D97-AF65-F5344CB8AC3E}">
        <p14:creationId xmlns:p14="http://schemas.microsoft.com/office/powerpoint/2010/main" val="2270154904"/>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EB6958D-74E8-403C-9466-D2D0B82CC8AD}"/>
              </a:ext>
            </a:extLst>
          </p:cNvPr>
          <p:cNvSpPr>
            <a:spLocks noGrp="1"/>
          </p:cNvSpPr>
          <p:nvPr>
            <p:ph type="title"/>
          </p:nvPr>
        </p:nvSpPr>
        <p:spPr/>
        <p:txBody>
          <a:bodyPr/>
          <a:lstStyle/>
          <a:p>
            <a:r>
              <a:rPr lang="en-US" altLang="zh-CN" b="1" spc="300" dirty="0"/>
              <a:t>YOUR  TITLE  HERE</a:t>
            </a:r>
            <a:endParaRPr lang="zh-CN" altLang="en-US" b="1" spc="300" dirty="0"/>
          </a:p>
        </p:txBody>
      </p:sp>
      <p:sp>
        <p:nvSpPr>
          <p:cNvPr id="3" name="圆角矩形 9">
            <a:extLst>
              <a:ext uri="{FF2B5EF4-FFF2-40B4-BE49-F238E27FC236}">
                <a16:creationId xmlns:a16="http://schemas.microsoft.com/office/drawing/2014/main" id="{536AF7EF-CD9E-4D31-A206-193E843B5B93}"/>
              </a:ext>
            </a:extLst>
          </p:cNvPr>
          <p:cNvSpPr>
            <a:spLocks noChangeAspect="1"/>
          </p:cNvSpPr>
          <p:nvPr/>
        </p:nvSpPr>
        <p:spPr>
          <a:xfrm>
            <a:off x="928688" y="2885618"/>
            <a:ext cx="720000" cy="720000"/>
          </a:xfrm>
          <a:prstGeom prst="roundRect">
            <a:avLst>
              <a:gd name="adj" fmla="val 38960"/>
            </a:avLst>
          </a:prstGeom>
          <a:solidFill>
            <a:srgbClr val="E0BF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bg2">
                    <a:lumMod val="25000"/>
                  </a:schemeClr>
                </a:solidFill>
                <a:effectLst/>
                <a:uLnTx/>
                <a:uFillTx/>
                <a:cs typeface="+mn-ea"/>
                <a:sym typeface="+mn-lt"/>
              </a:rPr>
              <a:t>01</a:t>
            </a:r>
            <a:endParaRPr kumimoji="0" lang="zh-CN" altLang="en-US" sz="2400" b="0" i="0" u="none" strike="noStrike" kern="1200" cap="none" spc="0" normalizeH="0" baseline="0" noProof="0" dirty="0">
              <a:ln>
                <a:noFill/>
              </a:ln>
              <a:solidFill>
                <a:schemeClr val="bg2">
                  <a:lumMod val="25000"/>
                </a:schemeClr>
              </a:solidFill>
              <a:effectLst/>
              <a:uLnTx/>
              <a:uFillTx/>
              <a:cs typeface="+mn-ea"/>
              <a:sym typeface="+mn-lt"/>
            </a:endParaRPr>
          </a:p>
        </p:txBody>
      </p:sp>
      <p:sp>
        <p:nvSpPr>
          <p:cNvPr id="5" name="矩形 4">
            <a:extLst>
              <a:ext uri="{FF2B5EF4-FFF2-40B4-BE49-F238E27FC236}">
                <a16:creationId xmlns:a16="http://schemas.microsoft.com/office/drawing/2014/main" id="{8C81A82C-6C55-4AAD-B29D-E17EEA54DBB7}"/>
              </a:ext>
            </a:extLst>
          </p:cNvPr>
          <p:cNvSpPr/>
          <p:nvPr/>
        </p:nvSpPr>
        <p:spPr>
          <a:xfrm>
            <a:off x="928688" y="3688438"/>
            <a:ext cx="2230006"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E7E6E6">
                    <a:lumMod val="25000"/>
                  </a:srgbClr>
                </a:solidFill>
                <a:effectLst/>
                <a:uLnTx/>
                <a:uFillTx/>
                <a:cs typeface="+mn-ea"/>
                <a:sym typeface="+mn-lt"/>
              </a:rPr>
              <a:t>Vestibulum ante ipsum primis in faucibus orci luctus et ult</a:t>
            </a:r>
          </a:p>
        </p:txBody>
      </p:sp>
      <p:sp>
        <p:nvSpPr>
          <p:cNvPr id="6" name="圆角矩形 9">
            <a:extLst>
              <a:ext uri="{FF2B5EF4-FFF2-40B4-BE49-F238E27FC236}">
                <a16:creationId xmlns:a16="http://schemas.microsoft.com/office/drawing/2014/main" id="{7A2C422F-5895-4A82-8BDF-F7BB93E8A7C4}"/>
              </a:ext>
            </a:extLst>
          </p:cNvPr>
          <p:cNvSpPr>
            <a:spLocks noChangeAspect="1"/>
          </p:cNvSpPr>
          <p:nvPr/>
        </p:nvSpPr>
        <p:spPr>
          <a:xfrm>
            <a:off x="928688" y="4723943"/>
            <a:ext cx="720000" cy="720000"/>
          </a:xfrm>
          <a:prstGeom prst="roundRect">
            <a:avLst>
              <a:gd name="adj" fmla="val 38960"/>
            </a:avLst>
          </a:prstGeom>
          <a:solidFill>
            <a:srgbClr val="E0BF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bg2">
                    <a:lumMod val="25000"/>
                  </a:schemeClr>
                </a:solidFill>
                <a:effectLst/>
                <a:uLnTx/>
                <a:uFillTx/>
                <a:cs typeface="+mn-ea"/>
                <a:sym typeface="+mn-lt"/>
              </a:rPr>
              <a:t>04</a:t>
            </a:r>
            <a:endParaRPr kumimoji="0" lang="zh-CN" altLang="en-US" sz="2400" b="0" i="0" u="none" strike="noStrike" kern="1200" cap="none" spc="0" normalizeH="0" baseline="0" noProof="0" dirty="0">
              <a:ln>
                <a:noFill/>
              </a:ln>
              <a:solidFill>
                <a:schemeClr val="bg2">
                  <a:lumMod val="25000"/>
                </a:schemeClr>
              </a:solidFill>
              <a:effectLst/>
              <a:uLnTx/>
              <a:uFillTx/>
              <a:cs typeface="+mn-ea"/>
              <a:sym typeface="+mn-lt"/>
            </a:endParaRPr>
          </a:p>
        </p:txBody>
      </p:sp>
      <p:sp>
        <p:nvSpPr>
          <p:cNvPr id="7" name="矩形 6">
            <a:extLst>
              <a:ext uri="{FF2B5EF4-FFF2-40B4-BE49-F238E27FC236}">
                <a16:creationId xmlns:a16="http://schemas.microsoft.com/office/drawing/2014/main" id="{F64D313F-7388-4434-807B-036CC530BFF1}"/>
              </a:ext>
            </a:extLst>
          </p:cNvPr>
          <p:cNvSpPr/>
          <p:nvPr/>
        </p:nvSpPr>
        <p:spPr>
          <a:xfrm>
            <a:off x="928688" y="5526763"/>
            <a:ext cx="2230006"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E7E6E6">
                    <a:lumMod val="25000"/>
                  </a:srgbClr>
                </a:solidFill>
                <a:effectLst/>
                <a:uLnTx/>
                <a:uFillTx/>
                <a:cs typeface="+mn-ea"/>
                <a:sym typeface="+mn-lt"/>
              </a:rPr>
              <a:t>Vestibulum ante ipsum primis in faucibus orci luctus et ult</a:t>
            </a:r>
          </a:p>
        </p:txBody>
      </p:sp>
      <p:sp>
        <p:nvSpPr>
          <p:cNvPr id="8" name="圆角矩形 9">
            <a:extLst>
              <a:ext uri="{FF2B5EF4-FFF2-40B4-BE49-F238E27FC236}">
                <a16:creationId xmlns:a16="http://schemas.microsoft.com/office/drawing/2014/main" id="{AA911516-8570-46AE-B915-66351B6861D5}"/>
              </a:ext>
            </a:extLst>
          </p:cNvPr>
          <p:cNvSpPr>
            <a:spLocks noChangeAspect="1"/>
          </p:cNvSpPr>
          <p:nvPr/>
        </p:nvSpPr>
        <p:spPr>
          <a:xfrm>
            <a:off x="4980997" y="2885618"/>
            <a:ext cx="720000" cy="720000"/>
          </a:xfrm>
          <a:prstGeom prst="roundRect">
            <a:avLst>
              <a:gd name="adj" fmla="val 38960"/>
            </a:avLst>
          </a:prstGeom>
          <a:solidFill>
            <a:srgbClr val="E0BF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bg2">
                    <a:lumMod val="25000"/>
                  </a:schemeClr>
                </a:solidFill>
                <a:effectLst/>
                <a:uLnTx/>
                <a:uFillTx/>
                <a:cs typeface="+mn-ea"/>
                <a:sym typeface="+mn-lt"/>
              </a:rPr>
              <a:t>02</a:t>
            </a:r>
            <a:endParaRPr kumimoji="0" lang="zh-CN" altLang="en-US" sz="2400" b="0" i="0" u="none" strike="noStrike" kern="1200" cap="none" spc="0" normalizeH="0" baseline="0" noProof="0" dirty="0">
              <a:ln>
                <a:noFill/>
              </a:ln>
              <a:solidFill>
                <a:schemeClr val="bg2">
                  <a:lumMod val="25000"/>
                </a:schemeClr>
              </a:solidFill>
              <a:effectLst/>
              <a:uLnTx/>
              <a:uFillTx/>
              <a:cs typeface="+mn-ea"/>
              <a:sym typeface="+mn-lt"/>
            </a:endParaRPr>
          </a:p>
        </p:txBody>
      </p:sp>
      <p:sp>
        <p:nvSpPr>
          <p:cNvPr id="9" name="矩形 8">
            <a:extLst>
              <a:ext uri="{FF2B5EF4-FFF2-40B4-BE49-F238E27FC236}">
                <a16:creationId xmlns:a16="http://schemas.microsoft.com/office/drawing/2014/main" id="{F684D6CF-E050-4DBF-A66D-DE40A46D22D8}"/>
              </a:ext>
            </a:extLst>
          </p:cNvPr>
          <p:cNvSpPr/>
          <p:nvPr/>
        </p:nvSpPr>
        <p:spPr>
          <a:xfrm>
            <a:off x="4980997" y="3688438"/>
            <a:ext cx="2230006"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E7E6E6">
                    <a:lumMod val="25000"/>
                  </a:srgbClr>
                </a:solidFill>
                <a:effectLst/>
                <a:uLnTx/>
                <a:uFillTx/>
                <a:cs typeface="+mn-ea"/>
                <a:sym typeface="+mn-lt"/>
              </a:rPr>
              <a:t>Vestibulum ante ipsum primis in faucibus orci luctus et ult</a:t>
            </a:r>
          </a:p>
        </p:txBody>
      </p:sp>
      <p:sp>
        <p:nvSpPr>
          <p:cNvPr id="10" name="圆角矩形 9">
            <a:extLst>
              <a:ext uri="{FF2B5EF4-FFF2-40B4-BE49-F238E27FC236}">
                <a16:creationId xmlns:a16="http://schemas.microsoft.com/office/drawing/2014/main" id="{AAD85D5D-ADF7-462E-8D97-174E6EF31E20}"/>
              </a:ext>
            </a:extLst>
          </p:cNvPr>
          <p:cNvSpPr>
            <a:spLocks noChangeAspect="1"/>
          </p:cNvSpPr>
          <p:nvPr/>
        </p:nvSpPr>
        <p:spPr>
          <a:xfrm>
            <a:off x="4980997" y="4723943"/>
            <a:ext cx="720000" cy="720000"/>
          </a:xfrm>
          <a:prstGeom prst="roundRect">
            <a:avLst>
              <a:gd name="adj" fmla="val 38960"/>
            </a:avLst>
          </a:prstGeom>
          <a:solidFill>
            <a:srgbClr val="E0BF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bg2">
                    <a:lumMod val="25000"/>
                  </a:schemeClr>
                </a:solidFill>
                <a:effectLst/>
                <a:uLnTx/>
                <a:uFillTx/>
                <a:cs typeface="+mn-ea"/>
                <a:sym typeface="+mn-lt"/>
              </a:rPr>
              <a:t>05</a:t>
            </a:r>
            <a:endParaRPr kumimoji="0" lang="zh-CN" altLang="en-US" sz="2400" b="0" i="0" u="none" strike="noStrike" kern="1200" cap="none" spc="0" normalizeH="0" baseline="0" noProof="0" dirty="0">
              <a:ln>
                <a:noFill/>
              </a:ln>
              <a:solidFill>
                <a:schemeClr val="bg2">
                  <a:lumMod val="25000"/>
                </a:schemeClr>
              </a:solidFill>
              <a:effectLst/>
              <a:uLnTx/>
              <a:uFillTx/>
              <a:cs typeface="+mn-ea"/>
              <a:sym typeface="+mn-lt"/>
            </a:endParaRPr>
          </a:p>
        </p:txBody>
      </p:sp>
      <p:sp>
        <p:nvSpPr>
          <p:cNvPr id="11" name="矩形 10">
            <a:extLst>
              <a:ext uri="{FF2B5EF4-FFF2-40B4-BE49-F238E27FC236}">
                <a16:creationId xmlns:a16="http://schemas.microsoft.com/office/drawing/2014/main" id="{8C4AEE31-C5D3-4161-AA8F-88E9F27A7E12}"/>
              </a:ext>
            </a:extLst>
          </p:cNvPr>
          <p:cNvSpPr/>
          <p:nvPr/>
        </p:nvSpPr>
        <p:spPr>
          <a:xfrm>
            <a:off x="4980997" y="5526763"/>
            <a:ext cx="2230006"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E7E6E6">
                    <a:lumMod val="25000"/>
                  </a:srgbClr>
                </a:solidFill>
                <a:effectLst/>
                <a:uLnTx/>
                <a:uFillTx/>
                <a:cs typeface="+mn-ea"/>
                <a:sym typeface="+mn-lt"/>
              </a:rPr>
              <a:t>Vestibulum ante ipsum primis in faucibus orci luctus et ult</a:t>
            </a:r>
          </a:p>
        </p:txBody>
      </p:sp>
      <p:sp>
        <p:nvSpPr>
          <p:cNvPr id="12" name="圆角矩形 9">
            <a:extLst>
              <a:ext uri="{FF2B5EF4-FFF2-40B4-BE49-F238E27FC236}">
                <a16:creationId xmlns:a16="http://schemas.microsoft.com/office/drawing/2014/main" id="{CF694975-6910-4723-B120-318EB16B5044}"/>
              </a:ext>
            </a:extLst>
          </p:cNvPr>
          <p:cNvSpPr>
            <a:spLocks noChangeAspect="1"/>
          </p:cNvSpPr>
          <p:nvPr/>
        </p:nvSpPr>
        <p:spPr>
          <a:xfrm>
            <a:off x="9122207" y="2885618"/>
            <a:ext cx="720000" cy="720000"/>
          </a:xfrm>
          <a:prstGeom prst="roundRect">
            <a:avLst>
              <a:gd name="adj" fmla="val 38960"/>
            </a:avLst>
          </a:prstGeom>
          <a:solidFill>
            <a:srgbClr val="E0BF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bg2">
                    <a:lumMod val="25000"/>
                  </a:schemeClr>
                </a:solidFill>
                <a:effectLst/>
                <a:uLnTx/>
                <a:uFillTx/>
                <a:cs typeface="+mn-ea"/>
                <a:sym typeface="+mn-lt"/>
              </a:rPr>
              <a:t>03</a:t>
            </a:r>
            <a:endParaRPr kumimoji="0" lang="zh-CN" altLang="en-US" sz="2400" b="0" i="0" u="none" strike="noStrike" kern="1200" cap="none" spc="0" normalizeH="0" baseline="0" noProof="0" dirty="0">
              <a:ln>
                <a:noFill/>
              </a:ln>
              <a:solidFill>
                <a:schemeClr val="bg2">
                  <a:lumMod val="25000"/>
                </a:schemeClr>
              </a:solidFill>
              <a:effectLst/>
              <a:uLnTx/>
              <a:uFillTx/>
              <a:cs typeface="+mn-ea"/>
              <a:sym typeface="+mn-lt"/>
            </a:endParaRPr>
          </a:p>
        </p:txBody>
      </p:sp>
      <p:sp>
        <p:nvSpPr>
          <p:cNvPr id="13" name="矩形 12">
            <a:extLst>
              <a:ext uri="{FF2B5EF4-FFF2-40B4-BE49-F238E27FC236}">
                <a16:creationId xmlns:a16="http://schemas.microsoft.com/office/drawing/2014/main" id="{A7EE0323-12FC-4327-9E56-A2B563A5B3CD}"/>
              </a:ext>
            </a:extLst>
          </p:cNvPr>
          <p:cNvSpPr/>
          <p:nvPr/>
        </p:nvSpPr>
        <p:spPr>
          <a:xfrm>
            <a:off x="9122207" y="3688438"/>
            <a:ext cx="2230006"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E7E6E6">
                    <a:lumMod val="25000"/>
                  </a:srgbClr>
                </a:solidFill>
                <a:effectLst/>
                <a:uLnTx/>
                <a:uFillTx/>
                <a:cs typeface="+mn-ea"/>
                <a:sym typeface="+mn-lt"/>
              </a:rPr>
              <a:t>Vestibulum ante ipsum primis in faucibus orci luctus et ult</a:t>
            </a:r>
          </a:p>
        </p:txBody>
      </p:sp>
      <p:sp>
        <p:nvSpPr>
          <p:cNvPr id="14" name="圆角矩形 9">
            <a:extLst>
              <a:ext uri="{FF2B5EF4-FFF2-40B4-BE49-F238E27FC236}">
                <a16:creationId xmlns:a16="http://schemas.microsoft.com/office/drawing/2014/main" id="{4A39762A-D4B8-47DA-A931-E627B2AE7390}"/>
              </a:ext>
            </a:extLst>
          </p:cNvPr>
          <p:cNvSpPr>
            <a:spLocks noChangeAspect="1"/>
          </p:cNvSpPr>
          <p:nvPr/>
        </p:nvSpPr>
        <p:spPr>
          <a:xfrm>
            <a:off x="9122207" y="4723943"/>
            <a:ext cx="720000" cy="720000"/>
          </a:xfrm>
          <a:prstGeom prst="roundRect">
            <a:avLst>
              <a:gd name="adj" fmla="val 38960"/>
            </a:avLst>
          </a:prstGeom>
          <a:solidFill>
            <a:srgbClr val="E0BF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chemeClr val="bg2">
                    <a:lumMod val="25000"/>
                  </a:schemeClr>
                </a:solidFill>
                <a:effectLst/>
                <a:uLnTx/>
                <a:uFillTx/>
                <a:cs typeface="+mn-ea"/>
                <a:sym typeface="+mn-lt"/>
              </a:rPr>
              <a:t>06</a:t>
            </a:r>
            <a:endParaRPr kumimoji="0" lang="zh-CN" altLang="en-US" sz="2400" b="0" i="0" u="none" strike="noStrike" kern="1200" cap="none" spc="0" normalizeH="0" baseline="0" noProof="0" dirty="0">
              <a:ln>
                <a:noFill/>
              </a:ln>
              <a:solidFill>
                <a:schemeClr val="bg2">
                  <a:lumMod val="25000"/>
                </a:schemeClr>
              </a:solidFill>
              <a:effectLst/>
              <a:uLnTx/>
              <a:uFillTx/>
              <a:cs typeface="+mn-ea"/>
              <a:sym typeface="+mn-lt"/>
            </a:endParaRPr>
          </a:p>
        </p:txBody>
      </p:sp>
      <p:sp>
        <p:nvSpPr>
          <p:cNvPr id="15" name="矩形 14">
            <a:extLst>
              <a:ext uri="{FF2B5EF4-FFF2-40B4-BE49-F238E27FC236}">
                <a16:creationId xmlns:a16="http://schemas.microsoft.com/office/drawing/2014/main" id="{5DDE120B-259F-4A20-B6D8-3FD3CAB81CFA}"/>
              </a:ext>
            </a:extLst>
          </p:cNvPr>
          <p:cNvSpPr/>
          <p:nvPr/>
        </p:nvSpPr>
        <p:spPr>
          <a:xfrm>
            <a:off x="9122207" y="5526763"/>
            <a:ext cx="2230006"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E7E6E6">
                    <a:lumMod val="25000"/>
                  </a:srgbClr>
                </a:solidFill>
                <a:effectLst/>
                <a:uLnTx/>
                <a:uFillTx/>
                <a:cs typeface="+mn-ea"/>
                <a:sym typeface="+mn-lt"/>
              </a:rPr>
              <a:t>Vestibulum ante ipsum primis in faucibus orci luctus et ult</a:t>
            </a:r>
          </a:p>
        </p:txBody>
      </p:sp>
      <p:sp>
        <p:nvSpPr>
          <p:cNvPr id="16" name="矩形 15">
            <a:extLst>
              <a:ext uri="{FF2B5EF4-FFF2-40B4-BE49-F238E27FC236}">
                <a16:creationId xmlns:a16="http://schemas.microsoft.com/office/drawing/2014/main" id="{1DD4E11B-FEFF-4D5D-B73B-4F3C2836CEC2}"/>
              </a:ext>
            </a:extLst>
          </p:cNvPr>
          <p:cNvSpPr/>
          <p:nvPr/>
        </p:nvSpPr>
        <p:spPr>
          <a:xfrm>
            <a:off x="836613" y="1773508"/>
            <a:ext cx="10515600"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E7E6E6">
                    <a:lumMod val="25000"/>
                  </a:srgbClr>
                </a:solidFill>
                <a:effectLst/>
                <a:uLnTx/>
                <a:uFillTx/>
                <a:cs typeface="+mn-ea"/>
                <a:sym typeface="+mn-lt"/>
              </a:rPr>
              <a:t>Nulla quis lorem ut libero malesuada feugiat. Vestibulum ac diam sit vehiculaNulla quis lorem ut libero malesuada feugiat. Vestibulum ac diam sit ametamet quam vehiculaNulla quis lorem ut libero malesua vehiculaNulla quis lorem ut libero malesuada feugiat. Vestibulum ac diam sit amet da feugiat. Vestibulum ac diam sit amet quam</a:t>
            </a:r>
          </a:p>
        </p:txBody>
      </p:sp>
    </p:spTree>
    <p:extLst>
      <p:ext uri="{BB962C8B-B14F-4D97-AF65-F5344CB8AC3E}">
        <p14:creationId xmlns:p14="http://schemas.microsoft.com/office/powerpoint/2010/main" val="3440997838"/>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EB6958D-74E8-403C-9466-D2D0B82CC8AD}"/>
              </a:ext>
            </a:extLst>
          </p:cNvPr>
          <p:cNvSpPr>
            <a:spLocks noGrp="1"/>
          </p:cNvSpPr>
          <p:nvPr>
            <p:ph type="title"/>
          </p:nvPr>
        </p:nvSpPr>
        <p:spPr/>
        <p:txBody>
          <a:bodyPr/>
          <a:lstStyle/>
          <a:p>
            <a:r>
              <a:rPr lang="en-US" altLang="zh-CN" b="1" spc="300" dirty="0"/>
              <a:t>YOUR  TITLE  HERE</a:t>
            </a:r>
            <a:endParaRPr lang="zh-CN" altLang="en-US" b="1" spc="300" dirty="0"/>
          </a:p>
        </p:txBody>
      </p:sp>
      <p:sp>
        <p:nvSpPr>
          <p:cNvPr id="3" name="矩形 2">
            <a:extLst>
              <a:ext uri="{FF2B5EF4-FFF2-40B4-BE49-F238E27FC236}">
                <a16:creationId xmlns:a16="http://schemas.microsoft.com/office/drawing/2014/main" id="{8A3FCF9E-4E65-4FBA-B672-C391B834C5AA}"/>
              </a:ext>
            </a:extLst>
          </p:cNvPr>
          <p:cNvSpPr/>
          <p:nvPr/>
        </p:nvSpPr>
        <p:spPr>
          <a:xfrm>
            <a:off x="943429" y="2073014"/>
            <a:ext cx="4719183" cy="116955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cs typeface="+mn-ea"/>
                <a:sym typeface="+mn-lt"/>
              </a:rPr>
              <a:t>Vestibulum ante ipsum primis in faucibus orci luctus et ultrices posuere cubilia Curae; Donec velit neque, auctor sit amet aliquam velullamcorper sit a velullamcorper sit amet ligulaulla quis lorem ut libero malesuada feugiatac diam sit amet quam met ligulaulla. </a:t>
            </a:r>
          </a:p>
        </p:txBody>
      </p:sp>
      <p:sp>
        <p:nvSpPr>
          <p:cNvPr id="5" name="文本框 4">
            <a:extLst>
              <a:ext uri="{FF2B5EF4-FFF2-40B4-BE49-F238E27FC236}">
                <a16:creationId xmlns:a16="http://schemas.microsoft.com/office/drawing/2014/main" id="{BD03DF7A-D704-44B6-A1F8-D8E96EC4BF70}"/>
              </a:ext>
            </a:extLst>
          </p:cNvPr>
          <p:cNvSpPr txBox="1"/>
          <p:nvPr/>
        </p:nvSpPr>
        <p:spPr>
          <a:xfrm>
            <a:off x="943429" y="4039230"/>
            <a:ext cx="174599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2800" b="1" kern="0" dirty="0">
                <a:solidFill>
                  <a:srgbClr val="E0BF1E"/>
                </a:solidFill>
                <a:cs typeface="+mn-ea"/>
                <a:sym typeface="+mn-lt"/>
              </a:rPr>
              <a:t>1</a:t>
            </a:r>
            <a:r>
              <a:rPr kumimoji="0" lang="en-US" altLang="zh-CN" sz="2800" b="1" i="0" u="none" strike="noStrike" kern="0" cap="none" spc="0" normalizeH="0" baseline="0" noProof="0" dirty="0">
                <a:ln>
                  <a:noFill/>
                </a:ln>
                <a:solidFill>
                  <a:srgbClr val="E0BF1E"/>
                </a:solidFill>
                <a:effectLst/>
                <a:uLnTx/>
                <a:uFillTx/>
                <a:cs typeface="+mn-ea"/>
                <a:sym typeface="+mn-lt"/>
              </a:rPr>
              <a:t>89</a:t>
            </a:r>
            <a:r>
              <a:rPr kumimoji="0" lang="zh-CN" altLang="en-US" sz="2800" b="1" i="0" u="none" strike="noStrike" kern="0" cap="none" spc="0" normalizeH="0" baseline="0" noProof="0" dirty="0">
                <a:ln>
                  <a:noFill/>
                </a:ln>
                <a:solidFill>
                  <a:srgbClr val="E0BF1E"/>
                </a:solidFill>
                <a:effectLst/>
                <a:uLnTx/>
                <a:uFillTx/>
                <a:cs typeface="+mn-ea"/>
                <a:sym typeface="+mn-lt"/>
              </a:rPr>
              <a:t>，</a:t>
            </a:r>
            <a:r>
              <a:rPr kumimoji="0" lang="en-US" altLang="zh-CN" sz="2800" b="1" i="0" u="none" strike="noStrike" kern="0" cap="none" spc="0" normalizeH="0" baseline="0" noProof="0" dirty="0">
                <a:ln>
                  <a:noFill/>
                </a:ln>
                <a:solidFill>
                  <a:srgbClr val="E0BF1E"/>
                </a:solidFill>
                <a:effectLst/>
                <a:uLnTx/>
                <a:uFillTx/>
                <a:cs typeface="+mn-ea"/>
                <a:sym typeface="+mn-lt"/>
              </a:rPr>
              <a:t>386</a:t>
            </a:r>
            <a:endParaRPr kumimoji="0" lang="zh-CN" altLang="en-US" sz="2800" b="1" i="0" u="none" strike="noStrike" kern="0" cap="none" spc="0" normalizeH="0" baseline="0" noProof="0" dirty="0">
              <a:ln>
                <a:noFill/>
              </a:ln>
              <a:solidFill>
                <a:srgbClr val="E0BF1E"/>
              </a:solidFill>
              <a:effectLst/>
              <a:uLnTx/>
              <a:uFillTx/>
              <a:cs typeface="+mn-ea"/>
              <a:sym typeface="+mn-lt"/>
            </a:endParaRPr>
          </a:p>
        </p:txBody>
      </p:sp>
      <p:sp>
        <p:nvSpPr>
          <p:cNvPr id="7" name="文本框 6">
            <a:extLst>
              <a:ext uri="{FF2B5EF4-FFF2-40B4-BE49-F238E27FC236}">
                <a16:creationId xmlns:a16="http://schemas.microsoft.com/office/drawing/2014/main" id="{24FD4B3B-7A05-4C39-B9A2-80A797D06F0D}"/>
              </a:ext>
            </a:extLst>
          </p:cNvPr>
          <p:cNvSpPr txBox="1"/>
          <p:nvPr/>
        </p:nvSpPr>
        <p:spPr>
          <a:xfrm>
            <a:off x="3630953" y="4039230"/>
            <a:ext cx="174599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0" cap="none" spc="0" normalizeH="0" baseline="0" noProof="0" dirty="0">
                <a:ln>
                  <a:noFill/>
                </a:ln>
                <a:solidFill>
                  <a:srgbClr val="E0BF1E"/>
                </a:solidFill>
                <a:effectLst/>
                <a:uLnTx/>
                <a:uFillTx/>
                <a:cs typeface="+mn-ea"/>
                <a:sym typeface="+mn-lt"/>
              </a:rPr>
              <a:t>231</a:t>
            </a:r>
            <a:r>
              <a:rPr kumimoji="0" lang="zh-CN" altLang="en-US" sz="2800" b="1" i="0" u="none" strike="noStrike" kern="0" cap="none" spc="0" normalizeH="0" baseline="0" noProof="0" dirty="0">
                <a:ln>
                  <a:noFill/>
                </a:ln>
                <a:solidFill>
                  <a:srgbClr val="E0BF1E"/>
                </a:solidFill>
                <a:effectLst/>
                <a:uLnTx/>
                <a:uFillTx/>
                <a:cs typeface="+mn-ea"/>
                <a:sym typeface="+mn-lt"/>
              </a:rPr>
              <a:t>，</a:t>
            </a:r>
            <a:r>
              <a:rPr kumimoji="0" lang="en-US" altLang="zh-CN" sz="2800" b="1" i="0" u="none" strike="noStrike" kern="0" cap="none" spc="0" normalizeH="0" baseline="0" noProof="0" dirty="0">
                <a:ln>
                  <a:noFill/>
                </a:ln>
                <a:solidFill>
                  <a:srgbClr val="E0BF1E"/>
                </a:solidFill>
                <a:effectLst/>
                <a:uLnTx/>
                <a:uFillTx/>
                <a:cs typeface="+mn-ea"/>
                <a:sym typeface="+mn-lt"/>
              </a:rPr>
              <a:t>229</a:t>
            </a:r>
            <a:endParaRPr kumimoji="0" lang="zh-CN" altLang="en-US" sz="2800" b="1" i="0" u="none" strike="noStrike" kern="0" cap="none" spc="0" normalizeH="0" baseline="0" noProof="0" dirty="0">
              <a:ln>
                <a:noFill/>
              </a:ln>
              <a:solidFill>
                <a:srgbClr val="E0BF1E"/>
              </a:solidFill>
              <a:effectLst/>
              <a:uLnTx/>
              <a:uFillTx/>
              <a:cs typeface="+mn-ea"/>
              <a:sym typeface="+mn-lt"/>
            </a:endParaRPr>
          </a:p>
        </p:txBody>
      </p:sp>
      <p:graphicFrame>
        <p:nvGraphicFramePr>
          <p:cNvPr id="13" name="图表 12">
            <a:extLst>
              <a:ext uri="{FF2B5EF4-FFF2-40B4-BE49-F238E27FC236}">
                <a16:creationId xmlns:a16="http://schemas.microsoft.com/office/drawing/2014/main" id="{524F3D0E-29AB-48E9-AED1-F9BB077EC9E1}"/>
              </a:ext>
            </a:extLst>
          </p:cNvPr>
          <p:cNvGraphicFramePr/>
          <p:nvPr>
            <p:extLst>
              <p:ext uri="{D42A27DB-BD31-4B8C-83A1-F6EECF244321}">
                <p14:modId xmlns:p14="http://schemas.microsoft.com/office/powerpoint/2010/main" val="1664816006"/>
              </p:ext>
            </p:extLst>
          </p:nvPr>
        </p:nvGraphicFramePr>
        <p:xfrm>
          <a:off x="6201229" y="1808163"/>
          <a:ext cx="5152571" cy="4325483"/>
        </p:xfrm>
        <a:graphic>
          <a:graphicData uri="http://schemas.openxmlformats.org/drawingml/2006/chart">
            <c:chart xmlns:c="http://schemas.openxmlformats.org/drawingml/2006/chart" xmlns:r="http://schemas.openxmlformats.org/officeDocument/2006/relationships" r:id="rId3"/>
          </a:graphicData>
        </a:graphic>
      </p:graphicFrame>
      <p:sp>
        <p:nvSpPr>
          <p:cNvPr id="15" name="矩形 14">
            <a:extLst>
              <a:ext uri="{FF2B5EF4-FFF2-40B4-BE49-F238E27FC236}">
                <a16:creationId xmlns:a16="http://schemas.microsoft.com/office/drawing/2014/main" id="{9D960F47-775E-4A76-A0C2-D94E71A8EC20}"/>
              </a:ext>
            </a:extLst>
          </p:cNvPr>
          <p:cNvSpPr/>
          <p:nvPr/>
        </p:nvSpPr>
        <p:spPr>
          <a:xfrm>
            <a:off x="957786" y="4696030"/>
            <a:ext cx="2260914"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cs typeface="+mn-ea"/>
                <a:sym typeface="+mn-lt"/>
              </a:rPr>
              <a:t>Vestibulum ante ipsum primis in faucibus orci luctus</a:t>
            </a:r>
          </a:p>
        </p:txBody>
      </p:sp>
      <p:sp>
        <p:nvSpPr>
          <p:cNvPr id="16" name="矩形 15">
            <a:extLst>
              <a:ext uri="{FF2B5EF4-FFF2-40B4-BE49-F238E27FC236}">
                <a16:creationId xmlns:a16="http://schemas.microsoft.com/office/drawing/2014/main" id="{EB5C4406-BBC7-49CD-A32D-D4024921D738}"/>
              </a:ext>
            </a:extLst>
          </p:cNvPr>
          <p:cNvSpPr/>
          <p:nvPr/>
        </p:nvSpPr>
        <p:spPr>
          <a:xfrm>
            <a:off x="3630953" y="4696030"/>
            <a:ext cx="2260914"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E7E6E6">
                    <a:lumMod val="25000"/>
                  </a:srgbClr>
                </a:solidFill>
                <a:effectLst/>
                <a:uLnTx/>
                <a:uFillTx/>
                <a:cs typeface="+mn-ea"/>
                <a:sym typeface="+mn-lt"/>
              </a:rPr>
              <a:t>Vestibulum ante ipsum primis in faucibus orci luctus</a:t>
            </a:r>
          </a:p>
        </p:txBody>
      </p:sp>
    </p:spTree>
    <p:extLst>
      <p:ext uri="{BB962C8B-B14F-4D97-AF65-F5344CB8AC3E}">
        <p14:creationId xmlns:p14="http://schemas.microsoft.com/office/powerpoint/2010/main" val="1592126854"/>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D7813D47-02C8-4EFB-9977-E5A059DE1E33}"/>
              </a:ext>
            </a:extLst>
          </p:cNvPr>
          <p:cNvSpPr>
            <a:spLocks noGrp="1"/>
          </p:cNvSpPr>
          <p:nvPr>
            <p:ph type="title"/>
          </p:nvPr>
        </p:nvSpPr>
        <p:spPr/>
        <p:txBody>
          <a:bodyPr/>
          <a:lstStyle/>
          <a:p>
            <a:r>
              <a:rPr lang="en-US" altLang="zh-CN" dirty="0"/>
              <a:t>SECTION TITLE</a:t>
            </a:r>
            <a:endParaRPr lang="zh-CN" altLang="en-US" dirty="0"/>
          </a:p>
        </p:txBody>
      </p:sp>
      <p:sp>
        <p:nvSpPr>
          <p:cNvPr id="5" name="文本占位符 4">
            <a:extLst>
              <a:ext uri="{FF2B5EF4-FFF2-40B4-BE49-F238E27FC236}">
                <a16:creationId xmlns:a16="http://schemas.microsoft.com/office/drawing/2014/main" id="{2A455D0F-1933-434C-95FE-8C909B6E6D4C}"/>
              </a:ext>
            </a:extLst>
          </p:cNvPr>
          <p:cNvSpPr>
            <a:spLocks noGrp="1"/>
          </p:cNvSpPr>
          <p:nvPr>
            <p:ph type="body" idx="1"/>
          </p:nvPr>
        </p:nvSpPr>
        <p:spPr/>
        <p:txBody>
          <a:bodyPr/>
          <a:lstStyle/>
          <a:p>
            <a:r>
              <a:rPr lang="en-US" altLang="zh-CN" dirty="0"/>
              <a:t>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a:t>
            </a:r>
            <a:r>
              <a:rPr lang="en-US" altLang="zh-CN" dirty="0" err="1"/>
              <a:t>posuere</a:t>
            </a:r>
            <a:r>
              <a:rPr lang="en-US" altLang="zh-CN" dirty="0"/>
              <a:t> </a:t>
            </a:r>
            <a:r>
              <a:rPr lang="en-US" altLang="zh-CN" dirty="0" err="1"/>
              <a:t>cubilia</a:t>
            </a:r>
            <a:r>
              <a:rPr lang="en-US" altLang="zh-CN" dirty="0"/>
              <a:t> </a:t>
            </a:r>
            <a:r>
              <a:rPr lang="en-US" altLang="zh-CN" dirty="0" err="1"/>
              <a:t>Curae</a:t>
            </a:r>
            <a:r>
              <a:rPr lang="en-US" altLang="zh-CN" dirty="0"/>
              <a:t>. </a:t>
            </a:r>
          </a:p>
          <a:p>
            <a:endParaRPr lang="zh-CN" altLang="en-US" dirty="0"/>
          </a:p>
        </p:txBody>
      </p:sp>
      <p:cxnSp>
        <p:nvCxnSpPr>
          <p:cNvPr id="6" name="直接连接符 5">
            <a:extLst>
              <a:ext uri="{FF2B5EF4-FFF2-40B4-BE49-F238E27FC236}">
                <a16:creationId xmlns:a16="http://schemas.microsoft.com/office/drawing/2014/main" id="{4288F57D-22D1-4368-8BF5-C96C2AD2A87A}"/>
              </a:ext>
            </a:extLst>
          </p:cNvPr>
          <p:cNvCxnSpPr/>
          <p:nvPr/>
        </p:nvCxnSpPr>
        <p:spPr>
          <a:xfrm>
            <a:off x="5020469" y="4533900"/>
            <a:ext cx="1733550" cy="0"/>
          </a:xfrm>
          <a:prstGeom prst="line">
            <a:avLst/>
          </a:prstGeom>
          <a:ln w="5715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2100867"/>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81DB956-3853-4D7C-A115-043E061C44B9}"/>
              </a:ext>
            </a:extLst>
          </p:cNvPr>
          <p:cNvSpPr>
            <a:spLocks noGrp="1"/>
          </p:cNvSpPr>
          <p:nvPr>
            <p:ph type="ctrTitle"/>
          </p:nvPr>
        </p:nvSpPr>
        <p:spPr/>
        <p:txBody>
          <a:bodyPr>
            <a:normAutofit/>
          </a:bodyPr>
          <a:lstStyle/>
          <a:p>
            <a:r>
              <a:rPr lang="en-US" altLang="zh-CN" sz="4800" b="1" dirty="0"/>
              <a:t>THANK YOU</a:t>
            </a:r>
            <a:endParaRPr lang="zh-CN" altLang="en-US" sz="4800" b="1" dirty="0"/>
          </a:p>
        </p:txBody>
      </p:sp>
      <p:sp>
        <p:nvSpPr>
          <p:cNvPr id="7" name="副标题 6">
            <a:extLst>
              <a:ext uri="{FF2B5EF4-FFF2-40B4-BE49-F238E27FC236}">
                <a16:creationId xmlns:a16="http://schemas.microsoft.com/office/drawing/2014/main" id="{61529770-40EE-4696-94BE-6300DA1BB1B3}"/>
              </a:ext>
            </a:extLst>
          </p:cNvPr>
          <p:cNvSpPr>
            <a:spLocks noGrp="1"/>
          </p:cNvSpPr>
          <p:nvPr>
            <p:ph type="subTitle" idx="1"/>
          </p:nvPr>
        </p:nvSpPr>
        <p:spPr/>
        <p:txBody>
          <a:bodyPr/>
          <a:lstStyle/>
          <a:p>
            <a:r>
              <a:rPr lang="en-US" altLang="zh-CN" dirty="0"/>
              <a:t>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a:t>
            </a:r>
            <a:r>
              <a:rPr lang="en-US" altLang="zh-CN" dirty="0" err="1"/>
              <a:t>posuere</a:t>
            </a:r>
            <a:r>
              <a:rPr lang="en-US" altLang="zh-CN" dirty="0"/>
              <a:t> </a:t>
            </a:r>
            <a:r>
              <a:rPr lang="en-US" altLang="zh-CN" dirty="0" err="1"/>
              <a:t>cubilia</a:t>
            </a:r>
            <a:endParaRPr lang="zh-CN" altLang="en-US" dirty="0"/>
          </a:p>
        </p:txBody>
      </p:sp>
      <p:sp>
        <p:nvSpPr>
          <p:cNvPr id="4" name="文本框 3">
            <a:extLst>
              <a:ext uri="{FF2B5EF4-FFF2-40B4-BE49-F238E27FC236}">
                <a16:creationId xmlns:a16="http://schemas.microsoft.com/office/drawing/2014/main" id="{74C74167-A004-4C39-8154-1A47F4A8AA80}"/>
              </a:ext>
            </a:extLst>
          </p:cNvPr>
          <p:cNvSpPr txBox="1"/>
          <p:nvPr/>
        </p:nvSpPr>
        <p:spPr>
          <a:xfrm>
            <a:off x="4862329" y="1422470"/>
            <a:ext cx="2581156" cy="1323439"/>
          </a:xfrm>
          <a:prstGeom prst="rect">
            <a:avLst/>
          </a:prstGeom>
          <a:noFill/>
        </p:spPr>
        <p:txBody>
          <a:bodyPr wrap="none" rtlCol="0">
            <a:spAutoFit/>
          </a:bodyPr>
          <a:lstStyle/>
          <a:p>
            <a:r>
              <a:rPr lang="en-US" altLang="zh-CN" sz="8000" dirty="0">
                <a:solidFill>
                  <a:schemeClr val="bg1"/>
                </a:solidFill>
              </a:rPr>
              <a:t>201X</a:t>
            </a:r>
            <a:endParaRPr lang="zh-CN" altLang="en-US" sz="8000" dirty="0">
              <a:solidFill>
                <a:schemeClr val="bg1"/>
              </a:solidFill>
            </a:endParaRPr>
          </a:p>
        </p:txBody>
      </p:sp>
      <p:cxnSp>
        <p:nvCxnSpPr>
          <p:cNvPr id="9" name="直接连接符 8">
            <a:extLst>
              <a:ext uri="{FF2B5EF4-FFF2-40B4-BE49-F238E27FC236}">
                <a16:creationId xmlns:a16="http://schemas.microsoft.com/office/drawing/2014/main" id="{E5FE3676-091F-4C4D-8A48-E7AB9885D481}"/>
              </a:ext>
            </a:extLst>
          </p:cNvPr>
          <p:cNvCxnSpPr/>
          <p:nvPr/>
        </p:nvCxnSpPr>
        <p:spPr>
          <a:xfrm>
            <a:off x="5229225" y="3790950"/>
            <a:ext cx="173355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6273132"/>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EB6958D-74E8-403C-9466-D2D0B82CC8AD}"/>
              </a:ext>
            </a:extLst>
          </p:cNvPr>
          <p:cNvSpPr>
            <a:spLocks noGrp="1"/>
          </p:cNvSpPr>
          <p:nvPr>
            <p:ph type="title"/>
          </p:nvPr>
        </p:nvSpPr>
        <p:spPr/>
        <p:txBody>
          <a:bodyPr/>
          <a:lstStyle/>
          <a:p>
            <a:r>
              <a:rPr lang="en-US" altLang="zh-CN" b="1" spc="300" dirty="0"/>
              <a:t>YOUR  TITLE  HERE</a:t>
            </a:r>
            <a:endParaRPr lang="zh-CN" altLang="en-US" b="1" spc="300" dirty="0"/>
          </a:p>
        </p:txBody>
      </p:sp>
      <p:pic>
        <p:nvPicPr>
          <p:cNvPr id="3" name="图片 2">
            <a:extLst>
              <a:ext uri="{FF2B5EF4-FFF2-40B4-BE49-F238E27FC236}">
                <a16:creationId xmlns:a16="http://schemas.microsoft.com/office/drawing/2014/main" id="{4A7EB76A-B4A5-4C8B-956E-D43669BA77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31463" y="2755578"/>
            <a:ext cx="2273791" cy="1819691"/>
          </a:xfrm>
          <a:prstGeom prst="rect">
            <a:avLst/>
          </a:prstGeom>
        </p:spPr>
      </p:pic>
      <p:sp>
        <p:nvSpPr>
          <p:cNvPr id="5" name="矩形 4">
            <a:extLst>
              <a:ext uri="{FF2B5EF4-FFF2-40B4-BE49-F238E27FC236}">
                <a16:creationId xmlns:a16="http://schemas.microsoft.com/office/drawing/2014/main" id="{FB121F5D-A5E4-40F4-B646-80ACDDA63626}"/>
              </a:ext>
            </a:extLst>
          </p:cNvPr>
          <p:cNvSpPr/>
          <p:nvPr/>
        </p:nvSpPr>
        <p:spPr>
          <a:xfrm>
            <a:off x="9368971" y="0"/>
            <a:ext cx="2823029" cy="6908800"/>
          </a:xfrm>
          <a:prstGeom prst="rect">
            <a:avLst/>
          </a:prstGeom>
          <a:solidFill>
            <a:srgbClr val="E0BF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矩形 9">
            <a:extLst>
              <a:ext uri="{FF2B5EF4-FFF2-40B4-BE49-F238E27FC236}">
                <a16:creationId xmlns:a16="http://schemas.microsoft.com/office/drawing/2014/main" id="{834690CB-B0CA-4E60-89DE-95E8346578E7}"/>
              </a:ext>
            </a:extLst>
          </p:cNvPr>
          <p:cNvSpPr/>
          <p:nvPr/>
        </p:nvSpPr>
        <p:spPr>
          <a:xfrm>
            <a:off x="823860" y="4907638"/>
            <a:ext cx="2230006"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Vestibulum ante ipsum primis in faucibus orci luctus et ultrices posuere cubilia Curae</a:t>
            </a:r>
            <a:r>
              <a:rPr kumimoji="0" lang="en-US" altLang="zh-CN" sz="1400" b="0" i="0" u="none" strike="noStrike" kern="1200" cap="none" spc="0" normalizeH="0" baseline="0" noProof="0" dirty="0">
                <a:ln>
                  <a:noFill/>
                </a:ln>
                <a:solidFill>
                  <a:prstClr val="black"/>
                </a:solidFill>
                <a:effectLst/>
                <a:uLnTx/>
                <a:uFillTx/>
                <a:cs typeface="+mn-ea"/>
                <a:sym typeface="+mn-lt"/>
              </a:rPr>
              <a:t>.</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sp>
        <p:nvSpPr>
          <p:cNvPr id="11" name="矩形 10">
            <a:extLst>
              <a:ext uri="{FF2B5EF4-FFF2-40B4-BE49-F238E27FC236}">
                <a16:creationId xmlns:a16="http://schemas.microsoft.com/office/drawing/2014/main" id="{876AA9BD-6BE9-4AB2-8EAC-8C67AFC45F45}"/>
              </a:ext>
            </a:extLst>
          </p:cNvPr>
          <p:cNvSpPr/>
          <p:nvPr/>
        </p:nvSpPr>
        <p:spPr>
          <a:xfrm>
            <a:off x="3753355" y="4907638"/>
            <a:ext cx="2230006"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Vestibulum ante ipsum primis in faucibus orci luctus et ultrices posuere cubilia Curae</a:t>
            </a:r>
            <a:r>
              <a:rPr kumimoji="0" lang="en-US" altLang="zh-CN" sz="1400" b="0" i="0" u="none" strike="noStrike" kern="1200" cap="none" spc="0" normalizeH="0" baseline="0" noProof="0" dirty="0">
                <a:ln>
                  <a:noFill/>
                </a:ln>
                <a:solidFill>
                  <a:prstClr val="black"/>
                </a:solidFill>
                <a:effectLst/>
                <a:uLnTx/>
                <a:uFillTx/>
                <a:cs typeface="+mn-ea"/>
                <a:sym typeface="+mn-lt"/>
              </a:rPr>
              <a:t>.</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sp>
        <p:nvSpPr>
          <p:cNvPr id="12" name="矩形 11">
            <a:extLst>
              <a:ext uri="{FF2B5EF4-FFF2-40B4-BE49-F238E27FC236}">
                <a16:creationId xmlns:a16="http://schemas.microsoft.com/office/drawing/2014/main" id="{957CC253-1987-41C7-8BC1-0D70E8AF490D}"/>
              </a:ext>
            </a:extLst>
          </p:cNvPr>
          <p:cNvSpPr/>
          <p:nvPr/>
        </p:nvSpPr>
        <p:spPr>
          <a:xfrm>
            <a:off x="695324" y="1607929"/>
            <a:ext cx="8564789"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Nulla quis lorem ut libero malesuada feugiat. Vestibulum ac diam sit amet quam vehiculaNulla quis lorem ut libero malesuada feugiat. Vestibulum ac diam sit amet quam vehiculaNulla quis lorem ut libero malesuada feugiat. Vestibulum ac diam sit amet</a:t>
            </a:r>
          </a:p>
        </p:txBody>
      </p:sp>
      <p:pic>
        <p:nvPicPr>
          <p:cNvPr id="13" name="图片 12">
            <a:extLst>
              <a:ext uri="{FF2B5EF4-FFF2-40B4-BE49-F238E27FC236}">
                <a16:creationId xmlns:a16="http://schemas.microsoft.com/office/drawing/2014/main" id="{06B27D19-102C-4867-8F27-92DF58AD5B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0559" y="2755578"/>
            <a:ext cx="2176608" cy="1743075"/>
          </a:xfrm>
          <a:prstGeom prst="rect">
            <a:avLst/>
          </a:prstGeom>
        </p:spPr>
      </p:pic>
      <p:pic>
        <p:nvPicPr>
          <p:cNvPr id="14" name="图片 13">
            <a:extLst>
              <a:ext uri="{FF2B5EF4-FFF2-40B4-BE49-F238E27FC236}">
                <a16:creationId xmlns:a16="http://schemas.microsoft.com/office/drawing/2014/main" id="{ED81432E-223E-4382-99A4-D4103F22587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58464" y="2755578"/>
            <a:ext cx="2272785" cy="1819691"/>
          </a:xfrm>
          <a:prstGeom prst="rect">
            <a:avLst/>
          </a:prstGeom>
        </p:spPr>
      </p:pic>
      <p:sp>
        <p:nvSpPr>
          <p:cNvPr id="15" name="矩形 14">
            <a:extLst>
              <a:ext uri="{FF2B5EF4-FFF2-40B4-BE49-F238E27FC236}">
                <a16:creationId xmlns:a16="http://schemas.microsoft.com/office/drawing/2014/main" id="{09D852E4-14C0-468C-A735-D80E2E17AC50}"/>
              </a:ext>
            </a:extLst>
          </p:cNvPr>
          <p:cNvSpPr/>
          <p:nvPr/>
        </p:nvSpPr>
        <p:spPr>
          <a:xfrm>
            <a:off x="6779854" y="4907638"/>
            <a:ext cx="2230006"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Vestibulum ante ipsum primis in faucibus orci luctus et ultrices posuere cubilia Curae</a:t>
            </a:r>
            <a:r>
              <a:rPr kumimoji="0" lang="en-US" altLang="zh-CN" sz="1400" b="0" i="0" u="none" strike="noStrike" kern="1200" cap="none" spc="0" normalizeH="0" baseline="0" noProof="0" dirty="0">
                <a:ln>
                  <a:noFill/>
                </a:ln>
                <a:solidFill>
                  <a:prstClr val="black"/>
                </a:solidFill>
                <a:effectLst/>
                <a:uLnTx/>
                <a:uFillTx/>
                <a:cs typeface="+mn-ea"/>
                <a:sym typeface="+mn-lt"/>
              </a:rPr>
              <a:t>.</a:t>
            </a:r>
            <a:endParaRPr kumimoji="0" lang="zh-CN" altLang="en-US" sz="1400" b="0" i="0" u="none" strike="noStrike" kern="1200" cap="none" spc="0" normalizeH="0" baseline="0" noProof="0" dirty="0">
              <a:ln>
                <a:noFill/>
              </a:ln>
              <a:solidFill>
                <a:prstClr val="black"/>
              </a:solidFill>
              <a:effectLst/>
              <a:uLnTx/>
              <a:uFillTx/>
              <a:cs typeface="+mn-ea"/>
              <a:sym typeface="+mn-lt"/>
            </a:endParaRPr>
          </a:p>
        </p:txBody>
      </p:sp>
      <p:grpSp>
        <p:nvGrpSpPr>
          <p:cNvPr id="18" name="Group 4">
            <a:extLst>
              <a:ext uri="{FF2B5EF4-FFF2-40B4-BE49-F238E27FC236}">
                <a16:creationId xmlns:a16="http://schemas.microsoft.com/office/drawing/2014/main" id="{FE1B507D-4FD0-4C99-8522-15A835DF45FC}"/>
              </a:ext>
            </a:extLst>
          </p:cNvPr>
          <p:cNvGrpSpPr>
            <a:grpSpLocks noChangeAspect="1"/>
          </p:cNvGrpSpPr>
          <p:nvPr/>
        </p:nvGrpSpPr>
        <p:grpSpPr bwMode="auto">
          <a:xfrm>
            <a:off x="10510574" y="2593978"/>
            <a:ext cx="389182" cy="343140"/>
            <a:chOff x="5055" y="1376"/>
            <a:chExt cx="1792" cy="1580"/>
          </a:xfrm>
          <a:solidFill>
            <a:schemeClr val="bg2">
              <a:lumMod val="25000"/>
            </a:schemeClr>
          </a:solidFill>
        </p:grpSpPr>
        <p:sp>
          <p:nvSpPr>
            <p:cNvPr id="19" name="Freeform 5">
              <a:extLst>
                <a:ext uri="{FF2B5EF4-FFF2-40B4-BE49-F238E27FC236}">
                  <a16:creationId xmlns:a16="http://schemas.microsoft.com/office/drawing/2014/main" id="{BE33C974-A177-4BB6-B766-DF5349E9135D}"/>
                </a:ext>
              </a:extLst>
            </p:cNvPr>
            <p:cNvSpPr>
              <a:spLocks/>
            </p:cNvSpPr>
            <p:nvPr/>
          </p:nvSpPr>
          <p:spPr bwMode="auto">
            <a:xfrm>
              <a:off x="6070" y="1376"/>
              <a:ext cx="777" cy="1580"/>
            </a:xfrm>
            <a:custGeom>
              <a:avLst/>
              <a:gdLst>
                <a:gd name="T0" fmla="*/ 1504 w 1704"/>
                <a:gd name="T1" fmla="*/ 0 h 3469"/>
                <a:gd name="T2" fmla="*/ 288 w 1704"/>
                <a:gd name="T3" fmla="*/ 0 h 3469"/>
                <a:gd name="T4" fmla="*/ 88 w 1704"/>
                <a:gd name="T5" fmla="*/ 200 h 3469"/>
                <a:gd name="T6" fmla="*/ 88 w 1704"/>
                <a:gd name="T7" fmla="*/ 1416 h 3469"/>
                <a:gd name="T8" fmla="*/ 288 w 1704"/>
                <a:gd name="T9" fmla="*/ 1616 h 3469"/>
                <a:gd name="T10" fmla="*/ 870 w 1704"/>
                <a:gd name="T11" fmla="*/ 1616 h 3469"/>
                <a:gd name="T12" fmla="*/ 649 w 1704"/>
                <a:gd name="T13" fmla="*/ 2381 h 3469"/>
                <a:gd name="T14" fmla="*/ 147 w 1704"/>
                <a:gd name="T15" fmla="*/ 2756 h 3469"/>
                <a:gd name="T16" fmla="*/ 48 w 1704"/>
                <a:gd name="T17" fmla="*/ 3025 h 3469"/>
                <a:gd name="T18" fmla="*/ 192 w 1704"/>
                <a:gd name="T19" fmla="*/ 3329 h 3469"/>
                <a:gd name="T20" fmla="*/ 453 w 1704"/>
                <a:gd name="T21" fmla="*/ 3427 h 3469"/>
                <a:gd name="T22" fmla="*/ 1123 w 1704"/>
                <a:gd name="T23" fmla="*/ 2991 h 3469"/>
                <a:gd name="T24" fmla="*/ 1581 w 1704"/>
                <a:gd name="T25" fmla="*/ 2264 h 3469"/>
                <a:gd name="T26" fmla="*/ 1704 w 1704"/>
                <a:gd name="T27" fmla="*/ 1156 h 3469"/>
                <a:gd name="T28" fmla="*/ 1704 w 1704"/>
                <a:gd name="T29" fmla="*/ 200 h 3469"/>
                <a:gd name="T30" fmla="*/ 1504 w 1704"/>
                <a:gd name="T31" fmla="*/ 0 h 3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04" h="3469">
                  <a:moveTo>
                    <a:pt x="1504" y="0"/>
                  </a:moveTo>
                  <a:cubicBezTo>
                    <a:pt x="288" y="0"/>
                    <a:pt x="288" y="0"/>
                    <a:pt x="288" y="0"/>
                  </a:cubicBezTo>
                  <a:cubicBezTo>
                    <a:pt x="178" y="0"/>
                    <a:pt x="88" y="90"/>
                    <a:pt x="88" y="200"/>
                  </a:cubicBezTo>
                  <a:cubicBezTo>
                    <a:pt x="88" y="1416"/>
                    <a:pt x="88" y="1416"/>
                    <a:pt x="88" y="1416"/>
                  </a:cubicBezTo>
                  <a:cubicBezTo>
                    <a:pt x="88" y="1527"/>
                    <a:pt x="178" y="1616"/>
                    <a:pt x="288" y="1616"/>
                  </a:cubicBezTo>
                  <a:cubicBezTo>
                    <a:pt x="870" y="1616"/>
                    <a:pt x="870" y="1616"/>
                    <a:pt x="870" y="1616"/>
                  </a:cubicBezTo>
                  <a:cubicBezTo>
                    <a:pt x="863" y="1935"/>
                    <a:pt x="789" y="2190"/>
                    <a:pt x="649" y="2381"/>
                  </a:cubicBezTo>
                  <a:cubicBezTo>
                    <a:pt x="538" y="2532"/>
                    <a:pt x="371" y="2658"/>
                    <a:pt x="147" y="2756"/>
                  </a:cubicBezTo>
                  <a:cubicBezTo>
                    <a:pt x="45" y="2802"/>
                    <a:pt x="0" y="2923"/>
                    <a:pt x="48" y="3025"/>
                  </a:cubicBezTo>
                  <a:cubicBezTo>
                    <a:pt x="192" y="3329"/>
                    <a:pt x="192" y="3329"/>
                    <a:pt x="192" y="3329"/>
                  </a:cubicBezTo>
                  <a:cubicBezTo>
                    <a:pt x="239" y="3427"/>
                    <a:pt x="353" y="3469"/>
                    <a:pt x="453" y="3427"/>
                  </a:cubicBezTo>
                  <a:cubicBezTo>
                    <a:pt x="717" y="3312"/>
                    <a:pt x="941" y="3167"/>
                    <a:pt x="1123" y="2991"/>
                  </a:cubicBezTo>
                  <a:cubicBezTo>
                    <a:pt x="1346" y="2776"/>
                    <a:pt x="1498" y="2534"/>
                    <a:pt x="1581" y="2264"/>
                  </a:cubicBezTo>
                  <a:cubicBezTo>
                    <a:pt x="1663" y="1993"/>
                    <a:pt x="1704" y="1624"/>
                    <a:pt x="1704" y="1156"/>
                  </a:cubicBezTo>
                  <a:cubicBezTo>
                    <a:pt x="1704" y="200"/>
                    <a:pt x="1704" y="200"/>
                    <a:pt x="1704" y="200"/>
                  </a:cubicBezTo>
                  <a:cubicBezTo>
                    <a:pt x="1704" y="90"/>
                    <a:pt x="1615" y="0"/>
                    <a:pt x="150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Arial"/>
                <a:ea typeface="微软雅黑"/>
                <a:cs typeface="+mn-ea"/>
                <a:sym typeface="+mn-lt"/>
              </a:endParaRPr>
            </a:p>
          </p:txBody>
        </p:sp>
        <p:sp>
          <p:nvSpPr>
            <p:cNvPr id="20" name="Freeform 6">
              <a:extLst>
                <a:ext uri="{FF2B5EF4-FFF2-40B4-BE49-F238E27FC236}">
                  <a16:creationId xmlns:a16="http://schemas.microsoft.com/office/drawing/2014/main" id="{DF1F7D33-C981-430E-993D-EA9B310E22BC}"/>
                </a:ext>
              </a:extLst>
            </p:cNvPr>
            <p:cNvSpPr>
              <a:spLocks/>
            </p:cNvSpPr>
            <p:nvPr/>
          </p:nvSpPr>
          <p:spPr bwMode="auto">
            <a:xfrm>
              <a:off x="5055" y="1376"/>
              <a:ext cx="777" cy="1580"/>
            </a:xfrm>
            <a:custGeom>
              <a:avLst/>
              <a:gdLst>
                <a:gd name="T0" fmla="*/ 453 w 1704"/>
                <a:gd name="T1" fmla="*/ 3426 h 3469"/>
                <a:gd name="T2" fmla="*/ 1121 w 1704"/>
                <a:gd name="T3" fmla="*/ 2991 h 3469"/>
                <a:gd name="T4" fmla="*/ 1581 w 1704"/>
                <a:gd name="T5" fmla="*/ 2266 h 3469"/>
                <a:gd name="T6" fmla="*/ 1704 w 1704"/>
                <a:gd name="T7" fmla="*/ 1156 h 3469"/>
                <a:gd name="T8" fmla="*/ 1704 w 1704"/>
                <a:gd name="T9" fmla="*/ 200 h 3469"/>
                <a:gd name="T10" fmla="*/ 1504 w 1704"/>
                <a:gd name="T11" fmla="*/ 0 h 3469"/>
                <a:gd name="T12" fmla="*/ 288 w 1704"/>
                <a:gd name="T13" fmla="*/ 0 h 3469"/>
                <a:gd name="T14" fmla="*/ 88 w 1704"/>
                <a:gd name="T15" fmla="*/ 200 h 3469"/>
                <a:gd name="T16" fmla="*/ 88 w 1704"/>
                <a:gd name="T17" fmla="*/ 1416 h 3469"/>
                <a:gd name="T18" fmla="*/ 288 w 1704"/>
                <a:gd name="T19" fmla="*/ 1616 h 3469"/>
                <a:gd name="T20" fmla="*/ 870 w 1704"/>
                <a:gd name="T21" fmla="*/ 1616 h 3469"/>
                <a:gd name="T22" fmla="*/ 649 w 1704"/>
                <a:gd name="T23" fmla="*/ 2381 h 3469"/>
                <a:gd name="T24" fmla="*/ 148 w 1704"/>
                <a:gd name="T25" fmla="*/ 2756 h 3469"/>
                <a:gd name="T26" fmla="*/ 48 w 1704"/>
                <a:gd name="T27" fmla="*/ 3025 h 3469"/>
                <a:gd name="T28" fmla="*/ 192 w 1704"/>
                <a:gd name="T29" fmla="*/ 3328 h 3469"/>
                <a:gd name="T30" fmla="*/ 453 w 1704"/>
                <a:gd name="T31" fmla="*/ 3426 h 3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04" h="3469">
                  <a:moveTo>
                    <a:pt x="453" y="3426"/>
                  </a:moveTo>
                  <a:cubicBezTo>
                    <a:pt x="715" y="3312"/>
                    <a:pt x="937" y="3167"/>
                    <a:pt x="1121" y="2991"/>
                  </a:cubicBezTo>
                  <a:cubicBezTo>
                    <a:pt x="1345" y="2776"/>
                    <a:pt x="1498" y="2535"/>
                    <a:pt x="1581" y="2266"/>
                  </a:cubicBezTo>
                  <a:cubicBezTo>
                    <a:pt x="1663" y="1998"/>
                    <a:pt x="1704" y="1628"/>
                    <a:pt x="1704" y="1156"/>
                  </a:cubicBezTo>
                  <a:cubicBezTo>
                    <a:pt x="1704" y="200"/>
                    <a:pt x="1704" y="200"/>
                    <a:pt x="1704" y="200"/>
                  </a:cubicBezTo>
                  <a:cubicBezTo>
                    <a:pt x="1704" y="90"/>
                    <a:pt x="1615" y="0"/>
                    <a:pt x="1504" y="0"/>
                  </a:cubicBezTo>
                  <a:cubicBezTo>
                    <a:pt x="288" y="0"/>
                    <a:pt x="288" y="0"/>
                    <a:pt x="288" y="0"/>
                  </a:cubicBezTo>
                  <a:cubicBezTo>
                    <a:pt x="178" y="0"/>
                    <a:pt x="88" y="90"/>
                    <a:pt x="88" y="200"/>
                  </a:cubicBezTo>
                  <a:cubicBezTo>
                    <a:pt x="88" y="1416"/>
                    <a:pt x="88" y="1416"/>
                    <a:pt x="88" y="1416"/>
                  </a:cubicBezTo>
                  <a:cubicBezTo>
                    <a:pt x="88" y="1527"/>
                    <a:pt x="178" y="1616"/>
                    <a:pt x="288" y="1616"/>
                  </a:cubicBezTo>
                  <a:cubicBezTo>
                    <a:pt x="870" y="1616"/>
                    <a:pt x="870" y="1616"/>
                    <a:pt x="870" y="1616"/>
                  </a:cubicBezTo>
                  <a:cubicBezTo>
                    <a:pt x="863" y="1935"/>
                    <a:pt x="789" y="2190"/>
                    <a:pt x="649" y="2381"/>
                  </a:cubicBezTo>
                  <a:cubicBezTo>
                    <a:pt x="538" y="2532"/>
                    <a:pt x="371" y="2658"/>
                    <a:pt x="148" y="2756"/>
                  </a:cubicBezTo>
                  <a:cubicBezTo>
                    <a:pt x="45" y="2802"/>
                    <a:pt x="0" y="2923"/>
                    <a:pt x="48" y="3025"/>
                  </a:cubicBezTo>
                  <a:cubicBezTo>
                    <a:pt x="192" y="3328"/>
                    <a:pt x="192" y="3328"/>
                    <a:pt x="192" y="3328"/>
                  </a:cubicBezTo>
                  <a:cubicBezTo>
                    <a:pt x="238" y="3426"/>
                    <a:pt x="354" y="3469"/>
                    <a:pt x="453" y="34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solidFill>
                <a:effectLst/>
                <a:uLnTx/>
                <a:uFillTx/>
                <a:latin typeface="Arial"/>
                <a:ea typeface="微软雅黑"/>
                <a:cs typeface="+mn-ea"/>
                <a:sym typeface="+mn-lt"/>
              </a:endParaRPr>
            </a:p>
          </p:txBody>
        </p:sp>
      </p:grpSp>
      <p:sp>
        <p:nvSpPr>
          <p:cNvPr id="21" name="矩形 20">
            <a:extLst>
              <a:ext uri="{FF2B5EF4-FFF2-40B4-BE49-F238E27FC236}">
                <a16:creationId xmlns:a16="http://schemas.microsoft.com/office/drawing/2014/main" id="{4033E0B2-8385-46DB-B7CF-27003B633C36}"/>
              </a:ext>
            </a:extLst>
          </p:cNvPr>
          <p:cNvSpPr/>
          <p:nvPr/>
        </p:nvSpPr>
        <p:spPr>
          <a:xfrm>
            <a:off x="9542109" y="3522643"/>
            <a:ext cx="2326112" cy="138499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err="1">
                <a:ln>
                  <a:noFill/>
                </a:ln>
                <a:solidFill>
                  <a:schemeClr val="bg2">
                    <a:lumMod val="25000"/>
                  </a:schemeClr>
                </a:solidFill>
                <a:effectLst/>
                <a:uLnTx/>
                <a:uFillTx/>
                <a:latin typeface="Arial"/>
                <a:ea typeface="微软雅黑"/>
                <a:cs typeface="+mn-ea"/>
                <a:sym typeface="+mn-lt"/>
              </a:rPr>
              <a:t>vestibulu</a:t>
            </a:r>
            <a:r>
              <a:rPr kumimoji="0" lang="en-US" altLang="zh-CN" sz="1400" b="0" i="0" u="none" strike="noStrike" kern="1200" cap="none" spc="0" normalizeH="0" baseline="0" noProof="0" dirty="0">
                <a:ln>
                  <a:noFill/>
                </a:ln>
                <a:solidFill>
                  <a:schemeClr val="bg2">
                    <a:lumMod val="25000"/>
                  </a:schemeClr>
                </a:solidFill>
                <a:effectLst/>
                <a:uLnTx/>
                <a:uFillTx/>
                <a:latin typeface="Arial"/>
                <a:ea typeface="微软雅黑"/>
                <a:cs typeface="+mn-ea"/>
                <a:sym typeface="+mn-lt"/>
              </a:rPr>
              <a:t> ant </a:t>
            </a:r>
            <a:r>
              <a:rPr kumimoji="0" lang="en-US" altLang="zh-CN" sz="1400" b="0" i="0" u="none" strike="noStrike" kern="1200" cap="none" spc="0" normalizeH="0" baseline="0" noProof="0" dirty="0" err="1">
                <a:ln>
                  <a:noFill/>
                </a:ln>
                <a:solidFill>
                  <a:schemeClr val="bg2">
                    <a:lumMod val="25000"/>
                  </a:schemeClr>
                </a:solidFill>
                <a:effectLst/>
                <a:uLnTx/>
                <a:uFillTx/>
                <a:latin typeface="Arial"/>
                <a:ea typeface="微软雅黑"/>
                <a:cs typeface="+mn-ea"/>
                <a:sym typeface="+mn-lt"/>
              </a:rPr>
              <a:t>faucvbvestibuluantalu</a:t>
            </a:r>
            <a:r>
              <a:rPr kumimoji="0" lang="en-US" altLang="zh-CN" sz="1400" b="0" i="0" u="none" strike="noStrike" kern="1200" cap="none" spc="0" normalizeH="0" baseline="0" noProof="0" dirty="0">
                <a:ln>
                  <a:noFill/>
                </a:ln>
                <a:solidFill>
                  <a:schemeClr val="bg2">
                    <a:lumMod val="25000"/>
                  </a:schemeClr>
                </a:solidFill>
                <a:effectLst/>
                <a:uLnTx/>
                <a:uFillTx/>
                <a:latin typeface="Arial"/>
                <a:ea typeface="微软雅黑"/>
                <a:cs typeface="+mn-ea"/>
                <a:sym typeface="+mn-lt"/>
              </a:rPr>
              <a:t> </a:t>
            </a:r>
            <a:r>
              <a:rPr kumimoji="0" lang="en-US" altLang="zh-CN" sz="1400" b="0" i="0" u="none" strike="noStrike" kern="1200" cap="none" spc="0" normalizeH="0" baseline="0" noProof="0" dirty="0" err="1">
                <a:ln>
                  <a:noFill/>
                </a:ln>
                <a:solidFill>
                  <a:schemeClr val="bg2">
                    <a:lumMod val="25000"/>
                  </a:schemeClr>
                </a:solidFill>
                <a:effectLst/>
                <a:uLnTx/>
                <a:uFillTx/>
                <a:latin typeface="Arial"/>
                <a:ea typeface="微软雅黑"/>
                <a:cs typeface="+mn-ea"/>
                <a:sym typeface="+mn-lt"/>
              </a:rPr>
              <a:t>fcvbvestibulu</a:t>
            </a:r>
            <a:r>
              <a:rPr kumimoji="0" lang="en-US" altLang="zh-CN" sz="1400" b="0" i="0" u="none" strike="noStrike" kern="1200" cap="none" spc="0" normalizeH="0" baseline="0" noProof="0" dirty="0">
                <a:ln>
                  <a:noFill/>
                </a:ln>
                <a:solidFill>
                  <a:schemeClr val="bg2">
                    <a:lumMod val="25000"/>
                  </a:schemeClr>
                </a:solidFill>
                <a:effectLst/>
                <a:uLnTx/>
                <a:uFillTx/>
                <a:latin typeface="Arial"/>
                <a:ea typeface="微软雅黑"/>
                <a:cs typeface="+mn-ea"/>
                <a:sym typeface="+mn-lt"/>
              </a:rPr>
              <a:t> </a:t>
            </a:r>
            <a:r>
              <a:rPr kumimoji="0" lang="en-US" altLang="zh-CN" sz="1400" b="0" i="0" u="none" strike="noStrike" kern="1200" cap="none" spc="0" normalizeH="0" baseline="0" noProof="0" dirty="0" err="1">
                <a:ln>
                  <a:noFill/>
                </a:ln>
                <a:solidFill>
                  <a:schemeClr val="bg2">
                    <a:lumMod val="25000"/>
                  </a:schemeClr>
                </a:solidFill>
                <a:effectLst/>
                <a:uLnTx/>
                <a:uFillTx/>
                <a:latin typeface="Arial"/>
                <a:ea typeface="微软雅黑"/>
                <a:cs typeface="+mn-ea"/>
                <a:sym typeface="+mn-lt"/>
              </a:rPr>
              <a:t>afaucvbusulu</a:t>
            </a:r>
            <a:r>
              <a:rPr kumimoji="0" lang="en-US" altLang="zh-CN" sz="1400" b="0" i="0" u="none" strike="noStrike" kern="1200" cap="none" spc="0" normalizeH="0" baseline="0" noProof="0" dirty="0">
                <a:ln>
                  <a:noFill/>
                </a:ln>
                <a:solidFill>
                  <a:schemeClr val="bg2">
                    <a:lumMod val="25000"/>
                  </a:schemeClr>
                </a:solidFill>
                <a:effectLst/>
                <a:uLnTx/>
                <a:uFillTx/>
                <a:latin typeface="Arial"/>
                <a:ea typeface="微软雅黑"/>
                <a:cs typeface="+mn-ea"/>
                <a:sym typeface="+mn-lt"/>
              </a:rPr>
              <a:t> </a:t>
            </a:r>
            <a:r>
              <a:rPr kumimoji="0" lang="en-US" altLang="zh-CN" sz="1400" b="0" i="0" u="none" strike="noStrike" kern="1200" cap="none" spc="0" normalizeH="0" baseline="0" noProof="0" dirty="0" err="1">
                <a:ln>
                  <a:noFill/>
                </a:ln>
                <a:solidFill>
                  <a:schemeClr val="bg2">
                    <a:lumMod val="25000"/>
                  </a:schemeClr>
                </a:solidFill>
                <a:effectLst/>
                <a:uLnTx/>
                <a:uFillTx/>
                <a:latin typeface="Arial"/>
                <a:ea typeface="微软雅黑"/>
                <a:cs typeface="+mn-ea"/>
                <a:sym typeface="+mn-lt"/>
              </a:rPr>
              <a:t>antaucvbusucvbvestibuluntaucvbusulu</a:t>
            </a:r>
            <a:r>
              <a:rPr kumimoji="0" lang="en-US" altLang="zh-CN" sz="1400" b="0" i="0" u="none" strike="noStrike" kern="1200" cap="none" spc="0" normalizeH="0" baseline="0" noProof="0" dirty="0">
                <a:ln>
                  <a:noFill/>
                </a:ln>
                <a:solidFill>
                  <a:schemeClr val="bg2">
                    <a:lumMod val="25000"/>
                  </a:schemeClr>
                </a:solidFill>
                <a:effectLst/>
                <a:uLnTx/>
                <a:uFillTx/>
                <a:latin typeface="Arial"/>
                <a:ea typeface="微软雅黑"/>
                <a:cs typeface="+mn-ea"/>
                <a:sym typeface="+mn-lt"/>
              </a:rPr>
              <a:t> ant </a:t>
            </a:r>
            <a:r>
              <a:rPr kumimoji="0" lang="en-US" altLang="zh-CN" sz="1400" b="0" i="0" u="none" strike="noStrike" kern="1200" cap="none" spc="0" normalizeH="0" baseline="0" noProof="0" dirty="0" err="1">
                <a:ln>
                  <a:noFill/>
                </a:ln>
                <a:solidFill>
                  <a:schemeClr val="bg2">
                    <a:lumMod val="25000"/>
                  </a:schemeClr>
                </a:solidFill>
                <a:effectLst/>
                <a:uLnTx/>
                <a:uFillTx/>
                <a:latin typeface="Arial"/>
                <a:ea typeface="微软雅黑"/>
                <a:cs typeface="+mn-ea"/>
                <a:sym typeface="+mn-lt"/>
              </a:rPr>
              <a:t>faucvbus</a:t>
            </a:r>
            <a:r>
              <a:rPr kumimoji="0" lang="en-US" altLang="zh-CN" sz="1400" b="0" i="0" u="none" strike="noStrike" kern="1200" cap="none" spc="0" normalizeH="0" baseline="0" noProof="0" dirty="0">
                <a:ln>
                  <a:noFill/>
                </a:ln>
                <a:solidFill>
                  <a:schemeClr val="bg2">
                    <a:lumMod val="25000"/>
                  </a:schemeClr>
                </a:solidFill>
                <a:effectLst/>
                <a:uLnTx/>
                <a:uFillTx/>
                <a:latin typeface="Arial"/>
                <a:ea typeface="微软雅黑"/>
                <a:cs typeface="+mn-ea"/>
                <a:sym typeface="+mn-lt"/>
              </a:rPr>
              <a:t> </a:t>
            </a:r>
            <a:r>
              <a:rPr kumimoji="0" lang="en-US" altLang="zh-CN" sz="1400" b="0" i="0" u="none" strike="noStrike" kern="1200" cap="none" spc="0" normalizeH="0" baseline="0" noProof="0" dirty="0" err="1">
                <a:ln>
                  <a:noFill/>
                </a:ln>
                <a:solidFill>
                  <a:schemeClr val="bg2">
                    <a:lumMod val="25000"/>
                  </a:schemeClr>
                </a:solidFill>
                <a:effectLst/>
                <a:uLnTx/>
                <a:uFillTx/>
                <a:latin typeface="Arial"/>
                <a:ea typeface="微软雅黑"/>
                <a:cs typeface="+mn-ea"/>
                <a:sym typeface="+mn-lt"/>
              </a:rPr>
              <a:t>faucvbvestibulu</a:t>
            </a:r>
            <a:r>
              <a:rPr kumimoji="0" lang="en-US" altLang="zh-CN" sz="1400" b="0" i="0" u="none" strike="noStrike" kern="1200" cap="none" spc="0" normalizeH="0" baseline="0" noProof="0" dirty="0">
                <a:ln>
                  <a:noFill/>
                </a:ln>
                <a:solidFill>
                  <a:schemeClr val="bg2">
                    <a:lumMod val="25000"/>
                  </a:schemeClr>
                </a:solidFill>
                <a:effectLst/>
                <a:uLnTx/>
                <a:uFillTx/>
                <a:latin typeface="Arial"/>
                <a:ea typeface="微软雅黑"/>
                <a:cs typeface="+mn-ea"/>
                <a:sym typeface="+mn-lt"/>
              </a:rPr>
              <a:t> ant</a:t>
            </a:r>
            <a:endParaRPr kumimoji="0" lang="zh-CN" altLang="en-US" sz="1400" b="0" i="0" u="none" strike="noStrike" kern="1200" cap="none" spc="0" normalizeH="0" baseline="0" noProof="0" dirty="0">
              <a:ln>
                <a:noFill/>
              </a:ln>
              <a:solidFill>
                <a:schemeClr val="bg2">
                  <a:lumMod val="25000"/>
                </a:schemeClr>
              </a:solidFill>
              <a:effectLst/>
              <a:uLnTx/>
              <a:uFillTx/>
              <a:latin typeface="Arial"/>
              <a:ea typeface="微软雅黑"/>
              <a:cs typeface="+mn-ea"/>
              <a:sym typeface="+mn-lt"/>
            </a:endParaRPr>
          </a:p>
        </p:txBody>
      </p:sp>
    </p:spTree>
    <p:extLst>
      <p:ext uri="{BB962C8B-B14F-4D97-AF65-F5344CB8AC3E}">
        <p14:creationId xmlns:p14="http://schemas.microsoft.com/office/powerpoint/2010/main" val="1531864005"/>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EB6958D-74E8-403C-9466-D2D0B82CC8AD}"/>
              </a:ext>
            </a:extLst>
          </p:cNvPr>
          <p:cNvSpPr>
            <a:spLocks noGrp="1"/>
          </p:cNvSpPr>
          <p:nvPr>
            <p:ph type="title"/>
          </p:nvPr>
        </p:nvSpPr>
        <p:spPr/>
        <p:txBody>
          <a:bodyPr/>
          <a:lstStyle/>
          <a:p>
            <a:r>
              <a:rPr lang="en-US" altLang="zh-CN" b="1" spc="300" dirty="0"/>
              <a:t>YOUR  TITLE  HERE</a:t>
            </a:r>
            <a:endParaRPr lang="zh-CN" altLang="en-US" b="1" spc="300" dirty="0"/>
          </a:p>
        </p:txBody>
      </p:sp>
      <p:sp>
        <p:nvSpPr>
          <p:cNvPr id="3" name="矩形 2">
            <a:extLst>
              <a:ext uri="{FF2B5EF4-FFF2-40B4-BE49-F238E27FC236}">
                <a16:creationId xmlns:a16="http://schemas.microsoft.com/office/drawing/2014/main" id="{3F764FC4-E4C2-4C03-A68B-876A480F2167}"/>
              </a:ext>
            </a:extLst>
          </p:cNvPr>
          <p:cNvSpPr/>
          <p:nvPr/>
        </p:nvSpPr>
        <p:spPr>
          <a:xfrm>
            <a:off x="838200" y="4333875"/>
            <a:ext cx="10591800" cy="181588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cs typeface="+mn-ea"/>
                <a:sym typeface="+mn-lt"/>
              </a:rPr>
              <a:t>Vestibulum ante ipsum primis in faucibus orci luctus et ultrices posuere cubilia Curae; Donec velit neque, auctor sit amet aliquam vel, ullamcorper sit amet ligula. Nulla quirem ut libero Vestibulum ante ipsum primis in faucibus orci luctus et ultrices posuere cubilia Curae; Donec velit neque, auctor sit amet aliquam vel, ullamcorper sit amet ligula. Nulla quisisorem ut libero malesuada malesuada feugiat. Vestibulum ac diam sit amet quam vehiculaVestibulum ante ipsu ullamcorper sit amet ligula. Nulla quisisorem ut libero malesuada malesuada feugiat. Vestibulum ac diam sit amet quam vehiculaVestibulum ante ipsum primis in faucibusorem ut libero malesuada malesuada feugiat. Vestibulum ac diam sit amet quam vehiculaVestibulum ante ipsum primis in faucibus m primis in faucibusorem ut libero malesuada malesuada feugiat. Vestibulum ac diam sit amet quam vehiculaVestibulum ante ipsum primis in faucibus</a:t>
            </a:r>
          </a:p>
        </p:txBody>
      </p:sp>
      <p:pic>
        <p:nvPicPr>
          <p:cNvPr id="9" name="图片 8">
            <a:extLst>
              <a:ext uri="{FF2B5EF4-FFF2-40B4-BE49-F238E27FC236}">
                <a16:creationId xmlns:a16="http://schemas.microsoft.com/office/drawing/2014/main" id="{7A7A7925-1A28-4229-A52D-D45049EC15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3433" y="2074899"/>
            <a:ext cx="3445133" cy="2067488"/>
          </a:xfrm>
          <a:prstGeom prst="rect">
            <a:avLst/>
          </a:prstGeom>
        </p:spPr>
      </p:pic>
      <p:pic>
        <p:nvPicPr>
          <p:cNvPr id="8" name="图片 7">
            <a:extLst>
              <a:ext uri="{FF2B5EF4-FFF2-40B4-BE49-F238E27FC236}">
                <a16:creationId xmlns:a16="http://schemas.microsoft.com/office/drawing/2014/main" id="{7DC6CCD9-03C9-4691-A0A8-B5613938D65B}"/>
              </a:ext>
            </a:extLst>
          </p:cNvPr>
          <p:cNvPicPr>
            <a:picLocks noChangeAspect="1"/>
          </p:cNvPicPr>
          <p:nvPr/>
        </p:nvPicPr>
        <p:blipFill rotWithShape="1">
          <a:blip r:embed="rId4">
            <a:extLst>
              <a:ext uri="{28A0092B-C50C-407E-A947-70E740481C1C}">
                <a14:useLocalDpi xmlns:a14="http://schemas.microsoft.com/office/drawing/2010/main" val="0"/>
              </a:ext>
            </a:extLst>
          </a:blip>
          <a:srcRect t="4983" b="4983"/>
          <a:stretch/>
        </p:blipFill>
        <p:spPr>
          <a:xfrm>
            <a:off x="839788" y="2074899"/>
            <a:ext cx="3445814" cy="2067488"/>
          </a:xfrm>
          <a:prstGeom prst="rect">
            <a:avLst/>
          </a:prstGeom>
        </p:spPr>
      </p:pic>
      <p:pic>
        <p:nvPicPr>
          <p:cNvPr id="10" name="图片 9">
            <a:extLst>
              <a:ext uri="{FF2B5EF4-FFF2-40B4-BE49-F238E27FC236}">
                <a16:creationId xmlns:a16="http://schemas.microsoft.com/office/drawing/2014/main" id="{CA7F2423-F0E6-4F77-B89F-949EF87BD5B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07011" y="2074899"/>
            <a:ext cx="3444589" cy="2067488"/>
          </a:xfrm>
          <a:prstGeom prst="rect">
            <a:avLst/>
          </a:prstGeom>
        </p:spPr>
      </p:pic>
    </p:spTree>
    <p:extLst>
      <p:ext uri="{BB962C8B-B14F-4D97-AF65-F5344CB8AC3E}">
        <p14:creationId xmlns:p14="http://schemas.microsoft.com/office/powerpoint/2010/main" val="4020990268"/>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EB6958D-74E8-403C-9466-D2D0B82CC8AD}"/>
              </a:ext>
            </a:extLst>
          </p:cNvPr>
          <p:cNvSpPr>
            <a:spLocks noGrp="1"/>
          </p:cNvSpPr>
          <p:nvPr>
            <p:ph type="title"/>
          </p:nvPr>
        </p:nvSpPr>
        <p:spPr/>
        <p:txBody>
          <a:bodyPr/>
          <a:lstStyle/>
          <a:p>
            <a:r>
              <a:rPr lang="en-US" altLang="zh-CN" b="1" spc="300" dirty="0"/>
              <a:t>YOUR  TITLE  HERE</a:t>
            </a:r>
            <a:endParaRPr lang="zh-CN" altLang="en-US" b="1" spc="300" dirty="0"/>
          </a:p>
        </p:txBody>
      </p:sp>
      <p:sp>
        <p:nvSpPr>
          <p:cNvPr id="3" name="矩形 2">
            <a:extLst>
              <a:ext uri="{FF2B5EF4-FFF2-40B4-BE49-F238E27FC236}">
                <a16:creationId xmlns:a16="http://schemas.microsoft.com/office/drawing/2014/main" id="{B714885F-CFEA-40A8-9821-E94ABF84533F}"/>
              </a:ext>
            </a:extLst>
          </p:cNvPr>
          <p:cNvSpPr/>
          <p:nvPr/>
        </p:nvSpPr>
        <p:spPr>
          <a:xfrm>
            <a:off x="838992" y="4303486"/>
            <a:ext cx="2106716" cy="1509485"/>
          </a:xfrm>
          <a:prstGeom prst="rect">
            <a:avLst/>
          </a:prstGeom>
          <a:solidFill>
            <a:srgbClr val="E0BF1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2">
                  <a:lumMod val="25000"/>
                </a:schemeClr>
              </a:solidFill>
              <a:effectLst/>
              <a:uLnTx/>
              <a:uFillTx/>
              <a:cs typeface="+mn-ea"/>
              <a:sym typeface="+mn-lt"/>
            </a:endParaRPr>
          </a:p>
        </p:txBody>
      </p:sp>
      <p:sp>
        <p:nvSpPr>
          <p:cNvPr id="5" name="矩形 4">
            <a:extLst>
              <a:ext uri="{FF2B5EF4-FFF2-40B4-BE49-F238E27FC236}">
                <a16:creationId xmlns:a16="http://schemas.microsoft.com/office/drawing/2014/main" id="{61FED54C-00A6-4306-B344-3B83F1DECFD4}"/>
              </a:ext>
            </a:extLst>
          </p:cNvPr>
          <p:cNvSpPr/>
          <p:nvPr/>
        </p:nvSpPr>
        <p:spPr>
          <a:xfrm>
            <a:off x="3641161" y="4303486"/>
            <a:ext cx="2106716" cy="1509485"/>
          </a:xfrm>
          <a:prstGeom prst="rect">
            <a:avLst/>
          </a:prstGeom>
          <a:solidFill>
            <a:srgbClr val="E0BF1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2">
                  <a:lumMod val="25000"/>
                </a:schemeClr>
              </a:solidFill>
              <a:effectLst/>
              <a:uLnTx/>
              <a:uFillTx/>
              <a:cs typeface="+mn-ea"/>
              <a:sym typeface="+mn-lt"/>
            </a:endParaRPr>
          </a:p>
        </p:txBody>
      </p:sp>
      <p:sp>
        <p:nvSpPr>
          <p:cNvPr id="6" name="矩形 5">
            <a:extLst>
              <a:ext uri="{FF2B5EF4-FFF2-40B4-BE49-F238E27FC236}">
                <a16:creationId xmlns:a16="http://schemas.microsoft.com/office/drawing/2014/main" id="{09691CE6-2FB9-4E5E-B90E-D2081EE3EDD3}"/>
              </a:ext>
            </a:extLst>
          </p:cNvPr>
          <p:cNvSpPr/>
          <p:nvPr/>
        </p:nvSpPr>
        <p:spPr>
          <a:xfrm>
            <a:off x="6444122" y="4303486"/>
            <a:ext cx="2106716" cy="1509485"/>
          </a:xfrm>
          <a:prstGeom prst="rect">
            <a:avLst/>
          </a:prstGeom>
          <a:solidFill>
            <a:srgbClr val="E0BF1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2">
                  <a:lumMod val="25000"/>
                </a:schemeClr>
              </a:solidFill>
              <a:effectLst/>
              <a:uLnTx/>
              <a:uFillTx/>
              <a:cs typeface="+mn-ea"/>
              <a:sym typeface="+mn-lt"/>
            </a:endParaRPr>
          </a:p>
        </p:txBody>
      </p:sp>
      <p:sp>
        <p:nvSpPr>
          <p:cNvPr id="7" name="矩形 6">
            <a:extLst>
              <a:ext uri="{FF2B5EF4-FFF2-40B4-BE49-F238E27FC236}">
                <a16:creationId xmlns:a16="http://schemas.microsoft.com/office/drawing/2014/main" id="{0026C1B3-26AB-42B8-B20E-4ADB91D85F96}"/>
              </a:ext>
            </a:extLst>
          </p:cNvPr>
          <p:cNvSpPr/>
          <p:nvPr/>
        </p:nvSpPr>
        <p:spPr>
          <a:xfrm>
            <a:off x="9247084" y="4303486"/>
            <a:ext cx="2106716" cy="1509485"/>
          </a:xfrm>
          <a:prstGeom prst="rect">
            <a:avLst/>
          </a:prstGeom>
          <a:solidFill>
            <a:srgbClr val="E0BF1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bg2">
                  <a:lumMod val="25000"/>
                </a:schemeClr>
              </a:solidFill>
              <a:effectLst/>
              <a:uLnTx/>
              <a:uFillTx/>
              <a:cs typeface="+mn-ea"/>
              <a:sym typeface="+mn-lt"/>
            </a:endParaRPr>
          </a:p>
        </p:txBody>
      </p:sp>
      <p:pic>
        <p:nvPicPr>
          <p:cNvPr id="8" name="图片 7">
            <a:extLst>
              <a:ext uri="{FF2B5EF4-FFF2-40B4-BE49-F238E27FC236}">
                <a16:creationId xmlns:a16="http://schemas.microsoft.com/office/drawing/2014/main" id="{61A33DF1-91D8-48A7-95BD-1903263012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3878" y="2198359"/>
            <a:ext cx="2099687" cy="2105127"/>
          </a:xfrm>
          <a:prstGeom prst="rect">
            <a:avLst/>
          </a:prstGeom>
        </p:spPr>
      </p:pic>
      <p:pic>
        <p:nvPicPr>
          <p:cNvPr id="9" name="图片 8">
            <a:extLst>
              <a:ext uri="{FF2B5EF4-FFF2-40B4-BE49-F238E27FC236}">
                <a16:creationId xmlns:a16="http://schemas.microsoft.com/office/drawing/2014/main" id="{97DC80BA-F8DA-4A27-8D45-63A2F3E354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787" y="2198359"/>
            <a:ext cx="2105127" cy="2105127"/>
          </a:xfrm>
          <a:prstGeom prst="rect">
            <a:avLst/>
          </a:prstGeom>
        </p:spPr>
      </p:pic>
      <p:pic>
        <p:nvPicPr>
          <p:cNvPr id="10" name="图片 9">
            <a:extLst>
              <a:ext uri="{FF2B5EF4-FFF2-40B4-BE49-F238E27FC236}">
                <a16:creationId xmlns:a16="http://schemas.microsoft.com/office/drawing/2014/main" id="{5AE79282-B906-4FAC-A265-016DC4F4E3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42527" y="2198360"/>
            <a:ext cx="2105125" cy="2105125"/>
          </a:xfrm>
          <a:prstGeom prst="rect">
            <a:avLst/>
          </a:prstGeom>
        </p:spPr>
      </p:pic>
      <p:pic>
        <p:nvPicPr>
          <p:cNvPr id="11" name="图片 10">
            <a:extLst>
              <a:ext uri="{FF2B5EF4-FFF2-40B4-BE49-F238E27FC236}">
                <a16:creationId xmlns:a16="http://schemas.microsoft.com/office/drawing/2014/main" id="{A6E873F4-CDE6-4BB5-8B29-C0E49F41E09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48675" y="2198359"/>
            <a:ext cx="2105127" cy="2105127"/>
          </a:xfrm>
          <a:prstGeom prst="rect">
            <a:avLst/>
          </a:prstGeom>
        </p:spPr>
      </p:pic>
      <p:sp>
        <p:nvSpPr>
          <p:cNvPr id="12" name="矩形 11">
            <a:extLst>
              <a:ext uri="{FF2B5EF4-FFF2-40B4-BE49-F238E27FC236}">
                <a16:creationId xmlns:a16="http://schemas.microsoft.com/office/drawing/2014/main" id="{EDA613A2-19BB-4C3E-8CD7-5B12032565AF}"/>
              </a:ext>
            </a:extLst>
          </p:cNvPr>
          <p:cNvSpPr/>
          <p:nvPr/>
        </p:nvSpPr>
        <p:spPr>
          <a:xfrm>
            <a:off x="839789" y="4581175"/>
            <a:ext cx="2105126"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2">
                    <a:lumMod val="25000"/>
                  </a:schemeClr>
                </a:solidFill>
                <a:effectLst/>
                <a:uLnTx/>
                <a:uFillTx/>
                <a:cs typeface="+mn-ea"/>
                <a:sym typeface="+mn-lt"/>
              </a:rPr>
              <a:t>Vestibulum ante ipsum primis in faucibus orci luctus et ultrices posuere cubilia Curae</a:t>
            </a:r>
            <a:r>
              <a:rPr kumimoji="0" lang="en-US" altLang="zh-CN" sz="1400" b="0" i="0" u="none" strike="noStrike" kern="1200" cap="none" spc="0" normalizeH="0" baseline="0" noProof="0" dirty="0">
                <a:ln>
                  <a:noFill/>
                </a:ln>
                <a:solidFill>
                  <a:schemeClr val="bg2">
                    <a:lumMod val="25000"/>
                  </a:schemeClr>
                </a:solidFill>
                <a:effectLst/>
                <a:uLnTx/>
                <a:uFillTx/>
                <a:cs typeface="+mn-ea"/>
                <a:sym typeface="+mn-lt"/>
              </a:rPr>
              <a:t>.</a:t>
            </a:r>
            <a:endParaRPr kumimoji="0" lang="zh-CN" altLang="en-US" sz="1400" b="0" i="0" u="none" strike="noStrike" kern="1200" cap="none" spc="0" normalizeH="0" baseline="0" noProof="0" dirty="0">
              <a:ln>
                <a:noFill/>
              </a:ln>
              <a:solidFill>
                <a:schemeClr val="bg2">
                  <a:lumMod val="25000"/>
                </a:schemeClr>
              </a:solidFill>
              <a:effectLst/>
              <a:uLnTx/>
              <a:uFillTx/>
              <a:cs typeface="+mn-ea"/>
              <a:sym typeface="+mn-lt"/>
            </a:endParaRPr>
          </a:p>
        </p:txBody>
      </p:sp>
      <p:sp>
        <p:nvSpPr>
          <p:cNvPr id="13" name="矩形 12">
            <a:extLst>
              <a:ext uri="{FF2B5EF4-FFF2-40B4-BE49-F238E27FC236}">
                <a16:creationId xmlns:a16="http://schemas.microsoft.com/office/drawing/2014/main" id="{3C992A18-9B7E-4843-8380-57B9026EDACA}"/>
              </a:ext>
            </a:extLst>
          </p:cNvPr>
          <p:cNvSpPr/>
          <p:nvPr/>
        </p:nvSpPr>
        <p:spPr>
          <a:xfrm>
            <a:off x="3646614" y="4581174"/>
            <a:ext cx="2105126"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2">
                    <a:lumMod val="25000"/>
                  </a:schemeClr>
                </a:solidFill>
                <a:effectLst/>
                <a:uLnTx/>
                <a:uFillTx/>
                <a:cs typeface="+mn-ea"/>
                <a:sym typeface="+mn-lt"/>
              </a:rPr>
              <a:t>Vestibulum ante ipsum primis in faucibus orci luctus et ultrices posuere cubilia Curae</a:t>
            </a:r>
            <a:r>
              <a:rPr kumimoji="0" lang="en-US" altLang="zh-CN" sz="1400" b="0" i="0" u="none" strike="noStrike" kern="1200" cap="none" spc="0" normalizeH="0" baseline="0" noProof="0" dirty="0">
                <a:ln>
                  <a:noFill/>
                </a:ln>
                <a:solidFill>
                  <a:schemeClr val="bg2">
                    <a:lumMod val="25000"/>
                  </a:schemeClr>
                </a:solidFill>
                <a:effectLst/>
                <a:uLnTx/>
                <a:uFillTx/>
                <a:cs typeface="+mn-ea"/>
                <a:sym typeface="+mn-lt"/>
              </a:rPr>
              <a:t>.</a:t>
            </a:r>
            <a:endParaRPr kumimoji="0" lang="zh-CN" altLang="en-US" sz="1400" b="0" i="0" u="none" strike="noStrike" kern="1200" cap="none" spc="0" normalizeH="0" baseline="0" noProof="0" dirty="0">
              <a:ln>
                <a:noFill/>
              </a:ln>
              <a:solidFill>
                <a:schemeClr val="bg2">
                  <a:lumMod val="25000"/>
                </a:schemeClr>
              </a:solidFill>
              <a:effectLst/>
              <a:uLnTx/>
              <a:uFillTx/>
              <a:cs typeface="+mn-ea"/>
              <a:sym typeface="+mn-lt"/>
            </a:endParaRPr>
          </a:p>
        </p:txBody>
      </p:sp>
      <p:sp>
        <p:nvSpPr>
          <p:cNvPr id="14" name="矩形 13">
            <a:extLst>
              <a:ext uri="{FF2B5EF4-FFF2-40B4-BE49-F238E27FC236}">
                <a16:creationId xmlns:a16="http://schemas.microsoft.com/office/drawing/2014/main" id="{34D6700A-F6AB-4192-A799-2AF465CF9B20}"/>
              </a:ext>
            </a:extLst>
          </p:cNvPr>
          <p:cNvSpPr/>
          <p:nvPr/>
        </p:nvSpPr>
        <p:spPr>
          <a:xfrm>
            <a:off x="6440256" y="4581175"/>
            <a:ext cx="2105126"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2">
                    <a:lumMod val="25000"/>
                  </a:schemeClr>
                </a:solidFill>
                <a:effectLst/>
                <a:uLnTx/>
                <a:uFillTx/>
                <a:cs typeface="+mn-ea"/>
                <a:sym typeface="+mn-lt"/>
              </a:rPr>
              <a:t>Vestibulum ante ipsum primis in faucibus orci luctus et ultrices posuere cubilia Curae</a:t>
            </a:r>
            <a:r>
              <a:rPr kumimoji="0" lang="en-US" altLang="zh-CN" sz="1400" b="0" i="0" u="none" strike="noStrike" kern="1200" cap="none" spc="0" normalizeH="0" baseline="0" noProof="0" dirty="0">
                <a:ln>
                  <a:noFill/>
                </a:ln>
                <a:solidFill>
                  <a:schemeClr val="bg2">
                    <a:lumMod val="25000"/>
                  </a:schemeClr>
                </a:solidFill>
                <a:effectLst/>
                <a:uLnTx/>
                <a:uFillTx/>
                <a:cs typeface="+mn-ea"/>
                <a:sym typeface="+mn-lt"/>
              </a:rPr>
              <a:t>.</a:t>
            </a:r>
            <a:endParaRPr kumimoji="0" lang="zh-CN" altLang="en-US" sz="1400" b="0" i="0" u="none" strike="noStrike" kern="1200" cap="none" spc="0" normalizeH="0" baseline="0" noProof="0" dirty="0">
              <a:ln>
                <a:noFill/>
              </a:ln>
              <a:solidFill>
                <a:schemeClr val="bg2">
                  <a:lumMod val="25000"/>
                </a:schemeClr>
              </a:solidFill>
              <a:effectLst/>
              <a:uLnTx/>
              <a:uFillTx/>
              <a:cs typeface="+mn-ea"/>
              <a:sym typeface="+mn-lt"/>
            </a:endParaRPr>
          </a:p>
        </p:txBody>
      </p:sp>
      <p:sp>
        <p:nvSpPr>
          <p:cNvPr id="15" name="矩形 14">
            <a:extLst>
              <a:ext uri="{FF2B5EF4-FFF2-40B4-BE49-F238E27FC236}">
                <a16:creationId xmlns:a16="http://schemas.microsoft.com/office/drawing/2014/main" id="{AB81AA00-782E-4F0A-A0A5-305A71301F2F}"/>
              </a:ext>
            </a:extLst>
          </p:cNvPr>
          <p:cNvSpPr/>
          <p:nvPr/>
        </p:nvSpPr>
        <p:spPr>
          <a:xfrm>
            <a:off x="9247081" y="4581174"/>
            <a:ext cx="2105126"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2">
                    <a:lumMod val="25000"/>
                  </a:schemeClr>
                </a:solidFill>
                <a:effectLst/>
                <a:uLnTx/>
                <a:uFillTx/>
                <a:cs typeface="+mn-ea"/>
                <a:sym typeface="+mn-lt"/>
              </a:rPr>
              <a:t>Vestibulum ante ipsum primis in faucibus orci luctus et ultrices posuere cubilia Curae</a:t>
            </a:r>
            <a:r>
              <a:rPr kumimoji="0" lang="en-US" altLang="zh-CN" sz="1400" b="0" i="0" u="none" strike="noStrike" kern="1200" cap="none" spc="0" normalizeH="0" baseline="0" noProof="0" dirty="0">
                <a:ln>
                  <a:noFill/>
                </a:ln>
                <a:solidFill>
                  <a:schemeClr val="bg2">
                    <a:lumMod val="25000"/>
                  </a:schemeClr>
                </a:solidFill>
                <a:effectLst/>
                <a:uLnTx/>
                <a:uFillTx/>
                <a:cs typeface="+mn-ea"/>
                <a:sym typeface="+mn-lt"/>
              </a:rPr>
              <a:t>.</a:t>
            </a:r>
            <a:endParaRPr kumimoji="0" lang="zh-CN" altLang="en-US" sz="1400" b="0" i="0" u="none" strike="noStrike" kern="1200" cap="none" spc="0" normalizeH="0" baseline="0" noProof="0" dirty="0">
              <a:ln>
                <a:noFill/>
              </a:ln>
              <a:solidFill>
                <a:schemeClr val="bg2">
                  <a:lumMod val="25000"/>
                </a:schemeClr>
              </a:solidFill>
              <a:effectLst/>
              <a:uLnTx/>
              <a:uFillTx/>
              <a:cs typeface="+mn-ea"/>
              <a:sym typeface="+mn-lt"/>
            </a:endParaRPr>
          </a:p>
        </p:txBody>
      </p:sp>
    </p:spTree>
    <p:extLst>
      <p:ext uri="{BB962C8B-B14F-4D97-AF65-F5344CB8AC3E}">
        <p14:creationId xmlns:p14="http://schemas.microsoft.com/office/powerpoint/2010/main" val="887355673"/>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7FE50FAB-A4CC-4D0E-BA2A-E8BC40E59C11}"/>
              </a:ext>
            </a:extLst>
          </p:cNvPr>
          <p:cNvPicPr>
            <a:picLocks noChangeAspect="1"/>
          </p:cNvPicPr>
          <p:nvPr/>
        </p:nvPicPr>
        <p:blipFill rotWithShape="1">
          <a:blip r:embed="rId3">
            <a:extLst>
              <a:ext uri="{28A0092B-C50C-407E-A947-70E740481C1C}">
                <a14:useLocalDpi xmlns:a14="http://schemas.microsoft.com/office/drawing/2010/main" val="0"/>
              </a:ext>
            </a:extLst>
          </a:blip>
          <a:srcRect r="1350"/>
          <a:stretch/>
        </p:blipFill>
        <p:spPr>
          <a:xfrm>
            <a:off x="9899989" y="-12699"/>
            <a:ext cx="2300230" cy="3441699"/>
          </a:xfrm>
          <a:prstGeom prst="rect">
            <a:avLst/>
          </a:prstGeom>
        </p:spPr>
      </p:pic>
      <p:sp>
        <p:nvSpPr>
          <p:cNvPr id="4" name="标题 3">
            <a:extLst>
              <a:ext uri="{FF2B5EF4-FFF2-40B4-BE49-F238E27FC236}">
                <a16:creationId xmlns:a16="http://schemas.microsoft.com/office/drawing/2014/main" id="{6EB6958D-74E8-403C-9466-D2D0B82CC8AD}"/>
              </a:ext>
            </a:extLst>
          </p:cNvPr>
          <p:cNvSpPr>
            <a:spLocks noGrp="1"/>
          </p:cNvSpPr>
          <p:nvPr>
            <p:ph type="title"/>
          </p:nvPr>
        </p:nvSpPr>
        <p:spPr/>
        <p:txBody>
          <a:bodyPr/>
          <a:lstStyle/>
          <a:p>
            <a:r>
              <a:rPr lang="en-US" altLang="zh-CN" b="1" spc="300" dirty="0"/>
              <a:t>YOUR  TITLE  HERE</a:t>
            </a:r>
            <a:endParaRPr lang="zh-CN" altLang="en-US" b="1" spc="300" dirty="0"/>
          </a:p>
        </p:txBody>
      </p:sp>
      <p:sp>
        <p:nvSpPr>
          <p:cNvPr id="5" name="矩形 4">
            <a:extLst>
              <a:ext uri="{FF2B5EF4-FFF2-40B4-BE49-F238E27FC236}">
                <a16:creationId xmlns:a16="http://schemas.microsoft.com/office/drawing/2014/main" id="{8547B87A-4724-45D8-BEA2-4A8D80B2E8EB}"/>
              </a:ext>
            </a:extLst>
          </p:cNvPr>
          <p:cNvSpPr/>
          <p:nvPr/>
        </p:nvSpPr>
        <p:spPr>
          <a:xfrm>
            <a:off x="9899990" y="3426925"/>
            <a:ext cx="2300230" cy="3444305"/>
          </a:xfrm>
          <a:prstGeom prst="rect">
            <a:avLst/>
          </a:prstGeom>
          <a:solidFill>
            <a:srgbClr val="E0BF1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 name="矩形 5">
            <a:extLst>
              <a:ext uri="{FF2B5EF4-FFF2-40B4-BE49-F238E27FC236}">
                <a16:creationId xmlns:a16="http://schemas.microsoft.com/office/drawing/2014/main" id="{E8D1A052-A94A-422D-92F6-A60473FA18EC}"/>
              </a:ext>
            </a:extLst>
          </p:cNvPr>
          <p:cNvSpPr/>
          <p:nvPr/>
        </p:nvSpPr>
        <p:spPr>
          <a:xfrm>
            <a:off x="7599759" y="-12699"/>
            <a:ext cx="2300230" cy="3444305"/>
          </a:xfrm>
          <a:prstGeom prst="rect">
            <a:avLst/>
          </a:prstGeom>
          <a:solidFill>
            <a:srgbClr val="E0BF1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8" name="矩形 7">
            <a:extLst>
              <a:ext uri="{FF2B5EF4-FFF2-40B4-BE49-F238E27FC236}">
                <a16:creationId xmlns:a16="http://schemas.microsoft.com/office/drawing/2014/main" id="{9D73E493-5A24-4355-ADA4-1BF6F4052426}"/>
              </a:ext>
            </a:extLst>
          </p:cNvPr>
          <p:cNvSpPr/>
          <p:nvPr/>
        </p:nvSpPr>
        <p:spPr>
          <a:xfrm>
            <a:off x="10325439" y="4780855"/>
            <a:ext cx="1650661" cy="138499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2">
                    <a:lumMod val="25000"/>
                  </a:schemeClr>
                </a:solidFill>
                <a:effectLst/>
                <a:uLnTx/>
                <a:uFillTx/>
                <a:cs typeface="+mn-ea"/>
                <a:sym typeface="+mn-lt"/>
              </a:rPr>
              <a:t>Vestibulum ante ipsum primis in faucibus orci luctus et ultrices posuere cubilia Curae</a:t>
            </a:r>
            <a:r>
              <a:rPr kumimoji="0" lang="en-US" altLang="zh-CN" sz="1400" b="0" i="0" u="none" strike="noStrike" kern="1200" cap="none" spc="0" normalizeH="0" baseline="0" noProof="0" dirty="0">
                <a:ln>
                  <a:noFill/>
                </a:ln>
                <a:solidFill>
                  <a:schemeClr val="bg2">
                    <a:lumMod val="25000"/>
                  </a:schemeClr>
                </a:solidFill>
                <a:effectLst/>
                <a:uLnTx/>
                <a:uFillTx/>
                <a:cs typeface="+mn-ea"/>
                <a:sym typeface="+mn-lt"/>
              </a:rPr>
              <a:t>.</a:t>
            </a:r>
            <a:endParaRPr kumimoji="0" lang="zh-CN" altLang="en-US" sz="1400" b="0" i="0" u="none" strike="noStrike" kern="1200" cap="none" spc="0" normalizeH="0" baseline="0" noProof="0" dirty="0">
              <a:ln>
                <a:noFill/>
              </a:ln>
              <a:solidFill>
                <a:schemeClr val="bg2">
                  <a:lumMod val="25000"/>
                </a:schemeClr>
              </a:solidFill>
              <a:effectLst/>
              <a:uLnTx/>
              <a:uFillTx/>
              <a:cs typeface="+mn-ea"/>
              <a:sym typeface="+mn-lt"/>
            </a:endParaRPr>
          </a:p>
        </p:txBody>
      </p:sp>
      <p:sp>
        <p:nvSpPr>
          <p:cNvPr id="9" name="文本框 8">
            <a:extLst>
              <a:ext uri="{FF2B5EF4-FFF2-40B4-BE49-F238E27FC236}">
                <a16:creationId xmlns:a16="http://schemas.microsoft.com/office/drawing/2014/main" id="{A2C5AD3B-64DB-49A4-887F-49E6E206A4D2}"/>
              </a:ext>
            </a:extLst>
          </p:cNvPr>
          <p:cNvSpPr txBox="1"/>
          <p:nvPr/>
        </p:nvSpPr>
        <p:spPr>
          <a:xfrm>
            <a:off x="10325439" y="4210050"/>
            <a:ext cx="585417"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chemeClr val="bg2">
                    <a:lumMod val="25000"/>
                  </a:schemeClr>
                </a:solidFill>
                <a:effectLst/>
                <a:uLnTx/>
                <a:uFillTx/>
                <a:cs typeface="+mn-ea"/>
                <a:sym typeface="+mn-lt"/>
              </a:rPr>
              <a:t>02</a:t>
            </a:r>
            <a:endParaRPr kumimoji="0" lang="zh-CN" altLang="en-US" sz="2800" b="1" i="0" u="none" strike="noStrike" kern="1200" cap="none" spc="0" normalizeH="0" baseline="0" noProof="0" dirty="0">
              <a:ln>
                <a:noFill/>
              </a:ln>
              <a:solidFill>
                <a:schemeClr val="bg2">
                  <a:lumMod val="25000"/>
                </a:schemeClr>
              </a:solidFill>
              <a:effectLst/>
              <a:uLnTx/>
              <a:uFillTx/>
              <a:cs typeface="+mn-ea"/>
              <a:sym typeface="+mn-lt"/>
            </a:endParaRPr>
          </a:p>
        </p:txBody>
      </p:sp>
      <p:sp>
        <p:nvSpPr>
          <p:cNvPr id="10" name="矩形 9">
            <a:extLst>
              <a:ext uri="{FF2B5EF4-FFF2-40B4-BE49-F238E27FC236}">
                <a16:creationId xmlns:a16="http://schemas.microsoft.com/office/drawing/2014/main" id="{6CBF707C-EBB7-4B6B-A02F-8E025CCAF632}"/>
              </a:ext>
            </a:extLst>
          </p:cNvPr>
          <p:cNvSpPr/>
          <p:nvPr/>
        </p:nvSpPr>
        <p:spPr>
          <a:xfrm>
            <a:off x="7924544" y="1293843"/>
            <a:ext cx="1650661" cy="1384995"/>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2">
                    <a:lumMod val="25000"/>
                  </a:schemeClr>
                </a:solidFill>
                <a:effectLst/>
                <a:uLnTx/>
                <a:uFillTx/>
                <a:cs typeface="+mn-ea"/>
                <a:sym typeface="+mn-lt"/>
              </a:rPr>
              <a:t>Vestibulum ante ipsum primis in faucibus orci luctus et ultrices posuere cubilia Curae</a:t>
            </a:r>
            <a:r>
              <a:rPr kumimoji="0" lang="en-US" altLang="zh-CN" sz="1400" b="0" i="0" u="none" strike="noStrike" kern="1200" cap="none" spc="0" normalizeH="0" baseline="0" noProof="0" dirty="0">
                <a:ln>
                  <a:noFill/>
                </a:ln>
                <a:solidFill>
                  <a:schemeClr val="bg2">
                    <a:lumMod val="25000"/>
                  </a:schemeClr>
                </a:solidFill>
                <a:effectLst/>
                <a:uLnTx/>
                <a:uFillTx/>
                <a:cs typeface="+mn-ea"/>
                <a:sym typeface="+mn-lt"/>
              </a:rPr>
              <a:t>.</a:t>
            </a:r>
            <a:endParaRPr kumimoji="0" lang="zh-CN" altLang="en-US" sz="1400" b="0" i="0" u="none" strike="noStrike" kern="1200" cap="none" spc="0" normalizeH="0" baseline="0" noProof="0" dirty="0">
              <a:ln>
                <a:noFill/>
              </a:ln>
              <a:solidFill>
                <a:schemeClr val="bg2">
                  <a:lumMod val="25000"/>
                </a:schemeClr>
              </a:solidFill>
              <a:effectLst/>
              <a:uLnTx/>
              <a:uFillTx/>
              <a:cs typeface="+mn-ea"/>
              <a:sym typeface="+mn-lt"/>
            </a:endParaRPr>
          </a:p>
        </p:txBody>
      </p:sp>
      <p:sp>
        <p:nvSpPr>
          <p:cNvPr id="11" name="文本框 10">
            <a:extLst>
              <a:ext uri="{FF2B5EF4-FFF2-40B4-BE49-F238E27FC236}">
                <a16:creationId xmlns:a16="http://schemas.microsoft.com/office/drawing/2014/main" id="{3D9449B7-B910-45F4-932A-4E637830F52F}"/>
              </a:ext>
            </a:extLst>
          </p:cNvPr>
          <p:cNvSpPr txBox="1"/>
          <p:nvPr/>
        </p:nvSpPr>
        <p:spPr>
          <a:xfrm>
            <a:off x="8989787" y="723038"/>
            <a:ext cx="585418" cy="523220"/>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chemeClr val="bg2">
                    <a:lumMod val="25000"/>
                  </a:schemeClr>
                </a:solidFill>
                <a:effectLst/>
                <a:uLnTx/>
                <a:uFillTx/>
                <a:cs typeface="+mn-ea"/>
                <a:sym typeface="+mn-lt"/>
              </a:rPr>
              <a:t>01</a:t>
            </a:r>
            <a:endParaRPr kumimoji="0" lang="zh-CN" altLang="en-US" sz="2800" b="1" i="0" u="none" strike="noStrike" kern="1200" cap="none" spc="0" normalizeH="0" baseline="0" noProof="0" dirty="0">
              <a:ln>
                <a:noFill/>
              </a:ln>
              <a:solidFill>
                <a:schemeClr val="bg2">
                  <a:lumMod val="25000"/>
                </a:schemeClr>
              </a:solidFill>
              <a:effectLst/>
              <a:uLnTx/>
              <a:uFillTx/>
              <a:cs typeface="+mn-ea"/>
              <a:sym typeface="+mn-lt"/>
            </a:endParaRPr>
          </a:p>
        </p:txBody>
      </p:sp>
      <p:sp>
        <p:nvSpPr>
          <p:cNvPr id="12" name="矩形 11">
            <a:extLst>
              <a:ext uri="{FF2B5EF4-FFF2-40B4-BE49-F238E27FC236}">
                <a16:creationId xmlns:a16="http://schemas.microsoft.com/office/drawing/2014/main" id="{CD79A60F-E7E6-4A79-9854-DB11D5ABB616}"/>
              </a:ext>
            </a:extLst>
          </p:cNvPr>
          <p:cNvSpPr/>
          <p:nvPr/>
        </p:nvSpPr>
        <p:spPr>
          <a:xfrm>
            <a:off x="937050" y="3278965"/>
            <a:ext cx="3914349" cy="224676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2">
                    <a:lumMod val="25000"/>
                  </a:schemeClr>
                </a:solidFill>
                <a:effectLst/>
                <a:uLnTx/>
                <a:uFillTx/>
                <a:cs typeface="+mn-ea"/>
                <a:sym typeface="+mn-lt"/>
              </a:rPr>
              <a:t>Vestibulum ante ipsum primis in faucibus orci luctus et ultrices posuere cubilia Curae; Donec velit neque, auctor sit amet aliquam vel, ullamcorper sit amet ligula. Nulla quis lorem ut libero malesuada feugiat. Ve sit amet ligulau ultrices posuere cubilia Curae; Donec velit neque, auctor sit amet aliquam vel, ullamcorper sit amet ligula. Nulla quis lorem ut libero malesuada feugiat. Ve sit amet ligulaulla quis. lla quis. </a:t>
            </a:r>
          </a:p>
        </p:txBody>
      </p:sp>
      <p:sp>
        <p:nvSpPr>
          <p:cNvPr id="13" name="矩形 12">
            <a:extLst>
              <a:ext uri="{FF2B5EF4-FFF2-40B4-BE49-F238E27FC236}">
                <a16:creationId xmlns:a16="http://schemas.microsoft.com/office/drawing/2014/main" id="{8B6EFEA1-DBFF-4D41-BEBE-8786FCC6D51D}"/>
              </a:ext>
            </a:extLst>
          </p:cNvPr>
          <p:cNvSpPr/>
          <p:nvPr/>
        </p:nvSpPr>
        <p:spPr>
          <a:xfrm>
            <a:off x="937050" y="1786381"/>
            <a:ext cx="3281363" cy="138499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chemeClr val="bg2">
                    <a:lumMod val="25000"/>
                  </a:schemeClr>
                </a:solidFill>
                <a:effectLst/>
                <a:uLnTx/>
                <a:uFillTx/>
                <a:cs typeface="+mn-ea"/>
                <a:sym typeface="+mn-lt"/>
              </a:rPr>
              <a:t>ORCITITUSETULCES</a:t>
            </a:r>
            <a:r>
              <a:rPr kumimoji="0" lang="en-US" altLang="zh-CN" sz="2800" b="1" i="0" u="none" strike="noStrike" kern="1200" cap="none" spc="0" normalizeH="0" baseline="0" noProof="0" dirty="0">
                <a:ln>
                  <a:noFill/>
                </a:ln>
                <a:solidFill>
                  <a:schemeClr val="bg2">
                    <a:lumMod val="25000"/>
                  </a:schemeClr>
                </a:solidFill>
                <a:effectLst/>
                <a:uLnTx/>
                <a:uFillTx/>
                <a:cs typeface="+mn-ea"/>
                <a:sym typeface="+mn-lt"/>
              </a:rPr>
              <a:t>CO</a:t>
            </a:r>
            <a:r>
              <a:rPr kumimoji="0" lang="zh-CN" altLang="en-US" sz="2800" b="1" i="0" u="none" strike="noStrike" kern="1200" cap="none" spc="0" normalizeH="0" baseline="0" noProof="0" dirty="0">
                <a:ln>
                  <a:noFill/>
                </a:ln>
                <a:solidFill>
                  <a:schemeClr val="bg2">
                    <a:lumMod val="25000"/>
                  </a:schemeClr>
                </a:solidFill>
                <a:effectLst/>
                <a:uLnTx/>
                <a:uFillTx/>
                <a:cs typeface="+mn-ea"/>
                <a:sym typeface="+mn-lt"/>
              </a:rPr>
              <a:t>USETULCES</a:t>
            </a:r>
            <a:r>
              <a:rPr kumimoji="0" lang="en-US" altLang="zh-CN" sz="2800" b="1" i="0" u="none" strike="noStrike" kern="1200" cap="none" spc="0" normalizeH="0" baseline="0" noProof="0" dirty="0">
                <a:ln>
                  <a:noFill/>
                </a:ln>
                <a:solidFill>
                  <a:schemeClr val="bg2">
                    <a:lumMod val="25000"/>
                  </a:schemeClr>
                </a:solidFill>
                <a:effectLst/>
                <a:uLnTx/>
                <a:uFillTx/>
                <a:cs typeface="+mn-ea"/>
                <a:sym typeface="+mn-lt"/>
              </a:rPr>
              <a:t>CO</a:t>
            </a:r>
          </a:p>
        </p:txBody>
      </p:sp>
      <p:pic>
        <p:nvPicPr>
          <p:cNvPr id="18" name="图片 17">
            <a:extLst>
              <a:ext uri="{FF2B5EF4-FFF2-40B4-BE49-F238E27FC236}">
                <a16:creationId xmlns:a16="http://schemas.microsoft.com/office/drawing/2014/main" id="{934544A7-7622-47AE-9BBC-FD4AA24580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93735" y="3426925"/>
            <a:ext cx="2306253" cy="3431076"/>
          </a:xfrm>
          <a:prstGeom prst="rect">
            <a:avLst/>
          </a:prstGeom>
        </p:spPr>
      </p:pic>
    </p:spTree>
    <p:extLst>
      <p:ext uri="{BB962C8B-B14F-4D97-AF65-F5344CB8AC3E}">
        <p14:creationId xmlns:p14="http://schemas.microsoft.com/office/powerpoint/2010/main" val="909001586"/>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6EB6958D-74E8-403C-9466-D2D0B82CC8AD}"/>
              </a:ext>
            </a:extLst>
          </p:cNvPr>
          <p:cNvSpPr>
            <a:spLocks noGrp="1"/>
          </p:cNvSpPr>
          <p:nvPr>
            <p:ph type="title"/>
          </p:nvPr>
        </p:nvSpPr>
        <p:spPr/>
        <p:txBody>
          <a:bodyPr/>
          <a:lstStyle/>
          <a:p>
            <a:r>
              <a:rPr lang="en-US" altLang="zh-CN" b="1" spc="300" dirty="0"/>
              <a:t>YOUR  TITLE  HERE</a:t>
            </a:r>
            <a:endParaRPr lang="zh-CN" altLang="en-US" b="1" spc="300" dirty="0"/>
          </a:p>
        </p:txBody>
      </p:sp>
      <p:sp>
        <p:nvSpPr>
          <p:cNvPr id="8" name="椭圆 7">
            <a:extLst>
              <a:ext uri="{FF2B5EF4-FFF2-40B4-BE49-F238E27FC236}">
                <a16:creationId xmlns:a16="http://schemas.microsoft.com/office/drawing/2014/main" id="{7AB56C96-76F6-4A52-A988-BFFB8EAE78F4}"/>
              </a:ext>
            </a:extLst>
          </p:cNvPr>
          <p:cNvSpPr/>
          <p:nvPr/>
        </p:nvSpPr>
        <p:spPr>
          <a:xfrm>
            <a:off x="1276284" y="2079707"/>
            <a:ext cx="1894114" cy="1894114"/>
          </a:xfrm>
          <a:prstGeom prst="ellipse">
            <a:avLst/>
          </a:prstGeom>
          <a:blipFill>
            <a:blip r:embed="rId3"/>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endParaRPr>
          </a:p>
        </p:txBody>
      </p:sp>
      <p:sp>
        <p:nvSpPr>
          <p:cNvPr id="20" name="矩形 19">
            <a:extLst>
              <a:ext uri="{FF2B5EF4-FFF2-40B4-BE49-F238E27FC236}">
                <a16:creationId xmlns:a16="http://schemas.microsoft.com/office/drawing/2014/main" id="{DD43DB9D-C3A2-413E-A574-EF488D48A7F6}"/>
              </a:ext>
            </a:extLst>
          </p:cNvPr>
          <p:cNvSpPr/>
          <p:nvPr/>
        </p:nvSpPr>
        <p:spPr>
          <a:xfrm>
            <a:off x="1108338" y="4610998"/>
            <a:ext cx="2230006"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E7E6E6">
                    <a:lumMod val="25000"/>
                  </a:srgbClr>
                </a:solidFill>
                <a:effectLst/>
                <a:uLnTx/>
                <a:uFillTx/>
                <a:cs typeface="+mn-ea"/>
                <a:sym typeface="+mn-lt"/>
              </a:rPr>
              <a:t>Vestibulum ante ipsum primis in faucibus orci luctus et ultrices posuere cubilia Curae</a:t>
            </a:r>
            <a:r>
              <a:rPr kumimoji="0" lang="en-US" altLang="zh-CN" sz="1400" b="0" i="0" u="none" strike="noStrike" kern="1200" cap="none" spc="0" normalizeH="0" baseline="0" noProof="0" dirty="0">
                <a:ln>
                  <a:noFill/>
                </a:ln>
                <a:solidFill>
                  <a:srgbClr val="E7E6E6">
                    <a:lumMod val="25000"/>
                  </a:srgbClr>
                </a:solidFill>
                <a:effectLst/>
                <a:uLnTx/>
                <a:uFillTx/>
                <a:cs typeface="+mn-ea"/>
                <a:sym typeface="+mn-lt"/>
              </a:rPr>
              <a:t>.</a:t>
            </a:r>
            <a:endParaRPr kumimoji="0" lang="zh-CN" altLang="en-US" sz="1400" b="0" i="0" u="none" strike="noStrike" kern="1200" cap="none" spc="0" normalizeH="0" baseline="0" noProof="0" dirty="0">
              <a:ln>
                <a:noFill/>
              </a:ln>
              <a:solidFill>
                <a:srgbClr val="E7E6E6">
                  <a:lumMod val="25000"/>
                </a:srgbClr>
              </a:solidFill>
              <a:effectLst/>
              <a:uLnTx/>
              <a:uFillTx/>
              <a:cs typeface="+mn-ea"/>
              <a:sym typeface="+mn-lt"/>
            </a:endParaRPr>
          </a:p>
        </p:txBody>
      </p:sp>
      <p:sp>
        <p:nvSpPr>
          <p:cNvPr id="21" name="矩形 20">
            <a:extLst>
              <a:ext uri="{FF2B5EF4-FFF2-40B4-BE49-F238E27FC236}">
                <a16:creationId xmlns:a16="http://schemas.microsoft.com/office/drawing/2014/main" id="{F220AEC3-8158-41BD-831A-B3E38BB1051A}"/>
              </a:ext>
            </a:extLst>
          </p:cNvPr>
          <p:cNvSpPr/>
          <p:nvPr/>
        </p:nvSpPr>
        <p:spPr>
          <a:xfrm>
            <a:off x="1402443" y="4303221"/>
            <a:ext cx="1641796"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solidFill>
                <a:effectLst/>
                <a:uLnTx/>
                <a:uFillTx/>
                <a:cs typeface="+mn-ea"/>
                <a:sym typeface="+mn-lt"/>
              </a:rPr>
              <a:t>ADD YOUR TEXT</a:t>
            </a:r>
          </a:p>
        </p:txBody>
      </p:sp>
      <p:sp>
        <p:nvSpPr>
          <p:cNvPr id="9" name="椭圆 8">
            <a:extLst>
              <a:ext uri="{FF2B5EF4-FFF2-40B4-BE49-F238E27FC236}">
                <a16:creationId xmlns:a16="http://schemas.microsoft.com/office/drawing/2014/main" id="{504864F0-A66B-4FF5-B6F7-1388B3AA9926}"/>
              </a:ext>
            </a:extLst>
          </p:cNvPr>
          <p:cNvSpPr/>
          <p:nvPr/>
        </p:nvSpPr>
        <p:spPr>
          <a:xfrm>
            <a:off x="3858328" y="2079707"/>
            <a:ext cx="1894114" cy="1894114"/>
          </a:xfrm>
          <a:prstGeom prst="ellipse">
            <a:avLst/>
          </a:prstGeom>
          <a:blipFill>
            <a:blip r:embed="rId4"/>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endParaRPr>
          </a:p>
        </p:txBody>
      </p:sp>
      <p:sp>
        <p:nvSpPr>
          <p:cNvPr id="22" name="矩形 21">
            <a:extLst>
              <a:ext uri="{FF2B5EF4-FFF2-40B4-BE49-F238E27FC236}">
                <a16:creationId xmlns:a16="http://schemas.microsoft.com/office/drawing/2014/main" id="{85480F61-C785-4E00-835E-3B78A675676C}"/>
              </a:ext>
            </a:extLst>
          </p:cNvPr>
          <p:cNvSpPr/>
          <p:nvPr/>
        </p:nvSpPr>
        <p:spPr>
          <a:xfrm>
            <a:off x="3690382" y="4610998"/>
            <a:ext cx="2230006"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E7E6E6">
                    <a:lumMod val="25000"/>
                  </a:srgbClr>
                </a:solidFill>
                <a:effectLst/>
                <a:uLnTx/>
                <a:uFillTx/>
                <a:cs typeface="+mn-ea"/>
                <a:sym typeface="+mn-lt"/>
              </a:rPr>
              <a:t>Vestibulum ante ipsum primis in faucibus orci luctus et ultrices posuere cubilia Curae</a:t>
            </a:r>
            <a:r>
              <a:rPr kumimoji="0" lang="en-US" altLang="zh-CN" sz="1400" b="0" i="0" u="none" strike="noStrike" kern="1200" cap="none" spc="0" normalizeH="0" baseline="0" noProof="0" dirty="0">
                <a:ln>
                  <a:noFill/>
                </a:ln>
                <a:solidFill>
                  <a:srgbClr val="E7E6E6">
                    <a:lumMod val="25000"/>
                  </a:srgbClr>
                </a:solidFill>
                <a:effectLst/>
                <a:uLnTx/>
                <a:uFillTx/>
                <a:cs typeface="+mn-ea"/>
                <a:sym typeface="+mn-lt"/>
              </a:rPr>
              <a:t>.</a:t>
            </a:r>
            <a:endParaRPr kumimoji="0" lang="zh-CN" altLang="en-US" sz="1400" b="0" i="0" u="none" strike="noStrike" kern="1200" cap="none" spc="0" normalizeH="0" baseline="0" noProof="0" dirty="0">
              <a:ln>
                <a:noFill/>
              </a:ln>
              <a:solidFill>
                <a:srgbClr val="E7E6E6">
                  <a:lumMod val="25000"/>
                </a:srgbClr>
              </a:solidFill>
              <a:effectLst/>
              <a:uLnTx/>
              <a:uFillTx/>
              <a:cs typeface="+mn-ea"/>
              <a:sym typeface="+mn-lt"/>
            </a:endParaRPr>
          </a:p>
        </p:txBody>
      </p:sp>
      <p:sp>
        <p:nvSpPr>
          <p:cNvPr id="23" name="矩形 22">
            <a:extLst>
              <a:ext uri="{FF2B5EF4-FFF2-40B4-BE49-F238E27FC236}">
                <a16:creationId xmlns:a16="http://schemas.microsoft.com/office/drawing/2014/main" id="{30A5E1F5-46A4-4F85-91D7-4FDB8F3E4E6E}"/>
              </a:ext>
            </a:extLst>
          </p:cNvPr>
          <p:cNvSpPr/>
          <p:nvPr/>
        </p:nvSpPr>
        <p:spPr>
          <a:xfrm>
            <a:off x="3984487" y="4303221"/>
            <a:ext cx="1641796"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solidFill>
                <a:effectLst/>
                <a:uLnTx/>
                <a:uFillTx/>
                <a:cs typeface="+mn-ea"/>
                <a:sym typeface="+mn-lt"/>
              </a:rPr>
              <a:t>ADD YOUR TEXT</a:t>
            </a:r>
          </a:p>
        </p:txBody>
      </p:sp>
      <p:sp>
        <p:nvSpPr>
          <p:cNvPr id="10" name="椭圆 9">
            <a:extLst>
              <a:ext uri="{FF2B5EF4-FFF2-40B4-BE49-F238E27FC236}">
                <a16:creationId xmlns:a16="http://schemas.microsoft.com/office/drawing/2014/main" id="{E213377C-C8AF-4FEF-BAE3-98F6FA74049D}"/>
              </a:ext>
            </a:extLst>
          </p:cNvPr>
          <p:cNvSpPr/>
          <p:nvPr/>
        </p:nvSpPr>
        <p:spPr>
          <a:xfrm>
            <a:off x="6440372" y="2079707"/>
            <a:ext cx="1894114" cy="1894114"/>
          </a:xfrm>
          <a:prstGeom prst="ellipse">
            <a:avLst/>
          </a:prstGeom>
          <a:blipFill>
            <a:blip r:embed="rId5"/>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endParaRPr>
          </a:p>
        </p:txBody>
      </p:sp>
      <p:sp>
        <p:nvSpPr>
          <p:cNvPr id="24" name="矩形 23">
            <a:extLst>
              <a:ext uri="{FF2B5EF4-FFF2-40B4-BE49-F238E27FC236}">
                <a16:creationId xmlns:a16="http://schemas.microsoft.com/office/drawing/2014/main" id="{5024A303-DFE3-4439-9C86-DC79AFF591E2}"/>
              </a:ext>
            </a:extLst>
          </p:cNvPr>
          <p:cNvSpPr/>
          <p:nvPr/>
        </p:nvSpPr>
        <p:spPr>
          <a:xfrm>
            <a:off x="6272426" y="4610998"/>
            <a:ext cx="2230006"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E7E6E6">
                    <a:lumMod val="25000"/>
                  </a:srgbClr>
                </a:solidFill>
                <a:effectLst/>
                <a:uLnTx/>
                <a:uFillTx/>
                <a:cs typeface="+mn-ea"/>
                <a:sym typeface="+mn-lt"/>
              </a:rPr>
              <a:t>Vestibulum ante ipsum primis in faucibus orci luctus et ultrices posuere cubilia Curae</a:t>
            </a:r>
            <a:r>
              <a:rPr kumimoji="0" lang="en-US" altLang="zh-CN" sz="1400" b="0" i="0" u="none" strike="noStrike" kern="1200" cap="none" spc="0" normalizeH="0" baseline="0" noProof="0" dirty="0">
                <a:ln>
                  <a:noFill/>
                </a:ln>
                <a:solidFill>
                  <a:srgbClr val="E7E6E6">
                    <a:lumMod val="25000"/>
                  </a:srgbClr>
                </a:solidFill>
                <a:effectLst/>
                <a:uLnTx/>
                <a:uFillTx/>
                <a:cs typeface="+mn-ea"/>
                <a:sym typeface="+mn-lt"/>
              </a:rPr>
              <a:t>.</a:t>
            </a:r>
            <a:endParaRPr kumimoji="0" lang="zh-CN" altLang="en-US" sz="1400" b="0" i="0" u="none" strike="noStrike" kern="1200" cap="none" spc="0" normalizeH="0" baseline="0" noProof="0" dirty="0">
              <a:ln>
                <a:noFill/>
              </a:ln>
              <a:solidFill>
                <a:srgbClr val="E7E6E6">
                  <a:lumMod val="25000"/>
                </a:srgbClr>
              </a:solidFill>
              <a:effectLst/>
              <a:uLnTx/>
              <a:uFillTx/>
              <a:cs typeface="+mn-ea"/>
              <a:sym typeface="+mn-lt"/>
            </a:endParaRPr>
          </a:p>
        </p:txBody>
      </p:sp>
      <p:sp>
        <p:nvSpPr>
          <p:cNvPr id="25" name="矩形 24">
            <a:extLst>
              <a:ext uri="{FF2B5EF4-FFF2-40B4-BE49-F238E27FC236}">
                <a16:creationId xmlns:a16="http://schemas.microsoft.com/office/drawing/2014/main" id="{53B40469-C356-4573-B395-F99E380F0C03}"/>
              </a:ext>
            </a:extLst>
          </p:cNvPr>
          <p:cNvSpPr/>
          <p:nvPr/>
        </p:nvSpPr>
        <p:spPr>
          <a:xfrm>
            <a:off x="6566531" y="4303221"/>
            <a:ext cx="1641796"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solidFill>
                <a:effectLst/>
                <a:uLnTx/>
                <a:uFillTx/>
                <a:cs typeface="+mn-ea"/>
                <a:sym typeface="+mn-lt"/>
              </a:rPr>
              <a:t>ADD YOUR TEXT</a:t>
            </a:r>
          </a:p>
        </p:txBody>
      </p:sp>
      <p:sp>
        <p:nvSpPr>
          <p:cNvPr id="11" name="椭圆 10">
            <a:extLst>
              <a:ext uri="{FF2B5EF4-FFF2-40B4-BE49-F238E27FC236}">
                <a16:creationId xmlns:a16="http://schemas.microsoft.com/office/drawing/2014/main" id="{2524D1FB-2A85-4DA9-BB4E-C14E1BB9EC8D}"/>
              </a:ext>
            </a:extLst>
          </p:cNvPr>
          <p:cNvSpPr/>
          <p:nvPr/>
        </p:nvSpPr>
        <p:spPr>
          <a:xfrm>
            <a:off x="9022415" y="2079707"/>
            <a:ext cx="1894114" cy="1894114"/>
          </a:xfrm>
          <a:prstGeom prst="ellipse">
            <a:avLst/>
          </a:prstGeom>
          <a:blipFill>
            <a:blip r:embed="rId6"/>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endParaRPr>
          </a:p>
        </p:txBody>
      </p:sp>
      <p:sp>
        <p:nvSpPr>
          <p:cNvPr id="26" name="矩形 25">
            <a:extLst>
              <a:ext uri="{FF2B5EF4-FFF2-40B4-BE49-F238E27FC236}">
                <a16:creationId xmlns:a16="http://schemas.microsoft.com/office/drawing/2014/main" id="{E94CFFFB-5FC2-4E7B-B6C2-6DE1AA330743}"/>
              </a:ext>
            </a:extLst>
          </p:cNvPr>
          <p:cNvSpPr/>
          <p:nvPr/>
        </p:nvSpPr>
        <p:spPr>
          <a:xfrm>
            <a:off x="8854469" y="4610998"/>
            <a:ext cx="2230006" cy="95410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E7E6E6">
                    <a:lumMod val="25000"/>
                  </a:srgbClr>
                </a:solidFill>
                <a:effectLst/>
                <a:uLnTx/>
                <a:uFillTx/>
                <a:cs typeface="+mn-ea"/>
                <a:sym typeface="+mn-lt"/>
              </a:rPr>
              <a:t>Vestibulum ante ipsum primis in faucibus orci luctus et ultrices posuere cubilia Curae</a:t>
            </a:r>
            <a:r>
              <a:rPr kumimoji="0" lang="en-US" altLang="zh-CN" sz="1400" b="0" i="0" u="none" strike="noStrike" kern="1200" cap="none" spc="0" normalizeH="0" baseline="0" noProof="0" dirty="0">
                <a:ln>
                  <a:noFill/>
                </a:ln>
                <a:solidFill>
                  <a:srgbClr val="E7E6E6">
                    <a:lumMod val="25000"/>
                  </a:srgbClr>
                </a:solidFill>
                <a:effectLst/>
                <a:uLnTx/>
                <a:uFillTx/>
                <a:cs typeface="+mn-ea"/>
                <a:sym typeface="+mn-lt"/>
              </a:rPr>
              <a:t>.</a:t>
            </a:r>
            <a:endParaRPr kumimoji="0" lang="zh-CN" altLang="en-US" sz="1400" b="0" i="0" u="none" strike="noStrike" kern="1200" cap="none" spc="0" normalizeH="0" baseline="0" noProof="0" dirty="0">
              <a:ln>
                <a:noFill/>
              </a:ln>
              <a:solidFill>
                <a:srgbClr val="E7E6E6">
                  <a:lumMod val="25000"/>
                </a:srgbClr>
              </a:solidFill>
              <a:effectLst/>
              <a:uLnTx/>
              <a:uFillTx/>
              <a:cs typeface="+mn-ea"/>
              <a:sym typeface="+mn-lt"/>
            </a:endParaRPr>
          </a:p>
        </p:txBody>
      </p:sp>
      <p:sp>
        <p:nvSpPr>
          <p:cNvPr id="27" name="矩形 26">
            <a:extLst>
              <a:ext uri="{FF2B5EF4-FFF2-40B4-BE49-F238E27FC236}">
                <a16:creationId xmlns:a16="http://schemas.microsoft.com/office/drawing/2014/main" id="{FDB7AC63-8F9E-4676-8B2F-81D6EFC9AAA8}"/>
              </a:ext>
            </a:extLst>
          </p:cNvPr>
          <p:cNvSpPr/>
          <p:nvPr/>
        </p:nvSpPr>
        <p:spPr>
          <a:xfrm>
            <a:off x="9148574" y="4303221"/>
            <a:ext cx="1641796"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prstClr val="black"/>
                </a:solidFill>
                <a:effectLst/>
                <a:uLnTx/>
                <a:uFillTx/>
                <a:cs typeface="+mn-ea"/>
                <a:sym typeface="+mn-lt"/>
              </a:rPr>
              <a:t>ADD YOUR TEXT</a:t>
            </a:r>
          </a:p>
        </p:txBody>
      </p:sp>
    </p:spTree>
    <p:extLst>
      <p:ext uri="{BB962C8B-B14F-4D97-AF65-F5344CB8AC3E}">
        <p14:creationId xmlns:p14="http://schemas.microsoft.com/office/powerpoint/2010/main" val="3004124546"/>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D7813D47-02C8-4EFB-9977-E5A059DE1E33}"/>
              </a:ext>
            </a:extLst>
          </p:cNvPr>
          <p:cNvSpPr>
            <a:spLocks noGrp="1"/>
          </p:cNvSpPr>
          <p:nvPr>
            <p:ph type="title"/>
          </p:nvPr>
        </p:nvSpPr>
        <p:spPr/>
        <p:txBody>
          <a:bodyPr/>
          <a:lstStyle/>
          <a:p>
            <a:r>
              <a:rPr lang="en-US" altLang="zh-CN" dirty="0"/>
              <a:t>SECTION TITLE</a:t>
            </a:r>
            <a:endParaRPr lang="zh-CN" altLang="en-US" dirty="0"/>
          </a:p>
        </p:txBody>
      </p:sp>
      <p:sp>
        <p:nvSpPr>
          <p:cNvPr id="5" name="文本占位符 4">
            <a:extLst>
              <a:ext uri="{FF2B5EF4-FFF2-40B4-BE49-F238E27FC236}">
                <a16:creationId xmlns:a16="http://schemas.microsoft.com/office/drawing/2014/main" id="{2A455D0F-1933-434C-95FE-8C909B6E6D4C}"/>
              </a:ext>
            </a:extLst>
          </p:cNvPr>
          <p:cNvSpPr>
            <a:spLocks noGrp="1"/>
          </p:cNvSpPr>
          <p:nvPr>
            <p:ph type="body" idx="1"/>
          </p:nvPr>
        </p:nvSpPr>
        <p:spPr/>
        <p:txBody>
          <a:bodyPr/>
          <a:lstStyle/>
          <a:p>
            <a:r>
              <a:rPr lang="en-US" altLang="zh-CN" dirty="0"/>
              <a:t>Vestibulum ante ipsum </a:t>
            </a:r>
            <a:r>
              <a:rPr lang="en-US" altLang="zh-CN" dirty="0" err="1"/>
              <a:t>primis</a:t>
            </a:r>
            <a:r>
              <a:rPr lang="en-US" altLang="zh-CN" dirty="0"/>
              <a:t> in </a:t>
            </a:r>
            <a:r>
              <a:rPr lang="en-US" altLang="zh-CN" dirty="0" err="1"/>
              <a:t>faucibus</a:t>
            </a:r>
            <a:r>
              <a:rPr lang="en-US" altLang="zh-CN" dirty="0"/>
              <a:t> </a:t>
            </a:r>
            <a:r>
              <a:rPr lang="en-US" altLang="zh-CN" dirty="0" err="1"/>
              <a:t>orci</a:t>
            </a:r>
            <a:r>
              <a:rPr lang="en-US" altLang="zh-CN" dirty="0"/>
              <a:t> </a:t>
            </a:r>
            <a:r>
              <a:rPr lang="en-US" altLang="zh-CN" dirty="0" err="1"/>
              <a:t>luctus</a:t>
            </a:r>
            <a:r>
              <a:rPr lang="en-US" altLang="zh-CN" dirty="0"/>
              <a:t> et </a:t>
            </a:r>
            <a:r>
              <a:rPr lang="en-US" altLang="zh-CN" dirty="0" err="1"/>
              <a:t>ultrices</a:t>
            </a:r>
            <a:r>
              <a:rPr lang="en-US" altLang="zh-CN" dirty="0"/>
              <a:t> </a:t>
            </a:r>
            <a:r>
              <a:rPr lang="en-US" altLang="zh-CN" dirty="0" err="1"/>
              <a:t>posuere</a:t>
            </a:r>
            <a:r>
              <a:rPr lang="en-US" altLang="zh-CN" dirty="0"/>
              <a:t> </a:t>
            </a:r>
            <a:r>
              <a:rPr lang="en-US" altLang="zh-CN" dirty="0" err="1"/>
              <a:t>cubilia</a:t>
            </a:r>
            <a:r>
              <a:rPr lang="en-US" altLang="zh-CN" dirty="0"/>
              <a:t> </a:t>
            </a:r>
            <a:r>
              <a:rPr lang="en-US" altLang="zh-CN" dirty="0" err="1"/>
              <a:t>Curae</a:t>
            </a:r>
            <a:r>
              <a:rPr lang="en-US" altLang="zh-CN" dirty="0"/>
              <a:t>. </a:t>
            </a:r>
          </a:p>
          <a:p>
            <a:endParaRPr lang="zh-CN" altLang="en-US" dirty="0"/>
          </a:p>
        </p:txBody>
      </p:sp>
      <p:cxnSp>
        <p:nvCxnSpPr>
          <p:cNvPr id="6" name="直接连接符 5">
            <a:extLst>
              <a:ext uri="{FF2B5EF4-FFF2-40B4-BE49-F238E27FC236}">
                <a16:creationId xmlns:a16="http://schemas.microsoft.com/office/drawing/2014/main" id="{4288F57D-22D1-4368-8BF5-C96C2AD2A87A}"/>
              </a:ext>
            </a:extLst>
          </p:cNvPr>
          <p:cNvCxnSpPr/>
          <p:nvPr/>
        </p:nvCxnSpPr>
        <p:spPr>
          <a:xfrm>
            <a:off x="5020469" y="4533900"/>
            <a:ext cx="1733550" cy="0"/>
          </a:xfrm>
          <a:prstGeom prst="line">
            <a:avLst/>
          </a:prstGeom>
          <a:ln w="57150">
            <a:solidFill>
              <a:schemeClr val="bg2">
                <a:lumMod val="1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5281081"/>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EFCFC99-B76F-42D5-BF09-5692B70881EE}"/>
              </a:ext>
            </a:extLst>
          </p:cNvPr>
          <p:cNvPicPr>
            <a:picLocks noChangeAspect="1"/>
          </p:cNvPicPr>
          <p:nvPr/>
        </p:nvPicPr>
        <p:blipFill>
          <a:blip r:embed="rId3"/>
          <a:stretch>
            <a:fillRect/>
          </a:stretch>
        </p:blipFill>
        <p:spPr>
          <a:xfrm>
            <a:off x="2944058" y="1985953"/>
            <a:ext cx="2733379" cy="4100069"/>
          </a:xfrm>
          <a:prstGeom prst="rect">
            <a:avLst/>
          </a:prstGeom>
        </p:spPr>
      </p:pic>
      <p:sp>
        <p:nvSpPr>
          <p:cNvPr id="4" name="标题 3">
            <a:extLst>
              <a:ext uri="{FF2B5EF4-FFF2-40B4-BE49-F238E27FC236}">
                <a16:creationId xmlns:a16="http://schemas.microsoft.com/office/drawing/2014/main" id="{6EB6958D-74E8-403C-9466-D2D0B82CC8AD}"/>
              </a:ext>
            </a:extLst>
          </p:cNvPr>
          <p:cNvSpPr>
            <a:spLocks noGrp="1"/>
          </p:cNvSpPr>
          <p:nvPr>
            <p:ph type="title"/>
          </p:nvPr>
        </p:nvSpPr>
        <p:spPr/>
        <p:txBody>
          <a:bodyPr/>
          <a:lstStyle/>
          <a:p>
            <a:r>
              <a:rPr lang="en-US" altLang="zh-CN" b="1" spc="300" dirty="0"/>
              <a:t>YOUR  TITLE  HERE</a:t>
            </a:r>
            <a:endParaRPr lang="zh-CN" altLang="en-US" b="1" spc="300" dirty="0"/>
          </a:p>
        </p:txBody>
      </p:sp>
      <p:sp>
        <p:nvSpPr>
          <p:cNvPr id="3" name="矩形 2">
            <a:extLst>
              <a:ext uri="{FF2B5EF4-FFF2-40B4-BE49-F238E27FC236}">
                <a16:creationId xmlns:a16="http://schemas.microsoft.com/office/drawing/2014/main" id="{082CD8ED-2F8E-4EBB-B653-FDE793D4769E}"/>
              </a:ext>
            </a:extLst>
          </p:cNvPr>
          <p:cNvSpPr/>
          <p:nvPr/>
        </p:nvSpPr>
        <p:spPr>
          <a:xfrm>
            <a:off x="5854599" y="1985953"/>
            <a:ext cx="6337401" cy="4100069"/>
          </a:xfrm>
          <a:prstGeom prst="rect">
            <a:avLst/>
          </a:prstGeom>
          <a:solidFill>
            <a:srgbClr val="E0BF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7" name="图形 6" descr="信封">
            <a:extLst>
              <a:ext uri="{FF2B5EF4-FFF2-40B4-BE49-F238E27FC236}">
                <a16:creationId xmlns:a16="http://schemas.microsoft.com/office/drawing/2014/main" id="{0D6D6C43-E2A0-497D-9CD7-8153DBD070D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850788" y="2950317"/>
            <a:ext cx="478456" cy="478456"/>
          </a:xfrm>
          <a:prstGeom prst="rect">
            <a:avLst/>
          </a:prstGeom>
        </p:spPr>
      </p:pic>
      <p:pic>
        <p:nvPicPr>
          <p:cNvPr id="8" name="图形 7" descr="沙漏">
            <a:extLst>
              <a:ext uri="{FF2B5EF4-FFF2-40B4-BE49-F238E27FC236}">
                <a16:creationId xmlns:a16="http://schemas.microsoft.com/office/drawing/2014/main" id="{18784923-056E-4555-84CA-135570F19C1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784017" y="4487143"/>
            <a:ext cx="478456" cy="478456"/>
          </a:xfrm>
          <a:prstGeom prst="rect">
            <a:avLst/>
          </a:prstGeom>
        </p:spPr>
      </p:pic>
      <p:sp>
        <p:nvSpPr>
          <p:cNvPr id="9" name="矩形 8">
            <a:extLst>
              <a:ext uri="{FF2B5EF4-FFF2-40B4-BE49-F238E27FC236}">
                <a16:creationId xmlns:a16="http://schemas.microsoft.com/office/drawing/2014/main" id="{EDAC3E07-8403-42BD-A421-490EA3D927B9}"/>
              </a:ext>
            </a:extLst>
          </p:cNvPr>
          <p:cNvSpPr/>
          <p:nvPr/>
        </p:nvSpPr>
        <p:spPr>
          <a:xfrm>
            <a:off x="6784017" y="3354414"/>
            <a:ext cx="1389291"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2">
                    <a:lumMod val="25000"/>
                  </a:schemeClr>
                </a:solidFill>
                <a:effectLst/>
                <a:uLnTx/>
                <a:uFillTx/>
                <a:cs typeface="+mn-ea"/>
                <a:sym typeface="+mn-lt"/>
              </a:rPr>
              <a:t>Tusetu</a:t>
            </a:r>
            <a:r>
              <a:rPr kumimoji="0" lang="en-US" altLang="zh-CN" sz="1600" b="1" i="0" u="none" strike="noStrike" kern="1200" cap="none" spc="0" normalizeH="0" baseline="0" noProof="0" dirty="0" err="1">
                <a:ln>
                  <a:noFill/>
                </a:ln>
                <a:solidFill>
                  <a:schemeClr val="bg2">
                    <a:lumMod val="25000"/>
                  </a:schemeClr>
                </a:solidFill>
                <a:effectLst/>
                <a:uLnTx/>
                <a:uFillTx/>
                <a:cs typeface="+mn-ea"/>
                <a:sym typeface="+mn-lt"/>
              </a:rPr>
              <a:t>hjitd</a:t>
            </a:r>
            <a:r>
              <a:rPr kumimoji="0" lang="zh-CN" altLang="en-US" sz="1600" b="1" i="0" u="none" strike="noStrike" kern="1200" cap="none" spc="0" normalizeH="0" baseline="0" noProof="0" dirty="0">
                <a:ln>
                  <a:noFill/>
                </a:ln>
                <a:solidFill>
                  <a:schemeClr val="bg2">
                    <a:lumMod val="25000"/>
                  </a:schemeClr>
                </a:solidFill>
                <a:effectLst/>
                <a:uLnTx/>
                <a:uFillTx/>
                <a:cs typeface="+mn-ea"/>
                <a:sym typeface="+mn-lt"/>
              </a:rPr>
              <a:t>c</a:t>
            </a:r>
            <a:endParaRPr kumimoji="0" lang="zh-CN" altLang="en-US" sz="1600" b="0" i="0" u="none" strike="noStrike" kern="1200" cap="none" spc="0" normalizeH="0" baseline="0" noProof="0" dirty="0">
              <a:ln>
                <a:noFill/>
              </a:ln>
              <a:solidFill>
                <a:schemeClr val="bg2">
                  <a:lumMod val="25000"/>
                </a:schemeClr>
              </a:solidFill>
              <a:effectLst/>
              <a:uLnTx/>
              <a:uFillTx/>
              <a:cs typeface="+mn-ea"/>
              <a:sym typeface="+mn-lt"/>
            </a:endParaRPr>
          </a:p>
        </p:txBody>
      </p:sp>
      <p:sp>
        <p:nvSpPr>
          <p:cNvPr id="10" name="矩形 9">
            <a:extLst>
              <a:ext uri="{FF2B5EF4-FFF2-40B4-BE49-F238E27FC236}">
                <a16:creationId xmlns:a16="http://schemas.microsoft.com/office/drawing/2014/main" id="{F3253B54-93B5-456F-876C-D45FE674C069}"/>
              </a:ext>
            </a:extLst>
          </p:cNvPr>
          <p:cNvSpPr/>
          <p:nvPr/>
        </p:nvSpPr>
        <p:spPr>
          <a:xfrm>
            <a:off x="6784017" y="3618814"/>
            <a:ext cx="146867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2">
                    <a:lumMod val="25000"/>
                  </a:schemeClr>
                </a:solidFill>
                <a:effectLst/>
                <a:uLnTx/>
                <a:uFillTx/>
                <a:cs typeface="+mn-ea"/>
                <a:sym typeface="+mn-lt"/>
              </a:rPr>
              <a:t>Vestibulum ante</a:t>
            </a:r>
            <a:endParaRPr kumimoji="0" lang="zh-CN" altLang="en-US" sz="1400" b="0" i="0" u="none" strike="noStrike" kern="1200" cap="none" spc="0" normalizeH="0" baseline="0" noProof="0" dirty="0">
              <a:ln>
                <a:noFill/>
              </a:ln>
              <a:solidFill>
                <a:schemeClr val="bg2">
                  <a:lumMod val="25000"/>
                </a:schemeClr>
              </a:solidFill>
              <a:effectLst/>
              <a:uLnTx/>
              <a:uFillTx/>
              <a:cs typeface="+mn-ea"/>
              <a:sym typeface="+mn-lt"/>
            </a:endParaRPr>
          </a:p>
        </p:txBody>
      </p:sp>
      <p:sp>
        <p:nvSpPr>
          <p:cNvPr id="11" name="矩形 10">
            <a:extLst>
              <a:ext uri="{FF2B5EF4-FFF2-40B4-BE49-F238E27FC236}">
                <a16:creationId xmlns:a16="http://schemas.microsoft.com/office/drawing/2014/main" id="{8FAFA95D-6972-4C66-812C-746380381369}"/>
              </a:ext>
            </a:extLst>
          </p:cNvPr>
          <p:cNvSpPr/>
          <p:nvPr/>
        </p:nvSpPr>
        <p:spPr>
          <a:xfrm>
            <a:off x="6784017" y="4969375"/>
            <a:ext cx="1275477"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2">
                    <a:lumMod val="25000"/>
                  </a:schemeClr>
                </a:solidFill>
                <a:effectLst/>
                <a:uLnTx/>
                <a:uFillTx/>
                <a:cs typeface="+mn-ea"/>
                <a:sym typeface="+mn-lt"/>
              </a:rPr>
              <a:t>Tusetu</a:t>
            </a:r>
            <a:r>
              <a:rPr kumimoji="0" lang="en-US" altLang="zh-CN" sz="1600" b="1" i="0" u="none" strike="noStrike" kern="1200" cap="none" spc="0" normalizeH="0" baseline="0" noProof="0" dirty="0" err="1">
                <a:ln>
                  <a:noFill/>
                </a:ln>
                <a:solidFill>
                  <a:schemeClr val="bg2">
                    <a:lumMod val="25000"/>
                  </a:schemeClr>
                </a:solidFill>
                <a:effectLst/>
                <a:uLnTx/>
                <a:uFillTx/>
                <a:cs typeface="+mn-ea"/>
                <a:sym typeface="+mn-lt"/>
              </a:rPr>
              <a:t>hjitd</a:t>
            </a:r>
            <a:endParaRPr kumimoji="0" lang="zh-CN" altLang="en-US" sz="1600" b="0" i="0" u="none" strike="noStrike" kern="1200" cap="none" spc="0" normalizeH="0" baseline="0" noProof="0" dirty="0">
              <a:ln>
                <a:noFill/>
              </a:ln>
              <a:solidFill>
                <a:schemeClr val="bg2">
                  <a:lumMod val="25000"/>
                </a:schemeClr>
              </a:solidFill>
              <a:effectLst/>
              <a:uLnTx/>
              <a:uFillTx/>
              <a:cs typeface="+mn-ea"/>
              <a:sym typeface="+mn-lt"/>
            </a:endParaRPr>
          </a:p>
        </p:txBody>
      </p:sp>
      <p:sp>
        <p:nvSpPr>
          <p:cNvPr id="12" name="矩形 11">
            <a:extLst>
              <a:ext uri="{FF2B5EF4-FFF2-40B4-BE49-F238E27FC236}">
                <a16:creationId xmlns:a16="http://schemas.microsoft.com/office/drawing/2014/main" id="{1F10BF26-011C-4EFD-8001-9D0991C4C41F}"/>
              </a:ext>
            </a:extLst>
          </p:cNvPr>
          <p:cNvSpPr/>
          <p:nvPr/>
        </p:nvSpPr>
        <p:spPr>
          <a:xfrm>
            <a:off x="6784017" y="5233775"/>
            <a:ext cx="1568058"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2">
                    <a:lumMod val="25000"/>
                  </a:schemeClr>
                </a:solidFill>
                <a:effectLst/>
                <a:uLnTx/>
                <a:uFillTx/>
                <a:cs typeface="+mn-ea"/>
                <a:sym typeface="+mn-lt"/>
              </a:rPr>
              <a:t>Vestibulum anteu</a:t>
            </a:r>
            <a:endParaRPr kumimoji="0" lang="zh-CN" altLang="en-US" sz="1400" b="0" i="0" u="none" strike="noStrike" kern="1200" cap="none" spc="0" normalizeH="0" baseline="0" noProof="0" dirty="0">
              <a:ln>
                <a:noFill/>
              </a:ln>
              <a:solidFill>
                <a:schemeClr val="bg2">
                  <a:lumMod val="25000"/>
                </a:schemeClr>
              </a:solidFill>
              <a:effectLst/>
              <a:uLnTx/>
              <a:uFillTx/>
              <a:cs typeface="+mn-ea"/>
              <a:sym typeface="+mn-lt"/>
            </a:endParaRPr>
          </a:p>
        </p:txBody>
      </p:sp>
      <p:sp>
        <p:nvSpPr>
          <p:cNvPr id="13" name="矩形 12">
            <a:extLst>
              <a:ext uri="{FF2B5EF4-FFF2-40B4-BE49-F238E27FC236}">
                <a16:creationId xmlns:a16="http://schemas.microsoft.com/office/drawing/2014/main" id="{67A9E55E-D27A-4E22-A52B-C9918FA5422B}"/>
              </a:ext>
            </a:extLst>
          </p:cNvPr>
          <p:cNvSpPr/>
          <p:nvPr/>
        </p:nvSpPr>
        <p:spPr>
          <a:xfrm>
            <a:off x="9187085" y="3354414"/>
            <a:ext cx="1333185"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2">
                    <a:lumMod val="25000"/>
                  </a:schemeClr>
                </a:solidFill>
                <a:effectLst/>
                <a:uLnTx/>
                <a:uFillTx/>
                <a:cs typeface="+mn-ea"/>
                <a:sym typeface="+mn-lt"/>
              </a:rPr>
              <a:t>Tusetu</a:t>
            </a:r>
            <a:r>
              <a:rPr kumimoji="0" lang="en-US" altLang="zh-CN" sz="1600" b="1" i="0" u="none" strike="noStrike" kern="1200" cap="none" spc="0" normalizeH="0" baseline="0" noProof="0" dirty="0" err="1">
                <a:ln>
                  <a:noFill/>
                </a:ln>
                <a:solidFill>
                  <a:schemeClr val="bg2">
                    <a:lumMod val="25000"/>
                  </a:schemeClr>
                </a:solidFill>
                <a:effectLst/>
                <a:uLnTx/>
                <a:uFillTx/>
                <a:cs typeface="+mn-ea"/>
                <a:sym typeface="+mn-lt"/>
              </a:rPr>
              <a:t>hjitd</a:t>
            </a:r>
            <a:r>
              <a:rPr kumimoji="0" lang="zh-CN" altLang="en-US" sz="1600" b="1" i="0" u="none" strike="noStrike" kern="1200" cap="none" spc="0" normalizeH="0" baseline="0" noProof="0" dirty="0">
                <a:ln>
                  <a:noFill/>
                </a:ln>
                <a:solidFill>
                  <a:schemeClr val="bg2">
                    <a:lumMod val="25000"/>
                  </a:schemeClr>
                </a:solidFill>
                <a:effectLst/>
                <a:uLnTx/>
                <a:uFillTx/>
                <a:cs typeface="+mn-ea"/>
                <a:sym typeface="+mn-lt"/>
              </a:rPr>
              <a:t>l</a:t>
            </a:r>
            <a:endParaRPr kumimoji="0" lang="zh-CN" altLang="en-US" sz="1600" b="0" i="0" u="none" strike="noStrike" kern="1200" cap="none" spc="0" normalizeH="0" baseline="0" noProof="0" dirty="0">
              <a:ln>
                <a:noFill/>
              </a:ln>
              <a:solidFill>
                <a:schemeClr val="bg2">
                  <a:lumMod val="25000"/>
                </a:schemeClr>
              </a:solidFill>
              <a:effectLst/>
              <a:uLnTx/>
              <a:uFillTx/>
              <a:cs typeface="+mn-ea"/>
              <a:sym typeface="+mn-lt"/>
            </a:endParaRPr>
          </a:p>
        </p:txBody>
      </p:sp>
      <p:sp>
        <p:nvSpPr>
          <p:cNvPr id="14" name="矩形 13">
            <a:extLst>
              <a:ext uri="{FF2B5EF4-FFF2-40B4-BE49-F238E27FC236}">
                <a16:creationId xmlns:a16="http://schemas.microsoft.com/office/drawing/2014/main" id="{E87C6668-C50A-4D73-958C-87C5C1DA35FD}"/>
              </a:ext>
            </a:extLst>
          </p:cNvPr>
          <p:cNvSpPr/>
          <p:nvPr/>
        </p:nvSpPr>
        <p:spPr>
          <a:xfrm>
            <a:off x="9187085" y="3618814"/>
            <a:ext cx="146867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2">
                    <a:lumMod val="25000"/>
                  </a:schemeClr>
                </a:solidFill>
                <a:effectLst/>
                <a:uLnTx/>
                <a:uFillTx/>
                <a:cs typeface="+mn-ea"/>
                <a:sym typeface="+mn-lt"/>
              </a:rPr>
              <a:t>Vestibulum ante</a:t>
            </a:r>
            <a:endParaRPr kumimoji="0" lang="zh-CN" altLang="en-US" sz="1400" b="0" i="0" u="none" strike="noStrike" kern="1200" cap="none" spc="0" normalizeH="0" baseline="0" noProof="0" dirty="0">
              <a:ln>
                <a:noFill/>
              </a:ln>
              <a:solidFill>
                <a:schemeClr val="bg2">
                  <a:lumMod val="25000"/>
                </a:schemeClr>
              </a:solidFill>
              <a:effectLst/>
              <a:uLnTx/>
              <a:uFillTx/>
              <a:cs typeface="+mn-ea"/>
              <a:sym typeface="+mn-lt"/>
            </a:endParaRPr>
          </a:p>
        </p:txBody>
      </p:sp>
      <p:pic>
        <p:nvPicPr>
          <p:cNvPr id="15" name="图形 14" descr="发送">
            <a:extLst>
              <a:ext uri="{FF2B5EF4-FFF2-40B4-BE49-F238E27FC236}">
                <a16:creationId xmlns:a16="http://schemas.microsoft.com/office/drawing/2014/main" id="{91CDB6B7-76DA-407E-A9B7-821DCFA1FC3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187085" y="4487143"/>
            <a:ext cx="480344" cy="480344"/>
          </a:xfrm>
          <a:prstGeom prst="rect">
            <a:avLst/>
          </a:prstGeom>
        </p:spPr>
      </p:pic>
      <p:pic>
        <p:nvPicPr>
          <p:cNvPr id="16" name="图形 15" descr="警笛">
            <a:extLst>
              <a:ext uri="{FF2B5EF4-FFF2-40B4-BE49-F238E27FC236}">
                <a16:creationId xmlns:a16="http://schemas.microsoft.com/office/drawing/2014/main" id="{AF531F92-3676-4D01-9A15-2835785FA65F}"/>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187085" y="2890417"/>
            <a:ext cx="558100" cy="558100"/>
          </a:xfrm>
          <a:prstGeom prst="rect">
            <a:avLst/>
          </a:prstGeom>
        </p:spPr>
      </p:pic>
      <p:sp>
        <p:nvSpPr>
          <p:cNvPr id="17" name="矩形 16">
            <a:extLst>
              <a:ext uri="{FF2B5EF4-FFF2-40B4-BE49-F238E27FC236}">
                <a16:creationId xmlns:a16="http://schemas.microsoft.com/office/drawing/2014/main" id="{CD0F5D0E-922C-42D2-99CF-FD0784684B4C}"/>
              </a:ext>
            </a:extLst>
          </p:cNvPr>
          <p:cNvSpPr/>
          <p:nvPr/>
        </p:nvSpPr>
        <p:spPr>
          <a:xfrm>
            <a:off x="9187085" y="4969375"/>
            <a:ext cx="1389291" cy="3385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bg2">
                    <a:lumMod val="25000"/>
                  </a:schemeClr>
                </a:solidFill>
                <a:effectLst/>
                <a:uLnTx/>
                <a:uFillTx/>
                <a:cs typeface="+mn-ea"/>
                <a:sym typeface="+mn-lt"/>
              </a:rPr>
              <a:t>Tusetu</a:t>
            </a:r>
            <a:r>
              <a:rPr kumimoji="0" lang="en-US" altLang="zh-CN" sz="1600" b="1" i="0" u="none" strike="noStrike" kern="1200" cap="none" spc="0" normalizeH="0" baseline="0" noProof="0" dirty="0" err="1">
                <a:ln>
                  <a:noFill/>
                </a:ln>
                <a:solidFill>
                  <a:schemeClr val="bg2">
                    <a:lumMod val="25000"/>
                  </a:schemeClr>
                </a:solidFill>
                <a:effectLst/>
                <a:uLnTx/>
                <a:uFillTx/>
                <a:cs typeface="+mn-ea"/>
                <a:sym typeface="+mn-lt"/>
              </a:rPr>
              <a:t>hjitd</a:t>
            </a:r>
            <a:r>
              <a:rPr kumimoji="0" lang="zh-CN" altLang="en-US" sz="1600" b="1" i="0" u="none" strike="noStrike" kern="1200" cap="none" spc="0" normalizeH="0" baseline="0" noProof="0" dirty="0">
                <a:ln>
                  <a:noFill/>
                </a:ln>
                <a:solidFill>
                  <a:schemeClr val="bg2">
                    <a:lumMod val="25000"/>
                  </a:schemeClr>
                </a:solidFill>
                <a:effectLst/>
                <a:uLnTx/>
                <a:uFillTx/>
                <a:cs typeface="+mn-ea"/>
                <a:sym typeface="+mn-lt"/>
              </a:rPr>
              <a:t>c</a:t>
            </a:r>
            <a:endParaRPr kumimoji="0" lang="zh-CN" altLang="en-US" sz="1600" b="0" i="0" u="none" strike="noStrike" kern="1200" cap="none" spc="0" normalizeH="0" baseline="0" noProof="0" dirty="0">
              <a:ln>
                <a:noFill/>
              </a:ln>
              <a:solidFill>
                <a:schemeClr val="bg2">
                  <a:lumMod val="25000"/>
                </a:schemeClr>
              </a:solidFill>
              <a:effectLst/>
              <a:uLnTx/>
              <a:uFillTx/>
              <a:cs typeface="+mn-ea"/>
              <a:sym typeface="+mn-lt"/>
            </a:endParaRPr>
          </a:p>
        </p:txBody>
      </p:sp>
      <p:sp>
        <p:nvSpPr>
          <p:cNvPr id="18" name="矩形 17">
            <a:extLst>
              <a:ext uri="{FF2B5EF4-FFF2-40B4-BE49-F238E27FC236}">
                <a16:creationId xmlns:a16="http://schemas.microsoft.com/office/drawing/2014/main" id="{76666569-7348-4D2D-A8D2-6BDAFDCEB9DB}"/>
              </a:ext>
            </a:extLst>
          </p:cNvPr>
          <p:cNvSpPr/>
          <p:nvPr/>
        </p:nvSpPr>
        <p:spPr>
          <a:xfrm>
            <a:off x="9187085" y="5233775"/>
            <a:ext cx="1468672"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2">
                    <a:lumMod val="25000"/>
                  </a:schemeClr>
                </a:solidFill>
                <a:effectLst/>
                <a:uLnTx/>
                <a:uFillTx/>
                <a:cs typeface="+mn-ea"/>
                <a:sym typeface="+mn-lt"/>
              </a:rPr>
              <a:t>Vestibulum ante</a:t>
            </a:r>
            <a:endParaRPr kumimoji="0" lang="zh-CN" altLang="en-US" sz="1400" b="0" i="0" u="none" strike="noStrike" kern="1200" cap="none" spc="0" normalizeH="0" baseline="0" noProof="0" dirty="0">
              <a:ln>
                <a:noFill/>
              </a:ln>
              <a:solidFill>
                <a:schemeClr val="bg2">
                  <a:lumMod val="25000"/>
                </a:schemeClr>
              </a:solidFill>
              <a:effectLst/>
              <a:uLnTx/>
              <a:uFillTx/>
              <a:cs typeface="+mn-ea"/>
              <a:sym typeface="+mn-lt"/>
            </a:endParaRPr>
          </a:p>
        </p:txBody>
      </p:sp>
      <p:pic>
        <p:nvPicPr>
          <p:cNvPr id="20" name="图片 19">
            <a:extLst>
              <a:ext uri="{FF2B5EF4-FFF2-40B4-BE49-F238E27FC236}">
                <a16:creationId xmlns:a16="http://schemas.microsoft.com/office/drawing/2014/main" id="{58456A3A-536B-4A93-89A7-6BFE7941F6D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0" y="1985953"/>
            <a:ext cx="2766896" cy="4116386"/>
          </a:xfrm>
          <a:prstGeom prst="rect">
            <a:avLst/>
          </a:prstGeom>
        </p:spPr>
      </p:pic>
    </p:spTree>
    <p:extLst>
      <p:ext uri="{BB962C8B-B14F-4D97-AF65-F5344CB8AC3E}">
        <p14:creationId xmlns:p14="http://schemas.microsoft.com/office/powerpoint/2010/main" val="1816924753"/>
      </p:ext>
    </p:extLst>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简约画册风工作汇总总结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TotalTime>
  <Words>1158</Words>
  <Application>Microsoft Office PowerPoint</Application>
  <PresentationFormat>宽屏</PresentationFormat>
  <Paragraphs>130</Paragraphs>
  <Slides>20</Slides>
  <Notes>20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20</vt:i4>
      </vt:variant>
    </vt:vector>
  </HeadingPairs>
  <TitlesOfParts>
    <vt:vector size="24" baseType="lpstr">
      <vt:lpstr>等线</vt:lpstr>
      <vt:lpstr>微软雅黑</vt:lpstr>
      <vt:lpstr>Arial</vt:lpstr>
      <vt:lpstr>Office 主题​​</vt:lpstr>
      <vt:lpstr>简约工作汇报总结</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简约画册风工作汇总总结PPT模板</dc:title>
  <cp:lastModifiedBy>Lua0853</cp:lastModifiedBy>
  <cp:revision>39</cp:revision>
  <dcterms:created xsi:type="dcterms:W3CDTF">2018-05-03T03:34:20Z</dcterms:created>
  <dcterms:modified xsi:type="dcterms:W3CDTF">2018-05-11T11:25:01Z</dcterms:modified>
</cp:coreProperties>
</file>